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76" r:id="rId4"/>
    <p:sldId id="43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355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82082-05C7-1F6B-7420-CEC21700B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E6C01D-1C41-7E51-E831-D0244D5CA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2B96B8-B036-A65C-A95D-C005CF98F3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9DD500-7F67-E4B4-FFE8-C1F2801B23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162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Americas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9B46003E-6344-AD04-59A7-82BB7DC72732}"/>
              </a:ext>
            </a:extLst>
          </p:cNvPr>
          <p:cNvGrpSpPr/>
          <p:nvPr/>
        </p:nvGrpSpPr>
        <p:grpSpPr>
          <a:xfrm>
            <a:off x="4456584" y="984455"/>
            <a:ext cx="3278831" cy="4889090"/>
            <a:chOff x="-35049896" y="-9414262"/>
            <a:chExt cx="3278831" cy="4889090"/>
          </a:xfrm>
          <a:solidFill>
            <a:schemeClr val="bg1">
              <a:lumMod val="50000"/>
            </a:schemeClr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178B43D4-311A-506C-4A54-58F8C3E9B85D}"/>
                </a:ext>
              </a:extLst>
            </p:cNvPr>
            <p:cNvSpPr/>
            <p:nvPr/>
          </p:nvSpPr>
          <p:spPr>
            <a:xfrm>
              <a:off x="-32437851" y="-5467318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56AA589A-5356-94DB-5C06-564CEDC7BEC3}"/>
                </a:ext>
              </a:extLst>
            </p:cNvPr>
            <p:cNvSpPr/>
            <p:nvPr/>
          </p:nvSpPr>
          <p:spPr>
            <a:xfrm>
              <a:off x="-32437851" y="-5659856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388D99BD-5435-D1E4-8FF1-453A0E4DF235}"/>
                </a:ext>
              </a:extLst>
            </p:cNvPr>
            <p:cNvSpPr/>
            <p:nvPr/>
          </p:nvSpPr>
          <p:spPr>
            <a:xfrm>
              <a:off x="-32326680" y="-5852394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D04EA975-CF26-29C4-CBA1-B02BF603AE9C}"/>
                </a:ext>
              </a:extLst>
            </p:cNvPr>
            <p:cNvSpPr/>
            <p:nvPr/>
          </p:nvSpPr>
          <p:spPr>
            <a:xfrm>
              <a:off x="-32437851" y="-5852394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11296367-7B48-AE10-5FA4-1BE269E3434E}"/>
                </a:ext>
              </a:extLst>
            </p:cNvPr>
            <p:cNvSpPr/>
            <p:nvPr/>
          </p:nvSpPr>
          <p:spPr>
            <a:xfrm>
              <a:off x="-34966759" y="-7344763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991BC1D8-7FAE-4371-AF39-F9EB982FF647}"/>
                </a:ext>
              </a:extLst>
            </p:cNvPr>
            <p:cNvSpPr/>
            <p:nvPr/>
          </p:nvSpPr>
          <p:spPr>
            <a:xfrm>
              <a:off x="-34410902" y="-7537301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7BF73AB2-5FBD-728E-B0B7-2BC53C1C072A}"/>
                </a:ext>
              </a:extLst>
            </p:cNvPr>
            <p:cNvSpPr/>
            <p:nvPr/>
          </p:nvSpPr>
          <p:spPr>
            <a:xfrm>
              <a:off x="-34855588" y="-7537301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49557361-DDAD-9643-07AB-0C02E656CB72}"/>
                </a:ext>
              </a:extLst>
            </p:cNvPr>
            <p:cNvSpPr/>
            <p:nvPr/>
          </p:nvSpPr>
          <p:spPr>
            <a:xfrm>
              <a:off x="-32437851" y="-7585395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F2C9B9F5-6B44-B9B3-ADEE-223B84167874}"/>
                </a:ext>
              </a:extLst>
            </p:cNvPr>
            <p:cNvSpPr/>
            <p:nvPr/>
          </p:nvSpPr>
          <p:spPr>
            <a:xfrm>
              <a:off x="-34994310" y="-7585556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DCF42E1A-2133-1DE2-383A-03E9F836A19E}"/>
                </a:ext>
              </a:extLst>
            </p:cNvPr>
            <p:cNvSpPr/>
            <p:nvPr/>
          </p:nvSpPr>
          <p:spPr>
            <a:xfrm>
              <a:off x="-34410902" y="-7729838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5D207A7C-6151-FB99-516D-012D9BA9326F}"/>
                </a:ext>
              </a:extLst>
            </p:cNvPr>
            <p:cNvSpPr/>
            <p:nvPr/>
          </p:nvSpPr>
          <p:spPr>
            <a:xfrm>
              <a:off x="-34522073" y="-7729838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D1E6B85B-860D-2373-580E-A3A52FC19222}"/>
                </a:ext>
              </a:extLst>
            </p:cNvPr>
            <p:cNvSpPr/>
            <p:nvPr/>
          </p:nvSpPr>
          <p:spPr>
            <a:xfrm>
              <a:off x="-34633245" y="-7729838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5F7ED72-ADEE-B1D5-D0F1-2B62DF62EABF}"/>
                </a:ext>
              </a:extLst>
            </p:cNvPr>
            <p:cNvSpPr/>
            <p:nvPr/>
          </p:nvSpPr>
          <p:spPr>
            <a:xfrm>
              <a:off x="-34744416" y="-7729838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F9A26D7C-D495-080B-6A92-5F75277DE29E}"/>
                </a:ext>
              </a:extLst>
            </p:cNvPr>
            <p:cNvSpPr/>
            <p:nvPr/>
          </p:nvSpPr>
          <p:spPr>
            <a:xfrm>
              <a:off x="-34855588" y="-7729838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D6F3F41F-E146-6DB1-9C41-E83B7FE04AC3}"/>
                </a:ext>
              </a:extLst>
            </p:cNvPr>
            <p:cNvSpPr/>
            <p:nvPr/>
          </p:nvSpPr>
          <p:spPr>
            <a:xfrm>
              <a:off x="-32437851" y="-7777933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E38B2125-FA6C-125C-5A16-26A8C2F647D9}"/>
                </a:ext>
              </a:extLst>
            </p:cNvPr>
            <p:cNvSpPr/>
            <p:nvPr/>
          </p:nvSpPr>
          <p:spPr>
            <a:xfrm>
              <a:off x="-32549023" y="-7777933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FBBB8A62-53B2-F75A-C3AA-DE14884EFF1C}"/>
                </a:ext>
              </a:extLst>
            </p:cNvPr>
            <p:cNvSpPr/>
            <p:nvPr/>
          </p:nvSpPr>
          <p:spPr>
            <a:xfrm>
              <a:off x="-34410902" y="-7922376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83C400D9-1464-636F-38DD-D989EB345D31}"/>
                </a:ext>
              </a:extLst>
            </p:cNvPr>
            <p:cNvSpPr/>
            <p:nvPr/>
          </p:nvSpPr>
          <p:spPr>
            <a:xfrm>
              <a:off x="-34522073" y="-7922376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DEA6D53D-4ED8-5E6B-08C4-AC9EA8ABBCB0}"/>
                </a:ext>
              </a:extLst>
            </p:cNvPr>
            <p:cNvSpPr/>
            <p:nvPr/>
          </p:nvSpPr>
          <p:spPr>
            <a:xfrm>
              <a:off x="-34633245" y="-7922376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A2F101C8-2FEA-8CF4-31D1-92105C1C7E99}"/>
                </a:ext>
              </a:extLst>
            </p:cNvPr>
            <p:cNvSpPr/>
            <p:nvPr/>
          </p:nvSpPr>
          <p:spPr>
            <a:xfrm>
              <a:off x="-34744416" y="-7922376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01A46B52-3A5F-3B1C-0F88-CF9343DCF76C}"/>
                </a:ext>
              </a:extLst>
            </p:cNvPr>
            <p:cNvSpPr/>
            <p:nvPr/>
          </p:nvSpPr>
          <p:spPr>
            <a:xfrm>
              <a:off x="-34855588" y="-7922376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E492AFC3-B249-34DB-F738-C2F160C7131C}"/>
                </a:ext>
              </a:extLst>
            </p:cNvPr>
            <p:cNvSpPr/>
            <p:nvPr/>
          </p:nvSpPr>
          <p:spPr>
            <a:xfrm>
              <a:off x="-34966759" y="-7922376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7096170C-F4E1-6A8B-2037-F2B63B20A7D7}"/>
                </a:ext>
              </a:extLst>
            </p:cNvPr>
            <p:cNvSpPr/>
            <p:nvPr/>
          </p:nvSpPr>
          <p:spPr>
            <a:xfrm>
              <a:off x="-32104418" y="-7970470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149C15F7-3CBB-140C-6AC4-037C0983E1CE}"/>
                </a:ext>
              </a:extLst>
            </p:cNvPr>
            <p:cNvSpPr/>
            <p:nvPr/>
          </p:nvSpPr>
          <p:spPr>
            <a:xfrm>
              <a:off x="-32215508" y="-7970470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5A24AF63-7475-167E-1DCD-02EF4773DADA}"/>
                </a:ext>
              </a:extLst>
            </p:cNvPr>
            <p:cNvSpPr/>
            <p:nvPr/>
          </p:nvSpPr>
          <p:spPr>
            <a:xfrm>
              <a:off x="-32437851" y="-9318396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C7C8DCF5-5F45-6C68-8570-B7F0F4B78B05}"/>
                </a:ext>
              </a:extLst>
            </p:cNvPr>
            <p:cNvSpPr/>
            <p:nvPr/>
          </p:nvSpPr>
          <p:spPr>
            <a:xfrm>
              <a:off x="-32326680" y="-7970470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960F9992-80A5-218E-CAE4-B0DCF7DAC4CA}"/>
                </a:ext>
              </a:extLst>
            </p:cNvPr>
            <p:cNvSpPr/>
            <p:nvPr/>
          </p:nvSpPr>
          <p:spPr>
            <a:xfrm>
              <a:off x="-32326680" y="-9318396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E2A0ACCC-0157-92F3-2EBA-948008A703B6}"/>
                </a:ext>
              </a:extLst>
            </p:cNvPr>
            <p:cNvSpPr/>
            <p:nvPr/>
          </p:nvSpPr>
          <p:spPr>
            <a:xfrm>
              <a:off x="-32437851" y="-7970470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FE78914B-3E66-77E6-C627-2B1382D6F4A8}"/>
                </a:ext>
              </a:extLst>
            </p:cNvPr>
            <p:cNvSpPr/>
            <p:nvPr/>
          </p:nvSpPr>
          <p:spPr>
            <a:xfrm>
              <a:off x="-32215508" y="-9318396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12F79163-68AC-2085-6DA2-4D27C639E7FE}"/>
                </a:ext>
              </a:extLst>
            </p:cNvPr>
            <p:cNvSpPr/>
            <p:nvPr/>
          </p:nvSpPr>
          <p:spPr>
            <a:xfrm>
              <a:off x="-32549023" y="-7970470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B419DA8F-C01F-9062-05A1-63D5D9A2874D}"/>
                </a:ext>
              </a:extLst>
            </p:cNvPr>
            <p:cNvSpPr/>
            <p:nvPr/>
          </p:nvSpPr>
          <p:spPr>
            <a:xfrm>
              <a:off x="-32104418" y="-9318396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74FA47DA-51B5-3D99-FB6E-B824AF2BC535}"/>
                </a:ext>
              </a:extLst>
            </p:cNvPr>
            <p:cNvSpPr/>
            <p:nvPr/>
          </p:nvSpPr>
          <p:spPr>
            <a:xfrm>
              <a:off x="-32076464" y="-8115075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0B441298-E1E7-1B47-1CE0-3BE9E4DE87A6}"/>
                </a:ext>
              </a:extLst>
            </p:cNvPr>
            <p:cNvSpPr/>
            <p:nvPr/>
          </p:nvSpPr>
          <p:spPr>
            <a:xfrm>
              <a:off x="-31993246" y="-9318396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76166AF6-B770-D923-CA2C-71A07D1E444C}"/>
                </a:ext>
              </a:extLst>
            </p:cNvPr>
            <p:cNvSpPr/>
            <p:nvPr/>
          </p:nvSpPr>
          <p:spPr>
            <a:xfrm>
              <a:off x="-32187635" y="-8115075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EB278562-E5FA-746F-999F-DB259B98517E}"/>
                </a:ext>
              </a:extLst>
            </p:cNvPr>
            <p:cNvSpPr/>
            <p:nvPr/>
          </p:nvSpPr>
          <p:spPr>
            <a:xfrm>
              <a:off x="-34855588" y="-8114914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3D79FFC7-97E2-0E73-C733-56CC97A7A8A6}"/>
                </a:ext>
              </a:extLst>
            </p:cNvPr>
            <p:cNvSpPr/>
            <p:nvPr/>
          </p:nvSpPr>
          <p:spPr>
            <a:xfrm>
              <a:off x="-31993246" y="-8163089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C2603C3C-501E-D788-B4C0-256F1AE32654}"/>
                </a:ext>
              </a:extLst>
            </p:cNvPr>
            <p:cNvSpPr/>
            <p:nvPr/>
          </p:nvSpPr>
          <p:spPr>
            <a:xfrm>
              <a:off x="-32104418" y="-8163089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113480F6-220D-9650-B47A-AAD123F0B028}"/>
                </a:ext>
              </a:extLst>
            </p:cNvPr>
            <p:cNvSpPr/>
            <p:nvPr/>
          </p:nvSpPr>
          <p:spPr>
            <a:xfrm>
              <a:off x="-32215508" y="-8163089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8DFBB4A7-4303-489D-18C0-8283A9BBFCBC}"/>
                </a:ext>
              </a:extLst>
            </p:cNvPr>
            <p:cNvSpPr/>
            <p:nvPr/>
          </p:nvSpPr>
          <p:spPr>
            <a:xfrm>
              <a:off x="-32326680" y="-8163089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5B0B07BF-079C-D056-8EA1-3E59B45B6AF8}"/>
                </a:ext>
              </a:extLst>
            </p:cNvPr>
            <p:cNvSpPr/>
            <p:nvPr/>
          </p:nvSpPr>
          <p:spPr>
            <a:xfrm>
              <a:off x="-32437851" y="-8163089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5BAAF0ED-A9B2-1899-5ABA-BAF33B622EB0}"/>
                </a:ext>
              </a:extLst>
            </p:cNvPr>
            <p:cNvSpPr/>
            <p:nvPr/>
          </p:nvSpPr>
          <p:spPr>
            <a:xfrm>
              <a:off x="-32549023" y="-8163089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51F5A398-ADFC-583A-10F9-569F3C7824D4}"/>
                </a:ext>
              </a:extLst>
            </p:cNvPr>
            <p:cNvSpPr/>
            <p:nvPr/>
          </p:nvSpPr>
          <p:spPr>
            <a:xfrm>
              <a:off x="-32660194" y="-8163089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5128AF9F-AEF2-3B8F-A234-72222A17B8E1}"/>
                </a:ext>
              </a:extLst>
            </p:cNvPr>
            <p:cNvSpPr/>
            <p:nvPr/>
          </p:nvSpPr>
          <p:spPr>
            <a:xfrm>
              <a:off x="-32076464" y="-8307613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FEC661F1-CC32-59BA-932D-BF12C0A7E931}"/>
                </a:ext>
              </a:extLst>
            </p:cNvPr>
            <p:cNvSpPr/>
            <p:nvPr/>
          </p:nvSpPr>
          <p:spPr>
            <a:xfrm>
              <a:off x="-32187635" y="-8307613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EDCA0577-A326-CC5C-CD9A-6EB343B29931}"/>
                </a:ext>
              </a:extLst>
            </p:cNvPr>
            <p:cNvSpPr/>
            <p:nvPr/>
          </p:nvSpPr>
          <p:spPr>
            <a:xfrm>
              <a:off x="-31993246" y="-8355627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DBFC7556-5C1D-BE19-2285-B4A6ABF5CBBF}"/>
                </a:ext>
              </a:extLst>
            </p:cNvPr>
            <p:cNvSpPr/>
            <p:nvPr/>
          </p:nvSpPr>
          <p:spPr>
            <a:xfrm>
              <a:off x="-32298806" y="-9270382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0D92A408-AB46-B26A-A5E8-E7DD80FDFB94}"/>
                </a:ext>
              </a:extLst>
            </p:cNvPr>
            <p:cNvSpPr/>
            <p:nvPr/>
          </p:nvSpPr>
          <p:spPr>
            <a:xfrm>
              <a:off x="-32104418" y="-8355627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8E9E9B5B-35D1-7EFE-8D7C-3902654B068D}"/>
                </a:ext>
              </a:extLst>
            </p:cNvPr>
            <p:cNvSpPr/>
            <p:nvPr/>
          </p:nvSpPr>
          <p:spPr>
            <a:xfrm>
              <a:off x="-32187635" y="-9270382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FE4E6749-493A-EF27-0C95-1AA706801BF7}"/>
                </a:ext>
              </a:extLst>
            </p:cNvPr>
            <p:cNvSpPr/>
            <p:nvPr/>
          </p:nvSpPr>
          <p:spPr>
            <a:xfrm>
              <a:off x="-32215508" y="-8355627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23F5B559-D8DB-B2BF-D152-B653EBDF4D60}"/>
                </a:ext>
              </a:extLst>
            </p:cNvPr>
            <p:cNvSpPr/>
            <p:nvPr/>
          </p:nvSpPr>
          <p:spPr>
            <a:xfrm>
              <a:off x="-32076464" y="-9270382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FB99832A-5C08-C851-9BA9-CB3F369F9356}"/>
                </a:ext>
              </a:extLst>
            </p:cNvPr>
            <p:cNvSpPr/>
            <p:nvPr/>
          </p:nvSpPr>
          <p:spPr>
            <a:xfrm>
              <a:off x="-32326680" y="-8355627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682C7643-6BB1-C9D3-CD93-6AD20D815DE3}"/>
                </a:ext>
              </a:extLst>
            </p:cNvPr>
            <p:cNvSpPr/>
            <p:nvPr/>
          </p:nvSpPr>
          <p:spPr>
            <a:xfrm>
              <a:off x="-32437851" y="-8355627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013BDA52-8FA7-6D29-E104-D38F34ED7CB6}"/>
                </a:ext>
              </a:extLst>
            </p:cNvPr>
            <p:cNvSpPr/>
            <p:nvPr/>
          </p:nvSpPr>
          <p:spPr>
            <a:xfrm>
              <a:off x="-32549023" y="-8355627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D363B14F-AFBB-A214-451F-7144055DDC18}"/>
                </a:ext>
              </a:extLst>
            </p:cNvPr>
            <p:cNvSpPr/>
            <p:nvPr/>
          </p:nvSpPr>
          <p:spPr>
            <a:xfrm>
              <a:off x="-32660194" y="-8355627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1098F775-0C52-112F-B28F-AD4801A6CB08}"/>
                </a:ext>
              </a:extLst>
            </p:cNvPr>
            <p:cNvSpPr/>
            <p:nvPr/>
          </p:nvSpPr>
          <p:spPr>
            <a:xfrm>
              <a:off x="-32076464" y="-8500151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F7A5C842-E428-7A72-D68C-DA54160CB57F}"/>
                </a:ext>
              </a:extLst>
            </p:cNvPr>
            <p:cNvSpPr/>
            <p:nvPr/>
          </p:nvSpPr>
          <p:spPr>
            <a:xfrm>
              <a:off x="-32187635" y="-8500151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1C864E08-C067-B7B9-7C44-C9343E24E351}"/>
                </a:ext>
              </a:extLst>
            </p:cNvPr>
            <p:cNvSpPr/>
            <p:nvPr/>
          </p:nvSpPr>
          <p:spPr>
            <a:xfrm>
              <a:off x="-31993246" y="-8548164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788E96A0-22B3-2067-2FBB-0DB552A31DAF}"/>
                </a:ext>
              </a:extLst>
            </p:cNvPr>
            <p:cNvSpPr/>
            <p:nvPr/>
          </p:nvSpPr>
          <p:spPr>
            <a:xfrm>
              <a:off x="-32104418" y="-8548164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0833FD11-426C-9790-7412-F95BBFB5D0E3}"/>
                </a:ext>
              </a:extLst>
            </p:cNvPr>
            <p:cNvSpPr/>
            <p:nvPr/>
          </p:nvSpPr>
          <p:spPr>
            <a:xfrm>
              <a:off x="-32215508" y="-8548164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CCCEF5E3-E494-2756-9C72-CBC38360A34F}"/>
                </a:ext>
              </a:extLst>
            </p:cNvPr>
            <p:cNvSpPr/>
            <p:nvPr/>
          </p:nvSpPr>
          <p:spPr>
            <a:xfrm>
              <a:off x="-32326680" y="-8548164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F0ADA3CE-1A71-5C58-5CC5-1C365DA69346}"/>
                </a:ext>
              </a:extLst>
            </p:cNvPr>
            <p:cNvSpPr/>
            <p:nvPr/>
          </p:nvSpPr>
          <p:spPr>
            <a:xfrm>
              <a:off x="-32437851" y="-8548164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E66C01D1-EA8D-B128-A09F-0C6B05462224}"/>
                </a:ext>
              </a:extLst>
            </p:cNvPr>
            <p:cNvSpPr/>
            <p:nvPr/>
          </p:nvSpPr>
          <p:spPr>
            <a:xfrm>
              <a:off x="-32549023" y="-8548164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5890446C-07FA-C410-D22F-9A9AFEA3F7EB}"/>
                </a:ext>
              </a:extLst>
            </p:cNvPr>
            <p:cNvSpPr/>
            <p:nvPr/>
          </p:nvSpPr>
          <p:spPr>
            <a:xfrm>
              <a:off x="-32660194" y="-8548164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7BD364E6-170F-F52C-C8AB-2DBD402398B3}"/>
                </a:ext>
              </a:extLst>
            </p:cNvPr>
            <p:cNvSpPr/>
            <p:nvPr/>
          </p:nvSpPr>
          <p:spPr>
            <a:xfrm>
              <a:off x="-32076464" y="-8692689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9852D785-3FE0-09E3-C640-2A21C53C6AB2}"/>
                </a:ext>
              </a:extLst>
            </p:cNvPr>
            <p:cNvSpPr/>
            <p:nvPr/>
          </p:nvSpPr>
          <p:spPr>
            <a:xfrm>
              <a:off x="-32187635" y="-8692689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29EC0FEE-0B57-3B3A-E26F-AFA7D733DC06}"/>
                </a:ext>
              </a:extLst>
            </p:cNvPr>
            <p:cNvSpPr/>
            <p:nvPr/>
          </p:nvSpPr>
          <p:spPr>
            <a:xfrm>
              <a:off x="-32298806" y="-8692689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8E31AAC1-EBD5-CDE0-66A0-3F7E906BA439}"/>
                </a:ext>
              </a:extLst>
            </p:cNvPr>
            <p:cNvSpPr/>
            <p:nvPr/>
          </p:nvSpPr>
          <p:spPr>
            <a:xfrm>
              <a:off x="-31993246" y="-8740702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9ABE8BEF-B637-0CCF-D685-026AD112E8F1}"/>
                </a:ext>
              </a:extLst>
            </p:cNvPr>
            <p:cNvSpPr/>
            <p:nvPr/>
          </p:nvSpPr>
          <p:spPr>
            <a:xfrm>
              <a:off x="-32104418" y="-8740702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0AC1E4B3-5657-1636-11E9-741D0CE590E8}"/>
                </a:ext>
              </a:extLst>
            </p:cNvPr>
            <p:cNvSpPr/>
            <p:nvPr/>
          </p:nvSpPr>
          <p:spPr>
            <a:xfrm>
              <a:off x="-32215508" y="-8740702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9E489A9E-7B97-7F76-1CF0-04CEC27FE908}"/>
                </a:ext>
              </a:extLst>
            </p:cNvPr>
            <p:cNvSpPr/>
            <p:nvPr/>
          </p:nvSpPr>
          <p:spPr>
            <a:xfrm>
              <a:off x="-32326680" y="-8740702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5F18C0CC-78EF-AA12-D793-5480910E482B}"/>
                </a:ext>
              </a:extLst>
            </p:cNvPr>
            <p:cNvSpPr/>
            <p:nvPr/>
          </p:nvSpPr>
          <p:spPr>
            <a:xfrm>
              <a:off x="-32437851" y="-8740702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71C7B589-4012-4A7E-3742-9108E5F60F26}"/>
                </a:ext>
              </a:extLst>
            </p:cNvPr>
            <p:cNvSpPr/>
            <p:nvPr/>
          </p:nvSpPr>
          <p:spPr>
            <a:xfrm>
              <a:off x="-32549023" y="-8740702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DDF9B0CE-4C6B-D927-A981-4A91AD58DD32}"/>
                </a:ext>
              </a:extLst>
            </p:cNvPr>
            <p:cNvSpPr/>
            <p:nvPr/>
          </p:nvSpPr>
          <p:spPr>
            <a:xfrm>
              <a:off x="-32660194" y="-8740702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74215DA5-1EF2-5263-18C1-CF0B06E3CC26}"/>
                </a:ext>
              </a:extLst>
            </p:cNvPr>
            <p:cNvSpPr/>
            <p:nvPr/>
          </p:nvSpPr>
          <p:spPr>
            <a:xfrm>
              <a:off x="-32076464" y="-8885226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CA7A64DE-1013-CECD-157D-2483106DC433}"/>
                </a:ext>
              </a:extLst>
            </p:cNvPr>
            <p:cNvSpPr/>
            <p:nvPr/>
          </p:nvSpPr>
          <p:spPr>
            <a:xfrm>
              <a:off x="-32187635" y="-8885226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3702A05E-7975-1617-5C31-33FD358B954B}"/>
                </a:ext>
              </a:extLst>
            </p:cNvPr>
            <p:cNvSpPr/>
            <p:nvPr/>
          </p:nvSpPr>
          <p:spPr>
            <a:xfrm>
              <a:off x="-32298806" y="-8885226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98ECB8B0-24EB-808B-8845-8032F65EC328}"/>
                </a:ext>
              </a:extLst>
            </p:cNvPr>
            <p:cNvSpPr/>
            <p:nvPr/>
          </p:nvSpPr>
          <p:spPr>
            <a:xfrm>
              <a:off x="-31993246" y="-8933240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B3C81CF4-F7D6-2FBD-25B5-33C08934ABF0}"/>
                </a:ext>
              </a:extLst>
            </p:cNvPr>
            <p:cNvSpPr/>
            <p:nvPr/>
          </p:nvSpPr>
          <p:spPr>
            <a:xfrm>
              <a:off x="-32104418" y="-8933240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9C62CFF2-DBCF-060B-BEC3-4CCFA0831E4E}"/>
                </a:ext>
              </a:extLst>
            </p:cNvPr>
            <p:cNvSpPr/>
            <p:nvPr/>
          </p:nvSpPr>
          <p:spPr>
            <a:xfrm>
              <a:off x="-32215508" y="-8933240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A8B392C1-4FFF-119F-BA2C-ADE5A4456353}"/>
                </a:ext>
              </a:extLst>
            </p:cNvPr>
            <p:cNvSpPr/>
            <p:nvPr/>
          </p:nvSpPr>
          <p:spPr>
            <a:xfrm>
              <a:off x="-32326680" y="-8933240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EB4BA2C7-366C-8680-35E5-2EB2A2504BAE}"/>
                </a:ext>
              </a:extLst>
            </p:cNvPr>
            <p:cNvSpPr/>
            <p:nvPr/>
          </p:nvSpPr>
          <p:spPr>
            <a:xfrm>
              <a:off x="-32437851" y="-8933240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DAE00532-625A-8968-1F81-F2517EC0816A}"/>
                </a:ext>
              </a:extLst>
            </p:cNvPr>
            <p:cNvSpPr/>
            <p:nvPr/>
          </p:nvSpPr>
          <p:spPr>
            <a:xfrm>
              <a:off x="-32549023" y="-8933240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E2A40F91-3DF8-F802-F4E2-95972D1015E7}"/>
                </a:ext>
              </a:extLst>
            </p:cNvPr>
            <p:cNvSpPr/>
            <p:nvPr/>
          </p:nvSpPr>
          <p:spPr>
            <a:xfrm>
              <a:off x="-32660194" y="-8933240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979623EA-A782-1130-E8DA-DCAE9BB84DE3}"/>
                </a:ext>
              </a:extLst>
            </p:cNvPr>
            <p:cNvSpPr/>
            <p:nvPr/>
          </p:nvSpPr>
          <p:spPr>
            <a:xfrm>
              <a:off x="-32076464" y="-9077845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260C8C04-2B6C-221D-A265-0BE2E205F7CF}"/>
                </a:ext>
              </a:extLst>
            </p:cNvPr>
            <p:cNvSpPr/>
            <p:nvPr/>
          </p:nvSpPr>
          <p:spPr>
            <a:xfrm>
              <a:off x="-32187635" y="-9077845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5BADCE6E-18DC-0609-E285-F66D500C4ADF}"/>
                </a:ext>
              </a:extLst>
            </p:cNvPr>
            <p:cNvSpPr/>
            <p:nvPr/>
          </p:nvSpPr>
          <p:spPr>
            <a:xfrm>
              <a:off x="-32298806" y="-9077845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4FCD2DAC-D5A5-EB05-553B-C93C2E2C0BE4}"/>
                </a:ext>
              </a:extLst>
            </p:cNvPr>
            <p:cNvSpPr/>
            <p:nvPr/>
          </p:nvSpPr>
          <p:spPr>
            <a:xfrm>
              <a:off x="-31882075" y="-9125858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A45326C7-31D9-2C9F-D227-5E904BE908E3}"/>
                </a:ext>
              </a:extLst>
            </p:cNvPr>
            <p:cNvSpPr/>
            <p:nvPr/>
          </p:nvSpPr>
          <p:spPr>
            <a:xfrm>
              <a:off x="-31993246" y="-9125858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824D03FD-B73E-5504-7B94-F3616AC3F674}"/>
                </a:ext>
              </a:extLst>
            </p:cNvPr>
            <p:cNvSpPr/>
            <p:nvPr/>
          </p:nvSpPr>
          <p:spPr>
            <a:xfrm>
              <a:off x="-32104418" y="-9125858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0DBFFF93-6155-D25B-7A57-F6E1FD41DD0C}"/>
                </a:ext>
              </a:extLst>
            </p:cNvPr>
            <p:cNvSpPr/>
            <p:nvPr/>
          </p:nvSpPr>
          <p:spPr>
            <a:xfrm>
              <a:off x="-32215508" y="-9125858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4146CB33-7403-2DBB-A4BE-3A735D940F6C}"/>
                </a:ext>
              </a:extLst>
            </p:cNvPr>
            <p:cNvSpPr/>
            <p:nvPr/>
          </p:nvSpPr>
          <p:spPr>
            <a:xfrm>
              <a:off x="-32326680" y="-9125858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C24B443C-142A-0903-518F-A0C319B90B39}"/>
                </a:ext>
              </a:extLst>
            </p:cNvPr>
            <p:cNvSpPr/>
            <p:nvPr/>
          </p:nvSpPr>
          <p:spPr>
            <a:xfrm>
              <a:off x="-32437851" y="-9125858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6DAFBC78-DF85-4344-2DA1-2B6AA6AAC970}"/>
                </a:ext>
              </a:extLst>
            </p:cNvPr>
            <p:cNvSpPr/>
            <p:nvPr/>
          </p:nvSpPr>
          <p:spPr>
            <a:xfrm>
              <a:off x="-32549023" y="-9125858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B7B4C363-1214-7FD6-A5FE-B27588B38399}"/>
                </a:ext>
              </a:extLst>
            </p:cNvPr>
            <p:cNvSpPr/>
            <p:nvPr/>
          </p:nvSpPr>
          <p:spPr>
            <a:xfrm>
              <a:off x="-32660194" y="-9125858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228252A8-8AE6-7507-F0B3-704FD954EA94}"/>
                </a:ext>
              </a:extLst>
            </p:cNvPr>
            <p:cNvSpPr/>
            <p:nvPr/>
          </p:nvSpPr>
          <p:spPr>
            <a:xfrm>
              <a:off x="-33215890" y="-912569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9106BA18-C5AA-AACC-7CC9-E12D65C20AAC}"/>
                </a:ext>
              </a:extLst>
            </p:cNvPr>
            <p:cNvSpPr/>
            <p:nvPr/>
          </p:nvSpPr>
          <p:spPr>
            <a:xfrm>
              <a:off x="-33299188" y="-77297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172360A2-4A58-0874-835E-7B0A700F041A}"/>
                </a:ext>
              </a:extLst>
            </p:cNvPr>
            <p:cNvSpPr/>
            <p:nvPr/>
          </p:nvSpPr>
          <p:spPr>
            <a:xfrm>
              <a:off x="-33104719" y="-912569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D8F6E6B5-B6B4-C561-3646-9BFAFA5DCB85}"/>
                </a:ext>
              </a:extLst>
            </p:cNvPr>
            <p:cNvSpPr/>
            <p:nvPr/>
          </p:nvSpPr>
          <p:spPr>
            <a:xfrm>
              <a:off x="-33020857" y="-455288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02C9B292-51BB-E3A5-A331-F1057579FAE7}"/>
                </a:ext>
              </a:extLst>
            </p:cNvPr>
            <p:cNvSpPr/>
            <p:nvPr/>
          </p:nvSpPr>
          <p:spPr>
            <a:xfrm>
              <a:off x="-32993547" y="-912569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E97717F0-C51E-831B-92E0-A569264A744A}"/>
                </a:ext>
              </a:extLst>
            </p:cNvPr>
            <p:cNvSpPr/>
            <p:nvPr/>
          </p:nvSpPr>
          <p:spPr>
            <a:xfrm>
              <a:off x="-33049375" y="-460033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C129028F-4ABD-F693-9C1C-4E433C5728DC}"/>
                </a:ext>
              </a:extLst>
            </p:cNvPr>
            <p:cNvSpPr/>
            <p:nvPr/>
          </p:nvSpPr>
          <p:spPr>
            <a:xfrm>
              <a:off x="-32771204" y="-912569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EE32DFFF-C68A-68B6-930B-EE4BC501ED43}"/>
                </a:ext>
              </a:extLst>
            </p:cNvPr>
            <p:cNvSpPr/>
            <p:nvPr/>
          </p:nvSpPr>
          <p:spPr>
            <a:xfrm>
              <a:off x="-33076845" y="-464891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EF768154-03DD-2DEE-2AAD-9943E8238F99}"/>
                </a:ext>
              </a:extLst>
            </p:cNvPr>
            <p:cNvSpPr/>
            <p:nvPr/>
          </p:nvSpPr>
          <p:spPr>
            <a:xfrm>
              <a:off x="-32993547" y="-469692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D4EAAA6E-FD9B-0285-8B5D-DCE944DDB40D}"/>
                </a:ext>
              </a:extLst>
            </p:cNvPr>
            <p:cNvSpPr/>
            <p:nvPr/>
          </p:nvSpPr>
          <p:spPr>
            <a:xfrm>
              <a:off x="-33104719" y="-469692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65FF3355-5F43-93B4-20E5-FA6B1E9681B1}"/>
                </a:ext>
              </a:extLst>
            </p:cNvPr>
            <p:cNvSpPr/>
            <p:nvPr/>
          </p:nvSpPr>
          <p:spPr>
            <a:xfrm>
              <a:off x="-33327061" y="-912569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C30376D7-C521-281A-F337-78A095246BED}"/>
                </a:ext>
              </a:extLst>
            </p:cNvPr>
            <p:cNvSpPr/>
            <p:nvPr/>
          </p:nvSpPr>
          <p:spPr>
            <a:xfrm>
              <a:off x="-33020857" y="-474542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D8AA0F04-6F96-12A9-F452-E0232B6E39B1}"/>
                </a:ext>
              </a:extLst>
            </p:cNvPr>
            <p:cNvSpPr/>
            <p:nvPr/>
          </p:nvSpPr>
          <p:spPr>
            <a:xfrm>
              <a:off x="-32938203" y="-479287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E7E966A7-1F94-0793-B51E-C52CD1BEAAC2}"/>
                </a:ext>
              </a:extLst>
            </p:cNvPr>
            <p:cNvSpPr/>
            <p:nvPr/>
          </p:nvSpPr>
          <p:spPr>
            <a:xfrm>
              <a:off x="-33049375" y="-479287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4F4EE1BE-A438-CD9A-BB20-BEAC377269B2}"/>
                </a:ext>
              </a:extLst>
            </p:cNvPr>
            <p:cNvSpPr/>
            <p:nvPr/>
          </p:nvSpPr>
          <p:spPr>
            <a:xfrm>
              <a:off x="-33438233" y="-912569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E0D68CA3-B9E4-D527-B5B1-84690B925F3A}"/>
                </a:ext>
              </a:extLst>
            </p:cNvPr>
            <p:cNvSpPr/>
            <p:nvPr/>
          </p:nvSpPr>
          <p:spPr>
            <a:xfrm>
              <a:off x="-32965674" y="-484144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AAC90CDC-300D-9DA0-0579-0DA235BBE5AA}"/>
                </a:ext>
              </a:extLst>
            </p:cNvPr>
            <p:cNvSpPr/>
            <p:nvPr/>
          </p:nvSpPr>
          <p:spPr>
            <a:xfrm>
              <a:off x="-33076845" y="-484144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D4A28CC4-9D99-F4F2-6A0F-CC744B535C9E}"/>
                </a:ext>
              </a:extLst>
            </p:cNvPr>
            <p:cNvSpPr/>
            <p:nvPr/>
          </p:nvSpPr>
          <p:spPr>
            <a:xfrm>
              <a:off x="-32993547" y="-488954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B6D72D65-5516-2C2A-87AE-D3951B801E5D}"/>
                </a:ext>
              </a:extLst>
            </p:cNvPr>
            <p:cNvSpPr/>
            <p:nvPr/>
          </p:nvSpPr>
          <p:spPr>
            <a:xfrm>
              <a:off x="-32909685" y="-493796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FDB2D33F-3FF1-52CB-C840-BCB7FA49225C}"/>
                </a:ext>
              </a:extLst>
            </p:cNvPr>
            <p:cNvSpPr/>
            <p:nvPr/>
          </p:nvSpPr>
          <p:spPr>
            <a:xfrm>
              <a:off x="-32048912" y="-912585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EDACD1BF-555F-D97E-338D-9EAC11436EC6}"/>
                </a:ext>
              </a:extLst>
            </p:cNvPr>
            <p:cNvSpPr/>
            <p:nvPr/>
          </p:nvSpPr>
          <p:spPr>
            <a:xfrm>
              <a:off x="-33020857" y="-493796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D6198F83-1BBC-91AB-8CED-C93ADFB2547C}"/>
                </a:ext>
              </a:extLst>
            </p:cNvPr>
            <p:cNvSpPr/>
            <p:nvPr/>
          </p:nvSpPr>
          <p:spPr>
            <a:xfrm>
              <a:off x="-32938203" y="-498541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55E7027F-8352-1B04-64B8-7358D08F9F65}"/>
                </a:ext>
              </a:extLst>
            </p:cNvPr>
            <p:cNvSpPr/>
            <p:nvPr/>
          </p:nvSpPr>
          <p:spPr>
            <a:xfrm>
              <a:off x="-31826570" y="-912585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41169FD1-B493-66CD-ACCA-58DAA80D390D}"/>
                </a:ext>
              </a:extLst>
            </p:cNvPr>
            <p:cNvSpPr/>
            <p:nvPr/>
          </p:nvSpPr>
          <p:spPr>
            <a:xfrm>
              <a:off x="-33410359" y="-907760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B43178F2-FA8F-2488-714D-80658FDD6D81}"/>
                </a:ext>
              </a:extLst>
            </p:cNvPr>
            <p:cNvSpPr/>
            <p:nvPr/>
          </p:nvSpPr>
          <p:spPr>
            <a:xfrm>
              <a:off x="-33049375" y="-498541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689555F9-BCEF-8381-C948-C1028221722F}"/>
                </a:ext>
              </a:extLst>
            </p:cNvPr>
            <p:cNvSpPr/>
            <p:nvPr/>
          </p:nvSpPr>
          <p:spPr>
            <a:xfrm>
              <a:off x="-33299188" y="-907760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4E15E952-E831-3A99-F0CB-7F70554B3302}"/>
                </a:ext>
              </a:extLst>
            </p:cNvPr>
            <p:cNvSpPr/>
            <p:nvPr/>
          </p:nvSpPr>
          <p:spPr>
            <a:xfrm>
              <a:off x="-32854502" y="-503398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0B8B55C8-DF2E-8613-5B21-39C1F0BB5A8D}"/>
                </a:ext>
              </a:extLst>
            </p:cNvPr>
            <p:cNvSpPr/>
            <p:nvPr/>
          </p:nvSpPr>
          <p:spPr>
            <a:xfrm>
              <a:off x="-33188017" y="-907760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50BD0837-48F4-9538-6459-9A60F94B5E95}"/>
                </a:ext>
              </a:extLst>
            </p:cNvPr>
            <p:cNvSpPr/>
            <p:nvPr/>
          </p:nvSpPr>
          <p:spPr>
            <a:xfrm>
              <a:off x="-32965674" y="-503398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B2F795B4-7B89-033D-5530-5AF684F406D2}"/>
                </a:ext>
              </a:extLst>
            </p:cNvPr>
            <p:cNvSpPr/>
            <p:nvPr/>
          </p:nvSpPr>
          <p:spPr>
            <a:xfrm>
              <a:off x="-33076845" y="-907760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5F92ABDD-A7A2-8CEE-4AC0-B5F8E226B0AB}"/>
                </a:ext>
              </a:extLst>
            </p:cNvPr>
            <p:cNvSpPr/>
            <p:nvPr/>
          </p:nvSpPr>
          <p:spPr>
            <a:xfrm>
              <a:off x="-32771204" y="-508208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264FAADE-A969-AFED-601D-F5F393DCE537}"/>
                </a:ext>
              </a:extLst>
            </p:cNvPr>
            <p:cNvSpPr/>
            <p:nvPr/>
          </p:nvSpPr>
          <p:spPr>
            <a:xfrm>
              <a:off x="-32965674" y="-907760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9F8CBAA4-4B4B-9509-A362-669D45552F9E}"/>
                </a:ext>
              </a:extLst>
            </p:cNvPr>
            <p:cNvSpPr/>
            <p:nvPr/>
          </p:nvSpPr>
          <p:spPr>
            <a:xfrm>
              <a:off x="-32882376" y="-508208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A0353DA7-2314-1151-5E62-BB2CD14293A1}"/>
                </a:ext>
              </a:extLst>
            </p:cNvPr>
            <p:cNvSpPr/>
            <p:nvPr/>
          </p:nvSpPr>
          <p:spPr>
            <a:xfrm>
              <a:off x="-32743331" y="-907760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5861EDCE-9B8D-345D-1A31-08307F6CD2D0}"/>
                </a:ext>
              </a:extLst>
            </p:cNvPr>
            <p:cNvSpPr/>
            <p:nvPr/>
          </p:nvSpPr>
          <p:spPr>
            <a:xfrm>
              <a:off x="-32993547" y="-508208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83DBA97C-94A7-2D73-6AD5-91E15D4EEE5D}"/>
                </a:ext>
              </a:extLst>
            </p:cNvPr>
            <p:cNvSpPr/>
            <p:nvPr/>
          </p:nvSpPr>
          <p:spPr>
            <a:xfrm>
              <a:off x="-32632160" y="-907760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01EC8A1C-B873-0C95-DF73-BE89D08C6C12}"/>
                </a:ext>
              </a:extLst>
            </p:cNvPr>
            <p:cNvSpPr/>
            <p:nvPr/>
          </p:nvSpPr>
          <p:spPr>
            <a:xfrm>
              <a:off x="-32798514" y="-513057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4D14941B-E7D7-B403-435C-59E20ABB1306}"/>
                </a:ext>
              </a:extLst>
            </p:cNvPr>
            <p:cNvSpPr/>
            <p:nvPr/>
          </p:nvSpPr>
          <p:spPr>
            <a:xfrm>
              <a:off x="-32520988" y="-907760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B445FFE9-3DC2-BB07-949D-BD025A83BBEE}"/>
                </a:ext>
              </a:extLst>
            </p:cNvPr>
            <p:cNvSpPr/>
            <p:nvPr/>
          </p:nvSpPr>
          <p:spPr>
            <a:xfrm>
              <a:off x="-32909685" y="-513057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4D75B5F5-6766-0EBD-FB12-136C15A92488}"/>
                </a:ext>
              </a:extLst>
            </p:cNvPr>
            <p:cNvSpPr/>
            <p:nvPr/>
          </p:nvSpPr>
          <p:spPr>
            <a:xfrm>
              <a:off x="-32409817" y="-907760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EF7CDDFB-2105-10A1-9563-CC33E64E8884}"/>
                </a:ext>
              </a:extLst>
            </p:cNvPr>
            <p:cNvSpPr/>
            <p:nvPr/>
          </p:nvSpPr>
          <p:spPr>
            <a:xfrm>
              <a:off x="-33020857" y="-513057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B2873CE0-5548-C647-76D0-BC980CC3AA43}"/>
                </a:ext>
              </a:extLst>
            </p:cNvPr>
            <p:cNvSpPr/>
            <p:nvPr/>
          </p:nvSpPr>
          <p:spPr>
            <a:xfrm>
              <a:off x="-32827032" y="-517794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EEDDA14B-0A61-0CC5-E8DD-3AA975EF8376}"/>
                </a:ext>
              </a:extLst>
            </p:cNvPr>
            <p:cNvSpPr/>
            <p:nvPr/>
          </p:nvSpPr>
          <p:spPr>
            <a:xfrm>
              <a:off x="-32938203" y="-517794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2A216809-5099-739C-4E12-3554D9B9548A}"/>
                </a:ext>
              </a:extLst>
            </p:cNvPr>
            <p:cNvSpPr/>
            <p:nvPr/>
          </p:nvSpPr>
          <p:spPr>
            <a:xfrm>
              <a:off x="-32632160" y="-522652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CC6E4FF6-2422-41FC-9B2D-D948EDBCAA85}"/>
                </a:ext>
              </a:extLst>
            </p:cNvPr>
            <p:cNvSpPr/>
            <p:nvPr/>
          </p:nvSpPr>
          <p:spPr>
            <a:xfrm>
              <a:off x="-32743331" y="-522652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C6B79021-CB87-147B-145B-736215EBE12E}"/>
                </a:ext>
              </a:extLst>
            </p:cNvPr>
            <p:cNvSpPr/>
            <p:nvPr/>
          </p:nvSpPr>
          <p:spPr>
            <a:xfrm>
              <a:off x="-32854502" y="-522652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4377BBF8-27E5-90E2-F4F3-E2CA25F9DB84}"/>
                </a:ext>
              </a:extLst>
            </p:cNvPr>
            <p:cNvSpPr/>
            <p:nvPr/>
          </p:nvSpPr>
          <p:spPr>
            <a:xfrm>
              <a:off x="-32965674" y="-522652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C54E0984-C106-F82A-451B-F360CF680C73}"/>
                </a:ext>
              </a:extLst>
            </p:cNvPr>
            <p:cNvSpPr/>
            <p:nvPr/>
          </p:nvSpPr>
          <p:spPr>
            <a:xfrm>
              <a:off x="-31965373" y="-907768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2FC4400B-5FE6-B25C-DADB-0F34BB8B2541}"/>
                </a:ext>
              </a:extLst>
            </p:cNvPr>
            <p:cNvSpPr/>
            <p:nvPr/>
          </p:nvSpPr>
          <p:spPr>
            <a:xfrm>
              <a:off x="-32660033" y="-527461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227C5E6E-AD6E-3DAE-09EC-0528594A5388}"/>
                </a:ext>
              </a:extLst>
            </p:cNvPr>
            <p:cNvSpPr/>
            <p:nvPr/>
          </p:nvSpPr>
          <p:spPr>
            <a:xfrm>
              <a:off x="-31854201" y="-907768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CCA62988-13E2-B73C-17DF-B39DAA727C3D}"/>
                </a:ext>
              </a:extLst>
            </p:cNvPr>
            <p:cNvSpPr/>
            <p:nvPr/>
          </p:nvSpPr>
          <p:spPr>
            <a:xfrm>
              <a:off x="-32771204" y="-527461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18C990FA-0894-B61C-D019-670E7BE8399C}"/>
                </a:ext>
              </a:extLst>
            </p:cNvPr>
            <p:cNvSpPr/>
            <p:nvPr/>
          </p:nvSpPr>
          <p:spPr>
            <a:xfrm>
              <a:off x="-33494060" y="-90290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5BA8C46E-1286-E15B-DDBF-F5F5BF626411}"/>
                </a:ext>
              </a:extLst>
            </p:cNvPr>
            <p:cNvSpPr/>
            <p:nvPr/>
          </p:nvSpPr>
          <p:spPr>
            <a:xfrm>
              <a:off x="-33382889" y="-90290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B2FBD162-8DA1-ACE0-9E39-2DF990E1C82F}"/>
                </a:ext>
              </a:extLst>
            </p:cNvPr>
            <p:cNvSpPr/>
            <p:nvPr/>
          </p:nvSpPr>
          <p:spPr>
            <a:xfrm>
              <a:off x="-32882376" y="-527461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6A510555-C9EA-942A-B176-BD695741A153}"/>
                </a:ext>
              </a:extLst>
            </p:cNvPr>
            <p:cNvSpPr/>
            <p:nvPr/>
          </p:nvSpPr>
          <p:spPr>
            <a:xfrm>
              <a:off x="-33271717" y="-90290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D8A9F222-0784-F086-B1A8-7F9A22A2F73D}"/>
                </a:ext>
              </a:extLst>
            </p:cNvPr>
            <p:cNvSpPr/>
            <p:nvPr/>
          </p:nvSpPr>
          <p:spPr>
            <a:xfrm>
              <a:off x="-32993547" y="-527461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ADBFC333-7605-881E-C474-335E5702DD03}"/>
                </a:ext>
              </a:extLst>
            </p:cNvPr>
            <p:cNvSpPr/>
            <p:nvPr/>
          </p:nvSpPr>
          <p:spPr>
            <a:xfrm>
              <a:off x="-33160546" y="-90290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5255C3EE-63F2-EE1C-66D8-16787D6362D8}"/>
                </a:ext>
              </a:extLst>
            </p:cNvPr>
            <p:cNvSpPr/>
            <p:nvPr/>
          </p:nvSpPr>
          <p:spPr>
            <a:xfrm>
              <a:off x="-32576252" y="-532311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405EEE02-8B88-7653-47DF-E899E5BA9BAE}"/>
                </a:ext>
              </a:extLst>
            </p:cNvPr>
            <p:cNvSpPr/>
            <p:nvPr/>
          </p:nvSpPr>
          <p:spPr>
            <a:xfrm>
              <a:off x="-32687342" y="-532311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D1C82E3F-DC1E-1599-D145-F0DD3EE3A5D0}"/>
                </a:ext>
              </a:extLst>
            </p:cNvPr>
            <p:cNvSpPr/>
            <p:nvPr/>
          </p:nvSpPr>
          <p:spPr>
            <a:xfrm>
              <a:off x="-32798514" y="-532311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DF6E8A78-E4F0-DC62-5539-2F3764059E14}"/>
                </a:ext>
              </a:extLst>
            </p:cNvPr>
            <p:cNvSpPr/>
            <p:nvPr/>
          </p:nvSpPr>
          <p:spPr>
            <a:xfrm>
              <a:off x="-32909685" y="-532311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D3A9BAE6-3A01-3969-C37F-68EECF3DE316}"/>
                </a:ext>
              </a:extLst>
            </p:cNvPr>
            <p:cNvSpPr/>
            <p:nvPr/>
          </p:nvSpPr>
          <p:spPr>
            <a:xfrm>
              <a:off x="-33020857" y="-532311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80F0394A-52CC-C96D-1193-B1D8EFA191B9}"/>
                </a:ext>
              </a:extLst>
            </p:cNvPr>
            <p:cNvSpPr/>
            <p:nvPr/>
          </p:nvSpPr>
          <p:spPr>
            <a:xfrm>
              <a:off x="-32827032" y="-537056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BB4A6506-EA7F-EC96-C9AD-ECA2A08A0C26}"/>
                </a:ext>
              </a:extLst>
            </p:cNvPr>
            <p:cNvSpPr/>
            <p:nvPr/>
          </p:nvSpPr>
          <p:spPr>
            <a:xfrm>
              <a:off x="-32938203" y="-537056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361DD4B2-B1AA-C9E0-43FF-E4170770F7D2}"/>
                </a:ext>
              </a:extLst>
            </p:cNvPr>
            <p:cNvSpPr/>
            <p:nvPr/>
          </p:nvSpPr>
          <p:spPr>
            <a:xfrm>
              <a:off x="-32520988" y="-541906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E155A1D2-7A33-3E25-F712-F233EA9F7127}"/>
                </a:ext>
              </a:extLst>
            </p:cNvPr>
            <p:cNvSpPr/>
            <p:nvPr/>
          </p:nvSpPr>
          <p:spPr>
            <a:xfrm>
              <a:off x="-32632160" y="-541906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29E56158-28EE-E745-4254-191489E154BA}"/>
                </a:ext>
              </a:extLst>
            </p:cNvPr>
            <p:cNvSpPr/>
            <p:nvPr/>
          </p:nvSpPr>
          <p:spPr>
            <a:xfrm>
              <a:off x="-32743331" y="-541906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5B05DD2D-9C66-32DD-5785-9379C356E15B}"/>
                </a:ext>
              </a:extLst>
            </p:cNvPr>
            <p:cNvSpPr/>
            <p:nvPr/>
          </p:nvSpPr>
          <p:spPr>
            <a:xfrm>
              <a:off x="-32854502" y="-541906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0411B9E2-11EF-3EFA-6DF0-AEF01D3EBA9F}"/>
                </a:ext>
              </a:extLst>
            </p:cNvPr>
            <p:cNvSpPr/>
            <p:nvPr/>
          </p:nvSpPr>
          <p:spPr>
            <a:xfrm>
              <a:off x="-32965674" y="-541906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034DE339-4387-C660-4250-4E2EFA51B514}"/>
                </a:ext>
              </a:extLst>
            </p:cNvPr>
            <p:cNvSpPr/>
            <p:nvPr/>
          </p:nvSpPr>
          <p:spPr>
            <a:xfrm>
              <a:off x="-32548862" y="-546715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CA5FC796-44FB-269E-F339-A61668A42E60}"/>
                </a:ext>
              </a:extLst>
            </p:cNvPr>
            <p:cNvSpPr/>
            <p:nvPr/>
          </p:nvSpPr>
          <p:spPr>
            <a:xfrm>
              <a:off x="-32660033" y="-546715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A1521CF6-E7F6-0976-EA66-D3224AE819F2}"/>
                </a:ext>
              </a:extLst>
            </p:cNvPr>
            <p:cNvSpPr/>
            <p:nvPr/>
          </p:nvSpPr>
          <p:spPr>
            <a:xfrm>
              <a:off x="-32771204" y="-546715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3D640847-58C1-4794-662B-EC37B202AA56}"/>
                </a:ext>
              </a:extLst>
            </p:cNvPr>
            <p:cNvSpPr/>
            <p:nvPr/>
          </p:nvSpPr>
          <p:spPr>
            <a:xfrm>
              <a:off x="-32882376" y="-546715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62E5753A-20F9-57B9-5487-4C18A088D513}"/>
                </a:ext>
              </a:extLst>
            </p:cNvPr>
            <p:cNvSpPr/>
            <p:nvPr/>
          </p:nvSpPr>
          <p:spPr>
            <a:xfrm>
              <a:off x="-32993547" y="-546715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E7F40C8E-F199-ED0E-6947-65A919E5EE96}"/>
                </a:ext>
              </a:extLst>
            </p:cNvPr>
            <p:cNvSpPr/>
            <p:nvPr/>
          </p:nvSpPr>
          <p:spPr>
            <a:xfrm>
              <a:off x="-32576252" y="-551565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4008A336-1662-6579-730C-FB72B6961FD5}"/>
                </a:ext>
              </a:extLst>
            </p:cNvPr>
            <p:cNvSpPr/>
            <p:nvPr/>
          </p:nvSpPr>
          <p:spPr>
            <a:xfrm>
              <a:off x="-32687342" y="-551565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306DDB65-1C60-2F0A-B513-54D91987A703}"/>
                </a:ext>
              </a:extLst>
            </p:cNvPr>
            <p:cNvSpPr/>
            <p:nvPr/>
          </p:nvSpPr>
          <p:spPr>
            <a:xfrm>
              <a:off x="-32798514" y="-551565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9F4D3770-48AA-C31E-49D6-199707EFC553}"/>
                </a:ext>
              </a:extLst>
            </p:cNvPr>
            <p:cNvSpPr/>
            <p:nvPr/>
          </p:nvSpPr>
          <p:spPr>
            <a:xfrm>
              <a:off x="-32909685" y="-551565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23FC6892-7460-BA0E-6E6D-A9E6A787B65C}"/>
                </a:ext>
              </a:extLst>
            </p:cNvPr>
            <p:cNvSpPr/>
            <p:nvPr/>
          </p:nvSpPr>
          <p:spPr>
            <a:xfrm>
              <a:off x="-32827032" y="-556310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58D2743E-51C4-7195-82A3-03F9C0A941A6}"/>
                </a:ext>
              </a:extLst>
            </p:cNvPr>
            <p:cNvSpPr/>
            <p:nvPr/>
          </p:nvSpPr>
          <p:spPr>
            <a:xfrm>
              <a:off x="-32938203" y="-556310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A7E1197C-A1F3-BBA0-C740-68388FBA5089}"/>
                </a:ext>
              </a:extLst>
            </p:cNvPr>
            <p:cNvSpPr/>
            <p:nvPr/>
          </p:nvSpPr>
          <p:spPr>
            <a:xfrm>
              <a:off x="-32409817" y="-561168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3D171D10-48CD-681D-4EC2-3454D01C7F20}"/>
                </a:ext>
              </a:extLst>
            </p:cNvPr>
            <p:cNvSpPr/>
            <p:nvPr/>
          </p:nvSpPr>
          <p:spPr>
            <a:xfrm>
              <a:off x="-33465542" y="-89816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6EC72338-CCBB-E9AC-2576-246E1CFA8228}"/>
                </a:ext>
              </a:extLst>
            </p:cNvPr>
            <p:cNvSpPr/>
            <p:nvPr/>
          </p:nvSpPr>
          <p:spPr>
            <a:xfrm>
              <a:off x="-33354371" y="-89816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FAF266AE-AEC6-09A6-A7FB-FBC4553FE5C6}"/>
                </a:ext>
              </a:extLst>
            </p:cNvPr>
            <p:cNvSpPr/>
            <p:nvPr/>
          </p:nvSpPr>
          <p:spPr>
            <a:xfrm>
              <a:off x="-33243199" y="-89816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B6354AA9-BAFC-E037-6EEB-0871D36870FA}"/>
                </a:ext>
              </a:extLst>
            </p:cNvPr>
            <p:cNvSpPr/>
            <p:nvPr/>
          </p:nvSpPr>
          <p:spPr>
            <a:xfrm>
              <a:off x="-32520988" y="-561168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4BADFE0B-DDAE-073E-6069-0E545AA46C86}"/>
                </a:ext>
              </a:extLst>
            </p:cNvPr>
            <p:cNvSpPr/>
            <p:nvPr/>
          </p:nvSpPr>
          <p:spPr>
            <a:xfrm>
              <a:off x="-33132028" y="-89816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80102C4E-22A6-6FFC-FBEB-E9593206D0C7}"/>
                </a:ext>
              </a:extLst>
            </p:cNvPr>
            <p:cNvSpPr/>
            <p:nvPr/>
          </p:nvSpPr>
          <p:spPr>
            <a:xfrm>
              <a:off x="-32632160" y="-561168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C166FAA3-0B7C-EE85-E3E1-E88D4E9ED167}"/>
                </a:ext>
              </a:extLst>
            </p:cNvPr>
            <p:cNvSpPr/>
            <p:nvPr/>
          </p:nvSpPr>
          <p:spPr>
            <a:xfrm>
              <a:off x="-32743331" y="-561168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875835FC-5CAA-BA98-F2B8-DFB6A5D355E1}"/>
                </a:ext>
              </a:extLst>
            </p:cNvPr>
            <p:cNvSpPr/>
            <p:nvPr/>
          </p:nvSpPr>
          <p:spPr>
            <a:xfrm>
              <a:off x="-32854502" y="-561168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9F955B19-2B31-DA0C-543A-681145C42530}"/>
                </a:ext>
              </a:extLst>
            </p:cNvPr>
            <p:cNvSpPr/>
            <p:nvPr/>
          </p:nvSpPr>
          <p:spPr>
            <a:xfrm>
              <a:off x="-32965674" y="-561168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869413FB-696D-5A76-6392-0786B96BB398}"/>
                </a:ext>
              </a:extLst>
            </p:cNvPr>
            <p:cNvSpPr/>
            <p:nvPr/>
          </p:nvSpPr>
          <p:spPr>
            <a:xfrm>
              <a:off x="-33076845" y="-561168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E8D60197-A920-7DEF-9D78-9616C64504BE}"/>
                </a:ext>
              </a:extLst>
            </p:cNvPr>
            <p:cNvSpPr/>
            <p:nvPr/>
          </p:nvSpPr>
          <p:spPr>
            <a:xfrm>
              <a:off x="-32548862" y="-565969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6C2BB87F-9199-0DDE-8AE2-8473BD102FA5}"/>
                </a:ext>
              </a:extLst>
            </p:cNvPr>
            <p:cNvSpPr/>
            <p:nvPr/>
          </p:nvSpPr>
          <p:spPr>
            <a:xfrm>
              <a:off x="-32660033" y="-565969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DA0A4491-3DAA-8A15-B1AF-8A4C3B50BFA6}"/>
                </a:ext>
              </a:extLst>
            </p:cNvPr>
            <p:cNvSpPr/>
            <p:nvPr/>
          </p:nvSpPr>
          <p:spPr>
            <a:xfrm>
              <a:off x="-32771204" y="-565969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56650C70-CED4-35C1-D427-1D4EA1D55E65}"/>
                </a:ext>
              </a:extLst>
            </p:cNvPr>
            <p:cNvSpPr/>
            <p:nvPr/>
          </p:nvSpPr>
          <p:spPr>
            <a:xfrm>
              <a:off x="-32882376" y="-565969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ED49F1FD-7D5D-CB08-0979-429F94A1AEE6}"/>
                </a:ext>
              </a:extLst>
            </p:cNvPr>
            <p:cNvSpPr/>
            <p:nvPr/>
          </p:nvSpPr>
          <p:spPr>
            <a:xfrm>
              <a:off x="-32993547" y="-565969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57840D81-0CBB-BD10-FB39-4E2466896193}"/>
                </a:ext>
              </a:extLst>
            </p:cNvPr>
            <p:cNvSpPr/>
            <p:nvPr/>
          </p:nvSpPr>
          <p:spPr>
            <a:xfrm>
              <a:off x="-33104719" y="-565969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0DCF7CD5-DFC3-18F5-B2D8-0ACE909FFAF5}"/>
                </a:ext>
              </a:extLst>
            </p:cNvPr>
            <p:cNvSpPr/>
            <p:nvPr/>
          </p:nvSpPr>
          <p:spPr>
            <a:xfrm>
              <a:off x="-32576252" y="-570819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0339B5C3-DA90-F423-9351-CB1BBA25CCCE}"/>
                </a:ext>
              </a:extLst>
            </p:cNvPr>
            <p:cNvSpPr/>
            <p:nvPr/>
          </p:nvSpPr>
          <p:spPr>
            <a:xfrm>
              <a:off x="-32687342" y="-570819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AAAF3BD2-0790-AA5E-07A8-3A5FF780C05A}"/>
                </a:ext>
              </a:extLst>
            </p:cNvPr>
            <p:cNvSpPr/>
            <p:nvPr/>
          </p:nvSpPr>
          <p:spPr>
            <a:xfrm>
              <a:off x="-32798514" y="-570819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644742E6-C231-F731-BC95-FFC458E2771F}"/>
                </a:ext>
              </a:extLst>
            </p:cNvPr>
            <p:cNvSpPr/>
            <p:nvPr/>
          </p:nvSpPr>
          <p:spPr>
            <a:xfrm>
              <a:off x="-32909685" y="-570819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1DC34BCB-6E14-8CC7-DF5E-D4DA2715FB05}"/>
                </a:ext>
              </a:extLst>
            </p:cNvPr>
            <p:cNvSpPr/>
            <p:nvPr/>
          </p:nvSpPr>
          <p:spPr>
            <a:xfrm>
              <a:off x="-33020857" y="-570819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FDCD56F0-E512-F28B-728E-7A7E0855A220}"/>
                </a:ext>
              </a:extLst>
            </p:cNvPr>
            <p:cNvSpPr/>
            <p:nvPr/>
          </p:nvSpPr>
          <p:spPr>
            <a:xfrm>
              <a:off x="-33132028" y="-570819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A6C4C948-363E-F1DF-3461-12228D2159B6}"/>
                </a:ext>
              </a:extLst>
            </p:cNvPr>
            <p:cNvSpPr/>
            <p:nvPr/>
          </p:nvSpPr>
          <p:spPr>
            <a:xfrm>
              <a:off x="-32938203" y="-575564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BEEAFAB7-FADA-5EE2-E260-418BBED6CF64}"/>
                </a:ext>
              </a:extLst>
            </p:cNvPr>
            <p:cNvSpPr/>
            <p:nvPr/>
          </p:nvSpPr>
          <p:spPr>
            <a:xfrm>
              <a:off x="-33049375" y="-575564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8759E355-8A1B-DC33-A098-1E8EAFA2B1A8}"/>
                </a:ext>
              </a:extLst>
            </p:cNvPr>
            <p:cNvSpPr/>
            <p:nvPr/>
          </p:nvSpPr>
          <p:spPr>
            <a:xfrm>
              <a:off x="-33160546" y="-575564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68B114D5-EFF0-8E1D-676E-B49E9220AC01}"/>
                </a:ext>
              </a:extLst>
            </p:cNvPr>
            <p:cNvSpPr/>
            <p:nvPr/>
          </p:nvSpPr>
          <p:spPr>
            <a:xfrm>
              <a:off x="-32298645" y="-580421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39D14C2C-C7B1-2578-076B-62C0DFB36C5C}"/>
                </a:ext>
              </a:extLst>
            </p:cNvPr>
            <p:cNvSpPr/>
            <p:nvPr/>
          </p:nvSpPr>
          <p:spPr>
            <a:xfrm>
              <a:off x="-33549404" y="-893315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9CB8B54D-A260-A5B1-6A66-9465A6A02B70}"/>
                </a:ext>
              </a:extLst>
            </p:cNvPr>
            <p:cNvSpPr/>
            <p:nvPr/>
          </p:nvSpPr>
          <p:spPr>
            <a:xfrm>
              <a:off x="-32409817" y="-580421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3644BACC-034E-9785-C9E9-E5C078BB2AD8}"/>
                </a:ext>
              </a:extLst>
            </p:cNvPr>
            <p:cNvSpPr/>
            <p:nvPr/>
          </p:nvSpPr>
          <p:spPr>
            <a:xfrm>
              <a:off x="-33438233" y="-893315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044EB88E-951B-AEB1-0026-37585E6CB98C}"/>
                </a:ext>
              </a:extLst>
            </p:cNvPr>
            <p:cNvSpPr/>
            <p:nvPr/>
          </p:nvSpPr>
          <p:spPr>
            <a:xfrm>
              <a:off x="-32520988" y="-580421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240C251F-6E5A-49A4-7A9B-6EFED2E283B0}"/>
                </a:ext>
              </a:extLst>
            </p:cNvPr>
            <p:cNvSpPr/>
            <p:nvPr/>
          </p:nvSpPr>
          <p:spPr>
            <a:xfrm>
              <a:off x="-33327061" y="-893315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60966421-836D-2DFE-910C-E33DAF3F7ADA}"/>
                </a:ext>
              </a:extLst>
            </p:cNvPr>
            <p:cNvSpPr/>
            <p:nvPr/>
          </p:nvSpPr>
          <p:spPr>
            <a:xfrm>
              <a:off x="-32632160" y="-580421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C64E9C79-C0D9-71F6-D1CD-23E8D3B7EA5D}"/>
                </a:ext>
              </a:extLst>
            </p:cNvPr>
            <p:cNvSpPr/>
            <p:nvPr/>
          </p:nvSpPr>
          <p:spPr>
            <a:xfrm>
              <a:off x="-33215890" y="-893315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47CBEA9E-85FD-CDA1-D822-2D9662A02934}"/>
                </a:ext>
              </a:extLst>
            </p:cNvPr>
            <p:cNvSpPr/>
            <p:nvPr/>
          </p:nvSpPr>
          <p:spPr>
            <a:xfrm>
              <a:off x="-32743331" y="-580421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0D388F15-D152-3CC5-0228-FC3495C47D82}"/>
                </a:ext>
              </a:extLst>
            </p:cNvPr>
            <p:cNvSpPr/>
            <p:nvPr/>
          </p:nvSpPr>
          <p:spPr>
            <a:xfrm>
              <a:off x="-33104719" y="-893315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B137973B-6E37-8C48-46C5-FCFDF79704CC}"/>
                </a:ext>
              </a:extLst>
            </p:cNvPr>
            <p:cNvSpPr/>
            <p:nvPr/>
          </p:nvSpPr>
          <p:spPr>
            <a:xfrm>
              <a:off x="-32854502" y="-580421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52C9088B-C07A-786E-DE5E-B1E74DB01062}"/>
                </a:ext>
              </a:extLst>
            </p:cNvPr>
            <p:cNvSpPr/>
            <p:nvPr/>
          </p:nvSpPr>
          <p:spPr>
            <a:xfrm>
              <a:off x="-32965674" y="-580421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5E77A7E8-ED5E-0B32-19D4-53F50227ECDD}"/>
                </a:ext>
              </a:extLst>
            </p:cNvPr>
            <p:cNvSpPr/>
            <p:nvPr/>
          </p:nvSpPr>
          <p:spPr>
            <a:xfrm>
              <a:off x="-32882376" y="-893315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DCC6917D-8180-41CB-1DC5-59D64424CB07}"/>
                </a:ext>
              </a:extLst>
            </p:cNvPr>
            <p:cNvSpPr/>
            <p:nvPr/>
          </p:nvSpPr>
          <p:spPr>
            <a:xfrm>
              <a:off x="-33076845" y="-580421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DFBAD079-91F4-69F3-F28C-4E0C2CBA5E66}"/>
                </a:ext>
              </a:extLst>
            </p:cNvPr>
            <p:cNvSpPr/>
            <p:nvPr/>
          </p:nvSpPr>
          <p:spPr>
            <a:xfrm>
              <a:off x="-32771204" y="-893315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0C15747D-F2E3-AAEC-DF87-B721AB6ECF08}"/>
                </a:ext>
              </a:extLst>
            </p:cNvPr>
            <p:cNvSpPr/>
            <p:nvPr/>
          </p:nvSpPr>
          <p:spPr>
            <a:xfrm>
              <a:off x="-33188017" y="-580421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8A2A171F-D96B-DC3B-DA45-B190CE040F1F}"/>
                </a:ext>
              </a:extLst>
            </p:cNvPr>
            <p:cNvSpPr/>
            <p:nvPr/>
          </p:nvSpPr>
          <p:spPr>
            <a:xfrm>
              <a:off x="-32548862" y="-585231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8000209D-A332-0D78-096E-10DC9B0D0329}"/>
                </a:ext>
              </a:extLst>
            </p:cNvPr>
            <p:cNvSpPr/>
            <p:nvPr/>
          </p:nvSpPr>
          <p:spPr>
            <a:xfrm>
              <a:off x="-32660033" y="-585231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AD42371B-46A7-E4F8-59C9-3DE2CEAA3616}"/>
                </a:ext>
              </a:extLst>
            </p:cNvPr>
            <p:cNvSpPr/>
            <p:nvPr/>
          </p:nvSpPr>
          <p:spPr>
            <a:xfrm>
              <a:off x="-32771204" y="-585231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69AE8BE6-39C3-890C-E206-D6FF7961E0C0}"/>
                </a:ext>
              </a:extLst>
            </p:cNvPr>
            <p:cNvSpPr/>
            <p:nvPr/>
          </p:nvSpPr>
          <p:spPr>
            <a:xfrm>
              <a:off x="-32882376" y="-585231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3DCDC793-B842-4BD5-350F-FC2D09BC38A2}"/>
                </a:ext>
              </a:extLst>
            </p:cNvPr>
            <p:cNvSpPr/>
            <p:nvPr/>
          </p:nvSpPr>
          <p:spPr>
            <a:xfrm>
              <a:off x="-32993547" y="-585231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D5802F14-9F05-6314-975A-67835A9B0FBF}"/>
                </a:ext>
              </a:extLst>
            </p:cNvPr>
            <p:cNvSpPr/>
            <p:nvPr/>
          </p:nvSpPr>
          <p:spPr>
            <a:xfrm>
              <a:off x="-33104719" y="-585231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86F6549F-843E-5AD3-271F-946BDA3EBE22}"/>
                </a:ext>
              </a:extLst>
            </p:cNvPr>
            <p:cNvSpPr/>
            <p:nvPr/>
          </p:nvSpPr>
          <p:spPr>
            <a:xfrm>
              <a:off x="-33215890" y="-585231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067C12F6-4150-15AF-541E-B06428EBC57F}"/>
                </a:ext>
              </a:extLst>
            </p:cNvPr>
            <p:cNvSpPr/>
            <p:nvPr/>
          </p:nvSpPr>
          <p:spPr>
            <a:xfrm>
              <a:off x="-32576252" y="-590072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B99B73EF-D730-C1AD-6448-D548CE7897D9}"/>
                </a:ext>
              </a:extLst>
            </p:cNvPr>
            <p:cNvSpPr/>
            <p:nvPr/>
          </p:nvSpPr>
          <p:spPr>
            <a:xfrm>
              <a:off x="-32687342" y="-590072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AAC5B929-ED06-10E9-00C7-20C430F8B8C9}"/>
                </a:ext>
              </a:extLst>
            </p:cNvPr>
            <p:cNvSpPr/>
            <p:nvPr/>
          </p:nvSpPr>
          <p:spPr>
            <a:xfrm>
              <a:off x="-32798514" y="-590072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F4ECDB9A-6B1E-7F6B-AAE3-43B89552B5C6}"/>
                </a:ext>
              </a:extLst>
            </p:cNvPr>
            <p:cNvSpPr/>
            <p:nvPr/>
          </p:nvSpPr>
          <p:spPr>
            <a:xfrm>
              <a:off x="-32909685" y="-590072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282E47F5-F2C8-D4CF-E8F6-DA6450B8AD44}"/>
                </a:ext>
              </a:extLst>
            </p:cNvPr>
            <p:cNvSpPr/>
            <p:nvPr/>
          </p:nvSpPr>
          <p:spPr>
            <a:xfrm>
              <a:off x="-32048912" y="-893332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36195D33-B028-32DD-7431-8D3788916411}"/>
                </a:ext>
              </a:extLst>
            </p:cNvPr>
            <p:cNvSpPr/>
            <p:nvPr/>
          </p:nvSpPr>
          <p:spPr>
            <a:xfrm>
              <a:off x="-33020857" y="-590072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832DF2C6-1D33-DD4B-18EA-BECAC6957265}"/>
                </a:ext>
              </a:extLst>
            </p:cNvPr>
            <p:cNvSpPr/>
            <p:nvPr/>
          </p:nvSpPr>
          <p:spPr>
            <a:xfrm>
              <a:off x="-31937741" y="-893332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E981693A-2DB5-625B-9FFD-A5ACFD6B0335}"/>
                </a:ext>
              </a:extLst>
            </p:cNvPr>
            <p:cNvSpPr/>
            <p:nvPr/>
          </p:nvSpPr>
          <p:spPr>
            <a:xfrm>
              <a:off x="-33521531" y="-888506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F91361B5-D715-27EA-F663-C83701589220}"/>
                </a:ext>
              </a:extLst>
            </p:cNvPr>
            <p:cNvSpPr/>
            <p:nvPr/>
          </p:nvSpPr>
          <p:spPr>
            <a:xfrm>
              <a:off x="-33132028" y="-590072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350DE6C8-27AD-D6EE-BB0C-5BFFBF304278}"/>
                </a:ext>
              </a:extLst>
            </p:cNvPr>
            <p:cNvSpPr/>
            <p:nvPr/>
          </p:nvSpPr>
          <p:spPr>
            <a:xfrm>
              <a:off x="-33410359" y="-888506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0EECAB71-DF14-779D-EAF7-007E12451206}"/>
                </a:ext>
              </a:extLst>
            </p:cNvPr>
            <p:cNvSpPr/>
            <p:nvPr/>
          </p:nvSpPr>
          <p:spPr>
            <a:xfrm>
              <a:off x="-33299188" y="-888506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C2E135AA-E67E-CDAB-CEAF-2D02CF0DEAA6}"/>
                </a:ext>
              </a:extLst>
            </p:cNvPr>
            <p:cNvSpPr/>
            <p:nvPr/>
          </p:nvSpPr>
          <p:spPr>
            <a:xfrm>
              <a:off x="-32938203" y="-594817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AA0B2EB9-C234-92BF-F4F7-1096486BB94A}"/>
                </a:ext>
              </a:extLst>
            </p:cNvPr>
            <p:cNvSpPr/>
            <p:nvPr/>
          </p:nvSpPr>
          <p:spPr>
            <a:xfrm>
              <a:off x="-33188017" y="-888506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323A76EF-1E25-7DBA-D2E4-BF8F75657815}"/>
                </a:ext>
              </a:extLst>
            </p:cNvPr>
            <p:cNvSpPr/>
            <p:nvPr/>
          </p:nvSpPr>
          <p:spPr>
            <a:xfrm>
              <a:off x="-33049375" y="-594817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75576EA1-2144-00CC-613C-21837775BAD4}"/>
                </a:ext>
              </a:extLst>
            </p:cNvPr>
            <p:cNvSpPr/>
            <p:nvPr/>
          </p:nvSpPr>
          <p:spPr>
            <a:xfrm>
              <a:off x="-33076845" y="-888506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3953D90C-EDCA-B921-C5B1-5A47714988F8}"/>
                </a:ext>
              </a:extLst>
            </p:cNvPr>
            <p:cNvSpPr/>
            <p:nvPr/>
          </p:nvSpPr>
          <p:spPr>
            <a:xfrm>
              <a:off x="-32854502" y="-888506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9DB8B925-DC92-4740-AD89-8573BB458EA9}"/>
                </a:ext>
              </a:extLst>
            </p:cNvPr>
            <p:cNvSpPr/>
            <p:nvPr/>
          </p:nvSpPr>
          <p:spPr>
            <a:xfrm>
              <a:off x="-33160546" y="-594817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DEFC3AEE-458D-0E2A-17F0-BE9A40A0FF5F}"/>
                </a:ext>
              </a:extLst>
            </p:cNvPr>
            <p:cNvSpPr/>
            <p:nvPr/>
          </p:nvSpPr>
          <p:spPr>
            <a:xfrm>
              <a:off x="-32743331" y="-888506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0D599B1C-1D3C-EA95-414B-0013150326AA}"/>
                </a:ext>
              </a:extLst>
            </p:cNvPr>
            <p:cNvSpPr/>
            <p:nvPr/>
          </p:nvSpPr>
          <p:spPr>
            <a:xfrm>
              <a:off x="-32743331" y="-599675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33950FBD-79BD-511E-70E2-C5A47E106848}"/>
                </a:ext>
              </a:extLst>
            </p:cNvPr>
            <p:cNvSpPr/>
            <p:nvPr/>
          </p:nvSpPr>
          <p:spPr>
            <a:xfrm>
              <a:off x="-32632160" y="-888506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1E7ED55F-D6E1-DF99-7D48-26475E87548A}"/>
                </a:ext>
              </a:extLst>
            </p:cNvPr>
            <p:cNvSpPr/>
            <p:nvPr/>
          </p:nvSpPr>
          <p:spPr>
            <a:xfrm>
              <a:off x="-32854502" y="-599675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D8A00A7B-5D80-A5CC-D24B-2F3D34B7F2DC}"/>
                </a:ext>
              </a:extLst>
            </p:cNvPr>
            <p:cNvSpPr/>
            <p:nvPr/>
          </p:nvSpPr>
          <p:spPr>
            <a:xfrm>
              <a:off x="-32520988" y="-888506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6F3DA5BA-54F0-5F8C-E4A1-A51F2DCF87D6}"/>
                </a:ext>
              </a:extLst>
            </p:cNvPr>
            <p:cNvSpPr/>
            <p:nvPr/>
          </p:nvSpPr>
          <p:spPr>
            <a:xfrm>
              <a:off x="-32965674" y="-599675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F43742C1-43B1-D9EA-3257-8F92A6E06CCC}"/>
                </a:ext>
              </a:extLst>
            </p:cNvPr>
            <p:cNvSpPr/>
            <p:nvPr/>
          </p:nvSpPr>
          <p:spPr>
            <a:xfrm>
              <a:off x="-32409817" y="-888506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515F5F12-EEFA-C435-8C4A-46FA56A28E82}"/>
                </a:ext>
              </a:extLst>
            </p:cNvPr>
            <p:cNvSpPr/>
            <p:nvPr/>
          </p:nvSpPr>
          <p:spPr>
            <a:xfrm>
              <a:off x="-33076845" y="-599675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247D2B0A-ED97-188D-A6B9-4A6193219D66}"/>
                </a:ext>
              </a:extLst>
            </p:cNvPr>
            <p:cNvSpPr/>
            <p:nvPr/>
          </p:nvSpPr>
          <p:spPr>
            <a:xfrm>
              <a:off x="-32771204" y="-604485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2E9D45D3-6338-4993-C372-61E33B92C88B}"/>
                </a:ext>
              </a:extLst>
            </p:cNvPr>
            <p:cNvSpPr/>
            <p:nvPr/>
          </p:nvSpPr>
          <p:spPr>
            <a:xfrm>
              <a:off x="-32882376" y="-604485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C4D16E6F-9221-1BD5-79B7-7D54AB4E279F}"/>
                </a:ext>
              </a:extLst>
            </p:cNvPr>
            <p:cNvSpPr/>
            <p:nvPr/>
          </p:nvSpPr>
          <p:spPr>
            <a:xfrm>
              <a:off x="-32993547" y="-604485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B77CB056-E801-9FE9-8AF0-0EB0796C765C}"/>
                </a:ext>
              </a:extLst>
            </p:cNvPr>
            <p:cNvSpPr/>
            <p:nvPr/>
          </p:nvSpPr>
          <p:spPr>
            <a:xfrm>
              <a:off x="-33104719" y="-604485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FD1EDD73-8890-0D4D-F581-93398910FA8F}"/>
                </a:ext>
              </a:extLst>
            </p:cNvPr>
            <p:cNvSpPr/>
            <p:nvPr/>
          </p:nvSpPr>
          <p:spPr>
            <a:xfrm>
              <a:off x="-32798514" y="-609334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FC830DC7-E27A-3422-6898-FE4D62E5E019}"/>
                </a:ext>
              </a:extLst>
            </p:cNvPr>
            <p:cNvSpPr/>
            <p:nvPr/>
          </p:nvSpPr>
          <p:spPr>
            <a:xfrm>
              <a:off x="-32909685" y="-609334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A7866443-7F45-ECCC-AA99-9100E19FAF9E}"/>
                </a:ext>
              </a:extLst>
            </p:cNvPr>
            <p:cNvSpPr/>
            <p:nvPr/>
          </p:nvSpPr>
          <p:spPr>
            <a:xfrm>
              <a:off x="-31965373" y="-888506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2FFBDBC3-1AA4-5E5F-980C-B2270ACF0136}"/>
                </a:ext>
              </a:extLst>
            </p:cNvPr>
            <p:cNvSpPr/>
            <p:nvPr/>
          </p:nvSpPr>
          <p:spPr>
            <a:xfrm>
              <a:off x="-33020857" y="-609334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F12244A7-B89C-87C9-BCD6-012FF4E71D09}"/>
                </a:ext>
              </a:extLst>
            </p:cNvPr>
            <p:cNvSpPr/>
            <p:nvPr/>
          </p:nvSpPr>
          <p:spPr>
            <a:xfrm>
              <a:off x="-33494060" y="-883648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1535FA2B-0BDC-760D-3871-6F9BC3B33DB9}"/>
                </a:ext>
              </a:extLst>
            </p:cNvPr>
            <p:cNvSpPr/>
            <p:nvPr/>
          </p:nvSpPr>
          <p:spPr>
            <a:xfrm>
              <a:off x="-33132028" y="-609334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6745A224-784F-8246-A31A-7D805FD17C2A}"/>
                </a:ext>
              </a:extLst>
            </p:cNvPr>
            <p:cNvSpPr/>
            <p:nvPr/>
          </p:nvSpPr>
          <p:spPr>
            <a:xfrm>
              <a:off x="-33382889" y="-883648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0174D2C7-C8B0-433D-C751-77CAAE77A9FA}"/>
                </a:ext>
              </a:extLst>
            </p:cNvPr>
            <p:cNvSpPr/>
            <p:nvPr/>
          </p:nvSpPr>
          <p:spPr>
            <a:xfrm>
              <a:off x="-33271717" y="-883648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CD4F8BE8-901A-41CD-7FD0-84DEC2B2EDE1}"/>
                </a:ext>
              </a:extLst>
            </p:cNvPr>
            <p:cNvSpPr/>
            <p:nvPr/>
          </p:nvSpPr>
          <p:spPr>
            <a:xfrm>
              <a:off x="-32938203" y="-614071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1A0CF152-C3B7-1DF9-A46E-8C9B08A7751B}"/>
                </a:ext>
              </a:extLst>
            </p:cNvPr>
            <p:cNvSpPr/>
            <p:nvPr/>
          </p:nvSpPr>
          <p:spPr>
            <a:xfrm>
              <a:off x="-33160546" y="-883648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5B5523A9-5303-9C07-4456-26901C4D10BF}"/>
                </a:ext>
              </a:extLst>
            </p:cNvPr>
            <p:cNvSpPr/>
            <p:nvPr/>
          </p:nvSpPr>
          <p:spPr>
            <a:xfrm>
              <a:off x="-33049375" y="-614071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10C6E131-3C7C-CCE6-E441-D40D3AE45562}"/>
                </a:ext>
              </a:extLst>
            </p:cNvPr>
            <p:cNvSpPr/>
            <p:nvPr/>
          </p:nvSpPr>
          <p:spPr>
            <a:xfrm>
              <a:off x="-33271717" y="-614071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37F5ACE4-E9A2-2035-5564-33C6011B198E}"/>
                </a:ext>
              </a:extLst>
            </p:cNvPr>
            <p:cNvSpPr/>
            <p:nvPr/>
          </p:nvSpPr>
          <p:spPr>
            <a:xfrm>
              <a:off x="-33299188" y="-618929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8B8E3065-FA04-F4A7-DF69-0A3B34BF4F45}"/>
                </a:ext>
              </a:extLst>
            </p:cNvPr>
            <p:cNvSpPr/>
            <p:nvPr/>
          </p:nvSpPr>
          <p:spPr>
            <a:xfrm>
              <a:off x="-33327061" y="-623738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3D59EADF-B318-77C6-E59E-0C6A4806411D}"/>
                </a:ext>
              </a:extLst>
            </p:cNvPr>
            <p:cNvSpPr/>
            <p:nvPr/>
          </p:nvSpPr>
          <p:spPr>
            <a:xfrm>
              <a:off x="-33465542" y="-628588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16D9F95A-C3E0-C136-C39E-D41B17DA4F36}"/>
                </a:ext>
              </a:extLst>
            </p:cNvPr>
            <p:cNvSpPr/>
            <p:nvPr/>
          </p:nvSpPr>
          <p:spPr>
            <a:xfrm>
              <a:off x="-32938203" y="-633333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BFEB70F5-7551-4746-CEFA-B4929652DF73}"/>
                </a:ext>
              </a:extLst>
            </p:cNvPr>
            <p:cNvSpPr/>
            <p:nvPr/>
          </p:nvSpPr>
          <p:spPr>
            <a:xfrm>
              <a:off x="-33160546" y="-633333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3DB9D06A-3DC5-AD17-F6F0-1715419211E1}"/>
                </a:ext>
              </a:extLst>
            </p:cNvPr>
            <p:cNvSpPr/>
            <p:nvPr/>
          </p:nvSpPr>
          <p:spPr>
            <a:xfrm>
              <a:off x="-33494060" y="-633333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762A469A-9F42-08A3-6080-4FCEC596F97C}"/>
                </a:ext>
              </a:extLst>
            </p:cNvPr>
            <p:cNvSpPr/>
            <p:nvPr/>
          </p:nvSpPr>
          <p:spPr>
            <a:xfrm>
              <a:off x="-33605232" y="-633333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1160B4D5-CC94-B59A-9653-7CAA7E69D58A}"/>
                </a:ext>
              </a:extLst>
            </p:cNvPr>
            <p:cNvSpPr/>
            <p:nvPr/>
          </p:nvSpPr>
          <p:spPr>
            <a:xfrm>
              <a:off x="-33410359" y="-638183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9CC2C050-0CB3-E463-C58B-89CB931157B1}"/>
                </a:ext>
              </a:extLst>
            </p:cNvPr>
            <p:cNvSpPr/>
            <p:nvPr/>
          </p:nvSpPr>
          <p:spPr>
            <a:xfrm>
              <a:off x="-33632702" y="-638183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B666919A-F154-22BB-5FC6-D71D5F1FCFC6}"/>
                </a:ext>
              </a:extLst>
            </p:cNvPr>
            <p:cNvSpPr/>
            <p:nvPr/>
          </p:nvSpPr>
          <p:spPr>
            <a:xfrm>
              <a:off x="-33743874" y="-638183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685E76A4-7F04-7AEA-FEA2-7C1EA049AB4E}"/>
                </a:ext>
              </a:extLst>
            </p:cNvPr>
            <p:cNvSpPr/>
            <p:nvPr/>
          </p:nvSpPr>
          <p:spPr>
            <a:xfrm>
              <a:off x="-33215890" y="-642992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4580121B-F58F-93B9-14E7-FB36FFE10A87}"/>
                </a:ext>
              </a:extLst>
            </p:cNvPr>
            <p:cNvSpPr/>
            <p:nvPr/>
          </p:nvSpPr>
          <p:spPr>
            <a:xfrm>
              <a:off x="-33660576" y="-642992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0FAE7D72-9690-A767-0511-FB5784D2FA1D}"/>
                </a:ext>
              </a:extLst>
            </p:cNvPr>
            <p:cNvSpPr/>
            <p:nvPr/>
          </p:nvSpPr>
          <p:spPr>
            <a:xfrm>
              <a:off x="-33687885" y="-647842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F69534D5-7BAA-8CF7-EB1C-0A0AA5036B35}"/>
                </a:ext>
              </a:extLst>
            </p:cNvPr>
            <p:cNvSpPr/>
            <p:nvPr/>
          </p:nvSpPr>
          <p:spPr>
            <a:xfrm>
              <a:off x="-33799056" y="-647842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3A1B6022-0036-C6A6-F977-E528AAF70657}"/>
                </a:ext>
              </a:extLst>
            </p:cNvPr>
            <p:cNvSpPr/>
            <p:nvPr/>
          </p:nvSpPr>
          <p:spPr>
            <a:xfrm>
              <a:off x="-33605232" y="-652587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C390CCA9-7701-91CD-E5DB-27B712A383AF}"/>
                </a:ext>
              </a:extLst>
            </p:cNvPr>
            <p:cNvSpPr/>
            <p:nvPr/>
          </p:nvSpPr>
          <p:spPr>
            <a:xfrm>
              <a:off x="-33716403" y="-652587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AE510FA6-4A70-7DAD-E9CD-7EABA5B9EB84}"/>
                </a:ext>
              </a:extLst>
            </p:cNvPr>
            <p:cNvSpPr/>
            <p:nvPr/>
          </p:nvSpPr>
          <p:spPr>
            <a:xfrm>
              <a:off x="-33827574" y="-652587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711137FB-3945-0B49-641B-7D3778AA2D3F}"/>
                </a:ext>
              </a:extLst>
            </p:cNvPr>
            <p:cNvSpPr/>
            <p:nvPr/>
          </p:nvSpPr>
          <p:spPr>
            <a:xfrm>
              <a:off x="-33632702" y="-657445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42A76CC6-5C16-C39C-B31F-01C86AE1333D}"/>
                </a:ext>
              </a:extLst>
            </p:cNvPr>
            <p:cNvSpPr/>
            <p:nvPr/>
          </p:nvSpPr>
          <p:spPr>
            <a:xfrm>
              <a:off x="-33687885" y="-878911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D3FE5ADD-7D4F-B75E-91D6-5936268E15F6}"/>
                </a:ext>
              </a:extLst>
            </p:cNvPr>
            <p:cNvSpPr/>
            <p:nvPr/>
          </p:nvSpPr>
          <p:spPr>
            <a:xfrm>
              <a:off x="-33465542" y="-878911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03C1180C-B484-2A43-6DCD-9D62DEFF637D}"/>
                </a:ext>
              </a:extLst>
            </p:cNvPr>
            <p:cNvSpPr/>
            <p:nvPr/>
          </p:nvSpPr>
          <p:spPr>
            <a:xfrm>
              <a:off x="-33743874" y="-657445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E9BCCBE9-4B03-64FE-58A8-C415CC239EED}"/>
                </a:ext>
              </a:extLst>
            </p:cNvPr>
            <p:cNvSpPr/>
            <p:nvPr/>
          </p:nvSpPr>
          <p:spPr>
            <a:xfrm>
              <a:off x="-33855045" y="-657445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C6412420-095C-DE7D-B27A-25E729764ED4}"/>
                </a:ext>
              </a:extLst>
            </p:cNvPr>
            <p:cNvSpPr/>
            <p:nvPr/>
          </p:nvSpPr>
          <p:spPr>
            <a:xfrm>
              <a:off x="-33243199" y="-878911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16142715-FB32-4EE4-5B4E-2C1C43BC7E90}"/>
                </a:ext>
              </a:extLst>
            </p:cNvPr>
            <p:cNvSpPr/>
            <p:nvPr/>
          </p:nvSpPr>
          <p:spPr>
            <a:xfrm>
              <a:off x="-33327061" y="-662254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47780144-38A2-D66A-9D72-3CD4F44D48E7}"/>
                </a:ext>
              </a:extLst>
            </p:cNvPr>
            <p:cNvSpPr/>
            <p:nvPr/>
          </p:nvSpPr>
          <p:spPr>
            <a:xfrm>
              <a:off x="-33132028" y="-878911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DFE25F21-7F84-FF81-2BE1-1209994D5AD2}"/>
                </a:ext>
              </a:extLst>
            </p:cNvPr>
            <p:cNvSpPr/>
            <p:nvPr/>
          </p:nvSpPr>
          <p:spPr>
            <a:xfrm>
              <a:off x="-33438233" y="-662254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215B2174-3AEB-CAE3-8634-8D40E7AB8B12}"/>
                </a:ext>
              </a:extLst>
            </p:cNvPr>
            <p:cNvSpPr/>
            <p:nvPr/>
          </p:nvSpPr>
          <p:spPr>
            <a:xfrm>
              <a:off x="-33549404" y="-662254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FFF1299F-504A-BAAC-C8B0-AFAE5AF0B3C9}"/>
                </a:ext>
              </a:extLst>
            </p:cNvPr>
            <p:cNvSpPr/>
            <p:nvPr/>
          </p:nvSpPr>
          <p:spPr>
            <a:xfrm>
              <a:off x="-33660576" y="-662254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559F76E8-DBC2-26A7-9F3C-817360C98450}"/>
                </a:ext>
              </a:extLst>
            </p:cNvPr>
            <p:cNvSpPr/>
            <p:nvPr/>
          </p:nvSpPr>
          <p:spPr>
            <a:xfrm>
              <a:off x="-33771747" y="-662254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39123DC5-D5C4-AFCF-696A-960999EA47EF}"/>
                </a:ext>
              </a:extLst>
            </p:cNvPr>
            <p:cNvSpPr/>
            <p:nvPr/>
          </p:nvSpPr>
          <p:spPr>
            <a:xfrm>
              <a:off x="-33882918" y="-662254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1DF5B7A7-4E89-9A88-F769-E3C424BAB4CF}"/>
                </a:ext>
              </a:extLst>
            </p:cNvPr>
            <p:cNvSpPr/>
            <p:nvPr/>
          </p:nvSpPr>
          <p:spPr>
            <a:xfrm>
              <a:off x="-33243199" y="-667096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FD5D4B93-9D92-CBE0-A0D6-7431D5A4787E}"/>
                </a:ext>
              </a:extLst>
            </p:cNvPr>
            <p:cNvSpPr/>
            <p:nvPr/>
          </p:nvSpPr>
          <p:spPr>
            <a:xfrm>
              <a:off x="-33354371" y="-667096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4C7835B5-85CF-8E0A-6A0E-04DA6C0AB0A9}"/>
                </a:ext>
              </a:extLst>
            </p:cNvPr>
            <p:cNvSpPr/>
            <p:nvPr/>
          </p:nvSpPr>
          <p:spPr>
            <a:xfrm>
              <a:off x="-33465542" y="-667096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A3E7C321-D5DF-961B-A271-F94F92CF91CF}"/>
                </a:ext>
              </a:extLst>
            </p:cNvPr>
            <p:cNvSpPr/>
            <p:nvPr/>
          </p:nvSpPr>
          <p:spPr>
            <a:xfrm>
              <a:off x="-33576714" y="-667096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9D2C5119-5EFD-1CF2-5CFC-6F1028A2DBC1}"/>
                </a:ext>
              </a:extLst>
            </p:cNvPr>
            <p:cNvSpPr/>
            <p:nvPr/>
          </p:nvSpPr>
          <p:spPr>
            <a:xfrm>
              <a:off x="-33687885" y="-667096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303F3306-9263-D848-52CC-78656AC550B8}"/>
                </a:ext>
              </a:extLst>
            </p:cNvPr>
            <p:cNvSpPr/>
            <p:nvPr/>
          </p:nvSpPr>
          <p:spPr>
            <a:xfrm>
              <a:off x="-33799056" y="-667096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33105DB6-A2F4-020B-7EDF-5B02AE92304A}"/>
                </a:ext>
              </a:extLst>
            </p:cNvPr>
            <p:cNvSpPr/>
            <p:nvPr/>
          </p:nvSpPr>
          <p:spPr>
            <a:xfrm>
              <a:off x="-33271717" y="-671841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F41B3038-D65A-0D07-0A2C-AB5098CD67CB}"/>
                </a:ext>
              </a:extLst>
            </p:cNvPr>
            <p:cNvSpPr/>
            <p:nvPr/>
          </p:nvSpPr>
          <p:spPr>
            <a:xfrm>
              <a:off x="-33382889" y="-671841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770352DB-AA83-E5B2-B32A-6F2F0E519733}"/>
                </a:ext>
              </a:extLst>
            </p:cNvPr>
            <p:cNvSpPr/>
            <p:nvPr/>
          </p:nvSpPr>
          <p:spPr>
            <a:xfrm>
              <a:off x="-33494060" y="-671841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23B6CC12-D780-5481-0D51-0D68E885F0B0}"/>
                </a:ext>
              </a:extLst>
            </p:cNvPr>
            <p:cNvSpPr/>
            <p:nvPr/>
          </p:nvSpPr>
          <p:spPr>
            <a:xfrm>
              <a:off x="-33605232" y="-671841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0750204F-3D69-516E-2222-CCFD77492DB4}"/>
                </a:ext>
              </a:extLst>
            </p:cNvPr>
            <p:cNvSpPr/>
            <p:nvPr/>
          </p:nvSpPr>
          <p:spPr>
            <a:xfrm>
              <a:off x="-33716403" y="-671841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D08ED03A-7B07-A67C-C675-1E005C91D3CB}"/>
                </a:ext>
              </a:extLst>
            </p:cNvPr>
            <p:cNvSpPr/>
            <p:nvPr/>
          </p:nvSpPr>
          <p:spPr>
            <a:xfrm>
              <a:off x="-33827574" y="-671841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2E2DFA43-D339-D2CC-5315-317B446ECE85}"/>
                </a:ext>
              </a:extLst>
            </p:cNvPr>
            <p:cNvSpPr/>
            <p:nvPr/>
          </p:nvSpPr>
          <p:spPr>
            <a:xfrm>
              <a:off x="-33938746" y="-671841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BFFCEB87-96A8-C98A-D124-816830F1E743}"/>
                </a:ext>
              </a:extLst>
            </p:cNvPr>
            <p:cNvSpPr/>
            <p:nvPr/>
          </p:nvSpPr>
          <p:spPr>
            <a:xfrm>
              <a:off x="-33188017" y="-676698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45ADB5F3-FF26-3AB9-8830-099A590C3639}"/>
                </a:ext>
              </a:extLst>
            </p:cNvPr>
            <p:cNvSpPr/>
            <p:nvPr/>
          </p:nvSpPr>
          <p:spPr>
            <a:xfrm>
              <a:off x="-33882918" y="-874062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6E5A9C2C-1B00-D2F4-9B16-4BFE08D788A1}"/>
                </a:ext>
              </a:extLst>
            </p:cNvPr>
            <p:cNvSpPr/>
            <p:nvPr/>
          </p:nvSpPr>
          <p:spPr>
            <a:xfrm>
              <a:off x="-33299188" y="-676698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51DCB196-AA68-F422-BE0E-1318A7CE9E59}"/>
                </a:ext>
              </a:extLst>
            </p:cNvPr>
            <p:cNvSpPr/>
            <p:nvPr/>
          </p:nvSpPr>
          <p:spPr>
            <a:xfrm>
              <a:off x="-33660576" y="-874062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775B4145-5401-804F-58CF-0EF44ABB97B0}"/>
                </a:ext>
              </a:extLst>
            </p:cNvPr>
            <p:cNvSpPr/>
            <p:nvPr/>
          </p:nvSpPr>
          <p:spPr>
            <a:xfrm>
              <a:off x="-33410359" y="-676698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80B53BD3-CA46-8F7E-5786-4BA41A569C58}"/>
                </a:ext>
              </a:extLst>
            </p:cNvPr>
            <p:cNvSpPr/>
            <p:nvPr/>
          </p:nvSpPr>
          <p:spPr>
            <a:xfrm>
              <a:off x="-33521531" y="-676698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970D679E-509D-798B-28FA-84B33541DF26}"/>
                </a:ext>
              </a:extLst>
            </p:cNvPr>
            <p:cNvSpPr/>
            <p:nvPr/>
          </p:nvSpPr>
          <p:spPr>
            <a:xfrm>
              <a:off x="-33438233" y="-874062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EB550781-964A-23C5-BA6E-F1DBA9D8D16A}"/>
                </a:ext>
              </a:extLst>
            </p:cNvPr>
            <p:cNvSpPr/>
            <p:nvPr/>
          </p:nvSpPr>
          <p:spPr>
            <a:xfrm>
              <a:off x="-33327061" y="-874062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DE2183BE-80CA-5EC2-D991-119AFB594BE2}"/>
                </a:ext>
              </a:extLst>
            </p:cNvPr>
            <p:cNvSpPr/>
            <p:nvPr/>
          </p:nvSpPr>
          <p:spPr>
            <a:xfrm>
              <a:off x="-33632702" y="-676698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DC3289AC-ECBA-D2CF-4C1E-CB742854F7A6}"/>
                </a:ext>
              </a:extLst>
            </p:cNvPr>
            <p:cNvSpPr/>
            <p:nvPr/>
          </p:nvSpPr>
          <p:spPr>
            <a:xfrm>
              <a:off x="-33215890" y="-874062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D5B19547-77A4-2F21-D790-D9AF2634E753}"/>
                </a:ext>
              </a:extLst>
            </p:cNvPr>
            <p:cNvSpPr/>
            <p:nvPr/>
          </p:nvSpPr>
          <p:spPr>
            <a:xfrm>
              <a:off x="-33743874" y="-676698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9297D2CF-8FCF-4698-63EF-A0236F2377BE}"/>
                </a:ext>
              </a:extLst>
            </p:cNvPr>
            <p:cNvSpPr/>
            <p:nvPr/>
          </p:nvSpPr>
          <p:spPr>
            <a:xfrm>
              <a:off x="-33855045" y="-676698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DCE453F1-1FF2-7F80-440E-B51997CE4538}"/>
                </a:ext>
              </a:extLst>
            </p:cNvPr>
            <p:cNvSpPr/>
            <p:nvPr/>
          </p:nvSpPr>
          <p:spPr>
            <a:xfrm>
              <a:off x="-32993547" y="-874062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66532DA0-46AC-29BC-1385-47B0D834C8A2}"/>
                </a:ext>
              </a:extLst>
            </p:cNvPr>
            <p:cNvSpPr/>
            <p:nvPr/>
          </p:nvSpPr>
          <p:spPr>
            <a:xfrm>
              <a:off x="-33966216" y="-676698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2C4B89A4-18EE-EDC5-EA37-A523FB687326}"/>
                </a:ext>
              </a:extLst>
            </p:cNvPr>
            <p:cNvSpPr/>
            <p:nvPr/>
          </p:nvSpPr>
          <p:spPr>
            <a:xfrm>
              <a:off x="-32882376" y="-874062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344F7247-9A6F-9E53-7228-668FEF13A8A2}"/>
                </a:ext>
              </a:extLst>
            </p:cNvPr>
            <p:cNvSpPr/>
            <p:nvPr/>
          </p:nvSpPr>
          <p:spPr>
            <a:xfrm>
              <a:off x="-34077388" y="-676698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2F0CF012-6A26-E788-6279-6C7A9CA80592}"/>
                </a:ext>
              </a:extLst>
            </p:cNvPr>
            <p:cNvSpPr/>
            <p:nvPr/>
          </p:nvSpPr>
          <p:spPr>
            <a:xfrm>
              <a:off x="-32771204" y="-874062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DEB17D12-69BD-72A9-5904-1304E6925115}"/>
                </a:ext>
              </a:extLst>
            </p:cNvPr>
            <p:cNvSpPr/>
            <p:nvPr/>
          </p:nvSpPr>
          <p:spPr>
            <a:xfrm>
              <a:off x="-33215890" y="-681508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E48C8360-83C0-7C2C-A3A4-02A36A0726BC}"/>
                </a:ext>
              </a:extLst>
            </p:cNvPr>
            <p:cNvSpPr/>
            <p:nvPr/>
          </p:nvSpPr>
          <p:spPr>
            <a:xfrm>
              <a:off x="-33132028" y="-917419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18E62025-3616-EF96-FEFD-BF29FDF0F728}"/>
                </a:ext>
              </a:extLst>
            </p:cNvPr>
            <p:cNvSpPr/>
            <p:nvPr/>
          </p:nvSpPr>
          <p:spPr>
            <a:xfrm>
              <a:off x="-33327061" y="-681508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6CFFCC4D-0918-D2F0-8499-2776496119C6}"/>
                </a:ext>
              </a:extLst>
            </p:cNvPr>
            <p:cNvSpPr/>
            <p:nvPr/>
          </p:nvSpPr>
          <p:spPr>
            <a:xfrm>
              <a:off x="-33438233" y="-681508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EF7E51D7-99E6-5691-7B4D-B0B9E0C5E908}"/>
                </a:ext>
              </a:extLst>
            </p:cNvPr>
            <p:cNvSpPr/>
            <p:nvPr/>
          </p:nvSpPr>
          <p:spPr>
            <a:xfrm>
              <a:off x="-33549404" y="-681508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1D346E55-D113-AEBC-2A0C-F80FDDD3B9E4}"/>
                </a:ext>
              </a:extLst>
            </p:cNvPr>
            <p:cNvSpPr/>
            <p:nvPr/>
          </p:nvSpPr>
          <p:spPr>
            <a:xfrm>
              <a:off x="-33243199" y="-917419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CE0B583D-4181-E342-9F81-99EEAF9C00D4}"/>
                </a:ext>
              </a:extLst>
            </p:cNvPr>
            <p:cNvSpPr/>
            <p:nvPr/>
          </p:nvSpPr>
          <p:spPr>
            <a:xfrm>
              <a:off x="-33660576" y="-681508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568C8BCD-43D3-5002-53CC-ECDF21DBD4E4}"/>
                </a:ext>
              </a:extLst>
            </p:cNvPr>
            <p:cNvSpPr/>
            <p:nvPr/>
          </p:nvSpPr>
          <p:spPr>
            <a:xfrm>
              <a:off x="-33771747" y="-681508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06BD9303-BB7A-F517-19DD-FABE51374C73}"/>
                </a:ext>
              </a:extLst>
            </p:cNvPr>
            <p:cNvSpPr/>
            <p:nvPr/>
          </p:nvSpPr>
          <p:spPr>
            <a:xfrm>
              <a:off x="-33882918" y="-681508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2FE6504B-7BBD-B1F9-3B72-B998881EFFC4}"/>
                </a:ext>
              </a:extLst>
            </p:cNvPr>
            <p:cNvSpPr/>
            <p:nvPr/>
          </p:nvSpPr>
          <p:spPr>
            <a:xfrm>
              <a:off x="-33354371" y="-917419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0510D7B8-DD69-D826-3640-9F44B7608289}"/>
                </a:ext>
              </a:extLst>
            </p:cNvPr>
            <p:cNvSpPr/>
            <p:nvPr/>
          </p:nvSpPr>
          <p:spPr>
            <a:xfrm>
              <a:off x="-33994090" y="-681508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D2DA291D-F52E-501A-95FB-B869062F95FA}"/>
                </a:ext>
              </a:extLst>
            </p:cNvPr>
            <p:cNvSpPr/>
            <p:nvPr/>
          </p:nvSpPr>
          <p:spPr>
            <a:xfrm>
              <a:off x="-34105261" y="-681508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43FA070B-BF4E-AF78-851C-3CEDEA058E93}"/>
                </a:ext>
              </a:extLst>
            </p:cNvPr>
            <p:cNvSpPr/>
            <p:nvPr/>
          </p:nvSpPr>
          <p:spPr>
            <a:xfrm>
              <a:off x="-32048912" y="-874078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B42839EE-C19B-0317-000F-51CC1466723A}"/>
                </a:ext>
              </a:extLst>
            </p:cNvPr>
            <p:cNvSpPr/>
            <p:nvPr/>
          </p:nvSpPr>
          <p:spPr>
            <a:xfrm>
              <a:off x="-33132028" y="-686349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B9AD3907-CB66-E2A2-EFC6-ECAC5EC70424}"/>
                </a:ext>
              </a:extLst>
            </p:cNvPr>
            <p:cNvSpPr/>
            <p:nvPr/>
          </p:nvSpPr>
          <p:spPr>
            <a:xfrm>
              <a:off x="-31937741" y="-874078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CA8C13FA-A539-E308-B843-E5A41D427155}"/>
                </a:ext>
              </a:extLst>
            </p:cNvPr>
            <p:cNvSpPr/>
            <p:nvPr/>
          </p:nvSpPr>
          <p:spPr>
            <a:xfrm>
              <a:off x="-33632702" y="-869252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42F07A52-ADB2-556F-2AA3-9B7B1058C9B2}"/>
                </a:ext>
              </a:extLst>
            </p:cNvPr>
            <p:cNvSpPr/>
            <p:nvPr/>
          </p:nvSpPr>
          <p:spPr>
            <a:xfrm>
              <a:off x="-33243199" y="-686349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71CA14BE-8B9F-3379-6A18-42CA544E21DF}"/>
                </a:ext>
              </a:extLst>
            </p:cNvPr>
            <p:cNvSpPr/>
            <p:nvPr/>
          </p:nvSpPr>
          <p:spPr>
            <a:xfrm>
              <a:off x="-33299188" y="-869252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4E3C59BD-DA2E-5BE8-BC1D-D21E7ADC9A8E}"/>
                </a:ext>
              </a:extLst>
            </p:cNvPr>
            <p:cNvSpPr/>
            <p:nvPr/>
          </p:nvSpPr>
          <p:spPr>
            <a:xfrm>
              <a:off x="-33354371" y="-686349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B923FBCC-0304-679A-5314-2DC4069EB3B0}"/>
                </a:ext>
              </a:extLst>
            </p:cNvPr>
            <p:cNvSpPr/>
            <p:nvPr/>
          </p:nvSpPr>
          <p:spPr>
            <a:xfrm>
              <a:off x="-33188017" y="-869252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C00738CC-1B8E-C83D-0394-9CE47956EA9B}"/>
                </a:ext>
              </a:extLst>
            </p:cNvPr>
            <p:cNvSpPr/>
            <p:nvPr/>
          </p:nvSpPr>
          <p:spPr>
            <a:xfrm>
              <a:off x="-33465542" y="-686349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7B085DA0-B41B-C034-AE5C-11C036BE0F18}"/>
                </a:ext>
              </a:extLst>
            </p:cNvPr>
            <p:cNvSpPr/>
            <p:nvPr/>
          </p:nvSpPr>
          <p:spPr>
            <a:xfrm>
              <a:off x="-32965674" y="-869252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5E2333C0-AB83-057F-0525-B22B2A4FC511}"/>
                </a:ext>
              </a:extLst>
            </p:cNvPr>
            <p:cNvSpPr/>
            <p:nvPr/>
          </p:nvSpPr>
          <p:spPr>
            <a:xfrm>
              <a:off x="-33576714" y="-686349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55C6D2EA-F6BD-93A8-6CFD-F5B7FDF4A5BF}"/>
                </a:ext>
              </a:extLst>
            </p:cNvPr>
            <p:cNvSpPr/>
            <p:nvPr/>
          </p:nvSpPr>
          <p:spPr>
            <a:xfrm>
              <a:off x="-32854502" y="-869252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28B66AA3-4EE7-3E62-5BDD-04CFB23670F3}"/>
                </a:ext>
              </a:extLst>
            </p:cNvPr>
            <p:cNvSpPr/>
            <p:nvPr/>
          </p:nvSpPr>
          <p:spPr>
            <a:xfrm>
              <a:off x="-33687885" y="-686349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1AEEF1A5-9E2F-5BF8-850D-759B2F8863D6}"/>
                </a:ext>
              </a:extLst>
            </p:cNvPr>
            <p:cNvSpPr/>
            <p:nvPr/>
          </p:nvSpPr>
          <p:spPr>
            <a:xfrm>
              <a:off x="-32743331" y="-869252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721593F3-8B0D-4656-2418-14F10BD93785}"/>
                </a:ext>
              </a:extLst>
            </p:cNvPr>
            <p:cNvSpPr/>
            <p:nvPr/>
          </p:nvSpPr>
          <p:spPr>
            <a:xfrm>
              <a:off x="-33799056" y="-686349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D1B244BC-57E1-4912-EF00-E46F32D3923A}"/>
                </a:ext>
              </a:extLst>
            </p:cNvPr>
            <p:cNvSpPr/>
            <p:nvPr/>
          </p:nvSpPr>
          <p:spPr>
            <a:xfrm>
              <a:off x="-32632160" y="-869252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F2EB6BA0-9A56-E811-C5A6-0AC8D0D0E718}"/>
                </a:ext>
              </a:extLst>
            </p:cNvPr>
            <p:cNvSpPr/>
            <p:nvPr/>
          </p:nvSpPr>
          <p:spPr>
            <a:xfrm>
              <a:off x="-33910228" y="-686349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135EA60E-F3F2-C8C2-CF74-9E25B48DAD91}"/>
                </a:ext>
              </a:extLst>
            </p:cNvPr>
            <p:cNvSpPr/>
            <p:nvPr/>
          </p:nvSpPr>
          <p:spPr>
            <a:xfrm>
              <a:off x="-32520988" y="-869252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47B2B3AB-ED42-4F78-0D81-D50F4F968457}"/>
                </a:ext>
              </a:extLst>
            </p:cNvPr>
            <p:cNvSpPr/>
            <p:nvPr/>
          </p:nvSpPr>
          <p:spPr>
            <a:xfrm>
              <a:off x="-33049375" y="-691094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4A5265E2-66FE-80D3-B9F2-9C76EA97B37F}"/>
                </a:ext>
              </a:extLst>
            </p:cNvPr>
            <p:cNvSpPr/>
            <p:nvPr/>
          </p:nvSpPr>
          <p:spPr>
            <a:xfrm>
              <a:off x="-32409817" y="-869252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693BF42F-C638-A696-5A2F-331A4110B8F9}"/>
                </a:ext>
              </a:extLst>
            </p:cNvPr>
            <p:cNvSpPr/>
            <p:nvPr/>
          </p:nvSpPr>
          <p:spPr>
            <a:xfrm>
              <a:off x="-33160546" y="-691094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9FD33BB1-F3EA-2DB7-6E66-08C3648BCC93}"/>
                </a:ext>
              </a:extLst>
            </p:cNvPr>
            <p:cNvSpPr/>
            <p:nvPr/>
          </p:nvSpPr>
          <p:spPr>
            <a:xfrm>
              <a:off x="-33271717" y="-691094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2DAE6044-79DD-2494-B2E6-E6CB2722AE76}"/>
                </a:ext>
              </a:extLst>
            </p:cNvPr>
            <p:cNvSpPr/>
            <p:nvPr/>
          </p:nvSpPr>
          <p:spPr>
            <a:xfrm>
              <a:off x="-33382889" y="-691094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5D118B59-A0B6-AFCE-E958-4060DB096CFF}"/>
                </a:ext>
              </a:extLst>
            </p:cNvPr>
            <p:cNvSpPr/>
            <p:nvPr/>
          </p:nvSpPr>
          <p:spPr>
            <a:xfrm>
              <a:off x="-33494060" y="-691094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84C95DD2-95E7-BD2F-5BC2-FC92935F7CEA}"/>
                </a:ext>
              </a:extLst>
            </p:cNvPr>
            <p:cNvSpPr/>
            <p:nvPr/>
          </p:nvSpPr>
          <p:spPr>
            <a:xfrm>
              <a:off x="-33605232" y="-691094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FA4E62CB-23CA-92B0-2437-8DEE98B1A251}"/>
                </a:ext>
              </a:extLst>
            </p:cNvPr>
            <p:cNvSpPr/>
            <p:nvPr/>
          </p:nvSpPr>
          <p:spPr>
            <a:xfrm>
              <a:off x="-33716403" y="-691094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0306B84C-5DC3-C4C0-D4B7-FD82B8433A1C}"/>
                </a:ext>
              </a:extLst>
            </p:cNvPr>
            <p:cNvSpPr/>
            <p:nvPr/>
          </p:nvSpPr>
          <p:spPr>
            <a:xfrm>
              <a:off x="-33938746" y="-691094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BA9B2C7A-CC7D-43F5-1549-23EAB764703B}"/>
                </a:ext>
              </a:extLst>
            </p:cNvPr>
            <p:cNvSpPr/>
            <p:nvPr/>
          </p:nvSpPr>
          <p:spPr>
            <a:xfrm>
              <a:off x="-31965373" y="-869252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309B0DED-9F9B-2537-B5E7-0DA0C4DB8352}"/>
                </a:ext>
              </a:extLst>
            </p:cNvPr>
            <p:cNvSpPr/>
            <p:nvPr/>
          </p:nvSpPr>
          <p:spPr>
            <a:xfrm>
              <a:off x="-34049917" y="-691094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C4CA295C-63DD-F810-7780-55FF7BDD1839}"/>
                </a:ext>
              </a:extLst>
            </p:cNvPr>
            <p:cNvSpPr/>
            <p:nvPr/>
          </p:nvSpPr>
          <p:spPr>
            <a:xfrm>
              <a:off x="-33076845" y="-695952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CC9CBB65-DF7A-9971-4188-68CA489AD96E}"/>
                </a:ext>
              </a:extLst>
            </p:cNvPr>
            <p:cNvSpPr/>
            <p:nvPr/>
          </p:nvSpPr>
          <p:spPr>
            <a:xfrm>
              <a:off x="-33188017" y="-695952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40E9AD9A-86E4-A11D-EA32-CB42D3EAE760}"/>
                </a:ext>
              </a:extLst>
            </p:cNvPr>
            <p:cNvSpPr/>
            <p:nvPr/>
          </p:nvSpPr>
          <p:spPr>
            <a:xfrm>
              <a:off x="-33271717" y="-864395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74B45425-8ACE-0AFC-2175-9A487DC9556C}"/>
                </a:ext>
              </a:extLst>
            </p:cNvPr>
            <p:cNvSpPr/>
            <p:nvPr/>
          </p:nvSpPr>
          <p:spPr>
            <a:xfrm>
              <a:off x="-33299188" y="-695952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5F591B7E-CBC4-5006-5F7F-D17855CDA781}"/>
                </a:ext>
              </a:extLst>
            </p:cNvPr>
            <p:cNvSpPr/>
            <p:nvPr/>
          </p:nvSpPr>
          <p:spPr>
            <a:xfrm>
              <a:off x="-33410359" y="-695952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3AA7F4D4-AE4F-4CAC-C868-E6DFBE171D2F}"/>
                </a:ext>
              </a:extLst>
            </p:cNvPr>
            <p:cNvSpPr/>
            <p:nvPr/>
          </p:nvSpPr>
          <p:spPr>
            <a:xfrm>
              <a:off x="-33521531" y="-695952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4979F0F5-A2BA-0292-EA58-1C6D553BC62C}"/>
                </a:ext>
              </a:extLst>
            </p:cNvPr>
            <p:cNvSpPr/>
            <p:nvPr/>
          </p:nvSpPr>
          <p:spPr>
            <a:xfrm>
              <a:off x="-33632702" y="-695952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CBCB4E95-00C7-B6EC-1F9A-3199D0D7F6C2}"/>
                </a:ext>
              </a:extLst>
            </p:cNvPr>
            <p:cNvSpPr/>
            <p:nvPr/>
          </p:nvSpPr>
          <p:spPr>
            <a:xfrm>
              <a:off x="-33743874" y="-695952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FBC49D69-8C7D-BEFE-2828-39EB3381948D}"/>
                </a:ext>
              </a:extLst>
            </p:cNvPr>
            <p:cNvSpPr/>
            <p:nvPr/>
          </p:nvSpPr>
          <p:spPr>
            <a:xfrm>
              <a:off x="-33855045" y="-695952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16981B6A-676A-604A-0866-D327D5ECF0F1}"/>
                </a:ext>
              </a:extLst>
            </p:cNvPr>
            <p:cNvSpPr/>
            <p:nvPr/>
          </p:nvSpPr>
          <p:spPr>
            <a:xfrm>
              <a:off x="-33966216" y="-695952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BC164AE3-FAEC-00B4-6D08-71C373EB9F25}"/>
                </a:ext>
              </a:extLst>
            </p:cNvPr>
            <p:cNvSpPr/>
            <p:nvPr/>
          </p:nvSpPr>
          <p:spPr>
            <a:xfrm>
              <a:off x="-34077388" y="-695952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DE747012-439A-6767-1D12-6298470A14E8}"/>
                </a:ext>
              </a:extLst>
            </p:cNvPr>
            <p:cNvSpPr/>
            <p:nvPr/>
          </p:nvSpPr>
          <p:spPr>
            <a:xfrm>
              <a:off x="-32882376" y="-70076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5E0DC02B-1AFA-C66E-5D11-E495F9CEFA9D}"/>
                </a:ext>
              </a:extLst>
            </p:cNvPr>
            <p:cNvSpPr/>
            <p:nvPr/>
          </p:nvSpPr>
          <p:spPr>
            <a:xfrm>
              <a:off x="-32993547" y="-70076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D53A5B73-BFA0-E87F-61CA-E270C0B76CB5}"/>
                </a:ext>
              </a:extLst>
            </p:cNvPr>
            <p:cNvSpPr/>
            <p:nvPr/>
          </p:nvSpPr>
          <p:spPr>
            <a:xfrm>
              <a:off x="-33104719" y="-70076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539927E1-4E0F-8ABA-11F2-7E8545EAA7B0}"/>
                </a:ext>
              </a:extLst>
            </p:cNvPr>
            <p:cNvSpPr/>
            <p:nvPr/>
          </p:nvSpPr>
          <p:spPr>
            <a:xfrm>
              <a:off x="-33215890" y="-70076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407C4037-60DB-6FD5-E344-20F3F386B43A}"/>
                </a:ext>
              </a:extLst>
            </p:cNvPr>
            <p:cNvSpPr/>
            <p:nvPr/>
          </p:nvSpPr>
          <p:spPr>
            <a:xfrm>
              <a:off x="-33327061" y="-70076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9830F24D-EBDA-47E8-EFF5-8437EE367FF3}"/>
                </a:ext>
              </a:extLst>
            </p:cNvPr>
            <p:cNvSpPr/>
            <p:nvPr/>
          </p:nvSpPr>
          <p:spPr>
            <a:xfrm>
              <a:off x="-33438233" y="-70076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4220A386-0BD0-9CC7-72A6-2D8711887F60}"/>
                </a:ext>
              </a:extLst>
            </p:cNvPr>
            <p:cNvSpPr/>
            <p:nvPr/>
          </p:nvSpPr>
          <p:spPr>
            <a:xfrm>
              <a:off x="-33549404" y="-70076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9FE6DB19-6781-48DF-FEC6-44E3780011D0}"/>
                </a:ext>
              </a:extLst>
            </p:cNvPr>
            <p:cNvSpPr/>
            <p:nvPr/>
          </p:nvSpPr>
          <p:spPr>
            <a:xfrm>
              <a:off x="-33660576" y="-70076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7EFDDB50-1193-E633-A181-CCEC6D315F47}"/>
                </a:ext>
              </a:extLst>
            </p:cNvPr>
            <p:cNvSpPr/>
            <p:nvPr/>
          </p:nvSpPr>
          <p:spPr>
            <a:xfrm>
              <a:off x="-33771747" y="-70076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3606885F-0089-EA7F-65A9-0D154E319383}"/>
                </a:ext>
              </a:extLst>
            </p:cNvPr>
            <p:cNvSpPr/>
            <p:nvPr/>
          </p:nvSpPr>
          <p:spPr>
            <a:xfrm>
              <a:off x="-33882918" y="-70076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F2AD39AC-C3A5-B1E5-E117-5561E6EF1BC7}"/>
                </a:ext>
              </a:extLst>
            </p:cNvPr>
            <p:cNvSpPr/>
            <p:nvPr/>
          </p:nvSpPr>
          <p:spPr>
            <a:xfrm>
              <a:off x="-33994090" y="-70076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03B3A52B-0626-F874-3775-4F1214D0EEF6}"/>
                </a:ext>
              </a:extLst>
            </p:cNvPr>
            <p:cNvSpPr/>
            <p:nvPr/>
          </p:nvSpPr>
          <p:spPr>
            <a:xfrm>
              <a:off x="-34105261" y="-70076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9290E04B-8635-DE50-C4D3-DEC81CAA3F7A}"/>
                </a:ext>
              </a:extLst>
            </p:cNvPr>
            <p:cNvSpPr/>
            <p:nvPr/>
          </p:nvSpPr>
          <p:spPr>
            <a:xfrm>
              <a:off x="-32798514" y="-705611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2A6887BF-09B0-093D-5190-3163B56A26D1}"/>
                </a:ext>
              </a:extLst>
            </p:cNvPr>
            <p:cNvSpPr/>
            <p:nvPr/>
          </p:nvSpPr>
          <p:spPr>
            <a:xfrm>
              <a:off x="-34021399" y="-859650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9FED0C14-B23D-DFFD-2A3B-DB69711D8135}"/>
                </a:ext>
              </a:extLst>
            </p:cNvPr>
            <p:cNvSpPr/>
            <p:nvPr/>
          </p:nvSpPr>
          <p:spPr>
            <a:xfrm>
              <a:off x="-33354371" y="-859650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70CF2086-1DDE-B636-1465-AC78D61AA774}"/>
                </a:ext>
              </a:extLst>
            </p:cNvPr>
            <p:cNvSpPr/>
            <p:nvPr/>
          </p:nvSpPr>
          <p:spPr>
            <a:xfrm>
              <a:off x="-32909685" y="-705611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FD2327EE-B3D0-0113-DC99-70ED4C3456FE}"/>
                </a:ext>
              </a:extLst>
            </p:cNvPr>
            <p:cNvSpPr/>
            <p:nvPr/>
          </p:nvSpPr>
          <p:spPr>
            <a:xfrm>
              <a:off x="-33243199" y="-859650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096C841C-BFBB-2B35-F5D6-A632F0FCAB11}"/>
                </a:ext>
              </a:extLst>
            </p:cNvPr>
            <p:cNvSpPr/>
            <p:nvPr/>
          </p:nvSpPr>
          <p:spPr>
            <a:xfrm>
              <a:off x="-33020857" y="-705611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A6C2EDF4-7005-E2A1-EAAF-3F15C691BD10}"/>
                </a:ext>
              </a:extLst>
            </p:cNvPr>
            <p:cNvSpPr/>
            <p:nvPr/>
          </p:nvSpPr>
          <p:spPr>
            <a:xfrm>
              <a:off x="-33132028" y="-705611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CC62D5AF-125B-E07C-1630-0153E98F29B5}"/>
                </a:ext>
              </a:extLst>
            </p:cNvPr>
            <p:cNvSpPr/>
            <p:nvPr/>
          </p:nvSpPr>
          <p:spPr>
            <a:xfrm>
              <a:off x="-33243199" y="-705611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D53BACA0-F2AA-E5C2-C286-FAD39A516872}"/>
                </a:ext>
              </a:extLst>
            </p:cNvPr>
            <p:cNvSpPr/>
            <p:nvPr/>
          </p:nvSpPr>
          <p:spPr>
            <a:xfrm>
              <a:off x="-33354371" y="-705611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B9CEF564-C7AA-4C08-2084-5FBB2374DD41}"/>
                </a:ext>
              </a:extLst>
            </p:cNvPr>
            <p:cNvSpPr/>
            <p:nvPr/>
          </p:nvSpPr>
          <p:spPr>
            <a:xfrm>
              <a:off x="-33465542" y="-705611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164F9B50-AF24-8000-5005-C835BA23CEDF}"/>
                </a:ext>
              </a:extLst>
            </p:cNvPr>
            <p:cNvSpPr/>
            <p:nvPr/>
          </p:nvSpPr>
          <p:spPr>
            <a:xfrm>
              <a:off x="-33576714" y="-705611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9AE821B0-DACB-9A30-E194-C3B20F53899A}"/>
                </a:ext>
              </a:extLst>
            </p:cNvPr>
            <p:cNvSpPr/>
            <p:nvPr/>
          </p:nvSpPr>
          <p:spPr>
            <a:xfrm>
              <a:off x="-33687885" y="-705611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FD47E1D3-AE16-4BED-6736-96573933A33E}"/>
                </a:ext>
              </a:extLst>
            </p:cNvPr>
            <p:cNvSpPr/>
            <p:nvPr/>
          </p:nvSpPr>
          <p:spPr>
            <a:xfrm>
              <a:off x="-33799056" y="-705611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0A731DA2-EEA9-38CF-75C2-9011A5ACCCCF}"/>
                </a:ext>
              </a:extLst>
            </p:cNvPr>
            <p:cNvSpPr/>
            <p:nvPr/>
          </p:nvSpPr>
          <p:spPr>
            <a:xfrm>
              <a:off x="-33910228" y="-705611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AB7BE190-CCD7-EDBF-8FEF-47FA40D3EDCC}"/>
                </a:ext>
              </a:extLst>
            </p:cNvPr>
            <p:cNvSpPr/>
            <p:nvPr/>
          </p:nvSpPr>
          <p:spPr>
            <a:xfrm>
              <a:off x="-32938203" y="-710348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AADDD84E-ACD0-FBBA-3C70-68381DCD0720}"/>
                </a:ext>
              </a:extLst>
            </p:cNvPr>
            <p:cNvSpPr/>
            <p:nvPr/>
          </p:nvSpPr>
          <p:spPr>
            <a:xfrm>
              <a:off x="-33049375" y="-710348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AAC6C71B-B345-A95E-32E1-EBACD2471BF0}"/>
                </a:ext>
              </a:extLst>
            </p:cNvPr>
            <p:cNvSpPr/>
            <p:nvPr/>
          </p:nvSpPr>
          <p:spPr>
            <a:xfrm>
              <a:off x="-33160546" y="-710348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A7838F07-C0CA-4E17-AE00-1CE6C52C92CD}"/>
                </a:ext>
              </a:extLst>
            </p:cNvPr>
            <p:cNvSpPr/>
            <p:nvPr/>
          </p:nvSpPr>
          <p:spPr>
            <a:xfrm>
              <a:off x="-33271717" y="-710348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6318A137-DE0D-1502-67EC-F6EFC3176DDF}"/>
                </a:ext>
              </a:extLst>
            </p:cNvPr>
            <p:cNvSpPr/>
            <p:nvPr/>
          </p:nvSpPr>
          <p:spPr>
            <a:xfrm>
              <a:off x="-33382889" y="-710348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E6A86D72-A0A5-B95C-7636-D91F8D10927F}"/>
                </a:ext>
              </a:extLst>
            </p:cNvPr>
            <p:cNvSpPr/>
            <p:nvPr/>
          </p:nvSpPr>
          <p:spPr>
            <a:xfrm>
              <a:off x="-33494060" y="-710348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31BEC01C-4EB2-B98B-1E42-B76ABF334961}"/>
                </a:ext>
              </a:extLst>
            </p:cNvPr>
            <p:cNvSpPr/>
            <p:nvPr/>
          </p:nvSpPr>
          <p:spPr>
            <a:xfrm>
              <a:off x="-33605232" y="-710348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F8530D6C-B193-5FCD-DD28-EBE88412FF98}"/>
                </a:ext>
              </a:extLst>
            </p:cNvPr>
            <p:cNvSpPr/>
            <p:nvPr/>
          </p:nvSpPr>
          <p:spPr>
            <a:xfrm>
              <a:off x="-33716403" y="-710348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41196946-F4A1-DF7A-11C0-146AC981A10F}"/>
                </a:ext>
              </a:extLst>
            </p:cNvPr>
            <p:cNvSpPr/>
            <p:nvPr/>
          </p:nvSpPr>
          <p:spPr>
            <a:xfrm>
              <a:off x="-33827574" y="-710348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F0C2F64E-8CFB-C246-B8C2-08D3FB04707C}"/>
                </a:ext>
              </a:extLst>
            </p:cNvPr>
            <p:cNvSpPr/>
            <p:nvPr/>
          </p:nvSpPr>
          <p:spPr>
            <a:xfrm>
              <a:off x="-33938746" y="-710348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FE71DB09-5E97-B67F-63DA-2EA85AD64F5D}"/>
                </a:ext>
              </a:extLst>
            </p:cNvPr>
            <p:cNvSpPr/>
            <p:nvPr/>
          </p:nvSpPr>
          <p:spPr>
            <a:xfrm>
              <a:off x="-34049917" y="-710348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EBE691CE-85AC-9968-67E7-9C03BE86A09C}"/>
                </a:ext>
              </a:extLst>
            </p:cNvPr>
            <p:cNvSpPr/>
            <p:nvPr/>
          </p:nvSpPr>
          <p:spPr>
            <a:xfrm>
              <a:off x="-32743331" y="-715206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507ECCC2-14EB-8200-FB74-C73324A068BE}"/>
                </a:ext>
              </a:extLst>
            </p:cNvPr>
            <p:cNvSpPr/>
            <p:nvPr/>
          </p:nvSpPr>
          <p:spPr>
            <a:xfrm>
              <a:off x="-32854502" y="-715206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1335B454-B7CF-9B56-3E89-0E0372AAC449}"/>
                </a:ext>
              </a:extLst>
            </p:cNvPr>
            <p:cNvSpPr/>
            <p:nvPr/>
          </p:nvSpPr>
          <p:spPr>
            <a:xfrm>
              <a:off x="-32965674" y="-715206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694334C9-C1C3-0C84-411B-F7AF8F736E41}"/>
                </a:ext>
              </a:extLst>
            </p:cNvPr>
            <p:cNvSpPr/>
            <p:nvPr/>
          </p:nvSpPr>
          <p:spPr>
            <a:xfrm>
              <a:off x="-33549404" y="-854808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D3536E90-21AB-1CB9-06B4-E8374336B88B}"/>
                </a:ext>
              </a:extLst>
            </p:cNvPr>
            <p:cNvSpPr/>
            <p:nvPr/>
          </p:nvSpPr>
          <p:spPr>
            <a:xfrm>
              <a:off x="-33076845" y="-715206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A8F6AEDB-CA5B-A214-9069-77AD1E9026E1}"/>
                </a:ext>
              </a:extLst>
            </p:cNvPr>
            <p:cNvSpPr/>
            <p:nvPr/>
          </p:nvSpPr>
          <p:spPr>
            <a:xfrm>
              <a:off x="-33188017" y="-715206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AB725D40-FBB7-EDFA-D6CF-178CEC69E806}"/>
                </a:ext>
              </a:extLst>
            </p:cNvPr>
            <p:cNvSpPr/>
            <p:nvPr/>
          </p:nvSpPr>
          <p:spPr>
            <a:xfrm>
              <a:off x="-33327061" y="-854808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88F16E47-F8EE-3A44-054E-8A332407B47B}"/>
                </a:ext>
              </a:extLst>
            </p:cNvPr>
            <p:cNvSpPr/>
            <p:nvPr/>
          </p:nvSpPr>
          <p:spPr>
            <a:xfrm>
              <a:off x="-33299188" y="-715206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9E37EFDA-564F-0B38-C9AB-4E4EA4731A39}"/>
                </a:ext>
              </a:extLst>
            </p:cNvPr>
            <p:cNvSpPr/>
            <p:nvPr/>
          </p:nvSpPr>
          <p:spPr>
            <a:xfrm>
              <a:off x="-33215890" y="-854808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30A71B68-49DD-1712-798C-3E0FA4601449}"/>
                </a:ext>
              </a:extLst>
            </p:cNvPr>
            <p:cNvSpPr/>
            <p:nvPr/>
          </p:nvSpPr>
          <p:spPr>
            <a:xfrm>
              <a:off x="-32993547" y="-854808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CEE8A363-C938-1CE7-8876-B49131508FF2}"/>
                </a:ext>
              </a:extLst>
            </p:cNvPr>
            <p:cNvSpPr/>
            <p:nvPr/>
          </p:nvSpPr>
          <p:spPr>
            <a:xfrm>
              <a:off x="-33410359" y="-715206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4E5502A2-2BAA-3525-85FF-C810E254AFBA}"/>
                </a:ext>
              </a:extLst>
            </p:cNvPr>
            <p:cNvSpPr/>
            <p:nvPr/>
          </p:nvSpPr>
          <p:spPr>
            <a:xfrm>
              <a:off x="-32882376" y="-854808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C2C99125-6DF9-12F2-F93E-41236E67FBF5}"/>
                </a:ext>
              </a:extLst>
            </p:cNvPr>
            <p:cNvSpPr/>
            <p:nvPr/>
          </p:nvSpPr>
          <p:spPr>
            <a:xfrm>
              <a:off x="-33521531" y="-715206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F74583B6-D5F4-5DD3-191F-A9D7CDE813DF}"/>
                </a:ext>
              </a:extLst>
            </p:cNvPr>
            <p:cNvSpPr/>
            <p:nvPr/>
          </p:nvSpPr>
          <p:spPr>
            <a:xfrm>
              <a:off x="-32771204" y="-854808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E84484A0-06C2-D04E-8230-D91C2BF14DA9}"/>
                </a:ext>
              </a:extLst>
            </p:cNvPr>
            <p:cNvSpPr/>
            <p:nvPr/>
          </p:nvSpPr>
          <p:spPr>
            <a:xfrm>
              <a:off x="-33632702" y="-715206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E7E93C2E-716F-1803-37B3-6C81E304CD38}"/>
                </a:ext>
              </a:extLst>
            </p:cNvPr>
            <p:cNvSpPr/>
            <p:nvPr/>
          </p:nvSpPr>
          <p:spPr>
            <a:xfrm>
              <a:off x="-33743874" y="-715206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E7ECFCF8-D763-271D-1F69-8040D81E6522}"/>
                </a:ext>
              </a:extLst>
            </p:cNvPr>
            <p:cNvSpPr/>
            <p:nvPr/>
          </p:nvSpPr>
          <p:spPr>
            <a:xfrm>
              <a:off x="-33855045" y="-715206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8B829470-E3B5-1514-E63A-240B036F4B1B}"/>
                </a:ext>
              </a:extLst>
            </p:cNvPr>
            <p:cNvSpPr/>
            <p:nvPr/>
          </p:nvSpPr>
          <p:spPr>
            <a:xfrm>
              <a:off x="-33966216" y="-715206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4C354A4D-3A9B-35C4-7345-CAA7E8690FC5}"/>
                </a:ext>
              </a:extLst>
            </p:cNvPr>
            <p:cNvSpPr/>
            <p:nvPr/>
          </p:nvSpPr>
          <p:spPr>
            <a:xfrm>
              <a:off x="-34077388" y="-715206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CDD155FB-12C5-09F4-1F71-24B528DF9D84}"/>
                </a:ext>
              </a:extLst>
            </p:cNvPr>
            <p:cNvSpPr/>
            <p:nvPr/>
          </p:nvSpPr>
          <p:spPr>
            <a:xfrm>
              <a:off x="-34188559" y="-715206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9C8D445B-2129-301C-642B-E0F3F9349703}"/>
                </a:ext>
              </a:extLst>
            </p:cNvPr>
            <p:cNvSpPr/>
            <p:nvPr/>
          </p:nvSpPr>
          <p:spPr>
            <a:xfrm>
              <a:off x="-32771204" y="-72001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4BC519FE-1D95-B2B5-B038-0542FCE65B26}"/>
                </a:ext>
              </a:extLst>
            </p:cNvPr>
            <p:cNvSpPr/>
            <p:nvPr/>
          </p:nvSpPr>
          <p:spPr>
            <a:xfrm>
              <a:off x="-32882376" y="-72001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BA24F34E-6AED-8F2F-B7E7-D1642754B27E}"/>
                </a:ext>
              </a:extLst>
            </p:cNvPr>
            <p:cNvSpPr/>
            <p:nvPr/>
          </p:nvSpPr>
          <p:spPr>
            <a:xfrm>
              <a:off x="-32993547" y="-72001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C77E90E1-B8DD-80BC-6A86-3640A5A2FDE1}"/>
                </a:ext>
              </a:extLst>
            </p:cNvPr>
            <p:cNvSpPr/>
            <p:nvPr/>
          </p:nvSpPr>
          <p:spPr>
            <a:xfrm>
              <a:off x="-33104719" y="-72001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03F3B36B-66A9-A767-56E3-293EF1661EA0}"/>
                </a:ext>
              </a:extLst>
            </p:cNvPr>
            <p:cNvSpPr/>
            <p:nvPr/>
          </p:nvSpPr>
          <p:spPr>
            <a:xfrm>
              <a:off x="-33215890" y="-72001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B5EA127D-F2BF-807A-5A4B-942673CC08A9}"/>
                </a:ext>
              </a:extLst>
            </p:cNvPr>
            <p:cNvSpPr/>
            <p:nvPr/>
          </p:nvSpPr>
          <p:spPr>
            <a:xfrm>
              <a:off x="-33327061" y="-72001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20E1FF8E-97C8-0861-5A03-313BC31D4B59}"/>
                </a:ext>
              </a:extLst>
            </p:cNvPr>
            <p:cNvSpPr/>
            <p:nvPr/>
          </p:nvSpPr>
          <p:spPr>
            <a:xfrm>
              <a:off x="-32048912" y="-854824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1892A3D7-6926-662B-7BCF-50AD1F1F339A}"/>
                </a:ext>
              </a:extLst>
            </p:cNvPr>
            <p:cNvSpPr/>
            <p:nvPr/>
          </p:nvSpPr>
          <p:spPr>
            <a:xfrm>
              <a:off x="-33438233" y="-72001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FD01A6DF-28B6-86FE-9D31-F6A4E3037AA0}"/>
                </a:ext>
              </a:extLst>
            </p:cNvPr>
            <p:cNvSpPr/>
            <p:nvPr/>
          </p:nvSpPr>
          <p:spPr>
            <a:xfrm>
              <a:off x="-34077388" y="-84999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44282956-9256-9D43-C84A-2111CB8F0BA2}"/>
                </a:ext>
              </a:extLst>
            </p:cNvPr>
            <p:cNvSpPr/>
            <p:nvPr/>
          </p:nvSpPr>
          <p:spPr>
            <a:xfrm>
              <a:off x="-33966216" y="-84999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FBDA27F5-1ACD-17A7-F55F-2F2C7B0C2831}"/>
                </a:ext>
              </a:extLst>
            </p:cNvPr>
            <p:cNvSpPr/>
            <p:nvPr/>
          </p:nvSpPr>
          <p:spPr>
            <a:xfrm>
              <a:off x="-33549404" y="-72001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70E4E55E-089F-45BE-2A1D-E001E7462274}"/>
                </a:ext>
              </a:extLst>
            </p:cNvPr>
            <p:cNvSpPr/>
            <p:nvPr/>
          </p:nvSpPr>
          <p:spPr>
            <a:xfrm>
              <a:off x="-33660576" y="-72001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D8932029-22A9-6828-E5AA-787608DA9CBB}"/>
                </a:ext>
              </a:extLst>
            </p:cNvPr>
            <p:cNvSpPr/>
            <p:nvPr/>
          </p:nvSpPr>
          <p:spPr>
            <a:xfrm>
              <a:off x="-33632702" y="-84999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B2825310-4540-1902-72CD-7303FEB10E67}"/>
                </a:ext>
              </a:extLst>
            </p:cNvPr>
            <p:cNvSpPr/>
            <p:nvPr/>
          </p:nvSpPr>
          <p:spPr>
            <a:xfrm>
              <a:off x="-33771747" y="-72001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CF469101-86E5-16C8-9154-59524756ED45}"/>
                </a:ext>
              </a:extLst>
            </p:cNvPr>
            <p:cNvSpPr/>
            <p:nvPr/>
          </p:nvSpPr>
          <p:spPr>
            <a:xfrm>
              <a:off x="-33882918" y="-72001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8FA8170F-0626-036E-B96C-D4382431C2AC}"/>
                </a:ext>
              </a:extLst>
            </p:cNvPr>
            <p:cNvSpPr/>
            <p:nvPr/>
          </p:nvSpPr>
          <p:spPr>
            <a:xfrm>
              <a:off x="-32743331" y="-84999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7CD19EA6-17DC-938D-C7A6-14FA1589CA05}"/>
                </a:ext>
              </a:extLst>
            </p:cNvPr>
            <p:cNvSpPr/>
            <p:nvPr/>
          </p:nvSpPr>
          <p:spPr>
            <a:xfrm>
              <a:off x="-33994090" y="-72001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7C89607D-7B08-B55C-1571-205B524CCB49}"/>
                </a:ext>
              </a:extLst>
            </p:cNvPr>
            <p:cNvSpPr/>
            <p:nvPr/>
          </p:nvSpPr>
          <p:spPr>
            <a:xfrm>
              <a:off x="-32632160" y="-84999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C902BAF9-7BFB-E975-5EF9-B4A07CE0C225}"/>
                </a:ext>
              </a:extLst>
            </p:cNvPr>
            <p:cNvSpPr/>
            <p:nvPr/>
          </p:nvSpPr>
          <p:spPr>
            <a:xfrm>
              <a:off x="-34105261" y="-72001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E8936810-65A6-294D-DDB1-8FE311D967E8}"/>
                </a:ext>
              </a:extLst>
            </p:cNvPr>
            <p:cNvSpPr/>
            <p:nvPr/>
          </p:nvSpPr>
          <p:spPr>
            <a:xfrm>
              <a:off x="-32520988" y="-84999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6F05CFB6-D936-61AF-935F-6DEEADBBA729}"/>
                </a:ext>
              </a:extLst>
            </p:cNvPr>
            <p:cNvSpPr/>
            <p:nvPr/>
          </p:nvSpPr>
          <p:spPr>
            <a:xfrm>
              <a:off x="-33882918" y="-77778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8595BD8A-415A-2DAA-C696-8810B0EB9235}"/>
                </a:ext>
              </a:extLst>
            </p:cNvPr>
            <p:cNvSpPr/>
            <p:nvPr/>
          </p:nvSpPr>
          <p:spPr>
            <a:xfrm>
              <a:off x="-32409817" y="-84999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3D27EABD-64BB-9B08-ABEB-30E0E070C996}"/>
                </a:ext>
              </a:extLst>
            </p:cNvPr>
            <p:cNvSpPr/>
            <p:nvPr/>
          </p:nvSpPr>
          <p:spPr>
            <a:xfrm>
              <a:off x="-32798514" y="-724865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624508BA-0AC0-F462-3B35-34A9871A69A6}"/>
                </a:ext>
              </a:extLst>
            </p:cNvPr>
            <p:cNvSpPr/>
            <p:nvPr/>
          </p:nvSpPr>
          <p:spPr>
            <a:xfrm>
              <a:off x="-32298645" y="-84999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E4FF8887-8351-382C-B30E-CE1FC588D9B7}"/>
                </a:ext>
              </a:extLst>
            </p:cNvPr>
            <p:cNvSpPr/>
            <p:nvPr/>
          </p:nvSpPr>
          <p:spPr>
            <a:xfrm>
              <a:off x="-32909685" y="-724865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B7CE6888-7AAE-2C0B-4C4A-986FD7160E1A}"/>
                </a:ext>
              </a:extLst>
            </p:cNvPr>
            <p:cNvSpPr/>
            <p:nvPr/>
          </p:nvSpPr>
          <p:spPr>
            <a:xfrm>
              <a:off x="-33020857" y="-724865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E25631CD-F052-41CD-6A4D-06CB9F5F2BB3}"/>
                </a:ext>
              </a:extLst>
            </p:cNvPr>
            <p:cNvSpPr/>
            <p:nvPr/>
          </p:nvSpPr>
          <p:spPr>
            <a:xfrm>
              <a:off x="-33132028" y="-724865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FF63175A-8D09-2D98-CA29-127DEB3A7565}"/>
                </a:ext>
              </a:extLst>
            </p:cNvPr>
            <p:cNvSpPr/>
            <p:nvPr/>
          </p:nvSpPr>
          <p:spPr>
            <a:xfrm>
              <a:off x="-33160546" y="-922164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F9AAA9A5-0563-2A3D-9141-A8B753B664C8}"/>
                </a:ext>
              </a:extLst>
            </p:cNvPr>
            <p:cNvSpPr/>
            <p:nvPr/>
          </p:nvSpPr>
          <p:spPr>
            <a:xfrm>
              <a:off x="-33243199" y="-724865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50F51BDE-B8CB-0DD0-66E2-EFA4B09E1908}"/>
                </a:ext>
              </a:extLst>
            </p:cNvPr>
            <p:cNvSpPr/>
            <p:nvPr/>
          </p:nvSpPr>
          <p:spPr>
            <a:xfrm>
              <a:off x="-31965373" y="-84999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490F330C-DE88-0DC9-4954-EAF29D4B44DD}"/>
                </a:ext>
              </a:extLst>
            </p:cNvPr>
            <p:cNvSpPr/>
            <p:nvPr/>
          </p:nvSpPr>
          <p:spPr>
            <a:xfrm>
              <a:off x="-33354371" y="-724865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6D5E14D8-5EE4-D474-D029-C990EA17D438}"/>
                </a:ext>
              </a:extLst>
            </p:cNvPr>
            <p:cNvSpPr/>
            <p:nvPr/>
          </p:nvSpPr>
          <p:spPr>
            <a:xfrm>
              <a:off x="-33938746" y="-84514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DEE1E16B-2F4B-6235-3688-205F10F35D8C}"/>
                </a:ext>
              </a:extLst>
            </p:cNvPr>
            <p:cNvSpPr/>
            <p:nvPr/>
          </p:nvSpPr>
          <p:spPr>
            <a:xfrm>
              <a:off x="-33465542" y="-724865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CD6A656B-9407-88CA-EEED-6240F421794E}"/>
                </a:ext>
              </a:extLst>
            </p:cNvPr>
            <p:cNvSpPr/>
            <p:nvPr/>
          </p:nvSpPr>
          <p:spPr>
            <a:xfrm>
              <a:off x="-33827574" y="-84514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671C572B-05FF-2435-4E9F-733785DCF893}"/>
                </a:ext>
              </a:extLst>
            </p:cNvPr>
            <p:cNvSpPr/>
            <p:nvPr/>
          </p:nvSpPr>
          <p:spPr>
            <a:xfrm>
              <a:off x="-33576714" y="-724865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7A3F6518-E770-76CC-361C-30A1B23AB9F9}"/>
                </a:ext>
              </a:extLst>
            </p:cNvPr>
            <p:cNvSpPr/>
            <p:nvPr/>
          </p:nvSpPr>
          <p:spPr>
            <a:xfrm>
              <a:off x="-33605232" y="-84514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A515DAB5-5EB3-9BC9-0010-EF9E7C18000E}"/>
                </a:ext>
              </a:extLst>
            </p:cNvPr>
            <p:cNvSpPr/>
            <p:nvPr/>
          </p:nvSpPr>
          <p:spPr>
            <a:xfrm>
              <a:off x="-33687885" y="-724865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9F1955FB-AE31-8AD7-4433-2E321FD4FBA0}"/>
                </a:ext>
              </a:extLst>
            </p:cNvPr>
            <p:cNvSpPr/>
            <p:nvPr/>
          </p:nvSpPr>
          <p:spPr>
            <a:xfrm>
              <a:off x="-33382889" y="-84514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466BCA60-B034-8C29-F03D-436F6834B3AF}"/>
                </a:ext>
              </a:extLst>
            </p:cNvPr>
            <p:cNvSpPr/>
            <p:nvPr/>
          </p:nvSpPr>
          <p:spPr>
            <a:xfrm>
              <a:off x="-33799056" y="-724865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F605F2BE-3AA6-7DB5-448B-3445A5BE63B3}"/>
                </a:ext>
              </a:extLst>
            </p:cNvPr>
            <p:cNvSpPr/>
            <p:nvPr/>
          </p:nvSpPr>
          <p:spPr>
            <a:xfrm>
              <a:off x="-33271717" y="-84514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82F70349-07B3-8D44-FF77-3C4A1868F7E3}"/>
                </a:ext>
              </a:extLst>
            </p:cNvPr>
            <p:cNvSpPr/>
            <p:nvPr/>
          </p:nvSpPr>
          <p:spPr>
            <a:xfrm>
              <a:off x="-33910228" y="-724865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38E65AC2-2065-9EB9-6CAB-92CEE4572BB9}"/>
                </a:ext>
              </a:extLst>
            </p:cNvPr>
            <p:cNvSpPr/>
            <p:nvPr/>
          </p:nvSpPr>
          <p:spPr>
            <a:xfrm>
              <a:off x="-33049375" y="-729610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E89F62F6-D533-8B92-2BC3-9EFFC01B7F2F}"/>
                </a:ext>
              </a:extLst>
            </p:cNvPr>
            <p:cNvSpPr/>
            <p:nvPr/>
          </p:nvSpPr>
          <p:spPr>
            <a:xfrm>
              <a:off x="-33160546" y="-729610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DCFECE60-65B6-9030-6143-9EFEBC2824B8}"/>
                </a:ext>
              </a:extLst>
            </p:cNvPr>
            <p:cNvSpPr/>
            <p:nvPr/>
          </p:nvSpPr>
          <p:spPr>
            <a:xfrm>
              <a:off x="-33271717" y="-729610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308CE99C-66A3-2674-74F4-33E09DA8391C}"/>
                </a:ext>
              </a:extLst>
            </p:cNvPr>
            <p:cNvSpPr/>
            <p:nvPr/>
          </p:nvSpPr>
          <p:spPr>
            <a:xfrm>
              <a:off x="-33382889" y="-729610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46493B32-AAC9-1CD4-7E8A-984E50F468F9}"/>
                </a:ext>
              </a:extLst>
            </p:cNvPr>
            <p:cNvSpPr/>
            <p:nvPr/>
          </p:nvSpPr>
          <p:spPr>
            <a:xfrm>
              <a:off x="-33494060" y="-729610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A0C627E1-59A0-A39A-9B61-31889F4D4FDA}"/>
                </a:ext>
              </a:extLst>
            </p:cNvPr>
            <p:cNvSpPr/>
            <p:nvPr/>
          </p:nvSpPr>
          <p:spPr>
            <a:xfrm>
              <a:off x="-33605232" y="-729610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39596EFE-D7F5-CFC2-9495-27C8A9A2DB4F}"/>
                </a:ext>
              </a:extLst>
            </p:cNvPr>
            <p:cNvSpPr/>
            <p:nvPr/>
          </p:nvSpPr>
          <p:spPr>
            <a:xfrm>
              <a:off x="-33716403" y="-729610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004C9306-A9A1-81B6-7713-E13D3301B966}"/>
                </a:ext>
              </a:extLst>
            </p:cNvPr>
            <p:cNvSpPr/>
            <p:nvPr/>
          </p:nvSpPr>
          <p:spPr>
            <a:xfrm>
              <a:off x="-33827574" y="-729610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FFB8CF54-C365-45F7-45BF-B6B957E15CAC}"/>
                </a:ext>
              </a:extLst>
            </p:cNvPr>
            <p:cNvSpPr/>
            <p:nvPr/>
          </p:nvSpPr>
          <p:spPr>
            <a:xfrm>
              <a:off x="-33938746" y="-729610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446DEBE3-35C9-C93B-34E3-74702D4C05A6}"/>
                </a:ext>
              </a:extLst>
            </p:cNvPr>
            <p:cNvSpPr/>
            <p:nvPr/>
          </p:nvSpPr>
          <p:spPr>
            <a:xfrm>
              <a:off x="-34049917" y="-729610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F2C41749-5F2D-24F8-1B1F-9FE17C3AF97B}"/>
                </a:ext>
              </a:extLst>
            </p:cNvPr>
            <p:cNvSpPr/>
            <p:nvPr/>
          </p:nvSpPr>
          <p:spPr>
            <a:xfrm>
              <a:off x="-32743331" y="-734468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0C358606-2BB6-7A4D-48DC-DE946509EB90}"/>
                </a:ext>
              </a:extLst>
            </p:cNvPr>
            <p:cNvSpPr/>
            <p:nvPr/>
          </p:nvSpPr>
          <p:spPr>
            <a:xfrm>
              <a:off x="-32854502" y="-734468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5DA31043-33D2-D1EF-5928-3D13695AB92C}"/>
                </a:ext>
              </a:extLst>
            </p:cNvPr>
            <p:cNvSpPr/>
            <p:nvPr/>
          </p:nvSpPr>
          <p:spPr>
            <a:xfrm>
              <a:off x="-32965674" y="-734468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B457D43A-F324-524D-57D9-4F8F1F6E65CD}"/>
                </a:ext>
              </a:extLst>
            </p:cNvPr>
            <p:cNvSpPr/>
            <p:nvPr/>
          </p:nvSpPr>
          <p:spPr>
            <a:xfrm>
              <a:off x="-33076845" y="-734468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CC434310-3F31-A9DC-1786-3BBAC99CFFCE}"/>
                </a:ext>
              </a:extLst>
            </p:cNvPr>
            <p:cNvSpPr/>
            <p:nvPr/>
          </p:nvSpPr>
          <p:spPr>
            <a:xfrm>
              <a:off x="-33910228" y="-840396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7147BB21-BCEC-A3F2-AE87-FA4D84016094}"/>
                </a:ext>
              </a:extLst>
            </p:cNvPr>
            <p:cNvSpPr/>
            <p:nvPr/>
          </p:nvSpPr>
          <p:spPr>
            <a:xfrm>
              <a:off x="-33188017" y="-734468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CF3BFD88-18AB-E3FA-C288-6DD539306022}"/>
                </a:ext>
              </a:extLst>
            </p:cNvPr>
            <p:cNvSpPr/>
            <p:nvPr/>
          </p:nvSpPr>
          <p:spPr>
            <a:xfrm>
              <a:off x="-33299188" y="-734468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A00F024F-6F42-3017-4F6A-6A24D7C8A9C0}"/>
                </a:ext>
              </a:extLst>
            </p:cNvPr>
            <p:cNvSpPr/>
            <p:nvPr/>
          </p:nvSpPr>
          <p:spPr>
            <a:xfrm>
              <a:off x="-33410359" y="-734468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79B33D5D-F578-172C-0C1C-B7E222490AF8}"/>
                </a:ext>
              </a:extLst>
            </p:cNvPr>
            <p:cNvSpPr/>
            <p:nvPr/>
          </p:nvSpPr>
          <p:spPr>
            <a:xfrm>
              <a:off x="-33465542" y="-840396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861BBC29-7DA5-8D49-653A-963B0FD9FD90}"/>
                </a:ext>
              </a:extLst>
            </p:cNvPr>
            <p:cNvSpPr/>
            <p:nvPr/>
          </p:nvSpPr>
          <p:spPr>
            <a:xfrm>
              <a:off x="-33521531" y="-734468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1053CB1D-C917-26DF-4A93-52DBDD6735D0}"/>
                </a:ext>
              </a:extLst>
            </p:cNvPr>
            <p:cNvSpPr/>
            <p:nvPr/>
          </p:nvSpPr>
          <p:spPr>
            <a:xfrm>
              <a:off x="-33354371" y="-840396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F615A1A8-6403-6BFE-EFFC-F8373E1B0A27}"/>
                </a:ext>
              </a:extLst>
            </p:cNvPr>
            <p:cNvSpPr/>
            <p:nvPr/>
          </p:nvSpPr>
          <p:spPr>
            <a:xfrm>
              <a:off x="-33632702" y="-734468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238DEF96-6A78-65C2-262A-893BE1E62FCA}"/>
                </a:ext>
              </a:extLst>
            </p:cNvPr>
            <p:cNvSpPr/>
            <p:nvPr/>
          </p:nvSpPr>
          <p:spPr>
            <a:xfrm>
              <a:off x="-33243199" y="-840396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7B0DC7AA-3869-C702-9986-2D1D73C78B4C}"/>
                </a:ext>
              </a:extLst>
            </p:cNvPr>
            <p:cNvSpPr/>
            <p:nvPr/>
          </p:nvSpPr>
          <p:spPr>
            <a:xfrm>
              <a:off x="-33743874" y="-734468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6A524D04-1D79-9845-BC58-5075562602FB}"/>
                </a:ext>
              </a:extLst>
            </p:cNvPr>
            <p:cNvSpPr/>
            <p:nvPr/>
          </p:nvSpPr>
          <p:spPr>
            <a:xfrm>
              <a:off x="-33855045" y="-734468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535B62BD-670C-222B-442E-6908E64FCF50}"/>
                </a:ext>
              </a:extLst>
            </p:cNvPr>
            <p:cNvSpPr/>
            <p:nvPr/>
          </p:nvSpPr>
          <p:spPr>
            <a:xfrm>
              <a:off x="-33966216" y="-734468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771114F0-96C9-0022-BAFE-F46957B4C087}"/>
                </a:ext>
              </a:extLst>
            </p:cNvPr>
            <p:cNvSpPr/>
            <p:nvPr/>
          </p:nvSpPr>
          <p:spPr>
            <a:xfrm>
              <a:off x="-34077388" y="-734468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1F6BC641-9B6D-37DD-B4D3-D3420D746665}"/>
                </a:ext>
              </a:extLst>
            </p:cNvPr>
            <p:cNvSpPr/>
            <p:nvPr/>
          </p:nvSpPr>
          <p:spPr>
            <a:xfrm>
              <a:off x="-34188559" y="-734468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7A51045E-0281-F160-18EB-333FA23691EE}"/>
                </a:ext>
              </a:extLst>
            </p:cNvPr>
            <p:cNvSpPr/>
            <p:nvPr/>
          </p:nvSpPr>
          <p:spPr>
            <a:xfrm>
              <a:off x="-32882376" y="-73926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234EB63F-6174-8720-BE72-1AA2ADA8A3E8}"/>
                </a:ext>
              </a:extLst>
            </p:cNvPr>
            <p:cNvSpPr/>
            <p:nvPr/>
          </p:nvSpPr>
          <p:spPr>
            <a:xfrm>
              <a:off x="-32993547" y="-73926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E8585518-799F-CAF4-BA0F-51B553930C66}"/>
                </a:ext>
              </a:extLst>
            </p:cNvPr>
            <p:cNvSpPr/>
            <p:nvPr/>
          </p:nvSpPr>
          <p:spPr>
            <a:xfrm>
              <a:off x="-33104719" y="-73926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D7DCC0B7-7C21-21F6-07D6-FFA1E36BD9A9}"/>
                </a:ext>
              </a:extLst>
            </p:cNvPr>
            <p:cNvSpPr/>
            <p:nvPr/>
          </p:nvSpPr>
          <p:spPr>
            <a:xfrm>
              <a:off x="-33438233" y="-73926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2E29D19C-BE48-0D46-B688-D5E466D7E86E}"/>
                </a:ext>
              </a:extLst>
            </p:cNvPr>
            <p:cNvSpPr/>
            <p:nvPr/>
          </p:nvSpPr>
          <p:spPr>
            <a:xfrm>
              <a:off x="-33549404" y="-73926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0215939D-48FA-58EF-C340-60DF789017A7}"/>
                </a:ext>
              </a:extLst>
            </p:cNvPr>
            <p:cNvSpPr/>
            <p:nvPr/>
          </p:nvSpPr>
          <p:spPr>
            <a:xfrm>
              <a:off x="-33660576" y="-73926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22721252-B61B-1451-D498-532ADC606515}"/>
                </a:ext>
              </a:extLst>
            </p:cNvPr>
            <p:cNvSpPr/>
            <p:nvPr/>
          </p:nvSpPr>
          <p:spPr>
            <a:xfrm>
              <a:off x="-33771747" y="-73926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654CAE81-03AB-D55B-5FB1-3F51B73FA349}"/>
                </a:ext>
              </a:extLst>
            </p:cNvPr>
            <p:cNvSpPr/>
            <p:nvPr/>
          </p:nvSpPr>
          <p:spPr>
            <a:xfrm>
              <a:off x="-33882918" y="-73926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5DA2A5AA-478B-888A-111B-8A56D04C8F84}"/>
                </a:ext>
              </a:extLst>
            </p:cNvPr>
            <p:cNvSpPr/>
            <p:nvPr/>
          </p:nvSpPr>
          <p:spPr>
            <a:xfrm>
              <a:off x="-33994090" y="-73926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5B0D6E39-CC11-0351-C790-954B228609B2}"/>
                </a:ext>
              </a:extLst>
            </p:cNvPr>
            <p:cNvSpPr/>
            <p:nvPr/>
          </p:nvSpPr>
          <p:spPr>
            <a:xfrm>
              <a:off x="-34105261" y="-73926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5135E2B8-5D9F-1A50-5CF3-7CE3D4E91317}"/>
                </a:ext>
              </a:extLst>
            </p:cNvPr>
            <p:cNvSpPr/>
            <p:nvPr/>
          </p:nvSpPr>
          <p:spPr>
            <a:xfrm>
              <a:off x="-34105261" y="-835546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885B4165-4594-88D2-3A9C-A2BF72CF9BB6}"/>
                </a:ext>
              </a:extLst>
            </p:cNvPr>
            <p:cNvSpPr/>
            <p:nvPr/>
          </p:nvSpPr>
          <p:spPr>
            <a:xfrm>
              <a:off x="-34216433" y="-73926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E135A182-D63B-D515-9FF7-72EF97A205D0}"/>
                </a:ext>
              </a:extLst>
            </p:cNvPr>
            <p:cNvSpPr/>
            <p:nvPr/>
          </p:nvSpPr>
          <p:spPr>
            <a:xfrm>
              <a:off x="-32909685" y="-744119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6211F60C-58FE-BC70-0911-E3A8200CD403}"/>
                </a:ext>
              </a:extLst>
            </p:cNvPr>
            <p:cNvSpPr/>
            <p:nvPr/>
          </p:nvSpPr>
          <p:spPr>
            <a:xfrm>
              <a:off x="-33020857" y="-744119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3B6297BF-F502-785D-3C21-3ED442EDF2C6}"/>
                </a:ext>
              </a:extLst>
            </p:cNvPr>
            <p:cNvSpPr/>
            <p:nvPr/>
          </p:nvSpPr>
          <p:spPr>
            <a:xfrm>
              <a:off x="-33271717" y="-922164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72E42793-375B-692D-1AF9-BF97E61BE6CB}"/>
                </a:ext>
              </a:extLst>
            </p:cNvPr>
            <p:cNvSpPr/>
            <p:nvPr/>
          </p:nvSpPr>
          <p:spPr>
            <a:xfrm>
              <a:off x="-33132028" y="-744119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A9D70C98-35A1-AC02-B96C-FBF5019F4CE5}"/>
                </a:ext>
              </a:extLst>
            </p:cNvPr>
            <p:cNvSpPr/>
            <p:nvPr/>
          </p:nvSpPr>
          <p:spPr>
            <a:xfrm>
              <a:off x="-33576714" y="-744119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363004D6-AF45-6D85-31E1-70717E4DD46A}"/>
                </a:ext>
              </a:extLst>
            </p:cNvPr>
            <p:cNvSpPr/>
            <p:nvPr/>
          </p:nvSpPr>
          <p:spPr>
            <a:xfrm>
              <a:off x="-33687885" y="-744119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7EF38041-7731-E62A-92FC-A54F8305D4FC}"/>
                </a:ext>
              </a:extLst>
            </p:cNvPr>
            <p:cNvSpPr/>
            <p:nvPr/>
          </p:nvSpPr>
          <p:spPr>
            <a:xfrm>
              <a:off x="-33799056" y="-744119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407CA865-0951-A3BF-3125-66985F0C2142}"/>
                </a:ext>
              </a:extLst>
            </p:cNvPr>
            <p:cNvSpPr/>
            <p:nvPr/>
          </p:nvSpPr>
          <p:spPr>
            <a:xfrm>
              <a:off x="-33910228" y="-744119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B4764651-D913-BDF2-68F9-184463CB4953}"/>
                </a:ext>
              </a:extLst>
            </p:cNvPr>
            <p:cNvSpPr/>
            <p:nvPr/>
          </p:nvSpPr>
          <p:spPr>
            <a:xfrm>
              <a:off x="-33049375" y="-748864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B48A2E83-A95E-8893-031B-05354AA0C32D}"/>
                </a:ext>
              </a:extLst>
            </p:cNvPr>
            <p:cNvSpPr/>
            <p:nvPr/>
          </p:nvSpPr>
          <p:spPr>
            <a:xfrm>
              <a:off x="-33160546" y="-748864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9C992CB7-335B-BF1F-652D-EFC50138B29B}"/>
                </a:ext>
              </a:extLst>
            </p:cNvPr>
            <p:cNvSpPr/>
            <p:nvPr/>
          </p:nvSpPr>
          <p:spPr>
            <a:xfrm>
              <a:off x="-33494060" y="-748864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A200585F-4FBB-567A-AB49-3C01D5F784DF}"/>
                </a:ext>
              </a:extLst>
            </p:cNvPr>
            <p:cNvSpPr/>
            <p:nvPr/>
          </p:nvSpPr>
          <p:spPr>
            <a:xfrm>
              <a:off x="-32048912" y="-835562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8EF6673E-0D37-0267-3FD9-F886A8F08706}"/>
                </a:ext>
              </a:extLst>
            </p:cNvPr>
            <p:cNvSpPr/>
            <p:nvPr/>
          </p:nvSpPr>
          <p:spPr>
            <a:xfrm>
              <a:off x="-33827574" y="-691094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28E50A2B-363F-C9C9-1B7B-D7A37CBE5262}"/>
                </a:ext>
              </a:extLst>
            </p:cNvPr>
            <p:cNvSpPr/>
            <p:nvPr/>
          </p:nvSpPr>
          <p:spPr>
            <a:xfrm>
              <a:off x="-31937741" y="-835562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698A6F6B-1574-1D2A-8066-1A7ECEFD94BD}"/>
                </a:ext>
              </a:extLst>
            </p:cNvPr>
            <p:cNvSpPr/>
            <p:nvPr/>
          </p:nvSpPr>
          <p:spPr>
            <a:xfrm>
              <a:off x="-33605232" y="-748864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F07BD389-709E-C2E6-3012-53A0B0F1C526}"/>
                </a:ext>
              </a:extLst>
            </p:cNvPr>
            <p:cNvSpPr/>
            <p:nvPr/>
          </p:nvSpPr>
          <p:spPr>
            <a:xfrm>
              <a:off x="-34077388" y="-83074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2AF94F85-3AAB-0871-65BC-C726F1BEEADF}"/>
                </a:ext>
              </a:extLst>
            </p:cNvPr>
            <p:cNvSpPr/>
            <p:nvPr/>
          </p:nvSpPr>
          <p:spPr>
            <a:xfrm>
              <a:off x="-33716403" y="-748864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CBECF140-FDEE-705D-591D-60A608915152}"/>
                </a:ext>
              </a:extLst>
            </p:cNvPr>
            <p:cNvSpPr/>
            <p:nvPr/>
          </p:nvSpPr>
          <p:spPr>
            <a:xfrm>
              <a:off x="-33632702" y="-83074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2B2C3CB4-6217-6D33-A271-406A3E705EEC}"/>
                </a:ext>
              </a:extLst>
            </p:cNvPr>
            <p:cNvSpPr/>
            <p:nvPr/>
          </p:nvSpPr>
          <p:spPr>
            <a:xfrm>
              <a:off x="-33521531" y="-83074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20CF2716-CC6F-CD24-4BE3-E36809AFB85A}"/>
                </a:ext>
              </a:extLst>
            </p:cNvPr>
            <p:cNvSpPr/>
            <p:nvPr/>
          </p:nvSpPr>
          <p:spPr>
            <a:xfrm>
              <a:off x="-33827574" y="-748864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54188A9C-1CCE-F0C3-6174-8287A4436CDF}"/>
                </a:ext>
              </a:extLst>
            </p:cNvPr>
            <p:cNvSpPr/>
            <p:nvPr/>
          </p:nvSpPr>
          <p:spPr>
            <a:xfrm>
              <a:off x="-33938746" y="-748864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D2756A38-08EE-8DFC-55D0-DF3B6E94094D}"/>
                </a:ext>
              </a:extLst>
            </p:cNvPr>
            <p:cNvSpPr/>
            <p:nvPr/>
          </p:nvSpPr>
          <p:spPr>
            <a:xfrm>
              <a:off x="-33188017" y="-83074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A4F4402D-D4C0-44A7-8B6B-312B411DBBCE}"/>
                </a:ext>
              </a:extLst>
            </p:cNvPr>
            <p:cNvSpPr/>
            <p:nvPr/>
          </p:nvSpPr>
          <p:spPr>
            <a:xfrm>
              <a:off x="-34049917" y="-748864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2AED2796-FEBD-DF00-2F7A-F71BFDC50D11}"/>
                </a:ext>
              </a:extLst>
            </p:cNvPr>
            <p:cNvSpPr/>
            <p:nvPr/>
          </p:nvSpPr>
          <p:spPr>
            <a:xfrm>
              <a:off x="-32632160" y="-83074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8C09816D-7C3F-35F8-3B4C-21CEA9673F67}"/>
                </a:ext>
              </a:extLst>
            </p:cNvPr>
            <p:cNvSpPr/>
            <p:nvPr/>
          </p:nvSpPr>
          <p:spPr>
            <a:xfrm>
              <a:off x="-34161089" y="-748864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1754B000-0915-B24E-49EF-178222759288}"/>
                </a:ext>
              </a:extLst>
            </p:cNvPr>
            <p:cNvSpPr/>
            <p:nvPr/>
          </p:nvSpPr>
          <p:spPr>
            <a:xfrm>
              <a:off x="-32520988" y="-83074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26C87967-7AE5-5D4E-9974-9F598D17DD44}"/>
                </a:ext>
              </a:extLst>
            </p:cNvPr>
            <p:cNvSpPr/>
            <p:nvPr/>
          </p:nvSpPr>
          <p:spPr>
            <a:xfrm>
              <a:off x="-33076845" y="-75372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F6AA943D-2156-3A2B-2098-E687AE9AD1E8}"/>
                </a:ext>
              </a:extLst>
            </p:cNvPr>
            <p:cNvSpPr/>
            <p:nvPr/>
          </p:nvSpPr>
          <p:spPr>
            <a:xfrm>
              <a:off x="-32409817" y="-83074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25A856C8-6E31-D4C9-B4AD-3F7BC09DB39E}"/>
                </a:ext>
              </a:extLst>
            </p:cNvPr>
            <p:cNvSpPr/>
            <p:nvPr/>
          </p:nvSpPr>
          <p:spPr>
            <a:xfrm>
              <a:off x="-33632702" y="-75372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484EB20D-5211-FD7A-56E6-8DD189B4725B}"/>
                </a:ext>
              </a:extLst>
            </p:cNvPr>
            <p:cNvSpPr/>
            <p:nvPr/>
          </p:nvSpPr>
          <p:spPr>
            <a:xfrm>
              <a:off x="-32298645" y="-83074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18B11D45-02FE-B6A8-1A56-18D4D5724BF1}"/>
                </a:ext>
              </a:extLst>
            </p:cNvPr>
            <p:cNvSpPr/>
            <p:nvPr/>
          </p:nvSpPr>
          <p:spPr>
            <a:xfrm>
              <a:off x="-33743874" y="-75372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AB31E37F-F347-BC3C-9968-1ABE447AAB9C}"/>
                </a:ext>
              </a:extLst>
            </p:cNvPr>
            <p:cNvSpPr/>
            <p:nvPr/>
          </p:nvSpPr>
          <p:spPr>
            <a:xfrm>
              <a:off x="-32409817" y="-927022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8413FB0D-256E-6616-FE59-D2FE317D2D7B}"/>
                </a:ext>
              </a:extLst>
            </p:cNvPr>
            <p:cNvSpPr/>
            <p:nvPr/>
          </p:nvSpPr>
          <p:spPr>
            <a:xfrm>
              <a:off x="-33855045" y="-75372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97880EDD-5C7E-470C-AC31-5D40144F70F2}"/>
                </a:ext>
              </a:extLst>
            </p:cNvPr>
            <p:cNvSpPr/>
            <p:nvPr/>
          </p:nvSpPr>
          <p:spPr>
            <a:xfrm>
              <a:off x="-33966216" y="-75372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45F10FAE-D7EA-FAC2-4F59-11FFE5B02A21}"/>
                </a:ext>
              </a:extLst>
            </p:cNvPr>
            <p:cNvSpPr/>
            <p:nvPr/>
          </p:nvSpPr>
          <p:spPr>
            <a:xfrm>
              <a:off x="-34077388" y="-75372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002F290B-DE9E-C7C4-49C2-9139E40EEAB0}"/>
                </a:ext>
              </a:extLst>
            </p:cNvPr>
            <p:cNvSpPr/>
            <p:nvPr/>
          </p:nvSpPr>
          <p:spPr>
            <a:xfrm>
              <a:off x="-31965373" y="-83074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82778F08-90E7-FC22-C4BE-0B7510B67858}"/>
                </a:ext>
              </a:extLst>
            </p:cNvPr>
            <p:cNvSpPr/>
            <p:nvPr/>
          </p:nvSpPr>
          <p:spPr>
            <a:xfrm>
              <a:off x="-34161089" y="-825887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C88DBB2A-5A3D-C6EA-551F-73E5DAE9F622}"/>
                </a:ext>
              </a:extLst>
            </p:cNvPr>
            <p:cNvSpPr/>
            <p:nvPr/>
          </p:nvSpPr>
          <p:spPr>
            <a:xfrm>
              <a:off x="-34188559" y="-75372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9BE6ECEB-10F4-4B32-882D-7230CB63D90A}"/>
                </a:ext>
              </a:extLst>
            </p:cNvPr>
            <p:cNvSpPr/>
            <p:nvPr/>
          </p:nvSpPr>
          <p:spPr>
            <a:xfrm>
              <a:off x="-34049917" y="-825887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073B8554-358B-4D6D-FFED-63B2A2BBF3F3}"/>
                </a:ext>
              </a:extLst>
            </p:cNvPr>
            <p:cNvSpPr/>
            <p:nvPr/>
          </p:nvSpPr>
          <p:spPr>
            <a:xfrm>
              <a:off x="-33605232" y="-825887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37D3F3C3-D135-5DE0-7A17-E5D3A52BED1D}"/>
                </a:ext>
              </a:extLst>
            </p:cNvPr>
            <p:cNvSpPr/>
            <p:nvPr/>
          </p:nvSpPr>
          <p:spPr>
            <a:xfrm>
              <a:off x="-34299731" y="-75372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54788643-03D3-8181-3B57-75E75A39883E}"/>
                </a:ext>
              </a:extLst>
            </p:cNvPr>
            <p:cNvSpPr/>
            <p:nvPr/>
          </p:nvSpPr>
          <p:spPr>
            <a:xfrm>
              <a:off x="-33494060" y="-825887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C3056933-E946-CF75-5196-9057FA55430F}"/>
                </a:ext>
              </a:extLst>
            </p:cNvPr>
            <p:cNvSpPr/>
            <p:nvPr/>
          </p:nvSpPr>
          <p:spPr>
            <a:xfrm>
              <a:off x="-33382889" y="-825887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8ED7E751-755E-13E1-8BD8-197712BB8117}"/>
                </a:ext>
              </a:extLst>
            </p:cNvPr>
            <p:cNvSpPr/>
            <p:nvPr/>
          </p:nvSpPr>
          <p:spPr>
            <a:xfrm>
              <a:off x="-33271717" y="-825887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49CDE143-C313-7596-BD18-D64038C2A5BA}"/>
                </a:ext>
              </a:extLst>
            </p:cNvPr>
            <p:cNvSpPr/>
            <p:nvPr/>
          </p:nvSpPr>
          <p:spPr>
            <a:xfrm>
              <a:off x="-34910771" y="-753689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942A37A8-B4CF-4225-DFDE-43E8EEE524B7}"/>
                </a:ext>
              </a:extLst>
            </p:cNvPr>
            <p:cNvSpPr/>
            <p:nvPr/>
          </p:nvSpPr>
          <p:spPr>
            <a:xfrm>
              <a:off x="-33160546" y="-825887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93E9A96B-7F37-C8FB-A4AF-574E524FF789}"/>
                </a:ext>
              </a:extLst>
            </p:cNvPr>
            <p:cNvSpPr/>
            <p:nvPr/>
          </p:nvSpPr>
          <p:spPr>
            <a:xfrm>
              <a:off x="-32993547" y="-758531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6E59EA47-5046-F26C-873E-3A6C0D855736}"/>
                </a:ext>
              </a:extLst>
            </p:cNvPr>
            <p:cNvSpPr/>
            <p:nvPr/>
          </p:nvSpPr>
          <p:spPr>
            <a:xfrm>
              <a:off x="-33104719" y="-758531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Ellipse 565">
              <a:extLst>
                <a:ext uri="{FF2B5EF4-FFF2-40B4-BE49-F238E27FC236}">
                  <a16:creationId xmlns:a16="http://schemas.microsoft.com/office/drawing/2014/main" id="{6D0B260C-3909-D711-4A65-36F0905F306F}"/>
                </a:ext>
              </a:extLst>
            </p:cNvPr>
            <p:cNvSpPr/>
            <p:nvPr/>
          </p:nvSpPr>
          <p:spPr>
            <a:xfrm>
              <a:off x="-33549404" y="-758531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Ellipse 566">
              <a:extLst>
                <a:ext uri="{FF2B5EF4-FFF2-40B4-BE49-F238E27FC236}">
                  <a16:creationId xmlns:a16="http://schemas.microsoft.com/office/drawing/2014/main" id="{F3E40FA8-6BC4-B0A2-BA09-5F9F57D26475}"/>
                </a:ext>
              </a:extLst>
            </p:cNvPr>
            <p:cNvSpPr/>
            <p:nvPr/>
          </p:nvSpPr>
          <p:spPr>
            <a:xfrm>
              <a:off x="-33660576" y="-758531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Ellipse 567">
              <a:extLst>
                <a:ext uri="{FF2B5EF4-FFF2-40B4-BE49-F238E27FC236}">
                  <a16:creationId xmlns:a16="http://schemas.microsoft.com/office/drawing/2014/main" id="{EBCAB165-F598-C1A3-F0D5-8E36E5B8DA3E}"/>
                </a:ext>
              </a:extLst>
            </p:cNvPr>
            <p:cNvSpPr/>
            <p:nvPr/>
          </p:nvSpPr>
          <p:spPr>
            <a:xfrm>
              <a:off x="-33771747" y="-758531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Ellipse 568">
              <a:extLst>
                <a:ext uri="{FF2B5EF4-FFF2-40B4-BE49-F238E27FC236}">
                  <a16:creationId xmlns:a16="http://schemas.microsoft.com/office/drawing/2014/main" id="{AEF80768-B57F-62E7-2716-F37EBCD498EC}"/>
                </a:ext>
              </a:extLst>
            </p:cNvPr>
            <p:cNvSpPr/>
            <p:nvPr/>
          </p:nvSpPr>
          <p:spPr>
            <a:xfrm>
              <a:off x="-33882918" y="-758531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Ellipse 569">
              <a:extLst>
                <a:ext uri="{FF2B5EF4-FFF2-40B4-BE49-F238E27FC236}">
                  <a16:creationId xmlns:a16="http://schemas.microsoft.com/office/drawing/2014/main" id="{0026E0A7-F894-6ECE-AA42-73814D59BDDB}"/>
                </a:ext>
              </a:extLst>
            </p:cNvPr>
            <p:cNvSpPr/>
            <p:nvPr/>
          </p:nvSpPr>
          <p:spPr>
            <a:xfrm>
              <a:off x="-33994090" y="-758531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Ellipse 570">
              <a:extLst>
                <a:ext uri="{FF2B5EF4-FFF2-40B4-BE49-F238E27FC236}">
                  <a16:creationId xmlns:a16="http://schemas.microsoft.com/office/drawing/2014/main" id="{FFB480C7-9496-5E50-B669-5A5A8ED37142}"/>
                </a:ext>
              </a:extLst>
            </p:cNvPr>
            <p:cNvSpPr/>
            <p:nvPr/>
          </p:nvSpPr>
          <p:spPr>
            <a:xfrm>
              <a:off x="-34105261" y="-758531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Ellipse 571">
              <a:extLst>
                <a:ext uri="{FF2B5EF4-FFF2-40B4-BE49-F238E27FC236}">
                  <a16:creationId xmlns:a16="http://schemas.microsoft.com/office/drawing/2014/main" id="{391EFECA-B689-44BB-89A9-362708FD536A}"/>
                </a:ext>
              </a:extLst>
            </p:cNvPr>
            <p:cNvSpPr/>
            <p:nvPr/>
          </p:nvSpPr>
          <p:spPr>
            <a:xfrm>
              <a:off x="-34216433" y="-758531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Ellipse 572">
              <a:extLst>
                <a:ext uri="{FF2B5EF4-FFF2-40B4-BE49-F238E27FC236}">
                  <a16:creationId xmlns:a16="http://schemas.microsoft.com/office/drawing/2014/main" id="{FD218B79-784F-64DB-B8E3-46F40DA37778}"/>
                </a:ext>
              </a:extLst>
            </p:cNvPr>
            <p:cNvSpPr/>
            <p:nvPr/>
          </p:nvSpPr>
          <p:spPr>
            <a:xfrm>
              <a:off x="-34327604" y="-758531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Ellipse 573">
              <a:extLst>
                <a:ext uri="{FF2B5EF4-FFF2-40B4-BE49-F238E27FC236}">
                  <a16:creationId xmlns:a16="http://schemas.microsoft.com/office/drawing/2014/main" id="{E45DE0BF-8CEC-F32F-2ADE-ADC63B8C4911}"/>
                </a:ext>
              </a:extLst>
            </p:cNvPr>
            <p:cNvSpPr/>
            <p:nvPr/>
          </p:nvSpPr>
          <p:spPr>
            <a:xfrm>
              <a:off x="-34438775" y="-758531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Ellipse 574">
              <a:extLst>
                <a:ext uri="{FF2B5EF4-FFF2-40B4-BE49-F238E27FC236}">
                  <a16:creationId xmlns:a16="http://schemas.microsoft.com/office/drawing/2014/main" id="{D775CB27-A992-5587-F9CA-45CE85B0AFEA}"/>
                </a:ext>
              </a:extLst>
            </p:cNvPr>
            <p:cNvSpPr/>
            <p:nvPr/>
          </p:nvSpPr>
          <p:spPr>
            <a:xfrm>
              <a:off x="-34549947" y="-758531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Ellipse 575">
              <a:extLst>
                <a:ext uri="{FF2B5EF4-FFF2-40B4-BE49-F238E27FC236}">
                  <a16:creationId xmlns:a16="http://schemas.microsoft.com/office/drawing/2014/main" id="{C4AEFF4A-92F3-7191-BA8C-EE4DB298E111}"/>
                </a:ext>
              </a:extLst>
            </p:cNvPr>
            <p:cNvSpPr/>
            <p:nvPr/>
          </p:nvSpPr>
          <p:spPr>
            <a:xfrm>
              <a:off x="-34661038" y="-758531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Ellipse 576">
              <a:extLst>
                <a:ext uri="{FF2B5EF4-FFF2-40B4-BE49-F238E27FC236}">
                  <a16:creationId xmlns:a16="http://schemas.microsoft.com/office/drawing/2014/main" id="{F8A19FE8-E905-EC3D-ECCB-AAF808FC2D38}"/>
                </a:ext>
              </a:extLst>
            </p:cNvPr>
            <p:cNvSpPr/>
            <p:nvPr/>
          </p:nvSpPr>
          <p:spPr>
            <a:xfrm>
              <a:off x="-34827553" y="-75855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Ellipse 577">
              <a:extLst>
                <a:ext uri="{FF2B5EF4-FFF2-40B4-BE49-F238E27FC236}">
                  <a16:creationId xmlns:a16="http://schemas.microsoft.com/office/drawing/2014/main" id="{1F231ECD-DA4F-DED6-4ACA-DD46CD58350E}"/>
                </a:ext>
              </a:extLst>
            </p:cNvPr>
            <p:cNvSpPr/>
            <p:nvPr/>
          </p:nvSpPr>
          <p:spPr>
            <a:xfrm>
              <a:off x="-34938725" y="-75855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Ellipse 578">
              <a:extLst>
                <a:ext uri="{FF2B5EF4-FFF2-40B4-BE49-F238E27FC236}">
                  <a16:creationId xmlns:a16="http://schemas.microsoft.com/office/drawing/2014/main" id="{422BF80A-77E8-755A-FF94-55E8C761420F}"/>
                </a:ext>
              </a:extLst>
            </p:cNvPr>
            <p:cNvSpPr/>
            <p:nvPr/>
          </p:nvSpPr>
          <p:spPr>
            <a:xfrm>
              <a:off x="-33132028" y="-763373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Ellipse 579">
              <a:extLst>
                <a:ext uri="{FF2B5EF4-FFF2-40B4-BE49-F238E27FC236}">
                  <a16:creationId xmlns:a16="http://schemas.microsoft.com/office/drawing/2014/main" id="{2321DE3C-89B6-2958-CAF2-EB8EE81C7DB9}"/>
                </a:ext>
              </a:extLst>
            </p:cNvPr>
            <p:cNvSpPr/>
            <p:nvPr/>
          </p:nvSpPr>
          <p:spPr>
            <a:xfrm>
              <a:off x="-33910228" y="-82114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Ellipse 580">
              <a:extLst>
                <a:ext uri="{FF2B5EF4-FFF2-40B4-BE49-F238E27FC236}">
                  <a16:creationId xmlns:a16="http://schemas.microsoft.com/office/drawing/2014/main" id="{A5AFA256-92F3-275A-ED2C-42E7C33C6403}"/>
                </a:ext>
              </a:extLst>
            </p:cNvPr>
            <p:cNvSpPr/>
            <p:nvPr/>
          </p:nvSpPr>
          <p:spPr>
            <a:xfrm>
              <a:off x="-33576714" y="-763373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Ellipse 581">
              <a:extLst>
                <a:ext uri="{FF2B5EF4-FFF2-40B4-BE49-F238E27FC236}">
                  <a16:creationId xmlns:a16="http://schemas.microsoft.com/office/drawing/2014/main" id="{3B1DEE17-718D-BAAB-02AC-55EB784EB025}"/>
                </a:ext>
              </a:extLst>
            </p:cNvPr>
            <p:cNvSpPr/>
            <p:nvPr/>
          </p:nvSpPr>
          <p:spPr>
            <a:xfrm>
              <a:off x="-33799056" y="-82114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Ellipse 582">
              <a:extLst>
                <a:ext uri="{FF2B5EF4-FFF2-40B4-BE49-F238E27FC236}">
                  <a16:creationId xmlns:a16="http://schemas.microsoft.com/office/drawing/2014/main" id="{24A51F60-833A-7303-2D8B-A390B1113A14}"/>
                </a:ext>
              </a:extLst>
            </p:cNvPr>
            <p:cNvSpPr/>
            <p:nvPr/>
          </p:nvSpPr>
          <p:spPr>
            <a:xfrm>
              <a:off x="-33687885" y="-763373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Ellipse 583">
              <a:extLst>
                <a:ext uri="{FF2B5EF4-FFF2-40B4-BE49-F238E27FC236}">
                  <a16:creationId xmlns:a16="http://schemas.microsoft.com/office/drawing/2014/main" id="{3FB74F3B-753E-ECBD-4044-AAB6ED559EB4}"/>
                </a:ext>
              </a:extLst>
            </p:cNvPr>
            <p:cNvSpPr/>
            <p:nvPr/>
          </p:nvSpPr>
          <p:spPr>
            <a:xfrm>
              <a:off x="-33576714" y="-82114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Ellipse 584">
              <a:extLst>
                <a:ext uri="{FF2B5EF4-FFF2-40B4-BE49-F238E27FC236}">
                  <a16:creationId xmlns:a16="http://schemas.microsoft.com/office/drawing/2014/main" id="{60742625-3E72-4047-A8A4-DA0798BA01F1}"/>
                </a:ext>
              </a:extLst>
            </p:cNvPr>
            <p:cNvSpPr/>
            <p:nvPr/>
          </p:nvSpPr>
          <p:spPr>
            <a:xfrm>
              <a:off x="-33799056" y="-763373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Ellipse 585">
              <a:extLst>
                <a:ext uri="{FF2B5EF4-FFF2-40B4-BE49-F238E27FC236}">
                  <a16:creationId xmlns:a16="http://schemas.microsoft.com/office/drawing/2014/main" id="{C9DF9DDC-0C8D-86C6-583B-0593B724C194}"/>
                </a:ext>
              </a:extLst>
            </p:cNvPr>
            <p:cNvSpPr/>
            <p:nvPr/>
          </p:nvSpPr>
          <p:spPr>
            <a:xfrm>
              <a:off x="-33910228" y="-763373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Ellipse 586">
              <a:extLst>
                <a:ext uri="{FF2B5EF4-FFF2-40B4-BE49-F238E27FC236}">
                  <a16:creationId xmlns:a16="http://schemas.microsoft.com/office/drawing/2014/main" id="{BE07A482-D470-3C10-E848-E0FB3B51973E}"/>
                </a:ext>
              </a:extLst>
            </p:cNvPr>
            <p:cNvSpPr/>
            <p:nvPr/>
          </p:nvSpPr>
          <p:spPr>
            <a:xfrm>
              <a:off x="-33354371" y="-82114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Ellipse 587">
              <a:extLst>
                <a:ext uri="{FF2B5EF4-FFF2-40B4-BE49-F238E27FC236}">
                  <a16:creationId xmlns:a16="http://schemas.microsoft.com/office/drawing/2014/main" id="{AEFD43D7-774C-7282-0EDF-82EEA7D1004E}"/>
                </a:ext>
              </a:extLst>
            </p:cNvPr>
            <p:cNvSpPr/>
            <p:nvPr/>
          </p:nvSpPr>
          <p:spPr>
            <a:xfrm>
              <a:off x="-33494060" y="-768118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Ellipse 588">
              <a:extLst>
                <a:ext uri="{FF2B5EF4-FFF2-40B4-BE49-F238E27FC236}">
                  <a16:creationId xmlns:a16="http://schemas.microsoft.com/office/drawing/2014/main" id="{49532208-83A8-1833-6E91-8F67CAB9D6FC}"/>
                </a:ext>
              </a:extLst>
            </p:cNvPr>
            <p:cNvSpPr/>
            <p:nvPr/>
          </p:nvSpPr>
          <p:spPr>
            <a:xfrm>
              <a:off x="-33243199" y="-82114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Ellipse 589">
              <a:extLst>
                <a:ext uri="{FF2B5EF4-FFF2-40B4-BE49-F238E27FC236}">
                  <a16:creationId xmlns:a16="http://schemas.microsoft.com/office/drawing/2014/main" id="{E32FF73C-7F4D-CAA6-2568-7D5C2E426385}"/>
                </a:ext>
              </a:extLst>
            </p:cNvPr>
            <p:cNvSpPr/>
            <p:nvPr/>
          </p:nvSpPr>
          <p:spPr>
            <a:xfrm>
              <a:off x="-33132028" y="-82114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Ellipse 590">
              <a:extLst>
                <a:ext uri="{FF2B5EF4-FFF2-40B4-BE49-F238E27FC236}">
                  <a16:creationId xmlns:a16="http://schemas.microsoft.com/office/drawing/2014/main" id="{34B59C7C-9DAE-E147-3A03-4F1C09669DA5}"/>
                </a:ext>
              </a:extLst>
            </p:cNvPr>
            <p:cNvSpPr/>
            <p:nvPr/>
          </p:nvSpPr>
          <p:spPr>
            <a:xfrm>
              <a:off x="-33605232" y="-768118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Ellipse 591">
              <a:extLst>
                <a:ext uri="{FF2B5EF4-FFF2-40B4-BE49-F238E27FC236}">
                  <a16:creationId xmlns:a16="http://schemas.microsoft.com/office/drawing/2014/main" id="{1F593FB8-BD7A-A882-89A1-DFF0216994C9}"/>
                </a:ext>
              </a:extLst>
            </p:cNvPr>
            <p:cNvSpPr/>
            <p:nvPr/>
          </p:nvSpPr>
          <p:spPr>
            <a:xfrm>
              <a:off x="-33716403" y="-768118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Ellipse 592">
              <a:extLst>
                <a:ext uri="{FF2B5EF4-FFF2-40B4-BE49-F238E27FC236}">
                  <a16:creationId xmlns:a16="http://schemas.microsoft.com/office/drawing/2014/main" id="{F603F19D-81A2-1481-B57F-1325B1B1F0D0}"/>
                </a:ext>
              </a:extLst>
            </p:cNvPr>
            <p:cNvSpPr/>
            <p:nvPr/>
          </p:nvSpPr>
          <p:spPr>
            <a:xfrm>
              <a:off x="-33827574" y="-768118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Ellipse 593">
              <a:extLst>
                <a:ext uri="{FF2B5EF4-FFF2-40B4-BE49-F238E27FC236}">
                  <a16:creationId xmlns:a16="http://schemas.microsoft.com/office/drawing/2014/main" id="{2419EA93-F3BF-9D15-7877-A4146EF51E89}"/>
                </a:ext>
              </a:extLst>
            </p:cNvPr>
            <p:cNvSpPr/>
            <p:nvPr/>
          </p:nvSpPr>
          <p:spPr>
            <a:xfrm>
              <a:off x="-33938746" y="-768118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Ellipse 594">
              <a:extLst>
                <a:ext uri="{FF2B5EF4-FFF2-40B4-BE49-F238E27FC236}">
                  <a16:creationId xmlns:a16="http://schemas.microsoft.com/office/drawing/2014/main" id="{03A74FAA-B5CB-F55C-510B-1C4AA452E04D}"/>
                </a:ext>
              </a:extLst>
            </p:cNvPr>
            <p:cNvSpPr/>
            <p:nvPr/>
          </p:nvSpPr>
          <p:spPr>
            <a:xfrm>
              <a:off x="-34049917" y="-768118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Ellipse 595">
              <a:extLst>
                <a:ext uri="{FF2B5EF4-FFF2-40B4-BE49-F238E27FC236}">
                  <a16:creationId xmlns:a16="http://schemas.microsoft.com/office/drawing/2014/main" id="{FABDBE2B-D113-B166-89CC-068B8875DC0B}"/>
                </a:ext>
              </a:extLst>
            </p:cNvPr>
            <p:cNvSpPr/>
            <p:nvPr/>
          </p:nvSpPr>
          <p:spPr>
            <a:xfrm>
              <a:off x="-34161089" y="-768118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Ellipse 596">
              <a:extLst>
                <a:ext uri="{FF2B5EF4-FFF2-40B4-BE49-F238E27FC236}">
                  <a16:creationId xmlns:a16="http://schemas.microsoft.com/office/drawing/2014/main" id="{B6E56FC3-CD0D-1549-4762-420836AAC9E6}"/>
                </a:ext>
              </a:extLst>
            </p:cNvPr>
            <p:cNvSpPr/>
            <p:nvPr/>
          </p:nvSpPr>
          <p:spPr>
            <a:xfrm>
              <a:off x="-32409817" y="-77297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Ellipse 597">
              <a:extLst>
                <a:ext uri="{FF2B5EF4-FFF2-40B4-BE49-F238E27FC236}">
                  <a16:creationId xmlns:a16="http://schemas.microsoft.com/office/drawing/2014/main" id="{9BC72298-62E0-F622-B3AB-6959429CF18C}"/>
                </a:ext>
              </a:extLst>
            </p:cNvPr>
            <p:cNvSpPr/>
            <p:nvPr/>
          </p:nvSpPr>
          <p:spPr>
            <a:xfrm>
              <a:off x="-32520988" y="-77297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Ellipse 598">
              <a:extLst>
                <a:ext uri="{FF2B5EF4-FFF2-40B4-BE49-F238E27FC236}">
                  <a16:creationId xmlns:a16="http://schemas.microsoft.com/office/drawing/2014/main" id="{3FFF60FB-ED59-9AB2-561F-5B2F079856B1}"/>
                </a:ext>
              </a:extLst>
            </p:cNvPr>
            <p:cNvSpPr/>
            <p:nvPr/>
          </p:nvSpPr>
          <p:spPr>
            <a:xfrm>
              <a:off x="-32965674" y="-77297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Ellipse 599">
              <a:extLst>
                <a:ext uri="{FF2B5EF4-FFF2-40B4-BE49-F238E27FC236}">
                  <a16:creationId xmlns:a16="http://schemas.microsoft.com/office/drawing/2014/main" id="{0958D911-0922-3247-C3A5-61DADF6702F6}"/>
                </a:ext>
              </a:extLst>
            </p:cNvPr>
            <p:cNvSpPr/>
            <p:nvPr/>
          </p:nvSpPr>
          <p:spPr>
            <a:xfrm>
              <a:off x="-33521531" y="-77297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Ellipse 600">
              <a:extLst>
                <a:ext uri="{FF2B5EF4-FFF2-40B4-BE49-F238E27FC236}">
                  <a16:creationId xmlns:a16="http://schemas.microsoft.com/office/drawing/2014/main" id="{C551D5D6-7EB8-58C8-CFF0-8AF0695A0464}"/>
                </a:ext>
              </a:extLst>
            </p:cNvPr>
            <p:cNvSpPr/>
            <p:nvPr/>
          </p:nvSpPr>
          <p:spPr>
            <a:xfrm>
              <a:off x="-33632702" y="-77297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Ellipse 601">
              <a:extLst>
                <a:ext uri="{FF2B5EF4-FFF2-40B4-BE49-F238E27FC236}">
                  <a16:creationId xmlns:a16="http://schemas.microsoft.com/office/drawing/2014/main" id="{41D5E486-40EF-A1AE-2A49-958EB491851A}"/>
                </a:ext>
              </a:extLst>
            </p:cNvPr>
            <p:cNvSpPr/>
            <p:nvPr/>
          </p:nvSpPr>
          <p:spPr>
            <a:xfrm>
              <a:off x="-33743874" y="-77297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Ellipse 602">
              <a:extLst>
                <a:ext uri="{FF2B5EF4-FFF2-40B4-BE49-F238E27FC236}">
                  <a16:creationId xmlns:a16="http://schemas.microsoft.com/office/drawing/2014/main" id="{0428E0F0-6A0B-B679-5037-00C9C77E8602}"/>
                </a:ext>
              </a:extLst>
            </p:cNvPr>
            <p:cNvSpPr/>
            <p:nvPr/>
          </p:nvSpPr>
          <p:spPr>
            <a:xfrm>
              <a:off x="-34105261" y="-816292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Ellipse 603">
              <a:extLst>
                <a:ext uri="{FF2B5EF4-FFF2-40B4-BE49-F238E27FC236}">
                  <a16:creationId xmlns:a16="http://schemas.microsoft.com/office/drawing/2014/main" id="{D3A7D9DC-B538-FCEC-5270-BDABFE5A86A7}"/>
                </a:ext>
              </a:extLst>
            </p:cNvPr>
            <p:cNvSpPr/>
            <p:nvPr/>
          </p:nvSpPr>
          <p:spPr>
            <a:xfrm>
              <a:off x="-33994090" y="-816292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" name="Ellipse 604">
              <a:extLst>
                <a:ext uri="{FF2B5EF4-FFF2-40B4-BE49-F238E27FC236}">
                  <a16:creationId xmlns:a16="http://schemas.microsoft.com/office/drawing/2014/main" id="{EAC37224-DA1A-BC68-C479-027BF0B05E1F}"/>
                </a:ext>
              </a:extLst>
            </p:cNvPr>
            <p:cNvSpPr/>
            <p:nvPr/>
          </p:nvSpPr>
          <p:spPr>
            <a:xfrm>
              <a:off x="-33855045" y="-77297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6" name="Ellipse 605">
              <a:extLst>
                <a:ext uri="{FF2B5EF4-FFF2-40B4-BE49-F238E27FC236}">
                  <a16:creationId xmlns:a16="http://schemas.microsoft.com/office/drawing/2014/main" id="{8A68322B-1AC5-FDBF-51E1-57FF7F95515E}"/>
                </a:ext>
              </a:extLst>
            </p:cNvPr>
            <p:cNvSpPr/>
            <p:nvPr/>
          </p:nvSpPr>
          <p:spPr>
            <a:xfrm>
              <a:off x="-33882918" y="-816292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7" name="Ellipse 606">
              <a:extLst>
                <a:ext uri="{FF2B5EF4-FFF2-40B4-BE49-F238E27FC236}">
                  <a16:creationId xmlns:a16="http://schemas.microsoft.com/office/drawing/2014/main" id="{E6FBB253-1B83-8EF0-6FC1-8FB87F853141}"/>
                </a:ext>
              </a:extLst>
            </p:cNvPr>
            <p:cNvSpPr/>
            <p:nvPr/>
          </p:nvSpPr>
          <p:spPr>
            <a:xfrm>
              <a:off x="-33966216" y="-77297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8" name="Ellipse 607">
              <a:extLst>
                <a:ext uri="{FF2B5EF4-FFF2-40B4-BE49-F238E27FC236}">
                  <a16:creationId xmlns:a16="http://schemas.microsoft.com/office/drawing/2014/main" id="{5A67FD55-EB4C-2C27-FF4E-76CFBDCBA3BC}"/>
                </a:ext>
              </a:extLst>
            </p:cNvPr>
            <p:cNvSpPr/>
            <p:nvPr/>
          </p:nvSpPr>
          <p:spPr>
            <a:xfrm>
              <a:off x="-33771747" y="-816292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9" name="Ellipse 608">
              <a:extLst>
                <a:ext uri="{FF2B5EF4-FFF2-40B4-BE49-F238E27FC236}">
                  <a16:creationId xmlns:a16="http://schemas.microsoft.com/office/drawing/2014/main" id="{6C0B70C2-8082-7BEC-4D56-5605C2F63C96}"/>
                </a:ext>
              </a:extLst>
            </p:cNvPr>
            <p:cNvSpPr/>
            <p:nvPr/>
          </p:nvSpPr>
          <p:spPr>
            <a:xfrm>
              <a:off x="-34077388" y="-77297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0" name="Ellipse 609">
              <a:extLst>
                <a:ext uri="{FF2B5EF4-FFF2-40B4-BE49-F238E27FC236}">
                  <a16:creationId xmlns:a16="http://schemas.microsoft.com/office/drawing/2014/main" id="{C21A13C7-388A-CA54-2011-EB911FA42BBD}"/>
                </a:ext>
              </a:extLst>
            </p:cNvPr>
            <p:cNvSpPr/>
            <p:nvPr/>
          </p:nvSpPr>
          <p:spPr>
            <a:xfrm>
              <a:off x="-34188559" y="-77297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1" name="Ellipse 610">
              <a:extLst>
                <a:ext uri="{FF2B5EF4-FFF2-40B4-BE49-F238E27FC236}">
                  <a16:creationId xmlns:a16="http://schemas.microsoft.com/office/drawing/2014/main" id="{B0F16F31-A04A-7C79-478F-25CEA80BE8D1}"/>
                </a:ext>
              </a:extLst>
            </p:cNvPr>
            <p:cNvSpPr/>
            <p:nvPr/>
          </p:nvSpPr>
          <p:spPr>
            <a:xfrm>
              <a:off x="-33327061" y="-816292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2" name="Ellipse 611">
              <a:extLst>
                <a:ext uri="{FF2B5EF4-FFF2-40B4-BE49-F238E27FC236}">
                  <a16:creationId xmlns:a16="http://schemas.microsoft.com/office/drawing/2014/main" id="{D58A9CC7-7AE4-6A97-7862-EA7DF2C43DEF}"/>
                </a:ext>
              </a:extLst>
            </p:cNvPr>
            <p:cNvSpPr/>
            <p:nvPr/>
          </p:nvSpPr>
          <p:spPr>
            <a:xfrm>
              <a:off x="-34299731" y="-77297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3" name="Ellipse 612">
              <a:extLst>
                <a:ext uri="{FF2B5EF4-FFF2-40B4-BE49-F238E27FC236}">
                  <a16:creationId xmlns:a16="http://schemas.microsoft.com/office/drawing/2014/main" id="{F674CE20-A07A-53BF-7AE9-EB3648242218}"/>
                </a:ext>
              </a:extLst>
            </p:cNvPr>
            <p:cNvSpPr/>
            <p:nvPr/>
          </p:nvSpPr>
          <p:spPr>
            <a:xfrm>
              <a:off x="-33215890" y="-816292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4" name="Ellipse 613">
              <a:extLst>
                <a:ext uri="{FF2B5EF4-FFF2-40B4-BE49-F238E27FC236}">
                  <a16:creationId xmlns:a16="http://schemas.microsoft.com/office/drawing/2014/main" id="{C62E1A68-34BD-1116-151A-AC922FBE5F09}"/>
                </a:ext>
              </a:extLst>
            </p:cNvPr>
            <p:cNvSpPr/>
            <p:nvPr/>
          </p:nvSpPr>
          <p:spPr>
            <a:xfrm>
              <a:off x="-34910771" y="-772951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" name="Ellipse 614">
              <a:extLst>
                <a:ext uri="{FF2B5EF4-FFF2-40B4-BE49-F238E27FC236}">
                  <a16:creationId xmlns:a16="http://schemas.microsoft.com/office/drawing/2014/main" id="{4D495497-CE52-D9D1-4BD1-47552D6585BC}"/>
                </a:ext>
              </a:extLst>
            </p:cNvPr>
            <p:cNvSpPr/>
            <p:nvPr/>
          </p:nvSpPr>
          <p:spPr>
            <a:xfrm>
              <a:off x="-33104719" y="-816292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" name="Ellipse 615">
              <a:extLst>
                <a:ext uri="{FF2B5EF4-FFF2-40B4-BE49-F238E27FC236}">
                  <a16:creationId xmlns:a16="http://schemas.microsoft.com/office/drawing/2014/main" id="{D976766F-EC5B-8956-8D21-0FA6579D566A}"/>
                </a:ext>
              </a:extLst>
            </p:cNvPr>
            <p:cNvSpPr/>
            <p:nvPr/>
          </p:nvSpPr>
          <p:spPr>
            <a:xfrm>
              <a:off x="-32854502" y="-927022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7" name="Ellipse 616">
              <a:extLst>
                <a:ext uri="{FF2B5EF4-FFF2-40B4-BE49-F238E27FC236}">
                  <a16:creationId xmlns:a16="http://schemas.microsoft.com/office/drawing/2014/main" id="{57ECC113-E86E-09E9-8D3A-94E3C99C45B8}"/>
                </a:ext>
              </a:extLst>
            </p:cNvPr>
            <p:cNvSpPr/>
            <p:nvPr/>
          </p:nvSpPr>
          <p:spPr>
            <a:xfrm>
              <a:off x="-32993547" y="-77778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8" name="Ellipse 617">
              <a:extLst>
                <a:ext uri="{FF2B5EF4-FFF2-40B4-BE49-F238E27FC236}">
                  <a16:creationId xmlns:a16="http://schemas.microsoft.com/office/drawing/2014/main" id="{A544869F-2AD6-7629-6CBC-0667ED7E08A0}"/>
                </a:ext>
              </a:extLst>
            </p:cNvPr>
            <p:cNvSpPr/>
            <p:nvPr/>
          </p:nvSpPr>
          <p:spPr>
            <a:xfrm>
              <a:off x="-33104719" y="-77778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9" name="Ellipse 618">
              <a:extLst>
                <a:ext uri="{FF2B5EF4-FFF2-40B4-BE49-F238E27FC236}">
                  <a16:creationId xmlns:a16="http://schemas.microsoft.com/office/drawing/2014/main" id="{A7991078-2872-118A-FF43-6D9F033F3A44}"/>
                </a:ext>
              </a:extLst>
            </p:cNvPr>
            <p:cNvSpPr/>
            <p:nvPr/>
          </p:nvSpPr>
          <p:spPr>
            <a:xfrm>
              <a:off x="-33327061" y="-77778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0" name="Ellipse 619">
              <a:extLst>
                <a:ext uri="{FF2B5EF4-FFF2-40B4-BE49-F238E27FC236}">
                  <a16:creationId xmlns:a16="http://schemas.microsoft.com/office/drawing/2014/main" id="{E88620B7-4817-C0A9-D941-9246D9F93A33}"/>
                </a:ext>
              </a:extLst>
            </p:cNvPr>
            <p:cNvSpPr/>
            <p:nvPr/>
          </p:nvSpPr>
          <p:spPr>
            <a:xfrm>
              <a:off x="-32965674" y="-927022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1" name="Ellipse 620">
              <a:extLst>
                <a:ext uri="{FF2B5EF4-FFF2-40B4-BE49-F238E27FC236}">
                  <a16:creationId xmlns:a16="http://schemas.microsoft.com/office/drawing/2014/main" id="{A5E1C70F-86B1-395F-FFAB-AC1E9A5DB8C3}"/>
                </a:ext>
              </a:extLst>
            </p:cNvPr>
            <p:cNvSpPr/>
            <p:nvPr/>
          </p:nvSpPr>
          <p:spPr>
            <a:xfrm>
              <a:off x="-33438233" y="-77778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2" name="Ellipse 621">
              <a:extLst>
                <a:ext uri="{FF2B5EF4-FFF2-40B4-BE49-F238E27FC236}">
                  <a16:creationId xmlns:a16="http://schemas.microsoft.com/office/drawing/2014/main" id="{DBD53748-F44C-0DF5-0620-7CE84F3C704B}"/>
                </a:ext>
              </a:extLst>
            </p:cNvPr>
            <p:cNvSpPr/>
            <p:nvPr/>
          </p:nvSpPr>
          <p:spPr>
            <a:xfrm>
              <a:off x="-33549404" y="-77778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3" name="Ellipse 622">
              <a:extLst>
                <a:ext uri="{FF2B5EF4-FFF2-40B4-BE49-F238E27FC236}">
                  <a16:creationId xmlns:a16="http://schemas.microsoft.com/office/drawing/2014/main" id="{6F53D942-3B28-29FD-8EAA-30C5EACB0B01}"/>
                </a:ext>
              </a:extLst>
            </p:cNvPr>
            <p:cNvSpPr/>
            <p:nvPr/>
          </p:nvSpPr>
          <p:spPr>
            <a:xfrm>
              <a:off x="-33660576" y="-77778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" name="Ellipse 623">
              <a:extLst>
                <a:ext uri="{FF2B5EF4-FFF2-40B4-BE49-F238E27FC236}">
                  <a16:creationId xmlns:a16="http://schemas.microsoft.com/office/drawing/2014/main" id="{EB9D7E27-4134-7163-DD63-3F467D26C01E}"/>
                </a:ext>
              </a:extLst>
            </p:cNvPr>
            <p:cNvSpPr/>
            <p:nvPr/>
          </p:nvSpPr>
          <p:spPr>
            <a:xfrm>
              <a:off x="-33076845" y="-927022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5" name="Ellipse 624">
              <a:extLst>
                <a:ext uri="{FF2B5EF4-FFF2-40B4-BE49-F238E27FC236}">
                  <a16:creationId xmlns:a16="http://schemas.microsoft.com/office/drawing/2014/main" id="{EB568160-3FE9-7E19-CDDA-4294BB272483}"/>
                </a:ext>
              </a:extLst>
            </p:cNvPr>
            <p:cNvSpPr/>
            <p:nvPr/>
          </p:nvSpPr>
          <p:spPr>
            <a:xfrm>
              <a:off x="-33771747" y="-77778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6" name="Ellipse 625">
              <a:extLst>
                <a:ext uri="{FF2B5EF4-FFF2-40B4-BE49-F238E27FC236}">
                  <a16:creationId xmlns:a16="http://schemas.microsoft.com/office/drawing/2014/main" id="{32E880A8-0E12-2AE8-A833-672C4D6E6F2C}"/>
                </a:ext>
              </a:extLst>
            </p:cNvPr>
            <p:cNvSpPr/>
            <p:nvPr/>
          </p:nvSpPr>
          <p:spPr>
            <a:xfrm>
              <a:off x="-32909685" y="-455288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7" name="Ellipse 626">
              <a:extLst>
                <a:ext uri="{FF2B5EF4-FFF2-40B4-BE49-F238E27FC236}">
                  <a16:creationId xmlns:a16="http://schemas.microsoft.com/office/drawing/2014/main" id="{657750E6-0D49-3BD5-EAA2-BA229605AAD1}"/>
                </a:ext>
              </a:extLst>
            </p:cNvPr>
            <p:cNvSpPr/>
            <p:nvPr/>
          </p:nvSpPr>
          <p:spPr>
            <a:xfrm>
              <a:off x="-32048912" y="-816308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8" name="Ellipse 627">
              <a:extLst>
                <a:ext uri="{FF2B5EF4-FFF2-40B4-BE49-F238E27FC236}">
                  <a16:creationId xmlns:a16="http://schemas.microsoft.com/office/drawing/2014/main" id="{5E62E6A1-ED28-08CA-8D66-CDD62F79313F}"/>
                </a:ext>
              </a:extLst>
            </p:cNvPr>
            <p:cNvSpPr/>
            <p:nvPr/>
          </p:nvSpPr>
          <p:spPr>
            <a:xfrm>
              <a:off x="-33188017" y="-927022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9" name="Ellipse 628">
              <a:extLst>
                <a:ext uri="{FF2B5EF4-FFF2-40B4-BE49-F238E27FC236}">
                  <a16:creationId xmlns:a16="http://schemas.microsoft.com/office/drawing/2014/main" id="{2BF3213A-A67C-BEB1-BC8D-E547D5BFC42A}"/>
                </a:ext>
              </a:extLst>
            </p:cNvPr>
            <p:cNvSpPr/>
            <p:nvPr/>
          </p:nvSpPr>
          <p:spPr>
            <a:xfrm>
              <a:off x="-33994090" y="-77778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0" name="Ellipse 629">
              <a:extLst>
                <a:ext uri="{FF2B5EF4-FFF2-40B4-BE49-F238E27FC236}">
                  <a16:creationId xmlns:a16="http://schemas.microsoft.com/office/drawing/2014/main" id="{36F7D5C6-7624-6343-626C-0F3243DC545F}"/>
                </a:ext>
              </a:extLst>
            </p:cNvPr>
            <p:cNvSpPr/>
            <p:nvPr/>
          </p:nvSpPr>
          <p:spPr>
            <a:xfrm>
              <a:off x="-34105261" y="-77778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1" name="Ellipse 630">
              <a:extLst>
                <a:ext uri="{FF2B5EF4-FFF2-40B4-BE49-F238E27FC236}">
                  <a16:creationId xmlns:a16="http://schemas.microsoft.com/office/drawing/2014/main" id="{8A980741-FA5E-245A-0E51-3D71C7CB149B}"/>
                </a:ext>
              </a:extLst>
            </p:cNvPr>
            <p:cNvSpPr/>
            <p:nvPr/>
          </p:nvSpPr>
          <p:spPr>
            <a:xfrm>
              <a:off x="-34216433" y="-77778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2" name="Ellipse 631">
              <a:extLst>
                <a:ext uri="{FF2B5EF4-FFF2-40B4-BE49-F238E27FC236}">
                  <a16:creationId xmlns:a16="http://schemas.microsoft.com/office/drawing/2014/main" id="{4883EA09-D5CA-2317-1BE5-72EAF477BB83}"/>
                </a:ext>
              </a:extLst>
            </p:cNvPr>
            <p:cNvSpPr/>
            <p:nvPr/>
          </p:nvSpPr>
          <p:spPr>
            <a:xfrm>
              <a:off x="-33966216" y="-811483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3" name="Ellipse 632">
              <a:extLst>
                <a:ext uri="{FF2B5EF4-FFF2-40B4-BE49-F238E27FC236}">
                  <a16:creationId xmlns:a16="http://schemas.microsoft.com/office/drawing/2014/main" id="{A6CD121F-7669-0B5D-59E6-EC6AE83FB6B3}"/>
                </a:ext>
              </a:extLst>
            </p:cNvPr>
            <p:cNvSpPr/>
            <p:nvPr/>
          </p:nvSpPr>
          <p:spPr>
            <a:xfrm>
              <a:off x="-34327604" y="-77778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4" name="Ellipse 633">
              <a:extLst>
                <a:ext uri="{FF2B5EF4-FFF2-40B4-BE49-F238E27FC236}">
                  <a16:creationId xmlns:a16="http://schemas.microsoft.com/office/drawing/2014/main" id="{2A584E84-5329-25D4-54F5-2490FE7D2716}"/>
                </a:ext>
              </a:extLst>
            </p:cNvPr>
            <p:cNvSpPr/>
            <p:nvPr/>
          </p:nvSpPr>
          <p:spPr>
            <a:xfrm>
              <a:off x="-33855045" y="-811483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5" name="Ellipse 634">
              <a:extLst>
                <a:ext uri="{FF2B5EF4-FFF2-40B4-BE49-F238E27FC236}">
                  <a16:creationId xmlns:a16="http://schemas.microsoft.com/office/drawing/2014/main" id="{721A3E7E-07D7-0ED2-168D-BE49B7C942BF}"/>
                </a:ext>
              </a:extLst>
            </p:cNvPr>
            <p:cNvSpPr/>
            <p:nvPr/>
          </p:nvSpPr>
          <p:spPr>
            <a:xfrm>
              <a:off x="-34438775" y="-77778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6" name="Ellipse 635">
              <a:extLst>
                <a:ext uri="{FF2B5EF4-FFF2-40B4-BE49-F238E27FC236}">
                  <a16:creationId xmlns:a16="http://schemas.microsoft.com/office/drawing/2014/main" id="{1B7C4934-C641-5F75-819A-DF211DE38D3E}"/>
                </a:ext>
              </a:extLst>
            </p:cNvPr>
            <p:cNvSpPr/>
            <p:nvPr/>
          </p:nvSpPr>
          <p:spPr>
            <a:xfrm>
              <a:off x="-33743874" y="-811483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7" name="Ellipse 636">
              <a:extLst>
                <a:ext uri="{FF2B5EF4-FFF2-40B4-BE49-F238E27FC236}">
                  <a16:creationId xmlns:a16="http://schemas.microsoft.com/office/drawing/2014/main" id="{E8B12E8C-6807-B8FE-DEF9-2A8C757D0B6E}"/>
                </a:ext>
              </a:extLst>
            </p:cNvPr>
            <p:cNvSpPr/>
            <p:nvPr/>
          </p:nvSpPr>
          <p:spPr>
            <a:xfrm>
              <a:off x="-33521531" y="-811483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8" name="Ellipse 637">
              <a:extLst>
                <a:ext uri="{FF2B5EF4-FFF2-40B4-BE49-F238E27FC236}">
                  <a16:creationId xmlns:a16="http://schemas.microsoft.com/office/drawing/2014/main" id="{C0820992-1178-413C-C803-472757B42737}"/>
                </a:ext>
              </a:extLst>
            </p:cNvPr>
            <p:cNvSpPr/>
            <p:nvPr/>
          </p:nvSpPr>
          <p:spPr>
            <a:xfrm>
              <a:off x="-34549947" y="-77778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9" name="Ellipse 638">
              <a:extLst>
                <a:ext uri="{FF2B5EF4-FFF2-40B4-BE49-F238E27FC236}">
                  <a16:creationId xmlns:a16="http://schemas.microsoft.com/office/drawing/2014/main" id="{84C4BF97-D7EC-3AC9-2FF7-5E662EBD8E82}"/>
                </a:ext>
              </a:extLst>
            </p:cNvPr>
            <p:cNvSpPr/>
            <p:nvPr/>
          </p:nvSpPr>
          <p:spPr>
            <a:xfrm>
              <a:off x="-33299188" y="-811483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0" name="Ellipse 639">
              <a:extLst>
                <a:ext uri="{FF2B5EF4-FFF2-40B4-BE49-F238E27FC236}">
                  <a16:creationId xmlns:a16="http://schemas.microsoft.com/office/drawing/2014/main" id="{EA9B5715-9C5B-8576-2889-17EC3C449621}"/>
                </a:ext>
              </a:extLst>
            </p:cNvPr>
            <p:cNvSpPr/>
            <p:nvPr/>
          </p:nvSpPr>
          <p:spPr>
            <a:xfrm>
              <a:off x="-34661038" y="-77778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1" name="Ellipse 640">
              <a:extLst>
                <a:ext uri="{FF2B5EF4-FFF2-40B4-BE49-F238E27FC236}">
                  <a16:creationId xmlns:a16="http://schemas.microsoft.com/office/drawing/2014/main" id="{A2BC08C8-52D3-7308-A77C-B5F7F6935B60}"/>
                </a:ext>
              </a:extLst>
            </p:cNvPr>
            <p:cNvSpPr/>
            <p:nvPr/>
          </p:nvSpPr>
          <p:spPr>
            <a:xfrm>
              <a:off x="-33188017" y="-811483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2" name="Ellipse 641">
              <a:extLst>
                <a:ext uri="{FF2B5EF4-FFF2-40B4-BE49-F238E27FC236}">
                  <a16:creationId xmlns:a16="http://schemas.microsoft.com/office/drawing/2014/main" id="{39939F2A-5A60-2D7B-3F01-48DBE005909A}"/>
                </a:ext>
              </a:extLst>
            </p:cNvPr>
            <p:cNvSpPr/>
            <p:nvPr/>
          </p:nvSpPr>
          <p:spPr>
            <a:xfrm>
              <a:off x="-34827553" y="-777809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3" name="Ellipse 642">
              <a:extLst>
                <a:ext uri="{FF2B5EF4-FFF2-40B4-BE49-F238E27FC236}">
                  <a16:creationId xmlns:a16="http://schemas.microsoft.com/office/drawing/2014/main" id="{711F71F1-58F4-E5F4-68D8-16C22BD2335C}"/>
                </a:ext>
              </a:extLst>
            </p:cNvPr>
            <p:cNvSpPr/>
            <p:nvPr/>
          </p:nvSpPr>
          <p:spPr>
            <a:xfrm>
              <a:off x="-33076845" y="-811483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4" name="Ellipse 643">
              <a:extLst>
                <a:ext uri="{FF2B5EF4-FFF2-40B4-BE49-F238E27FC236}">
                  <a16:creationId xmlns:a16="http://schemas.microsoft.com/office/drawing/2014/main" id="{3BF5A64F-E615-EE69-7CC2-C327C421C06E}"/>
                </a:ext>
              </a:extLst>
            </p:cNvPr>
            <p:cNvSpPr/>
            <p:nvPr/>
          </p:nvSpPr>
          <p:spPr>
            <a:xfrm>
              <a:off x="-34938725" y="-777809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5" name="Ellipse 644">
              <a:extLst>
                <a:ext uri="{FF2B5EF4-FFF2-40B4-BE49-F238E27FC236}">
                  <a16:creationId xmlns:a16="http://schemas.microsoft.com/office/drawing/2014/main" id="{7CF6D5EE-2FDA-5ACD-8DB8-BAA6E670D987}"/>
                </a:ext>
              </a:extLst>
            </p:cNvPr>
            <p:cNvSpPr/>
            <p:nvPr/>
          </p:nvSpPr>
          <p:spPr>
            <a:xfrm>
              <a:off x="-32520988" y="-811483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6" name="Ellipse 645">
              <a:extLst>
                <a:ext uri="{FF2B5EF4-FFF2-40B4-BE49-F238E27FC236}">
                  <a16:creationId xmlns:a16="http://schemas.microsoft.com/office/drawing/2014/main" id="{8C2439FB-C3E7-918A-E75E-3C3539B21ABA}"/>
                </a:ext>
              </a:extLst>
            </p:cNvPr>
            <p:cNvSpPr/>
            <p:nvPr/>
          </p:nvSpPr>
          <p:spPr>
            <a:xfrm>
              <a:off x="-34994230" y="-777809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7" name="Ellipse 646">
              <a:extLst>
                <a:ext uri="{FF2B5EF4-FFF2-40B4-BE49-F238E27FC236}">
                  <a16:creationId xmlns:a16="http://schemas.microsoft.com/office/drawing/2014/main" id="{25220469-2EF0-3CBB-160F-27BC8FC09377}"/>
                </a:ext>
              </a:extLst>
            </p:cNvPr>
            <p:cNvSpPr/>
            <p:nvPr/>
          </p:nvSpPr>
          <p:spPr>
            <a:xfrm>
              <a:off x="-32409817" y="-811483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8" name="Ellipse 647">
              <a:extLst>
                <a:ext uri="{FF2B5EF4-FFF2-40B4-BE49-F238E27FC236}">
                  <a16:creationId xmlns:a16="http://schemas.microsoft.com/office/drawing/2014/main" id="{D69013A1-6376-506E-3A38-CEEC1F5FECFA}"/>
                </a:ext>
              </a:extLst>
            </p:cNvPr>
            <p:cNvSpPr/>
            <p:nvPr/>
          </p:nvSpPr>
          <p:spPr>
            <a:xfrm>
              <a:off x="-35049896" y="-777809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9" name="Ellipse 648">
              <a:extLst>
                <a:ext uri="{FF2B5EF4-FFF2-40B4-BE49-F238E27FC236}">
                  <a16:creationId xmlns:a16="http://schemas.microsoft.com/office/drawing/2014/main" id="{03978020-A27A-34A5-AE21-BB3267DF9367}"/>
                </a:ext>
              </a:extLst>
            </p:cNvPr>
            <p:cNvSpPr/>
            <p:nvPr/>
          </p:nvSpPr>
          <p:spPr>
            <a:xfrm>
              <a:off x="-32298645" y="-811483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0" name="Ellipse 649">
              <a:extLst>
                <a:ext uri="{FF2B5EF4-FFF2-40B4-BE49-F238E27FC236}">
                  <a16:creationId xmlns:a16="http://schemas.microsoft.com/office/drawing/2014/main" id="{CDE3FE15-A484-0BBC-AEF5-7A4CCDB1B406}"/>
                </a:ext>
              </a:extLst>
            </p:cNvPr>
            <p:cNvSpPr/>
            <p:nvPr/>
          </p:nvSpPr>
          <p:spPr>
            <a:xfrm>
              <a:off x="-32909685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1" name="Ellipse 650">
              <a:extLst>
                <a:ext uri="{FF2B5EF4-FFF2-40B4-BE49-F238E27FC236}">
                  <a16:creationId xmlns:a16="http://schemas.microsoft.com/office/drawing/2014/main" id="{D42101E5-6810-2FBF-77C9-FC681B2AB8A7}"/>
                </a:ext>
              </a:extLst>
            </p:cNvPr>
            <p:cNvSpPr/>
            <p:nvPr/>
          </p:nvSpPr>
          <p:spPr>
            <a:xfrm>
              <a:off x="-33299188" y="-927022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2" name="Ellipse 651">
              <a:extLst>
                <a:ext uri="{FF2B5EF4-FFF2-40B4-BE49-F238E27FC236}">
                  <a16:creationId xmlns:a16="http://schemas.microsoft.com/office/drawing/2014/main" id="{4109C488-DBBF-1187-39B7-7C4C3E421717}"/>
                </a:ext>
              </a:extLst>
            </p:cNvPr>
            <p:cNvSpPr/>
            <p:nvPr/>
          </p:nvSpPr>
          <p:spPr>
            <a:xfrm>
              <a:off x="-33020857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3" name="Ellipse 652">
              <a:extLst>
                <a:ext uri="{FF2B5EF4-FFF2-40B4-BE49-F238E27FC236}">
                  <a16:creationId xmlns:a16="http://schemas.microsoft.com/office/drawing/2014/main" id="{E4468525-E208-AFAB-DBA9-6E704B00F2C8}"/>
                </a:ext>
              </a:extLst>
            </p:cNvPr>
            <p:cNvSpPr/>
            <p:nvPr/>
          </p:nvSpPr>
          <p:spPr>
            <a:xfrm>
              <a:off x="-32048912" y="-931839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4" name="Ellipse 653">
              <a:extLst>
                <a:ext uri="{FF2B5EF4-FFF2-40B4-BE49-F238E27FC236}">
                  <a16:creationId xmlns:a16="http://schemas.microsoft.com/office/drawing/2014/main" id="{5FC1E1DA-2C25-FF24-885B-A876F2E36461}"/>
                </a:ext>
              </a:extLst>
            </p:cNvPr>
            <p:cNvSpPr/>
            <p:nvPr/>
          </p:nvSpPr>
          <p:spPr>
            <a:xfrm>
              <a:off x="-33354371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" name="Ellipse 654">
              <a:extLst>
                <a:ext uri="{FF2B5EF4-FFF2-40B4-BE49-F238E27FC236}">
                  <a16:creationId xmlns:a16="http://schemas.microsoft.com/office/drawing/2014/main" id="{EE9AB2FC-B090-32FA-E86D-A3296743144A}"/>
                </a:ext>
              </a:extLst>
            </p:cNvPr>
            <p:cNvSpPr/>
            <p:nvPr/>
          </p:nvSpPr>
          <p:spPr>
            <a:xfrm>
              <a:off x="-33465542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" name="Ellipse 655">
              <a:extLst>
                <a:ext uri="{FF2B5EF4-FFF2-40B4-BE49-F238E27FC236}">
                  <a16:creationId xmlns:a16="http://schemas.microsoft.com/office/drawing/2014/main" id="{5B096200-4854-C7D9-D4B9-679D0283F77F}"/>
                </a:ext>
              </a:extLst>
            </p:cNvPr>
            <p:cNvSpPr/>
            <p:nvPr/>
          </p:nvSpPr>
          <p:spPr>
            <a:xfrm>
              <a:off x="-33576714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7" name="Ellipse 656">
              <a:extLst>
                <a:ext uri="{FF2B5EF4-FFF2-40B4-BE49-F238E27FC236}">
                  <a16:creationId xmlns:a16="http://schemas.microsoft.com/office/drawing/2014/main" id="{FBCFF381-4136-D5B5-90D4-C313F3A91B08}"/>
                </a:ext>
              </a:extLst>
            </p:cNvPr>
            <p:cNvSpPr/>
            <p:nvPr/>
          </p:nvSpPr>
          <p:spPr>
            <a:xfrm>
              <a:off x="-33687885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8" name="Ellipse 657">
              <a:extLst>
                <a:ext uri="{FF2B5EF4-FFF2-40B4-BE49-F238E27FC236}">
                  <a16:creationId xmlns:a16="http://schemas.microsoft.com/office/drawing/2014/main" id="{7A3FA052-DF30-A7F4-2880-074559545EC1}"/>
                </a:ext>
              </a:extLst>
            </p:cNvPr>
            <p:cNvSpPr/>
            <p:nvPr/>
          </p:nvSpPr>
          <p:spPr>
            <a:xfrm>
              <a:off x="-33799056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9" name="Ellipse 658">
              <a:extLst>
                <a:ext uri="{FF2B5EF4-FFF2-40B4-BE49-F238E27FC236}">
                  <a16:creationId xmlns:a16="http://schemas.microsoft.com/office/drawing/2014/main" id="{02EE234B-4A9C-4501-F236-CB8733C977E2}"/>
                </a:ext>
              </a:extLst>
            </p:cNvPr>
            <p:cNvSpPr/>
            <p:nvPr/>
          </p:nvSpPr>
          <p:spPr>
            <a:xfrm>
              <a:off x="-33910228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0" name="Ellipse 659">
              <a:extLst>
                <a:ext uri="{FF2B5EF4-FFF2-40B4-BE49-F238E27FC236}">
                  <a16:creationId xmlns:a16="http://schemas.microsoft.com/office/drawing/2014/main" id="{03B6596A-BD16-8831-B09B-74D6D21BB271}"/>
                </a:ext>
              </a:extLst>
            </p:cNvPr>
            <p:cNvSpPr/>
            <p:nvPr/>
          </p:nvSpPr>
          <p:spPr>
            <a:xfrm>
              <a:off x="-33049375" y="-787371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1" name="Ellipse 660">
              <a:extLst>
                <a:ext uri="{FF2B5EF4-FFF2-40B4-BE49-F238E27FC236}">
                  <a16:creationId xmlns:a16="http://schemas.microsoft.com/office/drawing/2014/main" id="{86AB2321-F23E-63B9-DE85-8100CA25CD29}"/>
                </a:ext>
              </a:extLst>
            </p:cNvPr>
            <p:cNvSpPr/>
            <p:nvPr/>
          </p:nvSpPr>
          <p:spPr>
            <a:xfrm>
              <a:off x="-33271717" y="-787371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2" name="Ellipse 661">
              <a:extLst>
                <a:ext uri="{FF2B5EF4-FFF2-40B4-BE49-F238E27FC236}">
                  <a16:creationId xmlns:a16="http://schemas.microsoft.com/office/drawing/2014/main" id="{7A61EE14-9249-9B38-26E6-E818D214E5D7}"/>
                </a:ext>
              </a:extLst>
            </p:cNvPr>
            <p:cNvSpPr/>
            <p:nvPr/>
          </p:nvSpPr>
          <p:spPr>
            <a:xfrm>
              <a:off x="-33938746" y="-80662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3" name="Ellipse 662">
              <a:extLst>
                <a:ext uri="{FF2B5EF4-FFF2-40B4-BE49-F238E27FC236}">
                  <a16:creationId xmlns:a16="http://schemas.microsoft.com/office/drawing/2014/main" id="{B5F2F26B-585E-D586-F3E4-6C96044A645E}"/>
                </a:ext>
              </a:extLst>
            </p:cNvPr>
            <p:cNvSpPr/>
            <p:nvPr/>
          </p:nvSpPr>
          <p:spPr>
            <a:xfrm>
              <a:off x="-33382889" y="-787371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4" name="Ellipse 663">
              <a:extLst>
                <a:ext uri="{FF2B5EF4-FFF2-40B4-BE49-F238E27FC236}">
                  <a16:creationId xmlns:a16="http://schemas.microsoft.com/office/drawing/2014/main" id="{BAA044B1-A409-2A6D-8DBC-EB7C23568C31}"/>
                </a:ext>
              </a:extLst>
            </p:cNvPr>
            <p:cNvSpPr/>
            <p:nvPr/>
          </p:nvSpPr>
          <p:spPr>
            <a:xfrm>
              <a:off x="-33827574" y="-80662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5" name="Ellipse 664">
              <a:extLst>
                <a:ext uri="{FF2B5EF4-FFF2-40B4-BE49-F238E27FC236}">
                  <a16:creationId xmlns:a16="http://schemas.microsoft.com/office/drawing/2014/main" id="{8CBFC4F8-97BE-DC69-2BED-08F6387E7C45}"/>
                </a:ext>
              </a:extLst>
            </p:cNvPr>
            <p:cNvSpPr/>
            <p:nvPr/>
          </p:nvSpPr>
          <p:spPr>
            <a:xfrm>
              <a:off x="-33494060" y="-787371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" name="Ellipse 665">
              <a:extLst>
                <a:ext uri="{FF2B5EF4-FFF2-40B4-BE49-F238E27FC236}">
                  <a16:creationId xmlns:a16="http://schemas.microsoft.com/office/drawing/2014/main" id="{3ED6BE94-4F25-4699-0C74-4BF6F1A1B7CF}"/>
                </a:ext>
              </a:extLst>
            </p:cNvPr>
            <p:cNvSpPr/>
            <p:nvPr/>
          </p:nvSpPr>
          <p:spPr>
            <a:xfrm>
              <a:off x="-33716403" y="-80662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7" name="Ellipse 666">
              <a:extLst>
                <a:ext uri="{FF2B5EF4-FFF2-40B4-BE49-F238E27FC236}">
                  <a16:creationId xmlns:a16="http://schemas.microsoft.com/office/drawing/2014/main" id="{7618E91F-4589-8F49-CD7A-55FC00668F45}"/>
                </a:ext>
              </a:extLst>
            </p:cNvPr>
            <p:cNvSpPr/>
            <p:nvPr/>
          </p:nvSpPr>
          <p:spPr>
            <a:xfrm>
              <a:off x="-33605232" y="-787371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8" name="Ellipse 667">
              <a:extLst>
                <a:ext uri="{FF2B5EF4-FFF2-40B4-BE49-F238E27FC236}">
                  <a16:creationId xmlns:a16="http://schemas.microsoft.com/office/drawing/2014/main" id="{CC201D51-B6C5-B0B6-07CB-EE3F6D9FEF1C}"/>
                </a:ext>
              </a:extLst>
            </p:cNvPr>
            <p:cNvSpPr/>
            <p:nvPr/>
          </p:nvSpPr>
          <p:spPr>
            <a:xfrm>
              <a:off x="-33494060" y="-80662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9" name="Ellipse 668">
              <a:extLst>
                <a:ext uri="{FF2B5EF4-FFF2-40B4-BE49-F238E27FC236}">
                  <a16:creationId xmlns:a16="http://schemas.microsoft.com/office/drawing/2014/main" id="{3445DB7B-E4E6-2D4F-A37B-FB46153C49F6}"/>
                </a:ext>
              </a:extLst>
            </p:cNvPr>
            <p:cNvSpPr/>
            <p:nvPr/>
          </p:nvSpPr>
          <p:spPr>
            <a:xfrm>
              <a:off x="-33716403" y="-787371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0" name="Ellipse 669">
              <a:extLst>
                <a:ext uri="{FF2B5EF4-FFF2-40B4-BE49-F238E27FC236}">
                  <a16:creationId xmlns:a16="http://schemas.microsoft.com/office/drawing/2014/main" id="{521D60D0-CB59-3047-E429-27A09F93D49A}"/>
                </a:ext>
              </a:extLst>
            </p:cNvPr>
            <p:cNvSpPr/>
            <p:nvPr/>
          </p:nvSpPr>
          <p:spPr>
            <a:xfrm>
              <a:off x="-33271717" y="-80662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1" name="Ellipse 670">
              <a:extLst>
                <a:ext uri="{FF2B5EF4-FFF2-40B4-BE49-F238E27FC236}">
                  <a16:creationId xmlns:a16="http://schemas.microsoft.com/office/drawing/2014/main" id="{019C1AC2-6739-92B1-0ED0-EB39046B8038}"/>
                </a:ext>
              </a:extLst>
            </p:cNvPr>
            <p:cNvSpPr/>
            <p:nvPr/>
          </p:nvSpPr>
          <p:spPr>
            <a:xfrm>
              <a:off x="-33827574" y="-787371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2" name="Ellipse 671">
              <a:extLst>
                <a:ext uri="{FF2B5EF4-FFF2-40B4-BE49-F238E27FC236}">
                  <a16:creationId xmlns:a16="http://schemas.microsoft.com/office/drawing/2014/main" id="{0DC92BF5-717D-244A-2FF9-19D7DD6694DA}"/>
                </a:ext>
              </a:extLst>
            </p:cNvPr>
            <p:cNvSpPr/>
            <p:nvPr/>
          </p:nvSpPr>
          <p:spPr>
            <a:xfrm>
              <a:off x="-33160546" y="-80662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3" name="Ellipse 672">
              <a:extLst>
                <a:ext uri="{FF2B5EF4-FFF2-40B4-BE49-F238E27FC236}">
                  <a16:creationId xmlns:a16="http://schemas.microsoft.com/office/drawing/2014/main" id="{408C1D87-90D6-9228-14CA-9F176447A83F}"/>
                </a:ext>
              </a:extLst>
            </p:cNvPr>
            <p:cNvSpPr/>
            <p:nvPr/>
          </p:nvSpPr>
          <p:spPr>
            <a:xfrm>
              <a:off x="-33938746" y="-787371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4" name="Ellipse 673">
              <a:extLst>
                <a:ext uri="{FF2B5EF4-FFF2-40B4-BE49-F238E27FC236}">
                  <a16:creationId xmlns:a16="http://schemas.microsoft.com/office/drawing/2014/main" id="{045A4F68-3B9B-3907-9D2E-FDE46970FC90}"/>
                </a:ext>
              </a:extLst>
            </p:cNvPr>
            <p:cNvSpPr/>
            <p:nvPr/>
          </p:nvSpPr>
          <p:spPr>
            <a:xfrm>
              <a:off x="-34049917" y="-787371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5" name="Ellipse 674">
              <a:extLst>
                <a:ext uri="{FF2B5EF4-FFF2-40B4-BE49-F238E27FC236}">
                  <a16:creationId xmlns:a16="http://schemas.microsoft.com/office/drawing/2014/main" id="{B45B48BC-AB64-F4A5-668D-46E3E75F7BB0}"/>
                </a:ext>
              </a:extLst>
            </p:cNvPr>
            <p:cNvSpPr/>
            <p:nvPr/>
          </p:nvSpPr>
          <p:spPr>
            <a:xfrm>
              <a:off x="-34161089" y="-787371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" name="Ellipse 675">
              <a:extLst>
                <a:ext uri="{FF2B5EF4-FFF2-40B4-BE49-F238E27FC236}">
                  <a16:creationId xmlns:a16="http://schemas.microsoft.com/office/drawing/2014/main" id="{D4E1AB07-D606-4462-9D67-127CCE5ECE2C}"/>
                </a:ext>
              </a:extLst>
            </p:cNvPr>
            <p:cNvSpPr/>
            <p:nvPr/>
          </p:nvSpPr>
          <p:spPr>
            <a:xfrm>
              <a:off x="-32298645" y="-79222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7" name="Ellipse 676">
              <a:extLst>
                <a:ext uri="{FF2B5EF4-FFF2-40B4-BE49-F238E27FC236}">
                  <a16:creationId xmlns:a16="http://schemas.microsoft.com/office/drawing/2014/main" id="{083898E0-3CE4-D95F-C0CD-44BCC196BE67}"/>
                </a:ext>
              </a:extLst>
            </p:cNvPr>
            <p:cNvSpPr/>
            <p:nvPr/>
          </p:nvSpPr>
          <p:spPr>
            <a:xfrm>
              <a:off x="-32409817" y="-79222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8" name="Ellipse 677">
              <a:extLst>
                <a:ext uri="{FF2B5EF4-FFF2-40B4-BE49-F238E27FC236}">
                  <a16:creationId xmlns:a16="http://schemas.microsoft.com/office/drawing/2014/main" id="{C57E8BA6-885D-1F67-5381-EB039A03DD38}"/>
                </a:ext>
              </a:extLst>
            </p:cNvPr>
            <p:cNvSpPr/>
            <p:nvPr/>
          </p:nvSpPr>
          <p:spPr>
            <a:xfrm>
              <a:off x="-32520988" y="-79222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9" name="Ellipse 678">
              <a:extLst>
                <a:ext uri="{FF2B5EF4-FFF2-40B4-BE49-F238E27FC236}">
                  <a16:creationId xmlns:a16="http://schemas.microsoft.com/office/drawing/2014/main" id="{CD02B43F-4B50-D555-47FD-BF98907B42DD}"/>
                </a:ext>
              </a:extLst>
            </p:cNvPr>
            <p:cNvSpPr/>
            <p:nvPr/>
          </p:nvSpPr>
          <p:spPr>
            <a:xfrm>
              <a:off x="-32632160" y="-79222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0" name="Ellipse 679">
              <a:extLst>
                <a:ext uri="{FF2B5EF4-FFF2-40B4-BE49-F238E27FC236}">
                  <a16:creationId xmlns:a16="http://schemas.microsoft.com/office/drawing/2014/main" id="{AF37D15A-58B7-E318-A62C-5D32AD6D4044}"/>
                </a:ext>
              </a:extLst>
            </p:cNvPr>
            <p:cNvSpPr/>
            <p:nvPr/>
          </p:nvSpPr>
          <p:spPr>
            <a:xfrm>
              <a:off x="-32965674" y="-79222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1" name="Ellipse 680">
              <a:extLst>
                <a:ext uri="{FF2B5EF4-FFF2-40B4-BE49-F238E27FC236}">
                  <a16:creationId xmlns:a16="http://schemas.microsoft.com/office/drawing/2014/main" id="{C6620DF8-07D7-5FAE-116F-2064F314ABCC}"/>
                </a:ext>
              </a:extLst>
            </p:cNvPr>
            <p:cNvSpPr/>
            <p:nvPr/>
          </p:nvSpPr>
          <p:spPr>
            <a:xfrm>
              <a:off x="-33299188" y="-79222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2" name="Ellipse 681">
              <a:extLst>
                <a:ext uri="{FF2B5EF4-FFF2-40B4-BE49-F238E27FC236}">
                  <a16:creationId xmlns:a16="http://schemas.microsoft.com/office/drawing/2014/main" id="{928B7451-AF24-33E8-6A42-150D531E6662}"/>
                </a:ext>
              </a:extLst>
            </p:cNvPr>
            <p:cNvSpPr/>
            <p:nvPr/>
          </p:nvSpPr>
          <p:spPr>
            <a:xfrm>
              <a:off x="-33410359" y="-79222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3" name="Ellipse 682">
              <a:extLst>
                <a:ext uri="{FF2B5EF4-FFF2-40B4-BE49-F238E27FC236}">
                  <a16:creationId xmlns:a16="http://schemas.microsoft.com/office/drawing/2014/main" id="{43D0F33E-8556-C4B6-2CEC-AF291F016C8F}"/>
                </a:ext>
              </a:extLst>
            </p:cNvPr>
            <p:cNvSpPr/>
            <p:nvPr/>
          </p:nvSpPr>
          <p:spPr>
            <a:xfrm>
              <a:off x="-33521531" y="-79222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4" name="Ellipse 683">
              <a:extLst>
                <a:ext uri="{FF2B5EF4-FFF2-40B4-BE49-F238E27FC236}">
                  <a16:creationId xmlns:a16="http://schemas.microsoft.com/office/drawing/2014/main" id="{E87E9220-A696-92C9-A811-F7F20F726D08}"/>
                </a:ext>
              </a:extLst>
            </p:cNvPr>
            <p:cNvSpPr/>
            <p:nvPr/>
          </p:nvSpPr>
          <p:spPr>
            <a:xfrm>
              <a:off x="-33632702" y="-79222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5" name="Ellipse 684">
              <a:extLst>
                <a:ext uri="{FF2B5EF4-FFF2-40B4-BE49-F238E27FC236}">
                  <a16:creationId xmlns:a16="http://schemas.microsoft.com/office/drawing/2014/main" id="{EACE6250-D447-35CC-0927-78942E286FAA}"/>
                </a:ext>
              </a:extLst>
            </p:cNvPr>
            <p:cNvSpPr/>
            <p:nvPr/>
          </p:nvSpPr>
          <p:spPr>
            <a:xfrm>
              <a:off x="-33743874" y="-79222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6" name="Ellipse 685">
              <a:extLst>
                <a:ext uri="{FF2B5EF4-FFF2-40B4-BE49-F238E27FC236}">
                  <a16:creationId xmlns:a16="http://schemas.microsoft.com/office/drawing/2014/main" id="{2209BC41-7053-5ADB-A36D-EEABC73AAAA5}"/>
                </a:ext>
              </a:extLst>
            </p:cNvPr>
            <p:cNvSpPr/>
            <p:nvPr/>
          </p:nvSpPr>
          <p:spPr>
            <a:xfrm>
              <a:off x="-33855045" y="-79222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7" name="Ellipse 686">
              <a:extLst>
                <a:ext uri="{FF2B5EF4-FFF2-40B4-BE49-F238E27FC236}">
                  <a16:creationId xmlns:a16="http://schemas.microsoft.com/office/drawing/2014/main" id="{C18A2069-3A1D-334D-9590-E7AA547EC3E8}"/>
                </a:ext>
              </a:extLst>
            </p:cNvPr>
            <p:cNvSpPr/>
            <p:nvPr/>
          </p:nvSpPr>
          <p:spPr>
            <a:xfrm>
              <a:off x="-33966216" y="-79222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8" name="Ellipse 687">
              <a:extLst>
                <a:ext uri="{FF2B5EF4-FFF2-40B4-BE49-F238E27FC236}">
                  <a16:creationId xmlns:a16="http://schemas.microsoft.com/office/drawing/2014/main" id="{F85B59A1-C61B-18EF-987F-09D5FF0CD18A}"/>
                </a:ext>
              </a:extLst>
            </p:cNvPr>
            <p:cNvSpPr/>
            <p:nvPr/>
          </p:nvSpPr>
          <p:spPr>
            <a:xfrm>
              <a:off x="-34077388" y="-79222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9" name="Ellipse 688">
              <a:extLst>
                <a:ext uri="{FF2B5EF4-FFF2-40B4-BE49-F238E27FC236}">
                  <a16:creationId xmlns:a16="http://schemas.microsoft.com/office/drawing/2014/main" id="{87A5A098-97ED-27C7-4D4D-8694E38EBA65}"/>
                </a:ext>
              </a:extLst>
            </p:cNvPr>
            <p:cNvSpPr/>
            <p:nvPr/>
          </p:nvSpPr>
          <p:spPr>
            <a:xfrm>
              <a:off x="-34188559" y="-79222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0" name="Ellipse 689">
              <a:extLst>
                <a:ext uri="{FF2B5EF4-FFF2-40B4-BE49-F238E27FC236}">
                  <a16:creationId xmlns:a16="http://schemas.microsoft.com/office/drawing/2014/main" id="{6EDDDC8A-4219-0331-0E02-370058F4716A}"/>
                </a:ext>
              </a:extLst>
            </p:cNvPr>
            <p:cNvSpPr/>
            <p:nvPr/>
          </p:nvSpPr>
          <p:spPr>
            <a:xfrm>
              <a:off x="-34299731" y="-79222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1" name="Ellipse 690">
              <a:extLst>
                <a:ext uri="{FF2B5EF4-FFF2-40B4-BE49-F238E27FC236}">
                  <a16:creationId xmlns:a16="http://schemas.microsoft.com/office/drawing/2014/main" id="{776B8163-3E00-BFB4-CCBE-E8A3E3DFF299}"/>
                </a:ext>
              </a:extLst>
            </p:cNvPr>
            <p:cNvSpPr/>
            <p:nvPr/>
          </p:nvSpPr>
          <p:spPr>
            <a:xfrm>
              <a:off x="-33215890" y="-931823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2" name="Ellipse 691">
              <a:extLst>
                <a:ext uri="{FF2B5EF4-FFF2-40B4-BE49-F238E27FC236}">
                  <a16:creationId xmlns:a16="http://schemas.microsoft.com/office/drawing/2014/main" id="{FB839690-F220-27AB-AFFA-4B22BC6348DC}"/>
                </a:ext>
              </a:extLst>
            </p:cNvPr>
            <p:cNvSpPr/>
            <p:nvPr/>
          </p:nvSpPr>
          <p:spPr>
            <a:xfrm>
              <a:off x="-33104719" y="-931823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3" name="Ellipse 692">
              <a:extLst>
                <a:ext uri="{FF2B5EF4-FFF2-40B4-BE49-F238E27FC236}">
                  <a16:creationId xmlns:a16="http://schemas.microsoft.com/office/drawing/2014/main" id="{36504385-70A9-CEB5-CF90-D0CDCF1DF20E}"/>
                </a:ext>
              </a:extLst>
            </p:cNvPr>
            <p:cNvSpPr/>
            <p:nvPr/>
          </p:nvSpPr>
          <p:spPr>
            <a:xfrm>
              <a:off x="-34910771" y="-792205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4" name="Ellipse 693">
              <a:extLst>
                <a:ext uri="{FF2B5EF4-FFF2-40B4-BE49-F238E27FC236}">
                  <a16:creationId xmlns:a16="http://schemas.microsoft.com/office/drawing/2014/main" id="{E3F7ECD4-ACE6-337E-B915-77EE6E4CD15B}"/>
                </a:ext>
              </a:extLst>
            </p:cNvPr>
            <p:cNvSpPr/>
            <p:nvPr/>
          </p:nvSpPr>
          <p:spPr>
            <a:xfrm>
              <a:off x="-32993547" y="-931823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5" name="Ellipse 694">
              <a:extLst>
                <a:ext uri="{FF2B5EF4-FFF2-40B4-BE49-F238E27FC236}">
                  <a16:creationId xmlns:a16="http://schemas.microsoft.com/office/drawing/2014/main" id="{B77AC984-6464-63B3-1283-181B6116E9B3}"/>
                </a:ext>
              </a:extLst>
            </p:cNvPr>
            <p:cNvSpPr/>
            <p:nvPr/>
          </p:nvSpPr>
          <p:spPr>
            <a:xfrm>
              <a:off x="-32882376" y="-931823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6" name="Ellipse 695">
              <a:extLst>
                <a:ext uri="{FF2B5EF4-FFF2-40B4-BE49-F238E27FC236}">
                  <a16:creationId xmlns:a16="http://schemas.microsoft.com/office/drawing/2014/main" id="{E8B56474-FE3A-4F55-E332-4100A957732D}"/>
                </a:ext>
              </a:extLst>
            </p:cNvPr>
            <p:cNvSpPr/>
            <p:nvPr/>
          </p:nvSpPr>
          <p:spPr>
            <a:xfrm>
              <a:off x="-32993547" y="-79703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7" name="Ellipse 696">
              <a:extLst>
                <a:ext uri="{FF2B5EF4-FFF2-40B4-BE49-F238E27FC236}">
                  <a16:creationId xmlns:a16="http://schemas.microsoft.com/office/drawing/2014/main" id="{DC376067-C334-A5C1-26EA-FDA3DEC07C62}"/>
                </a:ext>
              </a:extLst>
            </p:cNvPr>
            <p:cNvSpPr/>
            <p:nvPr/>
          </p:nvSpPr>
          <p:spPr>
            <a:xfrm>
              <a:off x="-33327061" y="-79703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8" name="Ellipse 697">
              <a:extLst>
                <a:ext uri="{FF2B5EF4-FFF2-40B4-BE49-F238E27FC236}">
                  <a16:creationId xmlns:a16="http://schemas.microsoft.com/office/drawing/2014/main" id="{AC538CB2-624D-5C1C-B120-C7CEF6F4046F}"/>
                </a:ext>
              </a:extLst>
            </p:cNvPr>
            <p:cNvSpPr/>
            <p:nvPr/>
          </p:nvSpPr>
          <p:spPr>
            <a:xfrm>
              <a:off x="-33438233" y="-79703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9" name="Ellipse 698">
              <a:extLst>
                <a:ext uri="{FF2B5EF4-FFF2-40B4-BE49-F238E27FC236}">
                  <a16:creationId xmlns:a16="http://schemas.microsoft.com/office/drawing/2014/main" id="{C2F56C42-22B4-9501-56E8-22607541B749}"/>
                </a:ext>
              </a:extLst>
            </p:cNvPr>
            <p:cNvSpPr/>
            <p:nvPr/>
          </p:nvSpPr>
          <p:spPr>
            <a:xfrm>
              <a:off x="-33771747" y="-79703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0" name="Ellipse 699">
              <a:extLst>
                <a:ext uri="{FF2B5EF4-FFF2-40B4-BE49-F238E27FC236}">
                  <a16:creationId xmlns:a16="http://schemas.microsoft.com/office/drawing/2014/main" id="{3FE722CD-ADB9-DFD0-E991-377A482E99AA}"/>
                </a:ext>
              </a:extLst>
            </p:cNvPr>
            <p:cNvSpPr/>
            <p:nvPr/>
          </p:nvSpPr>
          <p:spPr>
            <a:xfrm>
              <a:off x="-33994090" y="-79703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1" name="Ellipse 700">
              <a:extLst>
                <a:ext uri="{FF2B5EF4-FFF2-40B4-BE49-F238E27FC236}">
                  <a16:creationId xmlns:a16="http://schemas.microsoft.com/office/drawing/2014/main" id="{D6BD8768-C515-6D08-5C19-FE809698D8C0}"/>
                </a:ext>
              </a:extLst>
            </p:cNvPr>
            <p:cNvSpPr/>
            <p:nvPr/>
          </p:nvSpPr>
          <p:spPr>
            <a:xfrm>
              <a:off x="-34105261" y="-79703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2" name="Ellipse 701">
              <a:extLst>
                <a:ext uri="{FF2B5EF4-FFF2-40B4-BE49-F238E27FC236}">
                  <a16:creationId xmlns:a16="http://schemas.microsoft.com/office/drawing/2014/main" id="{69822F8B-489C-EE34-4A4C-364A2868EB47}"/>
                </a:ext>
              </a:extLst>
            </p:cNvPr>
            <p:cNvSpPr/>
            <p:nvPr/>
          </p:nvSpPr>
          <p:spPr>
            <a:xfrm>
              <a:off x="-34216433" y="-79703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3" name="Ellipse 702">
              <a:extLst>
                <a:ext uri="{FF2B5EF4-FFF2-40B4-BE49-F238E27FC236}">
                  <a16:creationId xmlns:a16="http://schemas.microsoft.com/office/drawing/2014/main" id="{E41A1F86-07DC-C738-56BF-7238EE0D3FE6}"/>
                </a:ext>
              </a:extLst>
            </p:cNvPr>
            <p:cNvSpPr/>
            <p:nvPr/>
          </p:nvSpPr>
          <p:spPr>
            <a:xfrm>
              <a:off x="-34327604" y="-79703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4" name="Ellipse 703">
              <a:extLst>
                <a:ext uri="{FF2B5EF4-FFF2-40B4-BE49-F238E27FC236}">
                  <a16:creationId xmlns:a16="http://schemas.microsoft.com/office/drawing/2014/main" id="{0BF7A066-94B4-B222-95D6-AFF126EF39A7}"/>
                </a:ext>
              </a:extLst>
            </p:cNvPr>
            <p:cNvSpPr/>
            <p:nvPr/>
          </p:nvSpPr>
          <p:spPr>
            <a:xfrm>
              <a:off x="-34438775" y="-79703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5" name="Ellipse 704">
              <a:extLst>
                <a:ext uri="{FF2B5EF4-FFF2-40B4-BE49-F238E27FC236}">
                  <a16:creationId xmlns:a16="http://schemas.microsoft.com/office/drawing/2014/main" id="{98C42678-AEF9-9B7A-1C41-8288BF343F24}"/>
                </a:ext>
              </a:extLst>
            </p:cNvPr>
            <p:cNvSpPr/>
            <p:nvPr/>
          </p:nvSpPr>
          <p:spPr>
            <a:xfrm>
              <a:off x="-33910228" y="-801888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6" name="Ellipse 705">
              <a:extLst>
                <a:ext uri="{FF2B5EF4-FFF2-40B4-BE49-F238E27FC236}">
                  <a16:creationId xmlns:a16="http://schemas.microsoft.com/office/drawing/2014/main" id="{2A680677-FFF0-F411-ECAB-CFCAE6C6C4D3}"/>
                </a:ext>
              </a:extLst>
            </p:cNvPr>
            <p:cNvSpPr/>
            <p:nvPr/>
          </p:nvSpPr>
          <p:spPr>
            <a:xfrm>
              <a:off x="-34549947" y="-79703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" name="Ellipse 706">
              <a:extLst>
                <a:ext uri="{FF2B5EF4-FFF2-40B4-BE49-F238E27FC236}">
                  <a16:creationId xmlns:a16="http://schemas.microsoft.com/office/drawing/2014/main" id="{61C8DD8C-FBE6-953C-3D45-A314A0D4E4A4}"/>
                </a:ext>
              </a:extLst>
            </p:cNvPr>
            <p:cNvSpPr/>
            <p:nvPr/>
          </p:nvSpPr>
          <p:spPr>
            <a:xfrm>
              <a:off x="-33799056" y="-801888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8" name="Ellipse 707">
              <a:extLst>
                <a:ext uri="{FF2B5EF4-FFF2-40B4-BE49-F238E27FC236}">
                  <a16:creationId xmlns:a16="http://schemas.microsoft.com/office/drawing/2014/main" id="{C8C36FFB-8C69-23ED-6F79-E2003918885D}"/>
                </a:ext>
              </a:extLst>
            </p:cNvPr>
            <p:cNvSpPr/>
            <p:nvPr/>
          </p:nvSpPr>
          <p:spPr>
            <a:xfrm>
              <a:off x="-34661038" y="-79703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9" name="Ellipse 708">
              <a:extLst>
                <a:ext uri="{FF2B5EF4-FFF2-40B4-BE49-F238E27FC236}">
                  <a16:creationId xmlns:a16="http://schemas.microsoft.com/office/drawing/2014/main" id="{7D36564F-6BBE-36C6-5597-D239BA4FA059}"/>
                </a:ext>
              </a:extLst>
            </p:cNvPr>
            <p:cNvSpPr/>
            <p:nvPr/>
          </p:nvSpPr>
          <p:spPr>
            <a:xfrm>
              <a:off x="-33576714" y="-801888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0" name="Ellipse 709">
              <a:extLst>
                <a:ext uri="{FF2B5EF4-FFF2-40B4-BE49-F238E27FC236}">
                  <a16:creationId xmlns:a16="http://schemas.microsoft.com/office/drawing/2014/main" id="{A7B5F75D-5250-AB36-46CD-91D734851F5A}"/>
                </a:ext>
              </a:extLst>
            </p:cNvPr>
            <p:cNvSpPr/>
            <p:nvPr/>
          </p:nvSpPr>
          <p:spPr>
            <a:xfrm>
              <a:off x="-34827553" y="-79707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1" name="Ellipse 710">
              <a:extLst>
                <a:ext uri="{FF2B5EF4-FFF2-40B4-BE49-F238E27FC236}">
                  <a16:creationId xmlns:a16="http://schemas.microsoft.com/office/drawing/2014/main" id="{EF0E2D2C-E4CF-235F-4C78-50C4CCB7029F}"/>
                </a:ext>
              </a:extLst>
            </p:cNvPr>
            <p:cNvSpPr/>
            <p:nvPr/>
          </p:nvSpPr>
          <p:spPr>
            <a:xfrm>
              <a:off x="-33465542" y="-801888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2" name="Ellipse 711">
              <a:extLst>
                <a:ext uri="{FF2B5EF4-FFF2-40B4-BE49-F238E27FC236}">
                  <a16:creationId xmlns:a16="http://schemas.microsoft.com/office/drawing/2014/main" id="{B9DE82F7-7257-2D9C-C9B6-3040E251C1B7}"/>
                </a:ext>
              </a:extLst>
            </p:cNvPr>
            <p:cNvSpPr/>
            <p:nvPr/>
          </p:nvSpPr>
          <p:spPr>
            <a:xfrm>
              <a:off x="-34883058" y="-797071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3" name="Ellipse 712">
              <a:extLst>
                <a:ext uri="{FF2B5EF4-FFF2-40B4-BE49-F238E27FC236}">
                  <a16:creationId xmlns:a16="http://schemas.microsoft.com/office/drawing/2014/main" id="{D565BD9E-4D42-7980-EE9E-EFC059691132}"/>
                </a:ext>
              </a:extLst>
            </p:cNvPr>
            <p:cNvSpPr/>
            <p:nvPr/>
          </p:nvSpPr>
          <p:spPr>
            <a:xfrm>
              <a:off x="-33132028" y="-801888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4" name="Ellipse 713">
              <a:extLst>
                <a:ext uri="{FF2B5EF4-FFF2-40B4-BE49-F238E27FC236}">
                  <a16:creationId xmlns:a16="http://schemas.microsoft.com/office/drawing/2014/main" id="{2865B31B-7C40-514E-ECE7-F2756292D03D}"/>
                </a:ext>
              </a:extLst>
            </p:cNvPr>
            <p:cNvSpPr/>
            <p:nvPr/>
          </p:nvSpPr>
          <p:spPr>
            <a:xfrm>
              <a:off x="-34938725" y="-79707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5" name="Ellipse 714">
              <a:extLst>
                <a:ext uri="{FF2B5EF4-FFF2-40B4-BE49-F238E27FC236}">
                  <a16:creationId xmlns:a16="http://schemas.microsoft.com/office/drawing/2014/main" id="{51FA188E-6D66-D18C-DD62-4BC4C7CA640F}"/>
                </a:ext>
              </a:extLst>
            </p:cNvPr>
            <p:cNvSpPr/>
            <p:nvPr/>
          </p:nvSpPr>
          <p:spPr>
            <a:xfrm>
              <a:off x="-33020857" y="-801888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6" name="Ellipse 715">
              <a:extLst>
                <a:ext uri="{FF2B5EF4-FFF2-40B4-BE49-F238E27FC236}">
                  <a16:creationId xmlns:a16="http://schemas.microsoft.com/office/drawing/2014/main" id="{3E7A272F-B967-E598-6B51-FB5F8910620F}"/>
                </a:ext>
              </a:extLst>
            </p:cNvPr>
            <p:cNvSpPr/>
            <p:nvPr/>
          </p:nvSpPr>
          <p:spPr>
            <a:xfrm>
              <a:off x="-34994230" y="-797071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" name="Ellipse 716">
              <a:extLst>
                <a:ext uri="{FF2B5EF4-FFF2-40B4-BE49-F238E27FC236}">
                  <a16:creationId xmlns:a16="http://schemas.microsoft.com/office/drawing/2014/main" id="{0CAFDB10-4A33-A035-E280-590571915239}"/>
                </a:ext>
              </a:extLst>
            </p:cNvPr>
            <p:cNvSpPr/>
            <p:nvPr/>
          </p:nvSpPr>
          <p:spPr>
            <a:xfrm>
              <a:off x="-33160304" y="-912577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8" name="Ellipse 717">
              <a:extLst>
                <a:ext uri="{FF2B5EF4-FFF2-40B4-BE49-F238E27FC236}">
                  <a16:creationId xmlns:a16="http://schemas.microsoft.com/office/drawing/2014/main" id="{CCF5C164-8FBD-35DC-5D58-11FBE9F358F3}"/>
                </a:ext>
              </a:extLst>
            </p:cNvPr>
            <p:cNvSpPr/>
            <p:nvPr/>
          </p:nvSpPr>
          <p:spPr>
            <a:xfrm>
              <a:off x="-32521230" y="-801840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9" name="Ellipse 718">
              <a:extLst>
                <a:ext uri="{FF2B5EF4-FFF2-40B4-BE49-F238E27FC236}">
                  <a16:creationId xmlns:a16="http://schemas.microsoft.com/office/drawing/2014/main" id="{BF65A010-654F-1B31-B720-A6D943095A1B}"/>
                </a:ext>
              </a:extLst>
            </p:cNvPr>
            <p:cNvSpPr/>
            <p:nvPr/>
          </p:nvSpPr>
          <p:spPr>
            <a:xfrm>
              <a:off x="-33049133" y="-912577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0" name="Ellipse 719">
              <a:extLst>
                <a:ext uri="{FF2B5EF4-FFF2-40B4-BE49-F238E27FC236}">
                  <a16:creationId xmlns:a16="http://schemas.microsoft.com/office/drawing/2014/main" id="{C531405E-F3CD-DBC3-3F60-488789227BB1}"/>
                </a:ext>
              </a:extLst>
            </p:cNvPr>
            <p:cNvSpPr/>
            <p:nvPr/>
          </p:nvSpPr>
          <p:spPr>
            <a:xfrm>
              <a:off x="-32410058" y="-801840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1" name="Ellipse 720">
              <a:extLst>
                <a:ext uri="{FF2B5EF4-FFF2-40B4-BE49-F238E27FC236}">
                  <a16:creationId xmlns:a16="http://schemas.microsoft.com/office/drawing/2014/main" id="{7BAA0FFC-2D09-8D09-8773-B2950D975F83}"/>
                </a:ext>
              </a:extLst>
            </p:cNvPr>
            <p:cNvSpPr/>
            <p:nvPr/>
          </p:nvSpPr>
          <p:spPr>
            <a:xfrm>
              <a:off x="-32993225" y="-460033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2" name="Ellipse 721">
              <a:extLst>
                <a:ext uri="{FF2B5EF4-FFF2-40B4-BE49-F238E27FC236}">
                  <a16:creationId xmlns:a16="http://schemas.microsoft.com/office/drawing/2014/main" id="{F9983CFC-1213-2AE4-44E4-8B855CAAC011}"/>
                </a:ext>
              </a:extLst>
            </p:cNvPr>
            <p:cNvSpPr/>
            <p:nvPr/>
          </p:nvSpPr>
          <p:spPr>
            <a:xfrm>
              <a:off x="-32298887" y="-801840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3" name="Ellipse 722">
              <a:extLst>
                <a:ext uri="{FF2B5EF4-FFF2-40B4-BE49-F238E27FC236}">
                  <a16:creationId xmlns:a16="http://schemas.microsoft.com/office/drawing/2014/main" id="{CE73EA65-87C2-060F-2377-BD3517F9FE28}"/>
                </a:ext>
              </a:extLst>
            </p:cNvPr>
            <p:cNvSpPr/>
            <p:nvPr/>
          </p:nvSpPr>
          <p:spPr>
            <a:xfrm>
              <a:off x="-32243060" y="-801896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4" name="Ellipse 723">
              <a:extLst>
                <a:ext uri="{FF2B5EF4-FFF2-40B4-BE49-F238E27FC236}">
                  <a16:creationId xmlns:a16="http://schemas.microsoft.com/office/drawing/2014/main" id="{4442C4D5-2F21-EF13-5ADE-262056FE311E}"/>
                </a:ext>
              </a:extLst>
            </p:cNvPr>
            <p:cNvSpPr/>
            <p:nvPr/>
          </p:nvSpPr>
          <p:spPr>
            <a:xfrm>
              <a:off x="-32187716" y="-801840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5" name="Ellipse 724">
              <a:extLst>
                <a:ext uri="{FF2B5EF4-FFF2-40B4-BE49-F238E27FC236}">
                  <a16:creationId xmlns:a16="http://schemas.microsoft.com/office/drawing/2014/main" id="{B642C1B5-4E90-5451-6AE0-A958F060CCFE}"/>
                </a:ext>
              </a:extLst>
            </p:cNvPr>
            <p:cNvSpPr/>
            <p:nvPr/>
          </p:nvSpPr>
          <p:spPr>
            <a:xfrm>
              <a:off x="-32131888" y="-801896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6" name="Ellipse 725">
              <a:extLst>
                <a:ext uri="{FF2B5EF4-FFF2-40B4-BE49-F238E27FC236}">
                  <a16:creationId xmlns:a16="http://schemas.microsoft.com/office/drawing/2014/main" id="{083A1ED3-CC8D-9BA1-97E6-FCE45E2F209C}"/>
                </a:ext>
              </a:extLst>
            </p:cNvPr>
            <p:cNvSpPr/>
            <p:nvPr/>
          </p:nvSpPr>
          <p:spPr>
            <a:xfrm>
              <a:off x="-32076544" y="-801840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7" name="Ellipse 726">
              <a:extLst>
                <a:ext uri="{FF2B5EF4-FFF2-40B4-BE49-F238E27FC236}">
                  <a16:creationId xmlns:a16="http://schemas.microsoft.com/office/drawing/2014/main" id="{0090C1CB-EBBF-B5C0-2655-B3D315B73111}"/>
                </a:ext>
              </a:extLst>
            </p:cNvPr>
            <p:cNvSpPr/>
            <p:nvPr/>
          </p:nvSpPr>
          <p:spPr>
            <a:xfrm>
              <a:off x="-32826790" y="-912577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8" name="Ellipse 727">
              <a:extLst>
                <a:ext uri="{FF2B5EF4-FFF2-40B4-BE49-F238E27FC236}">
                  <a16:creationId xmlns:a16="http://schemas.microsoft.com/office/drawing/2014/main" id="{52C5FA77-09D5-048D-DD10-C91C0F5E7ACA}"/>
                </a:ext>
              </a:extLst>
            </p:cNvPr>
            <p:cNvSpPr/>
            <p:nvPr/>
          </p:nvSpPr>
          <p:spPr>
            <a:xfrm>
              <a:off x="-32715619" y="-912577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9" name="Ellipse 728">
              <a:extLst>
                <a:ext uri="{FF2B5EF4-FFF2-40B4-BE49-F238E27FC236}">
                  <a16:creationId xmlns:a16="http://schemas.microsoft.com/office/drawing/2014/main" id="{2833E073-B43A-9413-3DFA-E0FECCCFF437}"/>
                </a:ext>
              </a:extLst>
            </p:cNvPr>
            <p:cNvSpPr/>
            <p:nvPr/>
          </p:nvSpPr>
          <p:spPr>
            <a:xfrm>
              <a:off x="-33049133" y="-469700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0" name="Ellipse 729">
              <a:extLst>
                <a:ext uri="{FF2B5EF4-FFF2-40B4-BE49-F238E27FC236}">
                  <a16:creationId xmlns:a16="http://schemas.microsoft.com/office/drawing/2014/main" id="{4E1D3B32-91FD-660D-65C1-FBE48274374F}"/>
                </a:ext>
              </a:extLst>
            </p:cNvPr>
            <p:cNvSpPr/>
            <p:nvPr/>
          </p:nvSpPr>
          <p:spPr>
            <a:xfrm>
              <a:off x="-32604447" y="-912577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1" name="Ellipse 730">
              <a:extLst>
                <a:ext uri="{FF2B5EF4-FFF2-40B4-BE49-F238E27FC236}">
                  <a16:creationId xmlns:a16="http://schemas.microsoft.com/office/drawing/2014/main" id="{42D76987-15B3-8969-07A9-DFE7191130C8}"/>
                </a:ext>
              </a:extLst>
            </p:cNvPr>
            <p:cNvSpPr/>
            <p:nvPr/>
          </p:nvSpPr>
          <p:spPr>
            <a:xfrm>
              <a:off x="-34772048" y="-797039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2" name="Ellipse 731">
              <a:extLst>
                <a:ext uri="{FF2B5EF4-FFF2-40B4-BE49-F238E27FC236}">
                  <a16:creationId xmlns:a16="http://schemas.microsoft.com/office/drawing/2014/main" id="{A4D2E7F9-8C45-9286-B8FA-EA9F35C65810}"/>
                </a:ext>
              </a:extLst>
            </p:cNvPr>
            <p:cNvSpPr/>
            <p:nvPr/>
          </p:nvSpPr>
          <p:spPr>
            <a:xfrm>
              <a:off x="-34716462" y="-797063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3" name="Ellipse 732">
              <a:extLst>
                <a:ext uri="{FF2B5EF4-FFF2-40B4-BE49-F238E27FC236}">
                  <a16:creationId xmlns:a16="http://schemas.microsoft.com/office/drawing/2014/main" id="{A30C228E-F12A-9942-43B4-83182ADABC76}"/>
                </a:ext>
              </a:extLst>
            </p:cNvPr>
            <p:cNvSpPr/>
            <p:nvPr/>
          </p:nvSpPr>
          <p:spPr>
            <a:xfrm>
              <a:off x="-33743874" y="-801864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4" name="Ellipse 733">
              <a:extLst>
                <a:ext uri="{FF2B5EF4-FFF2-40B4-BE49-F238E27FC236}">
                  <a16:creationId xmlns:a16="http://schemas.microsoft.com/office/drawing/2014/main" id="{2A6043E2-78CF-929C-4E0B-CEA07B0EA269}"/>
                </a:ext>
              </a:extLst>
            </p:cNvPr>
            <p:cNvSpPr/>
            <p:nvPr/>
          </p:nvSpPr>
          <p:spPr>
            <a:xfrm>
              <a:off x="-34605291" y="-797063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5" name="Ellipse 734">
              <a:extLst>
                <a:ext uri="{FF2B5EF4-FFF2-40B4-BE49-F238E27FC236}">
                  <a16:creationId xmlns:a16="http://schemas.microsoft.com/office/drawing/2014/main" id="{7DE953D5-69BB-67BD-C3F3-306A1CBDC6ED}"/>
                </a:ext>
              </a:extLst>
            </p:cNvPr>
            <p:cNvSpPr/>
            <p:nvPr/>
          </p:nvSpPr>
          <p:spPr>
            <a:xfrm>
              <a:off x="-33855045" y="-801864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6" name="Ellipse 735">
              <a:extLst>
                <a:ext uri="{FF2B5EF4-FFF2-40B4-BE49-F238E27FC236}">
                  <a16:creationId xmlns:a16="http://schemas.microsoft.com/office/drawing/2014/main" id="{64F5A4F9-F4A2-20F5-4983-053916D96F7A}"/>
                </a:ext>
              </a:extLst>
            </p:cNvPr>
            <p:cNvSpPr/>
            <p:nvPr/>
          </p:nvSpPr>
          <p:spPr>
            <a:xfrm>
              <a:off x="-34494119" y="-797063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7" name="Ellipse 736">
              <a:extLst>
                <a:ext uri="{FF2B5EF4-FFF2-40B4-BE49-F238E27FC236}">
                  <a16:creationId xmlns:a16="http://schemas.microsoft.com/office/drawing/2014/main" id="{AE7500C0-B85F-D08B-DE8A-FB207BD68C7E}"/>
                </a:ext>
              </a:extLst>
            </p:cNvPr>
            <p:cNvSpPr/>
            <p:nvPr/>
          </p:nvSpPr>
          <p:spPr>
            <a:xfrm>
              <a:off x="-33966216" y="-801864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8" name="Ellipse 737">
              <a:extLst>
                <a:ext uri="{FF2B5EF4-FFF2-40B4-BE49-F238E27FC236}">
                  <a16:creationId xmlns:a16="http://schemas.microsoft.com/office/drawing/2014/main" id="{EE9D0CDB-99EA-FAED-EFE0-B9276B838CD8}"/>
                </a:ext>
              </a:extLst>
            </p:cNvPr>
            <p:cNvSpPr/>
            <p:nvPr/>
          </p:nvSpPr>
          <p:spPr>
            <a:xfrm>
              <a:off x="-32493356" y="-912577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9" name="Ellipse 738">
              <a:extLst>
                <a:ext uri="{FF2B5EF4-FFF2-40B4-BE49-F238E27FC236}">
                  <a16:creationId xmlns:a16="http://schemas.microsoft.com/office/drawing/2014/main" id="{C493E72B-53BD-5A62-C7A4-D77CB315B3D5}"/>
                </a:ext>
              </a:extLst>
            </p:cNvPr>
            <p:cNvSpPr/>
            <p:nvPr/>
          </p:nvSpPr>
          <p:spPr>
            <a:xfrm>
              <a:off x="-34077388" y="-801864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0" name="Ellipse 739">
              <a:extLst>
                <a:ext uri="{FF2B5EF4-FFF2-40B4-BE49-F238E27FC236}">
                  <a16:creationId xmlns:a16="http://schemas.microsoft.com/office/drawing/2014/main" id="{D129C4DB-F1FD-5376-AEC2-617B3D179656}"/>
                </a:ext>
              </a:extLst>
            </p:cNvPr>
            <p:cNvSpPr/>
            <p:nvPr/>
          </p:nvSpPr>
          <p:spPr>
            <a:xfrm>
              <a:off x="-32993225" y="-479295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1" name="Ellipse 740">
              <a:extLst>
                <a:ext uri="{FF2B5EF4-FFF2-40B4-BE49-F238E27FC236}">
                  <a16:creationId xmlns:a16="http://schemas.microsoft.com/office/drawing/2014/main" id="{333F5E5D-53B0-36D4-C9B0-1EE709A34870}"/>
                </a:ext>
              </a:extLst>
            </p:cNvPr>
            <p:cNvSpPr/>
            <p:nvPr/>
          </p:nvSpPr>
          <p:spPr>
            <a:xfrm>
              <a:off x="-34132490" y="-801888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2" name="Ellipse 741">
              <a:extLst>
                <a:ext uri="{FF2B5EF4-FFF2-40B4-BE49-F238E27FC236}">
                  <a16:creationId xmlns:a16="http://schemas.microsoft.com/office/drawing/2014/main" id="{510C7A54-3C41-86C2-10B6-A2CA0937E454}"/>
                </a:ext>
              </a:extLst>
            </p:cNvPr>
            <p:cNvSpPr/>
            <p:nvPr/>
          </p:nvSpPr>
          <p:spPr>
            <a:xfrm>
              <a:off x="-32382185" y="-912577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3" name="Ellipse 742">
              <a:extLst>
                <a:ext uri="{FF2B5EF4-FFF2-40B4-BE49-F238E27FC236}">
                  <a16:creationId xmlns:a16="http://schemas.microsoft.com/office/drawing/2014/main" id="{B69D98EB-7408-A471-CE9B-3D5B1CCE9BA2}"/>
                </a:ext>
              </a:extLst>
            </p:cNvPr>
            <p:cNvSpPr/>
            <p:nvPr/>
          </p:nvSpPr>
          <p:spPr>
            <a:xfrm>
              <a:off x="-34188559" y="-801864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4" name="Ellipse 743">
              <a:extLst>
                <a:ext uri="{FF2B5EF4-FFF2-40B4-BE49-F238E27FC236}">
                  <a16:creationId xmlns:a16="http://schemas.microsoft.com/office/drawing/2014/main" id="{FAD2F0C7-C414-E241-951D-D3D312E3C65A}"/>
                </a:ext>
              </a:extLst>
            </p:cNvPr>
            <p:cNvSpPr/>
            <p:nvPr/>
          </p:nvSpPr>
          <p:spPr>
            <a:xfrm>
              <a:off x="-32271014" y="-912577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5" name="Ellipse 744">
              <a:extLst>
                <a:ext uri="{FF2B5EF4-FFF2-40B4-BE49-F238E27FC236}">
                  <a16:creationId xmlns:a16="http://schemas.microsoft.com/office/drawing/2014/main" id="{415D8A39-DEF5-682F-493D-F8938FAF64A1}"/>
                </a:ext>
              </a:extLst>
            </p:cNvPr>
            <p:cNvSpPr/>
            <p:nvPr/>
          </p:nvSpPr>
          <p:spPr>
            <a:xfrm>
              <a:off x="-34243662" y="-801888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6" name="Ellipse 745">
              <a:extLst>
                <a:ext uri="{FF2B5EF4-FFF2-40B4-BE49-F238E27FC236}">
                  <a16:creationId xmlns:a16="http://schemas.microsoft.com/office/drawing/2014/main" id="{F10DED7E-1EEF-87F2-3E5C-40F9B2294F5B}"/>
                </a:ext>
              </a:extLst>
            </p:cNvPr>
            <p:cNvSpPr/>
            <p:nvPr/>
          </p:nvSpPr>
          <p:spPr>
            <a:xfrm>
              <a:off x="-34299731" y="-801864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7" name="Ellipse 746">
              <a:extLst>
                <a:ext uri="{FF2B5EF4-FFF2-40B4-BE49-F238E27FC236}">
                  <a16:creationId xmlns:a16="http://schemas.microsoft.com/office/drawing/2014/main" id="{EB534C92-0C38-8E00-3B11-08D3E8D83993}"/>
                </a:ext>
              </a:extLst>
            </p:cNvPr>
            <p:cNvSpPr/>
            <p:nvPr/>
          </p:nvSpPr>
          <p:spPr>
            <a:xfrm>
              <a:off x="-32076544" y="-917371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8" name="Ellipse 747">
              <a:extLst>
                <a:ext uri="{FF2B5EF4-FFF2-40B4-BE49-F238E27FC236}">
                  <a16:creationId xmlns:a16="http://schemas.microsoft.com/office/drawing/2014/main" id="{53E46891-27CD-4E9C-7B40-90D2973852EE}"/>
                </a:ext>
              </a:extLst>
            </p:cNvPr>
            <p:cNvSpPr/>
            <p:nvPr/>
          </p:nvSpPr>
          <p:spPr>
            <a:xfrm>
              <a:off x="-34354833" y="-801888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9" name="Ellipse 748">
              <a:extLst>
                <a:ext uri="{FF2B5EF4-FFF2-40B4-BE49-F238E27FC236}">
                  <a16:creationId xmlns:a16="http://schemas.microsoft.com/office/drawing/2014/main" id="{3794C49C-F8FD-783C-B536-42DC088BD764}"/>
                </a:ext>
              </a:extLst>
            </p:cNvPr>
            <p:cNvSpPr/>
            <p:nvPr/>
          </p:nvSpPr>
          <p:spPr>
            <a:xfrm>
              <a:off x="-32937961" y="-488954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0" name="Ellipse 749">
              <a:extLst>
                <a:ext uri="{FF2B5EF4-FFF2-40B4-BE49-F238E27FC236}">
                  <a16:creationId xmlns:a16="http://schemas.microsoft.com/office/drawing/2014/main" id="{8D9C67F7-0EB0-2F68-F47B-4BABAC1E9AB7}"/>
                </a:ext>
              </a:extLst>
            </p:cNvPr>
            <p:cNvSpPr/>
            <p:nvPr/>
          </p:nvSpPr>
          <p:spPr>
            <a:xfrm>
              <a:off x="-34466004" y="-801888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1" name="Ellipse 750">
              <a:extLst>
                <a:ext uri="{FF2B5EF4-FFF2-40B4-BE49-F238E27FC236}">
                  <a16:creationId xmlns:a16="http://schemas.microsoft.com/office/drawing/2014/main" id="{E3358CC0-5949-45D7-D64F-B2D7AD6A46D5}"/>
                </a:ext>
              </a:extLst>
            </p:cNvPr>
            <p:cNvSpPr/>
            <p:nvPr/>
          </p:nvSpPr>
          <p:spPr>
            <a:xfrm>
              <a:off x="-32159842" y="-912577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2" name="Ellipse 751">
              <a:extLst>
                <a:ext uri="{FF2B5EF4-FFF2-40B4-BE49-F238E27FC236}">
                  <a16:creationId xmlns:a16="http://schemas.microsoft.com/office/drawing/2014/main" id="{892C26D7-45BF-346F-6109-A8F5C67A52D1}"/>
                </a:ext>
              </a:extLst>
            </p:cNvPr>
            <p:cNvSpPr/>
            <p:nvPr/>
          </p:nvSpPr>
          <p:spPr>
            <a:xfrm>
              <a:off x="-33049133" y="-797039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3" name="Ellipse 752">
              <a:extLst>
                <a:ext uri="{FF2B5EF4-FFF2-40B4-BE49-F238E27FC236}">
                  <a16:creationId xmlns:a16="http://schemas.microsoft.com/office/drawing/2014/main" id="{F8D151FD-4DC6-91A7-9B7B-01FE37A35B93}"/>
                </a:ext>
              </a:extLst>
            </p:cNvPr>
            <p:cNvSpPr/>
            <p:nvPr/>
          </p:nvSpPr>
          <p:spPr>
            <a:xfrm>
              <a:off x="-33049133" y="-488954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4" name="Ellipse 753">
              <a:extLst>
                <a:ext uri="{FF2B5EF4-FFF2-40B4-BE49-F238E27FC236}">
                  <a16:creationId xmlns:a16="http://schemas.microsoft.com/office/drawing/2014/main" id="{3F411D5F-052A-87A2-60D5-5A38D2AA9831}"/>
                </a:ext>
              </a:extLst>
            </p:cNvPr>
            <p:cNvSpPr/>
            <p:nvPr/>
          </p:nvSpPr>
          <p:spPr>
            <a:xfrm>
              <a:off x="-32604447" y="-797039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5" name="Ellipse 754">
              <a:extLst>
                <a:ext uri="{FF2B5EF4-FFF2-40B4-BE49-F238E27FC236}">
                  <a16:creationId xmlns:a16="http://schemas.microsoft.com/office/drawing/2014/main" id="{2CD3442A-F749-A858-4BCC-7CC7042A36DC}"/>
                </a:ext>
              </a:extLst>
            </p:cNvPr>
            <p:cNvSpPr/>
            <p:nvPr/>
          </p:nvSpPr>
          <p:spPr>
            <a:xfrm>
              <a:off x="-32159842" y="-931831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6" name="Ellipse 755">
              <a:extLst>
                <a:ext uri="{FF2B5EF4-FFF2-40B4-BE49-F238E27FC236}">
                  <a16:creationId xmlns:a16="http://schemas.microsoft.com/office/drawing/2014/main" id="{09EF14BF-8044-DF88-BE1F-E4CAAB82FF20}"/>
                </a:ext>
              </a:extLst>
            </p:cNvPr>
            <p:cNvSpPr/>
            <p:nvPr/>
          </p:nvSpPr>
          <p:spPr>
            <a:xfrm>
              <a:off x="-32493356" y="-797039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7" name="Ellipse 756">
              <a:extLst>
                <a:ext uri="{FF2B5EF4-FFF2-40B4-BE49-F238E27FC236}">
                  <a16:creationId xmlns:a16="http://schemas.microsoft.com/office/drawing/2014/main" id="{0E5DF487-5591-2D88-9E18-7BC5560DC7F8}"/>
                </a:ext>
              </a:extLst>
            </p:cNvPr>
            <p:cNvSpPr/>
            <p:nvPr/>
          </p:nvSpPr>
          <p:spPr>
            <a:xfrm>
              <a:off x="-32271014" y="-931831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8" name="Ellipse 757">
              <a:extLst>
                <a:ext uri="{FF2B5EF4-FFF2-40B4-BE49-F238E27FC236}">
                  <a16:creationId xmlns:a16="http://schemas.microsoft.com/office/drawing/2014/main" id="{42914E72-BA26-1373-D050-749E2577D6F4}"/>
                </a:ext>
              </a:extLst>
            </p:cNvPr>
            <p:cNvSpPr/>
            <p:nvPr/>
          </p:nvSpPr>
          <p:spPr>
            <a:xfrm>
              <a:off x="-32382185" y="-797039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9" name="Ellipse 758">
              <a:extLst>
                <a:ext uri="{FF2B5EF4-FFF2-40B4-BE49-F238E27FC236}">
                  <a16:creationId xmlns:a16="http://schemas.microsoft.com/office/drawing/2014/main" id="{8B997A38-ABC3-289D-6645-6A2048776D7B}"/>
                </a:ext>
              </a:extLst>
            </p:cNvPr>
            <p:cNvSpPr/>
            <p:nvPr/>
          </p:nvSpPr>
          <p:spPr>
            <a:xfrm>
              <a:off x="-32382185" y="-931831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0" name="Ellipse 759">
              <a:extLst>
                <a:ext uri="{FF2B5EF4-FFF2-40B4-BE49-F238E27FC236}">
                  <a16:creationId xmlns:a16="http://schemas.microsoft.com/office/drawing/2014/main" id="{145FD1EC-BB2F-13A9-6FF1-59DAFBCB743A}"/>
                </a:ext>
              </a:extLst>
            </p:cNvPr>
            <p:cNvSpPr/>
            <p:nvPr/>
          </p:nvSpPr>
          <p:spPr>
            <a:xfrm>
              <a:off x="-32271014" y="-797039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1" name="Ellipse 760">
              <a:extLst>
                <a:ext uri="{FF2B5EF4-FFF2-40B4-BE49-F238E27FC236}">
                  <a16:creationId xmlns:a16="http://schemas.microsoft.com/office/drawing/2014/main" id="{F76A4449-6098-1947-3AE3-C5372F744891}"/>
                </a:ext>
              </a:extLst>
            </p:cNvPr>
            <p:cNvSpPr/>
            <p:nvPr/>
          </p:nvSpPr>
          <p:spPr>
            <a:xfrm>
              <a:off x="-34577176" y="-801888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2" name="Ellipse 761">
              <a:extLst>
                <a:ext uri="{FF2B5EF4-FFF2-40B4-BE49-F238E27FC236}">
                  <a16:creationId xmlns:a16="http://schemas.microsoft.com/office/drawing/2014/main" id="{2DFC1804-F63A-C69A-4268-ED080DA33A79}"/>
                </a:ext>
              </a:extLst>
            </p:cNvPr>
            <p:cNvSpPr/>
            <p:nvPr/>
          </p:nvSpPr>
          <p:spPr>
            <a:xfrm>
              <a:off x="-32159842" y="-797039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3" name="Ellipse 762">
              <a:extLst>
                <a:ext uri="{FF2B5EF4-FFF2-40B4-BE49-F238E27FC236}">
                  <a16:creationId xmlns:a16="http://schemas.microsoft.com/office/drawing/2014/main" id="{DFF10428-0B7D-BCAD-DD18-113D43B2E72D}"/>
                </a:ext>
              </a:extLst>
            </p:cNvPr>
            <p:cNvSpPr/>
            <p:nvPr/>
          </p:nvSpPr>
          <p:spPr>
            <a:xfrm>
              <a:off x="-32937961" y="-931831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4" name="Ellipse 763">
              <a:extLst>
                <a:ext uri="{FF2B5EF4-FFF2-40B4-BE49-F238E27FC236}">
                  <a16:creationId xmlns:a16="http://schemas.microsoft.com/office/drawing/2014/main" id="{A4628B8D-20B6-C6AD-A20E-66478AAEB984}"/>
                </a:ext>
              </a:extLst>
            </p:cNvPr>
            <p:cNvSpPr/>
            <p:nvPr/>
          </p:nvSpPr>
          <p:spPr>
            <a:xfrm>
              <a:off x="-32187716" y="-917371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5" name="Ellipse 764">
              <a:extLst>
                <a:ext uri="{FF2B5EF4-FFF2-40B4-BE49-F238E27FC236}">
                  <a16:creationId xmlns:a16="http://schemas.microsoft.com/office/drawing/2014/main" id="{B16AB1AF-E194-8DB6-4D10-8E27A4710C73}"/>
                </a:ext>
              </a:extLst>
            </p:cNvPr>
            <p:cNvSpPr/>
            <p:nvPr/>
          </p:nvSpPr>
          <p:spPr>
            <a:xfrm>
              <a:off x="-34688347" y="-801888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6" name="Ellipse 765">
              <a:extLst>
                <a:ext uri="{FF2B5EF4-FFF2-40B4-BE49-F238E27FC236}">
                  <a16:creationId xmlns:a16="http://schemas.microsoft.com/office/drawing/2014/main" id="{62645E60-D1C2-3505-E4A4-CA69357495A7}"/>
                </a:ext>
              </a:extLst>
            </p:cNvPr>
            <p:cNvSpPr/>
            <p:nvPr/>
          </p:nvSpPr>
          <p:spPr>
            <a:xfrm>
              <a:off x="-33049133" y="-931831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7" name="Ellipse 766">
              <a:extLst>
                <a:ext uri="{FF2B5EF4-FFF2-40B4-BE49-F238E27FC236}">
                  <a16:creationId xmlns:a16="http://schemas.microsoft.com/office/drawing/2014/main" id="{E85CA5D1-992F-DDFF-4697-14AA359D04AA}"/>
                </a:ext>
              </a:extLst>
            </p:cNvPr>
            <p:cNvSpPr/>
            <p:nvPr/>
          </p:nvSpPr>
          <p:spPr>
            <a:xfrm>
              <a:off x="-34799680" y="-792197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" name="Ellipse 767">
              <a:extLst>
                <a:ext uri="{FF2B5EF4-FFF2-40B4-BE49-F238E27FC236}">
                  <a16:creationId xmlns:a16="http://schemas.microsoft.com/office/drawing/2014/main" id="{25B77143-70B8-D710-75DC-BC33CFDCFF18}"/>
                </a:ext>
              </a:extLst>
            </p:cNvPr>
            <p:cNvSpPr/>
            <p:nvPr/>
          </p:nvSpPr>
          <p:spPr>
            <a:xfrm>
              <a:off x="-32243060" y="-917427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9" name="Ellipse 768">
              <a:extLst>
                <a:ext uri="{FF2B5EF4-FFF2-40B4-BE49-F238E27FC236}">
                  <a16:creationId xmlns:a16="http://schemas.microsoft.com/office/drawing/2014/main" id="{5A260CFD-1232-D61F-1441-F0DB3269BE28}"/>
                </a:ext>
              </a:extLst>
            </p:cNvPr>
            <p:cNvSpPr/>
            <p:nvPr/>
          </p:nvSpPr>
          <p:spPr>
            <a:xfrm>
              <a:off x="-34688508" y="-792197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0" name="Ellipse 769">
              <a:extLst>
                <a:ext uri="{FF2B5EF4-FFF2-40B4-BE49-F238E27FC236}">
                  <a16:creationId xmlns:a16="http://schemas.microsoft.com/office/drawing/2014/main" id="{DC5A6E1E-851E-EB1C-E92D-E36B5EC6840B}"/>
                </a:ext>
              </a:extLst>
            </p:cNvPr>
            <p:cNvSpPr/>
            <p:nvPr/>
          </p:nvSpPr>
          <p:spPr>
            <a:xfrm>
              <a:off x="-33160304" y="-931831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1" name="Ellipse 770">
              <a:extLst>
                <a:ext uri="{FF2B5EF4-FFF2-40B4-BE49-F238E27FC236}">
                  <a16:creationId xmlns:a16="http://schemas.microsoft.com/office/drawing/2014/main" id="{121DD867-7F8C-6CA7-74A1-BA0E1D48E35A}"/>
                </a:ext>
              </a:extLst>
            </p:cNvPr>
            <p:cNvSpPr/>
            <p:nvPr/>
          </p:nvSpPr>
          <p:spPr>
            <a:xfrm>
              <a:off x="-34577337" y="-792197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2" name="Ellipse 771">
              <a:extLst>
                <a:ext uri="{FF2B5EF4-FFF2-40B4-BE49-F238E27FC236}">
                  <a16:creationId xmlns:a16="http://schemas.microsoft.com/office/drawing/2014/main" id="{8129422C-1C27-04B6-F4A1-A2E41AD8E96E}"/>
                </a:ext>
              </a:extLst>
            </p:cNvPr>
            <p:cNvSpPr/>
            <p:nvPr/>
          </p:nvSpPr>
          <p:spPr>
            <a:xfrm>
              <a:off x="-34799519" y="-801888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3" name="Ellipse 772">
              <a:extLst>
                <a:ext uri="{FF2B5EF4-FFF2-40B4-BE49-F238E27FC236}">
                  <a16:creationId xmlns:a16="http://schemas.microsoft.com/office/drawing/2014/main" id="{9E3AB387-331A-16BB-5CF9-66B523191D46}"/>
                </a:ext>
              </a:extLst>
            </p:cNvPr>
            <p:cNvSpPr/>
            <p:nvPr/>
          </p:nvSpPr>
          <p:spPr>
            <a:xfrm>
              <a:off x="-34466165" y="-792197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4" name="Ellipse 773">
              <a:extLst>
                <a:ext uri="{FF2B5EF4-FFF2-40B4-BE49-F238E27FC236}">
                  <a16:creationId xmlns:a16="http://schemas.microsoft.com/office/drawing/2014/main" id="{FD9D43FD-BA6C-1D43-12D4-7ED7D10D973F}"/>
                </a:ext>
              </a:extLst>
            </p:cNvPr>
            <p:cNvSpPr/>
            <p:nvPr/>
          </p:nvSpPr>
          <p:spPr>
            <a:xfrm>
              <a:off x="-32993225" y="-498549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5" name="Ellipse 774">
              <a:extLst>
                <a:ext uri="{FF2B5EF4-FFF2-40B4-BE49-F238E27FC236}">
                  <a16:creationId xmlns:a16="http://schemas.microsoft.com/office/drawing/2014/main" id="{CD2032F7-9EE1-D410-5AA7-ECF16D22F289}"/>
                </a:ext>
              </a:extLst>
            </p:cNvPr>
            <p:cNvSpPr/>
            <p:nvPr/>
          </p:nvSpPr>
          <p:spPr>
            <a:xfrm>
              <a:off x="-34354994" y="-792197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6" name="Ellipse 775">
              <a:extLst>
                <a:ext uri="{FF2B5EF4-FFF2-40B4-BE49-F238E27FC236}">
                  <a16:creationId xmlns:a16="http://schemas.microsoft.com/office/drawing/2014/main" id="{DD55D0CC-540C-6B44-F112-3C86BBDA7B0A}"/>
                </a:ext>
              </a:extLst>
            </p:cNvPr>
            <p:cNvSpPr/>
            <p:nvPr/>
          </p:nvSpPr>
          <p:spPr>
            <a:xfrm>
              <a:off x="-32826790" y="-508208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7" name="Ellipse 776">
              <a:extLst>
                <a:ext uri="{FF2B5EF4-FFF2-40B4-BE49-F238E27FC236}">
                  <a16:creationId xmlns:a16="http://schemas.microsoft.com/office/drawing/2014/main" id="{A0894D67-D7BF-DCC0-4D0F-6E89F94A061E}"/>
                </a:ext>
              </a:extLst>
            </p:cNvPr>
            <p:cNvSpPr/>
            <p:nvPr/>
          </p:nvSpPr>
          <p:spPr>
            <a:xfrm>
              <a:off x="-34243823" y="-792197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8" name="Ellipse 777">
              <a:extLst>
                <a:ext uri="{FF2B5EF4-FFF2-40B4-BE49-F238E27FC236}">
                  <a16:creationId xmlns:a16="http://schemas.microsoft.com/office/drawing/2014/main" id="{CA1AD1C9-B641-9CA4-0260-0681933A39B3}"/>
                </a:ext>
              </a:extLst>
            </p:cNvPr>
            <p:cNvSpPr/>
            <p:nvPr/>
          </p:nvSpPr>
          <p:spPr>
            <a:xfrm>
              <a:off x="-34910690" y="-801888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9" name="Ellipse 778">
              <a:extLst>
                <a:ext uri="{FF2B5EF4-FFF2-40B4-BE49-F238E27FC236}">
                  <a16:creationId xmlns:a16="http://schemas.microsoft.com/office/drawing/2014/main" id="{9956CF04-6C66-5521-36AB-7ACB13FC995A}"/>
                </a:ext>
              </a:extLst>
            </p:cNvPr>
            <p:cNvSpPr/>
            <p:nvPr/>
          </p:nvSpPr>
          <p:spPr>
            <a:xfrm>
              <a:off x="-34132651" y="-792197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0" name="Ellipse 779">
              <a:extLst>
                <a:ext uri="{FF2B5EF4-FFF2-40B4-BE49-F238E27FC236}">
                  <a16:creationId xmlns:a16="http://schemas.microsoft.com/office/drawing/2014/main" id="{A6D893B7-8B60-A492-9468-D2596B80F7A3}"/>
                </a:ext>
              </a:extLst>
            </p:cNvPr>
            <p:cNvSpPr/>
            <p:nvPr/>
          </p:nvSpPr>
          <p:spPr>
            <a:xfrm>
              <a:off x="-32937961" y="-508208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1" name="Ellipse 780">
              <a:extLst>
                <a:ext uri="{FF2B5EF4-FFF2-40B4-BE49-F238E27FC236}">
                  <a16:creationId xmlns:a16="http://schemas.microsoft.com/office/drawing/2014/main" id="{CC1B8775-62C3-256E-EADE-2EDB71201628}"/>
                </a:ext>
              </a:extLst>
            </p:cNvPr>
            <p:cNvSpPr/>
            <p:nvPr/>
          </p:nvSpPr>
          <p:spPr>
            <a:xfrm>
              <a:off x="-34021480" y="-792197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2" name="Ellipse 781">
              <a:extLst>
                <a:ext uri="{FF2B5EF4-FFF2-40B4-BE49-F238E27FC236}">
                  <a16:creationId xmlns:a16="http://schemas.microsoft.com/office/drawing/2014/main" id="{12C61213-2B84-D21C-88AA-0E3BE63A2AD2}"/>
                </a:ext>
              </a:extLst>
            </p:cNvPr>
            <p:cNvSpPr/>
            <p:nvPr/>
          </p:nvSpPr>
          <p:spPr>
            <a:xfrm>
              <a:off x="-32048993" y="-80662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3" name="Ellipse 782">
              <a:extLst>
                <a:ext uri="{FF2B5EF4-FFF2-40B4-BE49-F238E27FC236}">
                  <a16:creationId xmlns:a16="http://schemas.microsoft.com/office/drawing/2014/main" id="{ECA26F56-07B3-1584-540B-C5D6D841E0C5}"/>
                </a:ext>
              </a:extLst>
            </p:cNvPr>
            <p:cNvSpPr/>
            <p:nvPr/>
          </p:nvSpPr>
          <p:spPr>
            <a:xfrm>
              <a:off x="-33049133" y="-508208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4" name="Ellipse 783">
              <a:extLst>
                <a:ext uri="{FF2B5EF4-FFF2-40B4-BE49-F238E27FC236}">
                  <a16:creationId xmlns:a16="http://schemas.microsoft.com/office/drawing/2014/main" id="{7B29F143-D41E-5342-3698-72938DC41226}"/>
                </a:ext>
              </a:extLst>
            </p:cNvPr>
            <p:cNvSpPr/>
            <p:nvPr/>
          </p:nvSpPr>
          <p:spPr>
            <a:xfrm>
              <a:off x="-33799137" y="-792197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5" name="Ellipse 784">
              <a:extLst>
                <a:ext uri="{FF2B5EF4-FFF2-40B4-BE49-F238E27FC236}">
                  <a16:creationId xmlns:a16="http://schemas.microsoft.com/office/drawing/2014/main" id="{4CB421BC-F750-9C7F-4FFB-670C36964A45}"/>
                </a:ext>
              </a:extLst>
            </p:cNvPr>
            <p:cNvSpPr/>
            <p:nvPr/>
          </p:nvSpPr>
          <p:spPr>
            <a:xfrm>
              <a:off x="-32160084" y="-80662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6" name="Ellipse 785">
              <a:extLst>
                <a:ext uri="{FF2B5EF4-FFF2-40B4-BE49-F238E27FC236}">
                  <a16:creationId xmlns:a16="http://schemas.microsoft.com/office/drawing/2014/main" id="{19B51E89-2557-92E3-5FA4-FF9D4D9A07FB}"/>
                </a:ext>
              </a:extLst>
            </p:cNvPr>
            <p:cNvSpPr/>
            <p:nvPr/>
          </p:nvSpPr>
          <p:spPr>
            <a:xfrm>
              <a:off x="-33687966" y="-792197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7" name="Ellipse 786">
              <a:extLst>
                <a:ext uri="{FF2B5EF4-FFF2-40B4-BE49-F238E27FC236}">
                  <a16:creationId xmlns:a16="http://schemas.microsoft.com/office/drawing/2014/main" id="{16286639-A64E-F5B3-99E6-A745D080AD8A}"/>
                </a:ext>
              </a:extLst>
            </p:cNvPr>
            <p:cNvSpPr/>
            <p:nvPr/>
          </p:nvSpPr>
          <p:spPr>
            <a:xfrm>
              <a:off x="-32743573" y="-513009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8" name="Ellipse 787">
              <a:extLst>
                <a:ext uri="{FF2B5EF4-FFF2-40B4-BE49-F238E27FC236}">
                  <a16:creationId xmlns:a16="http://schemas.microsoft.com/office/drawing/2014/main" id="{1434E02E-4732-D50B-4823-AF9D6D918A27}"/>
                </a:ext>
              </a:extLst>
            </p:cNvPr>
            <p:cNvSpPr/>
            <p:nvPr/>
          </p:nvSpPr>
          <p:spPr>
            <a:xfrm>
              <a:off x="-32854744" y="-513009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" name="Ellipse 788">
              <a:extLst>
                <a:ext uri="{FF2B5EF4-FFF2-40B4-BE49-F238E27FC236}">
                  <a16:creationId xmlns:a16="http://schemas.microsoft.com/office/drawing/2014/main" id="{B500DB15-A4B7-C858-D838-D058FDCC03AA}"/>
                </a:ext>
              </a:extLst>
            </p:cNvPr>
            <p:cNvSpPr/>
            <p:nvPr/>
          </p:nvSpPr>
          <p:spPr>
            <a:xfrm>
              <a:off x="-32271255" y="-80662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0" name="Ellipse 789">
              <a:extLst>
                <a:ext uri="{FF2B5EF4-FFF2-40B4-BE49-F238E27FC236}">
                  <a16:creationId xmlns:a16="http://schemas.microsoft.com/office/drawing/2014/main" id="{AD528F4F-234D-BF6C-DEE6-69A7A22D01BC}"/>
                </a:ext>
              </a:extLst>
            </p:cNvPr>
            <p:cNvSpPr/>
            <p:nvPr/>
          </p:nvSpPr>
          <p:spPr>
            <a:xfrm>
              <a:off x="-32659711" y="-517802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1" name="Ellipse 790">
              <a:extLst>
                <a:ext uri="{FF2B5EF4-FFF2-40B4-BE49-F238E27FC236}">
                  <a16:creationId xmlns:a16="http://schemas.microsoft.com/office/drawing/2014/main" id="{404C6834-D1A1-4228-FD7F-C421A9046C83}"/>
                </a:ext>
              </a:extLst>
            </p:cNvPr>
            <p:cNvSpPr/>
            <p:nvPr/>
          </p:nvSpPr>
          <p:spPr>
            <a:xfrm>
              <a:off x="-32715941" y="-517794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2" name="Ellipse 791">
              <a:extLst>
                <a:ext uri="{FF2B5EF4-FFF2-40B4-BE49-F238E27FC236}">
                  <a16:creationId xmlns:a16="http://schemas.microsoft.com/office/drawing/2014/main" id="{BD708726-6E5F-6140-1728-C2DFEBDBBF03}"/>
                </a:ext>
              </a:extLst>
            </p:cNvPr>
            <p:cNvSpPr/>
            <p:nvPr/>
          </p:nvSpPr>
          <p:spPr>
            <a:xfrm>
              <a:off x="-32382427" y="-80662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3" name="Ellipse 792">
              <a:extLst>
                <a:ext uri="{FF2B5EF4-FFF2-40B4-BE49-F238E27FC236}">
                  <a16:creationId xmlns:a16="http://schemas.microsoft.com/office/drawing/2014/main" id="{03AF2BAE-8D50-E32F-DA41-A3454A9A6F66}"/>
                </a:ext>
              </a:extLst>
            </p:cNvPr>
            <p:cNvSpPr/>
            <p:nvPr/>
          </p:nvSpPr>
          <p:spPr>
            <a:xfrm>
              <a:off x="-32770882" y="-517802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4" name="Ellipse 793">
              <a:extLst>
                <a:ext uri="{FF2B5EF4-FFF2-40B4-BE49-F238E27FC236}">
                  <a16:creationId xmlns:a16="http://schemas.microsoft.com/office/drawing/2014/main" id="{4C9530C0-4AB4-9BB2-D07E-166BCF470595}"/>
                </a:ext>
              </a:extLst>
            </p:cNvPr>
            <p:cNvSpPr/>
            <p:nvPr/>
          </p:nvSpPr>
          <p:spPr>
            <a:xfrm>
              <a:off x="-32298887" y="-917371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5" name="Ellipse 794">
              <a:extLst>
                <a:ext uri="{FF2B5EF4-FFF2-40B4-BE49-F238E27FC236}">
                  <a16:creationId xmlns:a16="http://schemas.microsoft.com/office/drawing/2014/main" id="{6093F250-08F2-0E47-1EC5-04D134CF44A5}"/>
                </a:ext>
              </a:extLst>
            </p:cNvPr>
            <p:cNvSpPr/>
            <p:nvPr/>
          </p:nvSpPr>
          <p:spPr>
            <a:xfrm>
              <a:off x="-32882053" y="-517802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6" name="Ellipse 795">
              <a:extLst>
                <a:ext uri="{FF2B5EF4-FFF2-40B4-BE49-F238E27FC236}">
                  <a16:creationId xmlns:a16="http://schemas.microsoft.com/office/drawing/2014/main" id="{590E3C2D-1611-4172-0C56-4FB503D589B4}"/>
                </a:ext>
              </a:extLst>
            </p:cNvPr>
            <p:cNvSpPr/>
            <p:nvPr/>
          </p:nvSpPr>
          <p:spPr>
            <a:xfrm>
              <a:off x="-32993225" y="-517802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7" name="Ellipse 796">
              <a:extLst>
                <a:ext uri="{FF2B5EF4-FFF2-40B4-BE49-F238E27FC236}">
                  <a16:creationId xmlns:a16="http://schemas.microsoft.com/office/drawing/2014/main" id="{1091918F-1DF3-4147-AC13-8BABF3632843}"/>
                </a:ext>
              </a:extLst>
            </p:cNvPr>
            <p:cNvSpPr/>
            <p:nvPr/>
          </p:nvSpPr>
          <p:spPr>
            <a:xfrm>
              <a:off x="-32410058" y="-917371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8" name="Ellipse 797">
              <a:extLst>
                <a:ext uri="{FF2B5EF4-FFF2-40B4-BE49-F238E27FC236}">
                  <a16:creationId xmlns:a16="http://schemas.microsoft.com/office/drawing/2014/main" id="{273135B9-C65F-90EA-33C5-E0BB303A88E9}"/>
                </a:ext>
              </a:extLst>
            </p:cNvPr>
            <p:cNvSpPr/>
            <p:nvPr/>
          </p:nvSpPr>
          <p:spPr>
            <a:xfrm>
              <a:off x="-32493598" y="-80662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9" name="Ellipse 798">
              <a:extLst>
                <a:ext uri="{FF2B5EF4-FFF2-40B4-BE49-F238E27FC236}">
                  <a16:creationId xmlns:a16="http://schemas.microsoft.com/office/drawing/2014/main" id="{877D3039-0BD6-C29D-F4E6-4C82623A458A}"/>
                </a:ext>
              </a:extLst>
            </p:cNvPr>
            <p:cNvSpPr/>
            <p:nvPr/>
          </p:nvSpPr>
          <p:spPr>
            <a:xfrm>
              <a:off x="-32020797" y="-907728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0" name="Ellipse 799">
              <a:extLst>
                <a:ext uri="{FF2B5EF4-FFF2-40B4-BE49-F238E27FC236}">
                  <a16:creationId xmlns:a16="http://schemas.microsoft.com/office/drawing/2014/main" id="{AA0BE76F-B982-313A-9C32-A637404F2153}"/>
                </a:ext>
              </a:extLst>
            </p:cNvPr>
            <p:cNvSpPr/>
            <p:nvPr/>
          </p:nvSpPr>
          <p:spPr>
            <a:xfrm>
              <a:off x="-32604447" y="-527470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1" name="Ellipse 800">
              <a:extLst>
                <a:ext uri="{FF2B5EF4-FFF2-40B4-BE49-F238E27FC236}">
                  <a16:creationId xmlns:a16="http://schemas.microsoft.com/office/drawing/2014/main" id="{B4407404-18C7-42BA-DBCF-288A65A1F674}"/>
                </a:ext>
              </a:extLst>
            </p:cNvPr>
            <p:cNvSpPr/>
            <p:nvPr/>
          </p:nvSpPr>
          <p:spPr>
            <a:xfrm>
              <a:off x="-31909626" y="-907728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2" name="Ellipse 801">
              <a:extLst>
                <a:ext uri="{FF2B5EF4-FFF2-40B4-BE49-F238E27FC236}">
                  <a16:creationId xmlns:a16="http://schemas.microsoft.com/office/drawing/2014/main" id="{8E43AB6A-C1CA-ADD4-C99F-154D818A74FD}"/>
                </a:ext>
              </a:extLst>
            </p:cNvPr>
            <p:cNvSpPr/>
            <p:nvPr/>
          </p:nvSpPr>
          <p:spPr>
            <a:xfrm>
              <a:off x="-32604769" y="-80662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3" name="Ellipse 802">
              <a:extLst>
                <a:ext uri="{FF2B5EF4-FFF2-40B4-BE49-F238E27FC236}">
                  <a16:creationId xmlns:a16="http://schemas.microsoft.com/office/drawing/2014/main" id="{72B85E67-F46E-5790-6FAB-77015DCDCA91}"/>
                </a:ext>
              </a:extLst>
            </p:cNvPr>
            <p:cNvSpPr/>
            <p:nvPr/>
          </p:nvSpPr>
          <p:spPr>
            <a:xfrm>
              <a:off x="-32715619" y="-527470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4" name="Ellipse 803">
              <a:extLst>
                <a:ext uri="{FF2B5EF4-FFF2-40B4-BE49-F238E27FC236}">
                  <a16:creationId xmlns:a16="http://schemas.microsoft.com/office/drawing/2014/main" id="{E59CA52A-57A8-18EA-B41E-59327F18D7DA}"/>
                </a:ext>
              </a:extLst>
            </p:cNvPr>
            <p:cNvSpPr/>
            <p:nvPr/>
          </p:nvSpPr>
          <p:spPr>
            <a:xfrm>
              <a:off x="-31798455" y="-907728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5" name="Ellipse 804">
              <a:extLst>
                <a:ext uri="{FF2B5EF4-FFF2-40B4-BE49-F238E27FC236}">
                  <a16:creationId xmlns:a16="http://schemas.microsoft.com/office/drawing/2014/main" id="{940414F0-3A0A-C38C-D6B4-793212F31479}"/>
                </a:ext>
              </a:extLst>
            </p:cNvPr>
            <p:cNvSpPr/>
            <p:nvPr/>
          </p:nvSpPr>
          <p:spPr>
            <a:xfrm>
              <a:off x="-32826790" y="-527470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6" name="Ellipse 805">
              <a:extLst>
                <a:ext uri="{FF2B5EF4-FFF2-40B4-BE49-F238E27FC236}">
                  <a16:creationId xmlns:a16="http://schemas.microsoft.com/office/drawing/2014/main" id="{B1EE046B-719C-7662-E556-BEF135F7DF64}"/>
                </a:ext>
              </a:extLst>
            </p:cNvPr>
            <p:cNvSpPr/>
            <p:nvPr/>
          </p:nvSpPr>
          <p:spPr>
            <a:xfrm>
              <a:off x="-34938966" y="-787363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7" name="Ellipse 806">
              <a:extLst>
                <a:ext uri="{FF2B5EF4-FFF2-40B4-BE49-F238E27FC236}">
                  <a16:creationId xmlns:a16="http://schemas.microsoft.com/office/drawing/2014/main" id="{0C49FC4A-0389-6D66-E2CD-7EFD4130AE25}"/>
                </a:ext>
              </a:extLst>
            </p:cNvPr>
            <p:cNvSpPr/>
            <p:nvPr/>
          </p:nvSpPr>
          <p:spPr>
            <a:xfrm>
              <a:off x="-34882897" y="-787404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8" name="Ellipse 807">
              <a:extLst>
                <a:ext uri="{FF2B5EF4-FFF2-40B4-BE49-F238E27FC236}">
                  <a16:creationId xmlns:a16="http://schemas.microsoft.com/office/drawing/2014/main" id="{EA3C6688-52F0-C6C1-AE2F-4BD2DF5ED42D}"/>
                </a:ext>
              </a:extLst>
            </p:cNvPr>
            <p:cNvSpPr/>
            <p:nvPr/>
          </p:nvSpPr>
          <p:spPr>
            <a:xfrm>
              <a:off x="-34827795" y="-787363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9" name="Ellipse 808">
              <a:extLst>
                <a:ext uri="{FF2B5EF4-FFF2-40B4-BE49-F238E27FC236}">
                  <a16:creationId xmlns:a16="http://schemas.microsoft.com/office/drawing/2014/main" id="{F595DFD3-922B-0F79-8E3E-8A8B43A80818}"/>
                </a:ext>
              </a:extLst>
            </p:cNvPr>
            <p:cNvSpPr/>
            <p:nvPr/>
          </p:nvSpPr>
          <p:spPr>
            <a:xfrm>
              <a:off x="-34771726" y="-787404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0" name="Ellipse 809">
              <a:extLst>
                <a:ext uri="{FF2B5EF4-FFF2-40B4-BE49-F238E27FC236}">
                  <a16:creationId xmlns:a16="http://schemas.microsoft.com/office/drawing/2014/main" id="{656C038F-9553-CFCC-C8DE-5F69FF508BA9}"/>
                </a:ext>
              </a:extLst>
            </p:cNvPr>
            <p:cNvSpPr/>
            <p:nvPr/>
          </p:nvSpPr>
          <p:spPr>
            <a:xfrm>
              <a:off x="-34716623" y="-787363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1" name="Ellipse 810">
              <a:extLst>
                <a:ext uri="{FF2B5EF4-FFF2-40B4-BE49-F238E27FC236}">
                  <a16:creationId xmlns:a16="http://schemas.microsoft.com/office/drawing/2014/main" id="{E47200E8-7989-3DBD-F571-349329E647E4}"/>
                </a:ext>
              </a:extLst>
            </p:cNvPr>
            <p:cNvSpPr/>
            <p:nvPr/>
          </p:nvSpPr>
          <p:spPr>
            <a:xfrm>
              <a:off x="-34660554" y="-787404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2" name="Ellipse 811">
              <a:extLst>
                <a:ext uri="{FF2B5EF4-FFF2-40B4-BE49-F238E27FC236}">
                  <a16:creationId xmlns:a16="http://schemas.microsoft.com/office/drawing/2014/main" id="{4ACD279C-B915-E9CA-2F34-BBB52A41AE6C}"/>
                </a:ext>
              </a:extLst>
            </p:cNvPr>
            <p:cNvSpPr/>
            <p:nvPr/>
          </p:nvSpPr>
          <p:spPr>
            <a:xfrm>
              <a:off x="-34605452" y="-787363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3" name="Ellipse 812">
              <a:extLst>
                <a:ext uri="{FF2B5EF4-FFF2-40B4-BE49-F238E27FC236}">
                  <a16:creationId xmlns:a16="http://schemas.microsoft.com/office/drawing/2014/main" id="{A6325A02-5C20-B766-D6D7-1A95514FB639}"/>
                </a:ext>
              </a:extLst>
            </p:cNvPr>
            <p:cNvSpPr/>
            <p:nvPr/>
          </p:nvSpPr>
          <p:spPr>
            <a:xfrm>
              <a:off x="-34549383" y="-787404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4" name="Ellipse 813">
              <a:extLst>
                <a:ext uri="{FF2B5EF4-FFF2-40B4-BE49-F238E27FC236}">
                  <a16:creationId xmlns:a16="http://schemas.microsoft.com/office/drawing/2014/main" id="{2DF13205-B242-8021-2E08-C143FBA12208}"/>
                </a:ext>
              </a:extLst>
            </p:cNvPr>
            <p:cNvSpPr/>
            <p:nvPr/>
          </p:nvSpPr>
          <p:spPr>
            <a:xfrm>
              <a:off x="-32937961" y="-527470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5" name="Ellipse 814">
              <a:extLst>
                <a:ext uri="{FF2B5EF4-FFF2-40B4-BE49-F238E27FC236}">
                  <a16:creationId xmlns:a16="http://schemas.microsoft.com/office/drawing/2014/main" id="{8424D2E2-AD52-A838-3C64-1277FD2F3DF6}"/>
                </a:ext>
              </a:extLst>
            </p:cNvPr>
            <p:cNvSpPr/>
            <p:nvPr/>
          </p:nvSpPr>
          <p:spPr>
            <a:xfrm>
              <a:off x="-34438212" y="-787404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6" name="Ellipse 815">
              <a:extLst>
                <a:ext uri="{FF2B5EF4-FFF2-40B4-BE49-F238E27FC236}">
                  <a16:creationId xmlns:a16="http://schemas.microsoft.com/office/drawing/2014/main" id="{B59317B6-40E7-4CEF-1025-FAB8C42617E4}"/>
                </a:ext>
              </a:extLst>
            </p:cNvPr>
            <p:cNvSpPr/>
            <p:nvPr/>
          </p:nvSpPr>
          <p:spPr>
            <a:xfrm>
              <a:off x="-32632401" y="-532263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7" name="Ellipse 816">
              <a:extLst>
                <a:ext uri="{FF2B5EF4-FFF2-40B4-BE49-F238E27FC236}">
                  <a16:creationId xmlns:a16="http://schemas.microsoft.com/office/drawing/2014/main" id="{7B403682-3F5C-C87C-64BC-860B6158A127}"/>
                </a:ext>
              </a:extLst>
            </p:cNvPr>
            <p:cNvSpPr/>
            <p:nvPr/>
          </p:nvSpPr>
          <p:spPr>
            <a:xfrm>
              <a:off x="-34327040" y="-787404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8" name="Ellipse 817">
              <a:extLst>
                <a:ext uri="{FF2B5EF4-FFF2-40B4-BE49-F238E27FC236}">
                  <a16:creationId xmlns:a16="http://schemas.microsoft.com/office/drawing/2014/main" id="{AA665DB3-C7FB-4DB3-0E9D-78D250A9F703}"/>
                </a:ext>
              </a:extLst>
            </p:cNvPr>
            <p:cNvSpPr/>
            <p:nvPr/>
          </p:nvSpPr>
          <p:spPr>
            <a:xfrm>
              <a:off x="-33049455" y="-90290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9" name="Ellipse 818">
              <a:extLst>
                <a:ext uri="{FF2B5EF4-FFF2-40B4-BE49-F238E27FC236}">
                  <a16:creationId xmlns:a16="http://schemas.microsoft.com/office/drawing/2014/main" id="{5E2C25DE-77B4-1749-0932-0CB3ECE387FA}"/>
                </a:ext>
              </a:extLst>
            </p:cNvPr>
            <p:cNvSpPr/>
            <p:nvPr/>
          </p:nvSpPr>
          <p:spPr>
            <a:xfrm>
              <a:off x="-34215869" y="-787404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0" name="Ellipse 819">
              <a:extLst>
                <a:ext uri="{FF2B5EF4-FFF2-40B4-BE49-F238E27FC236}">
                  <a16:creationId xmlns:a16="http://schemas.microsoft.com/office/drawing/2014/main" id="{17B35746-2141-1529-645C-8697DD8B0127}"/>
                </a:ext>
              </a:extLst>
            </p:cNvPr>
            <p:cNvSpPr/>
            <p:nvPr/>
          </p:nvSpPr>
          <p:spPr>
            <a:xfrm>
              <a:off x="-32743573" y="-532263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1" name="Ellipse 820">
              <a:extLst>
                <a:ext uri="{FF2B5EF4-FFF2-40B4-BE49-F238E27FC236}">
                  <a16:creationId xmlns:a16="http://schemas.microsoft.com/office/drawing/2014/main" id="{D34CC384-13BB-2788-2746-1DD1E6723DBC}"/>
                </a:ext>
              </a:extLst>
            </p:cNvPr>
            <p:cNvSpPr/>
            <p:nvPr/>
          </p:nvSpPr>
          <p:spPr>
            <a:xfrm>
              <a:off x="-34104697" y="-787404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2" name="Ellipse 821">
              <a:extLst>
                <a:ext uri="{FF2B5EF4-FFF2-40B4-BE49-F238E27FC236}">
                  <a16:creationId xmlns:a16="http://schemas.microsoft.com/office/drawing/2014/main" id="{E56D5E7A-1665-ED38-0A66-4A203C718511}"/>
                </a:ext>
              </a:extLst>
            </p:cNvPr>
            <p:cNvSpPr/>
            <p:nvPr/>
          </p:nvSpPr>
          <p:spPr>
            <a:xfrm>
              <a:off x="-33049455" y="-80662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3" name="Ellipse 822">
              <a:extLst>
                <a:ext uri="{FF2B5EF4-FFF2-40B4-BE49-F238E27FC236}">
                  <a16:creationId xmlns:a16="http://schemas.microsoft.com/office/drawing/2014/main" id="{78A23C5E-7D27-F22E-C1E8-466D4E4465E1}"/>
                </a:ext>
              </a:extLst>
            </p:cNvPr>
            <p:cNvSpPr/>
            <p:nvPr/>
          </p:nvSpPr>
          <p:spPr>
            <a:xfrm>
              <a:off x="-32854744" y="-532263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4" name="Ellipse 823">
              <a:extLst>
                <a:ext uri="{FF2B5EF4-FFF2-40B4-BE49-F238E27FC236}">
                  <a16:creationId xmlns:a16="http://schemas.microsoft.com/office/drawing/2014/main" id="{46DA2752-7132-98FD-D1DA-4E8CA861D832}"/>
                </a:ext>
              </a:extLst>
            </p:cNvPr>
            <p:cNvSpPr/>
            <p:nvPr/>
          </p:nvSpPr>
          <p:spPr>
            <a:xfrm>
              <a:off x="-32827112" y="-90290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5" name="Ellipse 824">
              <a:extLst>
                <a:ext uri="{FF2B5EF4-FFF2-40B4-BE49-F238E27FC236}">
                  <a16:creationId xmlns:a16="http://schemas.microsoft.com/office/drawing/2014/main" id="{47D93250-7B21-74DD-981F-C9EB464945D9}"/>
                </a:ext>
              </a:extLst>
            </p:cNvPr>
            <p:cNvSpPr/>
            <p:nvPr/>
          </p:nvSpPr>
          <p:spPr>
            <a:xfrm>
              <a:off x="-32548539" y="-537056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6" name="Ellipse 825">
              <a:extLst>
                <a:ext uri="{FF2B5EF4-FFF2-40B4-BE49-F238E27FC236}">
                  <a16:creationId xmlns:a16="http://schemas.microsoft.com/office/drawing/2014/main" id="{AB82EC65-DC59-91D7-9372-E8741A132DFF}"/>
                </a:ext>
              </a:extLst>
            </p:cNvPr>
            <p:cNvSpPr/>
            <p:nvPr/>
          </p:nvSpPr>
          <p:spPr>
            <a:xfrm>
              <a:off x="-32604769" y="-537048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7" name="Ellipse 826">
              <a:extLst>
                <a:ext uri="{FF2B5EF4-FFF2-40B4-BE49-F238E27FC236}">
                  <a16:creationId xmlns:a16="http://schemas.microsoft.com/office/drawing/2014/main" id="{E009BE05-1523-8BA4-1163-1F17E38413A6}"/>
                </a:ext>
              </a:extLst>
            </p:cNvPr>
            <p:cNvSpPr/>
            <p:nvPr/>
          </p:nvSpPr>
          <p:spPr>
            <a:xfrm>
              <a:off x="-32659711" y="-537056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8" name="Ellipse 827">
              <a:extLst>
                <a:ext uri="{FF2B5EF4-FFF2-40B4-BE49-F238E27FC236}">
                  <a16:creationId xmlns:a16="http://schemas.microsoft.com/office/drawing/2014/main" id="{3D3A23DC-C0C0-EA25-0F21-B4BA24A00DEE}"/>
                </a:ext>
              </a:extLst>
            </p:cNvPr>
            <p:cNvSpPr/>
            <p:nvPr/>
          </p:nvSpPr>
          <p:spPr>
            <a:xfrm>
              <a:off x="-32715941" y="-537048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9" name="Ellipse 828">
              <a:extLst>
                <a:ext uri="{FF2B5EF4-FFF2-40B4-BE49-F238E27FC236}">
                  <a16:creationId xmlns:a16="http://schemas.microsoft.com/office/drawing/2014/main" id="{353EC4C2-8A36-EF24-670A-71D24C36A2DE}"/>
                </a:ext>
              </a:extLst>
            </p:cNvPr>
            <p:cNvSpPr/>
            <p:nvPr/>
          </p:nvSpPr>
          <p:spPr>
            <a:xfrm>
              <a:off x="-32770882" y="-537056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0" name="Ellipse 829">
              <a:extLst>
                <a:ext uri="{FF2B5EF4-FFF2-40B4-BE49-F238E27FC236}">
                  <a16:creationId xmlns:a16="http://schemas.microsoft.com/office/drawing/2014/main" id="{0F1EF9CC-CE82-6C28-72E1-BF94CFFFDC16}"/>
                </a:ext>
              </a:extLst>
            </p:cNvPr>
            <p:cNvSpPr/>
            <p:nvPr/>
          </p:nvSpPr>
          <p:spPr>
            <a:xfrm>
              <a:off x="-32882053" y="-537056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1" name="Ellipse 830">
              <a:extLst>
                <a:ext uri="{FF2B5EF4-FFF2-40B4-BE49-F238E27FC236}">
                  <a16:creationId xmlns:a16="http://schemas.microsoft.com/office/drawing/2014/main" id="{835433F0-E324-D496-CD58-AE0694E6E529}"/>
                </a:ext>
              </a:extLst>
            </p:cNvPr>
            <p:cNvSpPr/>
            <p:nvPr/>
          </p:nvSpPr>
          <p:spPr>
            <a:xfrm>
              <a:off x="-32715941" y="-90290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2" name="Ellipse 831">
              <a:extLst>
                <a:ext uri="{FF2B5EF4-FFF2-40B4-BE49-F238E27FC236}">
                  <a16:creationId xmlns:a16="http://schemas.microsoft.com/office/drawing/2014/main" id="{3CBFC76D-595D-0E45-A5AC-DA6F38A2E236}"/>
                </a:ext>
              </a:extLst>
            </p:cNvPr>
            <p:cNvSpPr/>
            <p:nvPr/>
          </p:nvSpPr>
          <p:spPr>
            <a:xfrm>
              <a:off x="-32993225" y="-537056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3" name="Ellipse 832">
              <a:extLst>
                <a:ext uri="{FF2B5EF4-FFF2-40B4-BE49-F238E27FC236}">
                  <a16:creationId xmlns:a16="http://schemas.microsoft.com/office/drawing/2014/main" id="{5E162E71-5EE9-7537-1716-067BD1BD5C79}"/>
                </a:ext>
              </a:extLst>
            </p:cNvPr>
            <p:cNvSpPr/>
            <p:nvPr/>
          </p:nvSpPr>
          <p:spPr>
            <a:xfrm>
              <a:off x="-32604769" y="-90290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4" name="Ellipse 833">
              <a:extLst>
                <a:ext uri="{FF2B5EF4-FFF2-40B4-BE49-F238E27FC236}">
                  <a16:creationId xmlns:a16="http://schemas.microsoft.com/office/drawing/2014/main" id="{AFE43293-4ACC-61E2-E68F-E90873D4944B}"/>
                </a:ext>
              </a:extLst>
            </p:cNvPr>
            <p:cNvSpPr/>
            <p:nvPr/>
          </p:nvSpPr>
          <p:spPr>
            <a:xfrm>
              <a:off x="-32493598" y="-90290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5" name="Ellipse 834">
              <a:extLst>
                <a:ext uri="{FF2B5EF4-FFF2-40B4-BE49-F238E27FC236}">
                  <a16:creationId xmlns:a16="http://schemas.microsoft.com/office/drawing/2014/main" id="{B9E63A4C-3311-CFCE-73D8-D6B38DEE1D98}"/>
                </a:ext>
              </a:extLst>
            </p:cNvPr>
            <p:cNvSpPr/>
            <p:nvPr/>
          </p:nvSpPr>
          <p:spPr>
            <a:xfrm>
              <a:off x="-32382185" y="-546723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6" name="Ellipse 835">
              <a:extLst>
                <a:ext uri="{FF2B5EF4-FFF2-40B4-BE49-F238E27FC236}">
                  <a16:creationId xmlns:a16="http://schemas.microsoft.com/office/drawing/2014/main" id="{F0645866-5A31-0C0D-E40E-2998379241F7}"/>
                </a:ext>
              </a:extLst>
            </p:cNvPr>
            <p:cNvSpPr/>
            <p:nvPr/>
          </p:nvSpPr>
          <p:spPr>
            <a:xfrm>
              <a:off x="-34215869" y="-806657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7" name="Ellipse 836">
              <a:extLst>
                <a:ext uri="{FF2B5EF4-FFF2-40B4-BE49-F238E27FC236}">
                  <a16:creationId xmlns:a16="http://schemas.microsoft.com/office/drawing/2014/main" id="{04AC31CC-CA95-C640-4C2B-19BA6B400AE5}"/>
                </a:ext>
              </a:extLst>
            </p:cNvPr>
            <p:cNvSpPr/>
            <p:nvPr/>
          </p:nvSpPr>
          <p:spPr>
            <a:xfrm>
              <a:off x="-34660554" y="-806657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8" name="Ellipse 837">
              <a:extLst>
                <a:ext uri="{FF2B5EF4-FFF2-40B4-BE49-F238E27FC236}">
                  <a16:creationId xmlns:a16="http://schemas.microsoft.com/office/drawing/2014/main" id="{35B904BB-BB49-BB08-620C-72821E2BA9CA}"/>
                </a:ext>
              </a:extLst>
            </p:cNvPr>
            <p:cNvSpPr/>
            <p:nvPr/>
          </p:nvSpPr>
          <p:spPr>
            <a:xfrm>
              <a:off x="-32493356" y="-546723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9" name="Ellipse 838">
              <a:extLst>
                <a:ext uri="{FF2B5EF4-FFF2-40B4-BE49-F238E27FC236}">
                  <a16:creationId xmlns:a16="http://schemas.microsoft.com/office/drawing/2014/main" id="{F6389A84-F694-4765-3D2B-CA49EC572BA1}"/>
                </a:ext>
              </a:extLst>
            </p:cNvPr>
            <p:cNvSpPr/>
            <p:nvPr/>
          </p:nvSpPr>
          <p:spPr>
            <a:xfrm>
              <a:off x="-32938284" y="-787371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0" name="Ellipse 839">
              <a:extLst>
                <a:ext uri="{FF2B5EF4-FFF2-40B4-BE49-F238E27FC236}">
                  <a16:creationId xmlns:a16="http://schemas.microsoft.com/office/drawing/2014/main" id="{08A6202B-B0B2-24E4-6B51-5251D0A89CF3}"/>
                </a:ext>
              </a:extLst>
            </p:cNvPr>
            <p:cNvSpPr/>
            <p:nvPr/>
          </p:nvSpPr>
          <p:spPr>
            <a:xfrm>
              <a:off x="-32382427" y="-90290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1" name="Ellipse 840">
              <a:extLst>
                <a:ext uri="{FF2B5EF4-FFF2-40B4-BE49-F238E27FC236}">
                  <a16:creationId xmlns:a16="http://schemas.microsoft.com/office/drawing/2014/main" id="{7A2BEAA8-F634-90EB-F5DA-7017BBEE2E5C}"/>
                </a:ext>
              </a:extLst>
            </p:cNvPr>
            <p:cNvSpPr/>
            <p:nvPr/>
          </p:nvSpPr>
          <p:spPr>
            <a:xfrm>
              <a:off x="-32827112" y="-787371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2" name="Ellipse 841">
              <a:extLst>
                <a:ext uri="{FF2B5EF4-FFF2-40B4-BE49-F238E27FC236}">
                  <a16:creationId xmlns:a16="http://schemas.microsoft.com/office/drawing/2014/main" id="{EAFBAE1B-4D22-E4F9-70BF-3421BE6E5BE0}"/>
                </a:ext>
              </a:extLst>
            </p:cNvPr>
            <p:cNvSpPr/>
            <p:nvPr/>
          </p:nvSpPr>
          <p:spPr>
            <a:xfrm>
              <a:off x="-32604769" y="-787371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3" name="Ellipse 842">
              <a:extLst>
                <a:ext uri="{FF2B5EF4-FFF2-40B4-BE49-F238E27FC236}">
                  <a16:creationId xmlns:a16="http://schemas.microsoft.com/office/drawing/2014/main" id="{7D2C2116-9426-2B77-390D-3155091AB802}"/>
                </a:ext>
              </a:extLst>
            </p:cNvPr>
            <p:cNvSpPr/>
            <p:nvPr/>
          </p:nvSpPr>
          <p:spPr>
            <a:xfrm>
              <a:off x="-32604447" y="-546723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4" name="Ellipse 843">
              <a:extLst>
                <a:ext uri="{FF2B5EF4-FFF2-40B4-BE49-F238E27FC236}">
                  <a16:creationId xmlns:a16="http://schemas.microsoft.com/office/drawing/2014/main" id="{82C15124-7B98-89D2-766F-0FBE86E23770}"/>
                </a:ext>
              </a:extLst>
            </p:cNvPr>
            <p:cNvSpPr/>
            <p:nvPr/>
          </p:nvSpPr>
          <p:spPr>
            <a:xfrm>
              <a:off x="-32493598" y="-787371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5" name="Ellipse 844">
              <a:extLst>
                <a:ext uri="{FF2B5EF4-FFF2-40B4-BE49-F238E27FC236}">
                  <a16:creationId xmlns:a16="http://schemas.microsoft.com/office/drawing/2014/main" id="{21DB3902-E566-0862-629F-86B77C5CE22C}"/>
                </a:ext>
              </a:extLst>
            </p:cNvPr>
            <p:cNvSpPr/>
            <p:nvPr/>
          </p:nvSpPr>
          <p:spPr>
            <a:xfrm>
              <a:off x="-32715619" y="-546723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6" name="Ellipse 845">
              <a:extLst>
                <a:ext uri="{FF2B5EF4-FFF2-40B4-BE49-F238E27FC236}">
                  <a16:creationId xmlns:a16="http://schemas.microsoft.com/office/drawing/2014/main" id="{0374EF5E-AB22-639D-AC29-3E2DF77B27EC}"/>
                </a:ext>
              </a:extLst>
            </p:cNvPr>
            <p:cNvSpPr/>
            <p:nvPr/>
          </p:nvSpPr>
          <p:spPr>
            <a:xfrm>
              <a:off x="-32382427" y="-787371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7" name="Ellipse 846">
              <a:extLst>
                <a:ext uri="{FF2B5EF4-FFF2-40B4-BE49-F238E27FC236}">
                  <a16:creationId xmlns:a16="http://schemas.microsoft.com/office/drawing/2014/main" id="{AA13B25B-0C39-5314-E858-B5F3B0D39C8E}"/>
                </a:ext>
              </a:extLst>
            </p:cNvPr>
            <p:cNvSpPr/>
            <p:nvPr/>
          </p:nvSpPr>
          <p:spPr>
            <a:xfrm>
              <a:off x="-32271255" y="-90290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8" name="Ellipse 847">
              <a:extLst>
                <a:ext uri="{FF2B5EF4-FFF2-40B4-BE49-F238E27FC236}">
                  <a16:creationId xmlns:a16="http://schemas.microsoft.com/office/drawing/2014/main" id="{34C0AAFA-BC85-9EFD-4C69-68696664C4DC}"/>
                </a:ext>
              </a:extLst>
            </p:cNvPr>
            <p:cNvSpPr/>
            <p:nvPr/>
          </p:nvSpPr>
          <p:spPr>
            <a:xfrm>
              <a:off x="-32271255" y="-787371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9" name="Ellipse 848">
              <a:extLst>
                <a:ext uri="{FF2B5EF4-FFF2-40B4-BE49-F238E27FC236}">
                  <a16:creationId xmlns:a16="http://schemas.microsoft.com/office/drawing/2014/main" id="{E7EBA6F6-9B8A-610B-7483-57F4B3BE8758}"/>
                </a:ext>
              </a:extLst>
            </p:cNvPr>
            <p:cNvSpPr/>
            <p:nvPr/>
          </p:nvSpPr>
          <p:spPr>
            <a:xfrm>
              <a:off x="-35021861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0" name="Ellipse 849">
              <a:extLst>
                <a:ext uri="{FF2B5EF4-FFF2-40B4-BE49-F238E27FC236}">
                  <a16:creationId xmlns:a16="http://schemas.microsoft.com/office/drawing/2014/main" id="{C1CA7D47-D102-D241-5464-8AF9C779DFF0}"/>
                </a:ext>
              </a:extLst>
            </p:cNvPr>
            <p:cNvSpPr/>
            <p:nvPr/>
          </p:nvSpPr>
          <p:spPr>
            <a:xfrm>
              <a:off x="-32826790" y="-546723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1" name="Ellipse 850">
              <a:extLst>
                <a:ext uri="{FF2B5EF4-FFF2-40B4-BE49-F238E27FC236}">
                  <a16:creationId xmlns:a16="http://schemas.microsoft.com/office/drawing/2014/main" id="{9A359BE7-39E7-5E26-80CD-B7214D606EA6}"/>
                </a:ext>
              </a:extLst>
            </p:cNvPr>
            <p:cNvSpPr/>
            <p:nvPr/>
          </p:nvSpPr>
          <p:spPr>
            <a:xfrm>
              <a:off x="-34910690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2" name="Ellipse 851">
              <a:extLst>
                <a:ext uri="{FF2B5EF4-FFF2-40B4-BE49-F238E27FC236}">
                  <a16:creationId xmlns:a16="http://schemas.microsoft.com/office/drawing/2014/main" id="{14A6B40E-1C68-6AA8-AF5E-B2CFEEDE6DC4}"/>
                </a:ext>
              </a:extLst>
            </p:cNvPr>
            <p:cNvSpPr/>
            <p:nvPr/>
          </p:nvSpPr>
          <p:spPr>
            <a:xfrm>
              <a:off x="-32937961" y="-546723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3" name="Ellipse 852">
              <a:extLst>
                <a:ext uri="{FF2B5EF4-FFF2-40B4-BE49-F238E27FC236}">
                  <a16:creationId xmlns:a16="http://schemas.microsoft.com/office/drawing/2014/main" id="{306765DD-88BA-ED27-D702-5090F796CC7D}"/>
                </a:ext>
              </a:extLst>
            </p:cNvPr>
            <p:cNvSpPr/>
            <p:nvPr/>
          </p:nvSpPr>
          <p:spPr>
            <a:xfrm>
              <a:off x="-34799519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4" name="Ellipse 853">
              <a:extLst>
                <a:ext uri="{FF2B5EF4-FFF2-40B4-BE49-F238E27FC236}">
                  <a16:creationId xmlns:a16="http://schemas.microsoft.com/office/drawing/2014/main" id="{B44EDE96-8BDC-BF57-2A36-D3E4ADD6FB1D}"/>
                </a:ext>
              </a:extLst>
            </p:cNvPr>
            <p:cNvSpPr/>
            <p:nvPr/>
          </p:nvSpPr>
          <p:spPr>
            <a:xfrm>
              <a:off x="-32160084" y="-90290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5" name="Ellipse 854">
              <a:extLst>
                <a:ext uri="{FF2B5EF4-FFF2-40B4-BE49-F238E27FC236}">
                  <a16:creationId xmlns:a16="http://schemas.microsoft.com/office/drawing/2014/main" id="{CD01ED26-E340-8783-926B-E561796ABF92}"/>
                </a:ext>
              </a:extLst>
            </p:cNvPr>
            <p:cNvSpPr/>
            <p:nvPr/>
          </p:nvSpPr>
          <p:spPr>
            <a:xfrm>
              <a:off x="-34688347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6" name="Ellipse 855">
              <a:extLst>
                <a:ext uri="{FF2B5EF4-FFF2-40B4-BE49-F238E27FC236}">
                  <a16:creationId xmlns:a16="http://schemas.microsoft.com/office/drawing/2014/main" id="{10A141D7-37DD-5453-4C97-2F4C60152C40}"/>
                </a:ext>
              </a:extLst>
            </p:cNvPr>
            <p:cNvSpPr/>
            <p:nvPr/>
          </p:nvSpPr>
          <p:spPr>
            <a:xfrm>
              <a:off x="-32410058" y="-551517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7" name="Ellipse 856">
              <a:extLst>
                <a:ext uri="{FF2B5EF4-FFF2-40B4-BE49-F238E27FC236}">
                  <a16:creationId xmlns:a16="http://schemas.microsoft.com/office/drawing/2014/main" id="{1EA4404F-7037-060B-8BF5-D862D1A320D9}"/>
                </a:ext>
              </a:extLst>
            </p:cNvPr>
            <p:cNvSpPr/>
            <p:nvPr/>
          </p:nvSpPr>
          <p:spPr>
            <a:xfrm>
              <a:off x="-34577176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8" name="Ellipse 857">
              <a:extLst>
                <a:ext uri="{FF2B5EF4-FFF2-40B4-BE49-F238E27FC236}">
                  <a16:creationId xmlns:a16="http://schemas.microsoft.com/office/drawing/2014/main" id="{4415EF4E-FD83-29D3-83B9-27A8E96D2C5F}"/>
                </a:ext>
              </a:extLst>
            </p:cNvPr>
            <p:cNvSpPr/>
            <p:nvPr/>
          </p:nvSpPr>
          <p:spPr>
            <a:xfrm>
              <a:off x="-32521230" y="-551517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9" name="Ellipse 858">
              <a:extLst>
                <a:ext uri="{FF2B5EF4-FFF2-40B4-BE49-F238E27FC236}">
                  <a16:creationId xmlns:a16="http://schemas.microsoft.com/office/drawing/2014/main" id="{6FA19F3B-C1C6-D4D6-577B-8FB97ADFA819}"/>
                </a:ext>
              </a:extLst>
            </p:cNvPr>
            <p:cNvSpPr/>
            <p:nvPr/>
          </p:nvSpPr>
          <p:spPr>
            <a:xfrm>
              <a:off x="-34466004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0" name="Ellipse 859">
              <a:extLst>
                <a:ext uri="{FF2B5EF4-FFF2-40B4-BE49-F238E27FC236}">
                  <a16:creationId xmlns:a16="http://schemas.microsoft.com/office/drawing/2014/main" id="{5A918756-8D0A-76CF-58D1-6824426C3FEA}"/>
                </a:ext>
              </a:extLst>
            </p:cNvPr>
            <p:cNvSpPr/>
            <p:nvPr/>
          </p:nvSpPr>
          <p:spPr>
            <a:xfrm>
              <a:off x="-34410902" y="-782610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1" name="Ellipse 860">
              <a:extLst>
                <a:ext uri="{FF2B5EF4-FFF2-40B4-BE49-F238E27FC236}">
                  <a16:creationId xmlns:a16="http://schemas.microsoft.com/office/drawing/2014/main" id="{FD980DCE-98AD-D6FC-D1DC-11E333A3D4DD}"/>
                </a:ext>
              </a:extLst>
            </p:cNvPr>
            <p:cNvSpPr/>
            <p:nvPr/>
          </p:nvSpPr>
          <p:spPr>
            <a:xfrm>
              <a:off x="-34354833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2" name="Ellipse 861">
              <a:extLst>
                <a:ext uri="{FF2B5EF4-FFF2-40B4-BE49-F238E27FC236}">
                  <a16:creationId xmlns:a16="http://schemas.microsoft.com/office/drawing/2014/main" id="{224B5668-C704-035D-F702-81039B33FC88}"/>
                </a:ext>
              </a:extLst>
            </p:cNvPr>
            <p:cNvSpPr/>
            <p:nvPr/>
          </p:nvSpPr>
          <p:spPr>
            <a:xfrm>
              <a:off x="-34299731" y="-782610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3" name="Ellipse 862">
              <a:extLst>
                <a:ext uri="{FF2B5EF4-FFF2-40B4-BE49-F238E27FC236}">
                  <a16:creationId xmlns:a16="http://schemas.microsoft.com/office/drawing/2014/main" id="{1139998E-7620-1C39-D0D5-63D9E9FD618D}"/>
                </a:ext>
              </a:extLst>
            </p:cNvPr>
            <p:cNvSpPr/>
            <p:nvPr/>
          </p:nvSpPr>
          <p:spPr>
            <a:xfrm>
              <a:off x="-34243662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4" name="Ellipse 863">
              <a:extLst>
                <a:ext uri="{FF2B5EF4-FFF2-40B4-BE49-F238E27FC236}">
                  <a16:creationId xmlns:a16="http://schemas.microsoft.com/office/drawing/2014/main" id="{6A8A4CAD-653F-3C53-F5FE-DF6308874FDC}"/>
                </a:ext>
              </a:extLst>
            </p:cNvPr>
            <p:cNvSpPr/>
            <p:nvPr/>
          </p:nvSpPr>
          <p:spPr>
            <a:xfrm>
              <a:off x="-34188559" y="-782610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5" name="Ellipse 864">
              <a:extLst>
                <a:ext uri="{FF2B5EF4-FFF2-40B4-BE49-F238E27FC236}">
                  <a16:creationId xmlns:a16="http://schemas.microsoft.com/office/drawing/2014/main" id="{77D63D55-E022-F5D8-EAD0-2B1334F98DC2}"/>
                </a:ext>
              </a:extLst>
            </p:cNvPr>
            <p:cNvSpPr/>
            <p:nvPr/>
          </p:nvSpPr>
          <p:spPr>
            <a:xfrm>
              <a:off x="-34132490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6" name="Ellipse 865">
              <a:extLst>
                <a:ext uri="{FF2B5EF4-FFF2-40B4-BE49-F238E27FC236}">
                  <a16:creationId xmlns:a16="http://schemas.microsoft.com/office/drawing/2014/main" id="{E2004D42-5EDE-8C24-5C97-D2A06395ADBE}"/>
                </a:ext>
              </a:extLst>
            </p:cNvPr>
            <p:cNvSpPr/>
            <p:nvPr/>
          </p:nvSpPr>
          <p:spPr>
            <a:xfrm>
              <a:off x="-34077388" y="-782610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7" name="Ellipse 866">
              <a:extLst>
                <a:ext uri="{FF2B5EF4-FFF2-40B4-BE49-F238E27FC236}">
                  <a16:creationId xmlns:a16="http://schemas.microsoft.com/office/drawing/2014/main" id="{69F81E29-E1C5-C460-01B3-AF3AF621F142}"/>
                </a:ext>
              </a:extLst>
            </p:cNvPr>
            <p:cNvSpPr/>
            <p:nvPr/>
          </p:nvSpPr>
          <p:spPr>
            <a:xfrm>
              <a:off x="-34021319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8" name="Ellipse 867">
              <a:extLst>
                <a:ext uri="{FF2B5EF4-FFF2-40B4-BE49-F238E27FC236}">
                  <a16:creationId xmlns:a16="http://schemas.microsoft.com/office/drawing/2014/main" id="{437B8AD2-506B-4B75-419D-81442EA0CF6C}"/>
                </a:ext>
              </a:extLst>
            </p:cNvPr>
            <p:cNvSpPr/>
            <p:nvPr/>
          </p:nvSpPr>
          <p:spPr>
            <a:xfrm>
              <a:off x="-33966216" y="-782610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9" name="Ellipse 868">
              <a:extLst>
                <a:ext uri="{FF2B5EF4-FFF2-40B4-BE49-F238E27FC236}">
                  <a16:creationId xmlns:a16="http://schemas.microsoft.com/office/drawing/2014/main" id="{207AE121-F823-1319-8BCC-D077FCFF9CE4}"/>
                </a:ext>
              </a:extLst>
            </p:cNvPr>
            <p:cNvSpPr/>
            <p:nvPr/>
          </p:nvSpPr>
          <p:spPr>
            <a:xfrm>
              <a:off x="-34716623" y="-806617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0" name="Ellipse 869">
              <a:extLst>
                <a:ext uri="{FF2B5EF4-FFF2-40B4-BE49-F238E27FC236}">
                  <a16:creationId xmlns:a16="http://schemas.microsoft.com/office/drawing/2014/main" id="{03BCAF37-7D22-6D18-1D81-527AE3ECC513}"/>
                </a:ext>
              </a:extLst>
            </p:cNvPr>
            <p:cNvSpPr/>
            <p:nvPr/>
          </p:nvSpPr>
          <p:spPr>
            <a:xfrm>
              <a:off x="-33855045" y="-782610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" name="Ellipse 870">
              <a:extLst>
                <a:ext uri="{FF2B5EF4-FFF2-40B4-BE49-F238E27FC236}">
                  <a16:creationId xmlns:a16="http://schemas.microsoft.com/office/drawing/2014/main" id="{633DE4BA-146C-5AF5-E9F9-2FAD0D7277E6}"/>
                </a:ext>
              </a:extLst>
            </p:cNvPr>
            <p:cNvSpPr/>
            <p:nvPr/>
          </p:nvSpPr>
          <p:spPr>
            <a:xfrm>
              <a:off x="-34771726" y="-806657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2" name="Ellipse 871">
              <a:extLst>
                <a:ext uri="{FF2B5EF4-FFF2-40B4-BE49-F238E27FC236}">
                  <a16:creationId xmlns:a16="http://schemas.microsoft.com/office/drawing/2014/main" id="{CBC04466-7F0A-64D9-5466-619B8F2677C0}"/>
                </a:ext>
              </a:extLst>
            </p:cNvPr>
            <p:cNvSpPr/>
            <p:nvPr/>
          </p:nvSpPr>
          <p:spPr>
            <a:xfrm>
              <a:off x="-32632401" y="-551517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3" name="Ellipse 872">
              <a:extLst>
                <a:ext uri="{FF2B5EF4-FFF2-40B4-BE49-F238E27FC236}">
                  <a16:creationId xmlns:a16="http://schemas.microsoft.com/office/drawing/2014/main" id="{98DCE677-F746-A827-5D2C-04200BF55369}"/>
                </a:ext>
              </a:extLst>
            </p:cNvPr>
            <p:cNvSpPr/>
            <p:nvPr/>
          </p:nvSpPr>
          <p:spPr>
            <a:xfrm>
              <a:off x="-34827795" y="-806617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4" name="Ellipse 873">
              <a:extLst>
                <a:ext uri="{FF2B5EF4-FFF2-40B4-BE49-F238E27FC236}">
                  <a16:creationId xmlns:a16="http://schemas.microsoft.com/office/drawing/2014/main" id="{A01EB73E-CC40-132D-F1A5-E667B3998D71}"/>
                </a:ext>
              </a:extLst>
            </p:cNvPr>
            <p:cNvSpPr/>
            <p:nvPr/>
          </p:nvSpPr>
          <p:spPr>
            <a:xfrm>
              <a:off x="-32048993" y="-90290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5" name="Ellipse 874">
              <a:extLst>
                <a:ext uri="{FF2B5EF4-FFF2-40B4-BE49-F238E27FC236}">
                  <a16:creationId xmlns:a16="http://schemas.microsoft.com/office/drawing/2014/main" id="{F61EFF15-733F-CEA2-6F8D-6D47CFC59B60}"/>
                </a:ext>
              </a:extLst>
            </p:cNvPr>
            <p:cNvSpPr/>
            <p:nvPr/>
          </p:nvSpPr>
          <p:spPr>
            <a:xfrm>
              <a:off x="-34882897" y="-806657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6" name="Ellipse 875">
              <a:extLst>
                <a:ext uri="{FF2B5EF4-FFF2-40B4-BE49-F238E27FC236}">
                  <a16:creationId xmlns:a16="http://schemas.microsoft.com/office/drawing/2014/main" id="{85C0A4EE-3196-C664-EECF-E2290FB1626E}"/>
                </a:ext>
              </a:extLst>
            </p:cNvPr>
            <p:cNvSpPr/>
            <p:nvPr/>
          </p:nvSpPr>
          <p:spPr>
            <a:xfrm>
              <a:off x="-32743573" y="-551517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7" name="Ellipse 876">
              <a:extLst>
                <a:ext uri="{FF2B5EF4-FFF2-40B4-BE49-F238E27FC236}">
                  <a16:creationId xmlns:a16="http://schemas.microsoft.com/office/drawing/2014/main" id="{C07A127A-3DAC-6DCF-EDB4-79D14474B820}"/>
                </a:ext>
              </a:extLst>
            </p:cNvPr>
            <p:cNvSpPr/>
            <p:nvPr/>
          </p:nvSpPr>
          <p:spPr>
            <a:xfrm>
              <a:off x="-34938966" y="-806617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8" name="Ellipse 877">
              <a:extLst>
                <a:ext uri="{FF2B5EF4-FFF2-40B4-BE49-F238E27FC236}">
                  <a16:creationId xmlns:a16="http://schemas.microsoft.com/office/drawing/2014/main" id="{930E6A45-BF11-6329-6155-C412EAD9F508}"/>
                </a:ext>
              </a:extLst>
            </p:cNvPr>
            <p:cNvSpPr/>
            <p:nvPr/>
          </p:nvSpPr>
          <p:spPr>
            <a:xfrm>
              <a:off x="-32854744" y="-551517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9" name="Ellipse 878">
              <a:extLst>
                <a:ext uri="{FF2B5EF4-FFF2-40B4-BE49-F238E27FC236}">
                  <a16:creationId xmlns:a16="http://schemas.microsoft.com/office/drawing/2014/main" id="{ECB2EF68-CB09-32FC-4DBC-712F4F9E2EF9}"/>
                </a:ext>
              </a:extLst>
            </p:cNvPr>
            <p:cNvSpPr/>
            <p:nvPr/>
          </p:nvSpPr>
          <p:spPr>
            <a:xfrm>
              <a:off x="-32020797" y="-811451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0" name="Ellipse 879">
              <a:extLst>
                <a:ext uri="{FF2B5EF4-FFF2-40B4-BE49-F238E27FC236}">
                  <a16:creationId xmlns:a16="http://schemas.microsoft.com/office/drawing/2014/main" id="{95028FC3-302F-3162-970C-8462B1717614}"/>
                </a:ext>
              </a:extLst>
            </p:cNvPr>
            <p:cNvSpPr/>
            <p:nvPr/>
          </p:nvSpPr>
          <p:spPr>
            <a:xfrm>
              <a:off x="-31937822" y="-90290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1" name="Ellipse 880">
              <a:extLst>
                <a:ext uri="{FF2B5EF4-FFF2-40B4-BE49-F238E27FC236}">
                  <a16:creationId xmlns:a16="http://schemas.microsoft.com/office/drawing/2014/main" id="{C7E76252-41F5-C549-A57C-E671AD80EAF1}"/>
                </a:ext>
              </a:extLst>
            </p:cNvPr>
            <p:cNvSpPr/>
            <p:nvPr/>
          </p:nvSpPr>
          <p:spPr>
            <a:xfrm>
              <a:off x="-32382427" y="-556302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2" name="Ellipse 881">
              <a:extLst>
                <a:ext uri="{FF2B5EF4-FFF2-40B4-BE49-F238E27FC236}">
                  <a16:creationId xmlns:a16="http://schemas.microsoft.com/office/drawing/2014/main" id="{551CCE74-BDD9-936E-536D-E0A4E6A68704}"/>
                </a:ext>
              </a:extLst>
            </p:cNvPr>
            <p:cNvSpPr/>
            <p:nvPr/>
          </p:nvSpPr>
          <p:spPr>
            <a:xfrm>
              <a:off x="-32437368" y="-556310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3" name="Ellipse 882">
              <a:extLst>
                <a:ext uri="{FF2B5EF4-FFF2-40B4-BE49-F238E27FC236}">
                  <a16:creationId xmlns:a16="http://schemas.microsoft.com/office/drawing/2014/main" id="{EFDB90EA-6571-6031-3005-FA5273AEF73D}"/>
                </a:ext>
              </a:extLst>
            </p:cNvPr>
            <p:cNvSpPr/>
            <p:nvPr/>
          </p:nvSpPr>
          <p:spPr>
            <a:xfrm>
              <a:off x="-32493598" y="-556302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4" name="Ellipse 883">
              <a:extLst>
                <a:ext uri="{FF2B5EF4-FFF2-40B4-BE49-F238E27FC236}">
                  <a16:creationId xmlns:a16="http://schemas.microsoft.com/office/drawing/2014/main" id="{3DB56EFE-CCF3-6416-9D83-A78D5A51367A}"/>
                </a:ext>
              </a:extLst>
            </p:cNvPr>
            <p:cNvSpPr/>
            <p:nvPr/>
          </p:nvSpPr>
          <p:spPr>
            <a:xfrm>
              <a:off x="-32548539" y="-556310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5" name="Ellipse 884">
              <a:extLst>
                <a:ext uri="{FF2B5EF4-FFF2-40B4-BE49-F238E27FC236}">
                  <a16:creationId xmlns:a16="http://schemas.microsoft.com/office/drawing/2014/main" id="{D54B6EC3-BCEB-ED96-3530-67FE6CF98898}"/>
                </a:ext>
              </a:extLst>
            </p:cNvPr>
            <p:cNvSpPr/>
            <p:nvPr/>
          </p:nvSpPr>
          <p:spPr>
            <a:xfrm>
              <a:off x="-32632401" y="-782586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6" name="Ellipse 885">
              <a:extLst>
                <a:ext uri="{FF2B5EF4-FFF2-40B4-BE49-F238E27FC236}">
                  <a16:creationId xmlns:a16="http://schemas.microsoft.com/office/drawing/2014/main" id="{C694EC01-DF54-C8D8-AB07-68175CAB9090}"/>
                </a:ext>
              </a:extLst>
            </p:cNvPr>
            <p:cNvSpPr/>
            <p:nvPr/>
          </p:nvSpPr>
          <p:spPr>
            <a:xfrm>
              <a:off x="-32604769" y="-556302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7" name="Ellipse 886">
              <a:extLst>
                <a:ext uri="{FF2B5EF4-FFF2-40B4-BE49-F238E27FC236}">
                  <a16:creationId xmlns:a16="http://schemas.microsoft.com/office/drawing/2014/main" id="{268D066F-55F6-671C-D7EE-23686DA559EA}"/>
                </a:ext>
              </a:extLst>
            </p:cNvPr>
            <p:cNvSpPr/>
            <p:nvPr/>
          </p:nvSpPr>
          <p:spPr>
            <a:xfrm>
              <a:off x="-32521230" y="-782586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8" name="Ellipse 887">
              <a:extLst>
                <a:ext uri="{FF2B5EF4-FFF2-40B4-BE49-F238E27FC236}">
                  <a16:creationId xmlns:a16="http://schemas.microsoft.com/office/drawing/2014/main" id="{7A08A292-B39F-75DC-7012-883B4D1D9705}"/>
                </a:ext>
              </a:extLst>
            </p:cNvPr>
            <p:cNvSpPr/>
            <p:nvPr/>
          </p:nvSpPr>
          <p:spPr>
            <a:xfrm>
              <a:off x="-32659711" y="-556310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9" name="Ellipse 888">
              <a:extLst>
                <a:ext uri="{FF2B5EF4-FFF2-40B4-BE49-F238E27FC236}">
                  <a16:creationId xmlns:a16="http://schemas.microsoft.com/office/drawing/2014/main" id="{B42CE458-EE94-40B0-ABF9-9AB21123C004}"/>
                </a:ext>
              </a:extLst>
            </p:cNvPr>
            <p:cNvSpPr/>
            <p:nvPr/>
          </p:nvSpPr>
          <p:spPr>
            <a:xfrm>
              <a:off x="-32410058" y="-782586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0" name="Ellipse 889">
              <a:extLst>
                <a:ext uri="{FF2B5EF4-FFF2-40B4-BE49-F238E27FC236}">
                  <a16:creationId xmlns:a16="http://schemas.microsoft.com/office/drawing/2014/main" id="{48339870-215E-A284-0976-8BFF126D12F2}"/>
                </a:ext>
              </a:extLst>
            </p:cNvPr>
            <p:cNvSpPr/>
            <p:nvPr/>
          </p:nvSpPr>
          <p:spPr>
            <a:xfrm>
              <a:off x="-32715941" y="-556302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1" name="Ellipse 890">
              <a:extLst>
                <a:ext uri="{FF2B5EF4-FFF2-40B4-BE49-F238E27FC236}">
                  <a16:creationId xmlns:a16="http://schemas.microsoft.com/office/drawing/2014/main" id="{513171E6-0757-4862-A0B1-045C23281FAC}"/>
                </a:ext>
              </a:extLst>
            </p:cNvPr>
            <p:cNvSpPr/>
            <p:nvPr/>
          </p:nvSpPr>
          <p:spPr>
            <a:xfrm>
              <a:off x="-32298887" y="-782586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2" name="Ellipse 891">
              <a:extLst>
                <a:ext uri="{FF2B5EF4-FFF2-40B4-BE49-F238E27FC236}">
                  <a16:creationId xmlns:a16="http://schemas.microsoft.com/office/drawing/2014/main" id="{791AED67-5713-53D6-DF94-CA3F38DD196B}"/>
                </a:ext>
              </a:extLst>
            </p:cNvPr>
            <p:cNvSpPr/>
            <p:nvPr/>
          </p:nvSpPr>
          <p:spPr>
            <a:xfrm>
              <a:off x="-32770882" y="-556310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3" name="Ellipse 892">
              <a:extLst>
                <a:ext uri="{FF2B5EF4-FFF2-40B4-BE49-F238E27FC236}">
                  <a16:creationId xmlns:a16="http://schemas.microsoft.com/office/drawing/2014/main" id="{B7F70378-7CD9-C5E2-1B05-CD8894C8F832}"/>
                </a:ext>
              </a:extLst>
            </p:cNvPr>
            <p:cNvSpPr/>
            <p:nvPr/>
          </p:nvSpPr>
          <p:spPr>
            <a:xfrm>
              <a:off x="-32882053" y="-556310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4" name="Ellipse 893">
              <a:extLst>
                <a:ext uri="{FF2B5EF4-FFF2-40B4-BE49-F238E27FC236}">
                  <a16:creationId xmlns:a16="http://schemas.microsoft.com/office/drawing/2014/main" id="{8A9D52EE-BC1F-CE18-782B-ACC15B577361}"/>
                </a:ext>
              </a:extLst>
            </p:cNvPr>
            <p:cNvSpPr/>
            <p:nvPr/>
          </p:nvSpPr>
          <p:spPr>
            <a:xfrm>
              <a:off x="-32993225" y="-556310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5" name="Ellipse 894">
              <a:extLst>
                <a:ext uri="{FF2B5EF4-FFF2-40B4-BE49-F238E27FC236}">
                  <a16:creationId xmlns:a16="http://schemas.microsoft.com/office/drawing/2014/main" id="{0F7FECD2-0838-BBBF-005B-E2E00996CE2D}"/>
                </a:ext>
              </a:extLst>
            </p:cNvPr>
            <p:cNvSpPr/>
            <p:nvPr/>
          </p:nvSpPr>
          <p:spPr>
            <a:xfrm>
              <a:off x="-34883219" y="-777785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6" name="Ellipse 895">
              <a:extLst>
                <a:ext uri="{FF2B5EF4-FFF2-40B4-BE49-F238E27FC236}">
                  <a16:creationId xmlns:a16="http://schemas.microsoft.com/office/drawing/2014/main" id="{B55F04E2-B37A-724E-D40B-D565CB3E3606}"/>
                </a:ext>
              </a:extLst>
            </p:cNvPr>
            <p:cNvSpPr/>
            <p:nvPr/>
          </p:nvSpPr>
          <p:spPr>
            <a:xfrm>
              <a:off x="-32354231" y="-561119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7" name="Ellipse 896">
              <a:extLst>
                <a:ext uri="{FF2B5EF4-FFF2-40B4-BE49-F238E27FC236}">
                  <a16:creationId xmlns:a16="http://schemas.microsoft.com/office/drawing/2014/main" id="{D84CD04C-2330-3EC6-1F0C-828222DC8CCA}"/>
                </a:ext>
              </a:extLst>
            </p:cNvPr>
            <p:cNvSpPr/>
            <p:nvPr/>
          </p:nvSpPr>
          <p:spPr>
            <a:xfrm>
              <a:off x="-34772048" y="-777785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8" name="Ellipse 897">
              <a:extLst>
                <a:ext uri="{FF2B5EF4-FFF2-40B4-BE49-F238E27FC236}">
                  <a16:creationId xmlns:a16="http://schemas.microsoft.com/office/drawing/2014/main" id="{075D80FF-2976-A1F7-3404-BF3F31BCB199}"/>
                </a:ext>
              </a:extLst>
            </p:cNvPr>
            <p:cNvSpPr/>
            <p:nvPr/>
          </p:nvSpPr>
          <p:spPr>
            <a:xfrm>
              <a:off x="-34716462" y="-777809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9" name="Ellipse 898">
              <a:extLst>
                <a:ext uri="{FF2B5EF4-FFF2-40B4-BE49-F238E27FC236}">
                  <a16:creationId xmlns:a16="http://schemas.microsoft.com/office/drawing/2014/main" id="{72D03A23-5252-9BC6-2FC8-4A2867BD255E}"/>
                </a:ext>
              </a:extLst>
            </p:cNvPr>
            <p:cNvSpPr/>
            <p:nvPr/>
          </p:nvSpPr>
          <p:spPr>
            <a:xfrm>
              <a:off x="-33521531" y="-898141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0" name="Ellipse 899">
              <a:extLst>
                <a:ext uri="{FF2B5EF4-FFF2-40B4-BE49-F238E27FC236}">
                  <a16:creationId xmlns:a16="http://schemas.microsoft.com/office/drawing/2014/main" id="{DC214F91-5911-A7E0-CC59-D03226B0AC24}"/>
                </a:ext>
              </a:extLst>
            </p:cNvPr>
            <p:cNvSpPr/>
            <p:nvPr/>
          </p:nvSpPr>
          <p:spPr>
            <a:xfrm>
              <a:off x="-34605291" y="-777809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1" name="Ellipse 900">
              <a:extLst>
                <a:ext uri="{FF2B5EF4-FFF2-40B4-BE49-F238E27FC236}">
                  <a16:creationId xmlns:a16="http://schemas.microsoft.com/office/drawing/2014/main" id="{1643A4FB-BF1E-0EC7-B12B-8232AE89AE58}"/>
                </a:ext>
              </a:extLst>
            </p:cNvPr>
            <p:cNvSpPr/>
            <p:nvPr/>
          </p:nvSpPr>
          <p:spPr>
            <a:xfrm>
              <a:off x="-33188017" y="-898141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2" name="Ellipse 901">
              <a:extLst>
                <a:ext uri="{FF2B5EF4-FFF2-40B4-BE49-F238E27FC236}">
                  <a16:creationId xmlns:a16="http://schemas.microsoft.com/office/drawing/2014/main" id="{3511048D-7EE4-E288-7DAC-E22C85BED3C9}"/>
                </a:ext>
              </a:extLst>
            </p:cNvPr>
            <p:cNvSpPr/>
            <p:nvPr/>
          </p:nvSpPr>
          <p:spPr>
            <a:xfrm>
              <a:off x="-33020857" y="-898173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3" name="Ellipse 902">
              <a:extLst>
                <a:ext uri="{FF2B5EF4-FFF2-40B4-BE49-F238E27FC236}">
                  <a16:creationId xmlns:a16="http://schemas.microsoft.com/office/drawing/2014/main" id="{37F4577E-0C85-B3C2-9B1D-4DFFB9A5B8DC}"/>
                </a:ext>
              </a:extLst>
            </p:cNvPr>
            <p:cNvSpPr/>
            <p:nvPr/>
          </p:nvSpPr>
          <p:spPr>
            <a:xfrm>
              <a:off x="-33799137" y="-811459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4" name="Ellipse 903">
              <a:extLst>
                <a:ext uri="{FF2B5EF4-FFF2-40B4-BE49-F238E27FC236}">
                  <a16:creationId xmlns:a16="http://schemas.microsoft.com/office/drawing/2014/main" id="{6409411F-2DF1-87EA-748F-D7408027DAF7}"/>
                </a:ext>
              </a:extLst>
            </p:cNvPr>
            <p:cNvSpPr/>
            <p:nvPr/>
          </p:nvSpPr>
          <p:spPr>
            <a:xfrm>
              <a:off x="-32909685" y="-898173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5" name="Ellipse 904">
              <a:extLst>
                <a:ext uri="{FF2B5EF4-FFF2-40B4-BE49-F238E27FC236}">
                  <a16:creationId xmlns:a16="http://schemas.microsoft.com/office/drawing/2014/main" id="{27745F71-626B-93FD-7FA8-62E0565F60BA}"/>
                </a:ext>
              </a:extLst>
            </p:cNvPr>
            <p:cNvSpPr/>
            <p:nvPr/>
          </p:nvSpPr>
          <p:spPr>
            <a:xfrm>
              <a:off x="-33910308" y="-811459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6" name="Ellipse 905">
              <a:extLst>
                <a:ext uri="{FF2B5EF4-FFF2-40B4-BE49-F238E27FC236}">
                  <a16:creationId xmlns:a16="http://schemas.microsoft.com/office/drawing/2014/main" id="{6B3A4C4D-C9D6-7C5C-C316-1D184F02351D}"/>
                </a:ext>
              </a:extLst>
            </p:cNvPr>
            <p:cNvSpPr/>
            <p:nvPr/>
          </p:nvSpPr>
          <p:spPr>
            <a:xfrm>
              <a:off x="-32798514" y="-898173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7" name="Ellipse 906">
              <a:extLst>
                <a:ext uri="{FF2B5EF4-FFF2-40B4-BE49-F238E27FC236}">
                  <a16:creationId xmlns:a16="http://schemas.microsoft.com/office/drawing/2014/main" id="{09645668-E1DE-CFD9-139F-B80FF0AF0B67}"/>
                </a:ext>
              </a:extLst>
            </p:cNvPr>
            <p:cNvSpPr/>
            <p:nvPr/>
          </p:nvSpPr>
          <p:spPr>
            <a:xfrm>
              <a:off x="-34021480" y="-811459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8" name="Ellipse 907">
              <a:extLst>
                <a:ext uri="{FF2B5EF4-FFF2-40B4-BE49-F238E27FC236}">
                  <a16:creationId xmlns:a16="http://schemas.microsoft.com/office/drawing/2014/main" id="{AEA62B16-3166-AC06-0933-703FAB2794BE}"/>
                </a:ext>
              </a:extLst>
            </p:cNvPr>
            <p:cNvSpPr/>
            <p:nvPr/>
          </p:nvSpPr>
          <p:spPr>
            <a:xfrm>
              <a:off x="-32382185" y="-565977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9" name="Ellipse 908">
              <a:extLst>
                <a:ext uri="{FF2B5EF4-FFF2-40B4-BE49-F238E27FC236}">
                  <a16:creationId xmlns:a16="http://schemas.microsoft.com/office/drawing/2014/main" id="{AD995945-F127-B5E4-EAD4-B75428C6103C}"/>
                </a:ext>
              </a:extLst>
            </p:cNvPr>
            <p:cNvSpPr/>
            <p:nvPr/>
          </p:nvSpPr>
          <p:spPr>
            <a:xfrm>
              <a:off x="-34799680" y="-811459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0" name="Ellipse 909">
              <a:extLst>
                <a:ext uri="{FF2B5EF4-FFF2-40B4-BE49-F238E27FC236}">
                  <a16:creationId xmlns:a16="http://schemas.microsoft.com/office/drawing/2014/main" id="{1A78A1C8-5926-DA1F-66A4-5B6C83DA36EE}"/>
                </a:ext>
              </a:extLst>
            </p:cNvPr>
            <p:cNvSpPr/>
            <p:nvPr/>
          </p:nvSpPr>
          <p:spPr>
            <a:xfrm>
              <a:off x="-32271255" y="-941418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1" name="Ellipse 910">
              <a:extLst>
                <a:ext uri="{FF2B5EF4-FFF2-40B4-BE49-F238E27FC236}">
                  <a16:creationId xmlns:a16="http://schemas.microsoft.com/office/drawing/2014/main" id="{8816F5D1-F540-E986-8D62-E708CE1953BB}"/>
                </a:ext>
              </a:extLst>
            </p:cNvPr>
            <p:cNvSpPr/>
            <p:nvPr/>
          </p:nvSpPr>
          <p:spPr>
            <a:xfrm>
              <a:off x="-32493356" y="-565977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2" name="Ellipse 911">
              <a:extLst>
                <a:ext uri="{FF2B5EF4-FFF2-40B4-BE49-F238E27FC236}">
                  <a16:creationId xmlns:a16="http://schemas.microsoft.com/office/drawing/2014/main" id="{9E70DC2C-78B0-3B01-D360-199D1FD5FF08}"/>
                </a:ext>
              </a:extLst>
            </p:cNvPr>
            <p:cNvSpPr/>
            <p:nvPr/>
          </p:nvSpPr>
          <p:spPr>
            <a:xfrm>
              <a:off x="-32604447" y="-565977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3" name="Ellipse 912">
              <a:extLst>
                <a:ext uri="{FF2B5EF4-FFF2-40B4-BE49-F238E27FC236}">
                  <a16:creationId xmlns:a16="http://schemas.microsoft.com/office/drawing/2014/main" id="{10F0D43C-EBB9-3486-3C11-D17D4174C997}"/>
                </a:ext>
              </a:extLst>
            </p:cNvPr>
            <p:cNvSpPr/>
            <p:nvPr/>
          </p:nvSpPr>
          <p:spPr>
            <a:xfrm>
              <a:off x="-32715619" y="-565977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4" name="Ellipse 913">
              <a:extLst>
                <a:ext uri="{FF2B5EF4-FFF2-40B4-BE49-F238E27FC236}">
                  <a16:creationId xmlns:a16="http://schemas.microsoft.com/office/drawing/2014/main" id="{9E4D4E3F-FA42-1E3D-66F9-7DF48C027D48}"/>
                </a:ext>
              </a:extLst>
            </p:cNvPr>
            <p:cNvSpPr/>
            <p:nvPr/>
          </p:nvSpPr>
          <p:spPr>
            <a:xfrm>
              <a:off x="-32632401" y="-898117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5" name="Ellipse 914">
              <a:extLst>
                <a:ext uri="{FF2B5EF4-FFF2-40B4-BE49-F238E27FC236}">
                  <a16:creationId xmlns:a16="http://schemas.microsoft.com/office/drawing/2014/main" id="{3BA97DD0-5096-156E-B3DA-23A18DB934C8}"/>
                </a:ext>
              </a:extLst>
            </p:cNvPr>
            <p:cNvSpPr/>
            <p:nvPr/>
          </p:nvSpPr>
          <p:spPr>
            <a:xfrm>
              <a:off x="-32159842" y="-816300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6" name="Ellipse 915">
              <a:extLst>
                <a:ext uri="{FF2B5EF4-FFF2-40B4-BE49-F238E27FC236}">
                  <a16:creationId xmlns:a16="http://schemas.microsoft.com/office/drawing/2014/main" id="{C2D2B439-A938-0371-4D9D-8F386B63583E}"/>
                </a:ext>
              </a:extLst>
            </p:cNvPr>
            <p:cNvSpPr/>
            <p:nvPr/>
          </p:nvSpPr>
          <p:spPr>
            <a:xfrm>
              <a:off x="-32826790" y="-565977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7" name="Ellipse 916">
              <a:extLst>
                <a:ext uri="{FF2B5EF4-FFF2-40B4-BE49-F238E27FC236}">
                  <a16:creationId xmlns:a16="http://schemas.microsoft.com/office/drawing/2014/main" id="{CADA0BA0-2563-A615-86D8-E1B09612250D}"/>
                </a:ext>
              </a:extLst>
            </p:cNvPr>
            <p:cNvSpPr/>
            <p:nvPr/>
          </p:nvSpPr>
          <p:spPr>
            <a:xfrm>
              <a:off x="-32271014" y="-816300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8" name="Ellipse 917">
              <a:extLst>
                <a:ext uri="{FF2B5EF4-FFF2-40B4-BE49-F238E27FC236}">
                  <a16:creationId xmlns:a16="http://schemas.microsoft.com/office/drawing/2014/main" id="{3F99DF3E-7FA2-5B72-9ED8-2FE6CC3375A7}"/>
                </a:ext>
              </a:extLst>
            </p:cNvPr>
            <p:cNvSpPr/>
            <p:nvPr/>
          </p:nvSpPr>
          <p:spPr>
            <a:xfrm>
              <a:off x="-32937961" y="-565977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9" name="Ellipse 918">
              <a:extLst>
                <a:ext uri="{FF2B5EF4-FFF2-40B4-BE49-F238E27FC236}">
                  <a16:creationId xmlns:a16="http://schemas.microsoft.com/office/drawing/2014/main" id="{E7CB3654-E1DC-5A13-DA69-C2ADAC329398}"/>
                </a:ext>
              </a:extLst>
            </p:cNvPr>
            <p:cNvSpPr/>
            <p:nvPr/>
          </p:nvSpPr>
          <p:spPr>
            <a:xfrm>
              <a:off x="-32521230" y="-898117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0" name="Ellipse 919">
              <a:extLst>
                <a:ext uri="{FF2B5EF4-FFF2-40B4-BE49-F238E27FC236}">
                  <a16:creationId xmlns:a16="http://schemas.microsoft.com/office/drawing/2014/main" id="{944AB992-14F8-2ABE-E3FD-BE5DDCBCB14C}"/>
                </a:ext>
              </a:extLst>
            </p:cNvPr>
            <p:cNvSpPr/>
            <p:nvPr/>
          </p:nvSpPr>
          <p:spPr>
            <a:xfrm>
              <a:off x="-33049133" y="-565977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1" name="Ellipse 920">
              <a:extLst>
                <a:ext uri="{FF2B5EF4-FFF2-40B4-BE49-F238E27FC236}">
                  <a16:creationId xmlns:a16="http://schemas.microsoft.com/office/drawing/2014/main" id="{676A0D0D-897C-04EF-9D47-29A84843C4AF}"/>
                </a:ext>
              </a:extLst>
            </p:cNvPr>
            <p:cNvSpPr/>
            <p:nvPr/>
          </p:nvSpPr>
          <p:spPr>
            <a:xfrm>
              <a:off x="-32382185" y="-816300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" name="Ellipse 921">
              <a:extLst>
                <a:ext uri="{FF2B5EF4-FFF2-40B4-BE49-F238E27FC236}">
                  <a16:creationId xmlns:a16="http://schemas.microsoft.com/office/drawing/2014/main" id="{BB8916A7-3B32-827D-B57F-3694CCF192C8}"/>
                </a:ext>
              </a:extLst>
            </p:cNvPr>
            <p:cNvSpPr/>
            <p:nvPr/>
          </p:nvSpPr>
          <p:spPr>
            <a:xfrm>
              <a:off x="-32298887" y="-570770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3" name="Ellipse 922">
              <a:extLst>
                <a:ext uri="{FF2B5EF4-FFF2-40B4-BE49-F238E27FC236}">
                  <a16:creationId xmlns:a16="http://schemas.microsoft.com/office/drawing/2014/main" id="{012F1D43-0AED-49AD-9118-399930DAE14A}"/>
                </a:ext>
              </a:extLst>
            </p:cNvPr>
            <p:cNvSpPr/>
            <p:nvPr/>
          </p:nvSpPr>
          <p:spPr>
            <a:xfrm>
              <a:off x="-32493356" y="-816300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4" name="Ellipse 923">
              <a:extLst>
                <a:ext uri="{FF2B5EF4-FFF2-40B4-BE49-F238E27FC236}">
                  <a16:creationId xmlns:a16="http://schemas.microsoft.com/office/drawing/2014/main" id="{BE8AA2D6-959E-2184-784E-67F8F6709801}"/>
                </a:ext>
              </a:extLst>
            </p:cNvPr>
            <p:cNvSpPr/>
            <p:nvPr/>
          </p:nvSpPr>
          <p:spPr>
            <a:xfrm>
              <a:off x="-33160304" y="-777785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5" name="Ellipse 924">
              <a:extLst>
                <a:ext uri="{FF2B5EF4-FFF2-40B4-BE49-F238E27FC236}">
                  <a16:creationId xmlns:a16="http://schemas.microsoft.com/office/drawing/2014/main" id="{2C5C2408-E38F-5460-4318-8A897E7CED78}"/>
                </a:ext>
              </a:extLst>
            </p:cNvPr>
            <p:cNvSpPr/>
            <p:nvPr/>
          </p:nvSpPr>
          <p:spPr>
            <a:xfrm>
              <a:off x="-32410058" y="-570770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6" name="Ellipse 925">
              <a:extLst>
                <a:ext uri="{FF2B5EF4-FFF2-40B4-BE49-F238E27FC236}">
                  <a16:creationId xmlns:a16="http://schemas.microsoft.com/office/drawing/2014/main" id="{EF0E9EE3-EA87-F868-126E-4796C5C66491}"/>
                </a:ext>
              </a:extLst>
            </p:cNvPr>
            <p:cNvSpPr/>
            <p:nvPr/>
          </p:nvSpPr>
          <p:spPr>
            <a:xfrm>
              <a:off x="-33049133" y="-777785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7" name="Ellipse 926">
              <a:extLst>
                <a:ext uri="{FF2B5EF4-FFF2-40B4-BE49-F238E27FC236}">
                  <a16:creationId xmlns:a16="http://schemas.microsoft.com/office/drawing/2014/main" id="{3DBF46E3-7441-56BF-B71F-E03AE6E7977A}"/>
                </a:ext>
              </a:extLst>
            </p:cNvPr>
            <p:cNvSpPr/>
            <p:nvPr/>
          </p:nvSpPr>
          <p:spPr>
            <a:xfrm>
              <a:off x="-32604447" y="-816300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8" name="Ellipse 927">
              <a:extLst>
                <a:ext uri="{FF2B5EF4-FFF2-40B4-BE49-F238E27FC236}">
                  <a16:creationId xmlns:a16="http://schemas.microsoft.com/office/drawing/2014/main" id="{D1A85434-9E2D-D343-C2DB-BD2619E325A7}"/>
                </a:ext>
              </a:extLst>
            </p:cNvPr>
            <p:cNvSpPr/>
            <p:nvPr/>
          </p:nvSpPr>
          <p:spPr>
            <a:xfrm>
              <a:off x="-32937961" y="-777785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9" name="Ellipse 928">
              <a:extLst>
                <a:ext uri="{FF2B5EF4-FFF2-40B4-BE49-F238E27FC236}">
                  <a16:creationId xmlns:a16="http://schemas.microsoft.com/office/drawing/2014/main" id="{2685A4CC-E971-3417-72EA-4B525F97552B}"/>
                </a:ext>
              </a:extLst>
            </p:cNvPr>
            <p:cNvSpPr/>
            <p:nvPr/>
          </p:nvSpPr>
          <p:spPr>
            <a:xfrm>
              <a:off x="-32604447" y="-777785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0" name="Ellipse 929">
              <a:extLst>
                <a:ext uri="{FF2B5EF4-FFF2-40B4-BE49-F238E27FC236}">
                  <a16:creationId xmlns:a16="http://schemas.microsoft.com/office/drawing/2014/main" id="{70468C8E-130D-8D23-1025-93DAC28FFAD6}"/>
                </a:ext>
              </a:extLst>
            </p:cNvPr>
            <p:cNvSpPr/>
            <p:nvPr/>
          </p:nvSpPr>
          <p:spPr>
            <a:xfrm>
              <a:off x="-32076544" y="-936624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1" name="Ellipse 930">
              <a:extLst>
                <a:ext uri="{FF2B5EF4-FFF2-40B4-BE49-F238E27FC236}">
                  <a16:creationId xmlns:a16="http://schemas.microsoft.com/office/drawing/2014/main" id="{09D10FB0-0FDC-82D2-3911-7F2E743561EA}"/>
                </a:ext>
              </a:extLst>
            </p:cNvPr>
            <p:cNvSpPr/>
            <p:nvPr/>
          </p:nvSpPr>
          <p:spPr>
            <a:xfrm>
              <a:off x="-32493356" y="-777785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2" name="Ellipse 931">
              <a:extLst>
                <a:ext uri="{FF2B5EF4-FFF2-40B4-BE49-F238E27FC236}">
                  <a16:creationId xmlns:a16="http://schemas.microsoft.com/office/drawing/2014/main" id="{34B590AB-2659-8CF0-DD66-FFCC34E373B2}"/>
                </a:ext>
              </a:extLst>
            </p:cNvPr>
            <p:cNvSpPr/>
            <p:nvPr/>
          </p:nvSpPr>
          <p:spPr>
            <a:xfrm>
              <a:off x="-32521230" y="-570770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3" name="Ellipse 932">
              <a:extLst>
                <a:ext uri="{FF2B5EF4-FFF2-40B4-BE49-F238E27FC236}">
                  <a16:creationId xmlns:a16="http://schemas.microsoft.com/office/drawing/2014/main" id="{907214F2-5B45-1A80-265B-DBD36C27A49A}"/>
                </a:ext>
              </a:extLst>
            </p:cNvPr>
            <p:cNvSpPr/>
            <p:nvPr/>
          </p:nvSpPr>
          <p:spPr>
            <a:xfrm>
              <a:off x="-32382185" y="-777785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4" name="Ellipse 933">
              <a:extLst>
                <a:ext uri="{FF2B5EF4-FFF2-40B4-BE49-F238E27FC236}">
                  <a16:creationId xmlns:a16="http://schemas.microsoft.com/office/drawing/2014/main" id="{2AE9492E-1656-9837-43E9-0D2480F29065}"/>
                </a:ext>
              </a:extLst>
            </p:cNvPr>
            <p:cNvSpPr/>
            <p:nvPr/>
          </p:nvSpPr>
          <p:spPr>
            <a:xfrm>
              <a:off x="-33160304" y="-816300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5" name="Ellipse 934">
              <a:extLst>
                <a:ext uri="{FF2B5EF4-FFF2-40B4-BE49-F238E27FC236}">
                  <a16:creationId xmlns:a16="http://schemas.microsoft.com/office/drawing/2014/main" id="{6A805937-E311-D898-6B15-C7027D878EE2}"/>
                </a:ext>
              </a:extLst>
            </p:cNvPr>
            <p:cNvSpPr/>
            <p:nvPr/>
          </p:nvSpPr>
          <p:spPr>
            <a:xfrm>
              <a:off x="-32187716" y="-936624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6" name="Ellipse 935">
              <a:extLst>
                <a:ext uri="{FF2B5EF4-FFF2-40B4-BE49-F238E27FC236}">
                  <a16:creationId xmlns:a16="http://schemas.microsoft.com/office/drawing/2014/main" id="{99A5D824-FA3A-FCAE-2836-A635AD3FEF11}"/>
                </a:ext>
              </a:extLst>
            </p:cNvPr>
            <p:cNvSpPr/>
            <p:nvPr/>
          </p:nvSpPr>
          <p:spPr>
            <a:xfrm>
              <a:off x="-34799680" y="-772943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7" name="Ellipse 936">
              <a:extLst>
                <a:ext uri="{FF2B5EF4-FFF2-40B4-BE49-F238E27FC236}">
                  <a16:creationId xmlns:a16="http://schemas.microsoft.com/office/drawing/2014/main" id="{B2867E2E-EF7B-7667-E798-C5720D9F3FF3}"/>
                </a:ext>
              </a:extLst>
            </p:cNvPr>
            <p:cNvSpPr/>
            <p:nvPr/>
          </p:nvSpPr>
          <p:spPr>
            <a:xfrm>
              <a:off x="-32243060" y="-93668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8" name="Ellipse 937">
              <a:extLst>
                <a:ext uri="{FF2B5EF4-FFF2-40B4-BE49-F238E27FC236}">
                  <a16:creationId xmlns:a16="http://schemas.microsoft.com/office/drawing/2014/main" id="{29B7DFBD-C782-13A1-01B1-C8653B37F862}"/>
                </a:ext>
              </a:extLst>
            </p:cNvPr>
            <p:cNvSpPr/>
            <p:nvPr/>
          </p:nvSpPr>
          <p:spPr>
            <a:xfrm>
              <a:off x="-34688508" y="-772943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9" name="Ellipse 938">
              <a:extLst>
                <a:ext uri="{FF2B5EF4-FFF2-40B4-BE49-F238E27FC236}">
                  <a16:creationId xmlns:a16="http://schemas.microsoft.com/office/drawing/2014/main" id="{0CCA8F0D-1D9F-5F9E-77E6-D81889D1798D}"/>
                </a:ext>
              </a:extLst>
            </p:cNvPr>
            <p:cNvSpPr/>
            <p:nvPr/>
          </p:nvSpPr>
          <p:spPr>
            <a:xfrm>
              <a:off x="-32298887" y="-936624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0" name="Ellipse 939">
              <a:extLst>
                <a:ext uri="{FF2B5EF4-FFF2-40B4-BE49-F238E27FC236}">
                  <a16:creationId xmlns:a16="http://schemas.microsoft.com/office/drawing/2014/main" id="{08799454-3F58-7BE5-38F6-59E08CC6FCA5}"/>
                </a:ext>
              </a:extLst>
            </p:cNvPr>
            <p:cNvSpPr/>
            <p:nvPr/>
          </p:nvSpPr>
          <p:spPr>
            <a:xfrm>
              <a:off x="-34577337" y="-772943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1" name="Ellipse 940">
              <a:extLst>
                <a:ext uri="{FF2B5EF4-FFF2-40B4-BE49-F238E27FC236}">
                  <a16:creationId xmlns:a16="http://schemas.microsoft.com/office/drawing/2014/main" id="{FEA23BC6-4745-3481-9A42-27F4EA1E06EF}"/>
                </a:ext>
              </a:extLst>
            </p:cNvPr>
            <p:cNvSpPr/>
            <p:nvPr/>
          </p:nvSpPr>
          <p:spPr>
            <a:xfrm>
              <a:off x="-32410058" y="-898117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2" name="Ellipse 941">
              <a:extLst>
                <a:ext uri="{FF2B5EF4-FFF2-40B4-BE49-F238E27FC236}">
                  <a16:creationId xmlns:a16="http://schemas.microsoft.com/office/drawing/2014/main" id="{C58D8EA5-7894-0CB4-FCF2-3D443567754A}"/>
                </a:ext>
              </a:extLst>
            </p:cNvPr>
            <p:cNvSpPr/>
            <p:nvPr/>
          </p:nvSpPr>
          <p:spPr>
            <a:xfrm>
              <a:off x="-34466165" y="-772943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3" name="Ellipse 942">
              <a:extLst>
                <a:ext uri="{FF2B5EF4-FFF2-40B4-BE49-F238E27FC236}">
                  <a16:creationId xmlns:a16="http://schemas.microsoft.com/office/drawing/2014/main" id="{D3012958-1824-04E2-6A35-E59687396C9D}"/>
                </a:ext>
              </a:extLst>
            </p:cNvPr>
            <p:cNvSpPr/>
            <p:nvPr/>
          </p:nvSpPr>
          <p:spPr>
            <a:xfrm>
              <a:off x="-32410058" y="-936624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4" name="Ellipse 943">
              <a:extLst>
                <a:ext uri="{FF2B5EF4-FFF2-40B4-BE49-F238E27FC236}">
                  <a16:creationId xmlns:a16="http://schemas.microsoft.com/office/drawing/2014/main" id="{C909C52A-EA80-C3F6-6244-9F01C40517D1}"/>
                </a:ext>
              </a:extLst>
            </p:cNvPr>
            <p:cNvSpPr/>
            <p:nvPr/>
          </p:nvSpPr>
          <p:spPr>
            <a:xfrm>
              <a:off x="-34354994" y="-772943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5" name="Ellipse 944">
              <a:extLst>
                <a:ext uri="{FF2B5EF4-FFF2-40B4-BE49-F238E27FC236}">
                  <a16:creationId xmlns:a16="http://schemas.microsoft.com/office/drawing/2014/main" id="{73BE653C-4D47-1FCF-3448-ACAD6E92A4F5}"/>
                </a:ext>
              </a:extLst>
            </p:cNvPr>
            <p:cNvSpPr/>
            <p:nvPr/>
          </p:nvSpPr>
          <p:spPr>
            <a:xfrm>
              <a:off x="-32632401" y="-570770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6" name="Ellipse 945">
              <a:extLst>
                <a:ext uri="{FF2B5EF4-FFF2-40B4-BE49-F238E27FC236}">
                  <a16:creationId xmlns:a16="http://schemas.microsoft.com/office/drawing/2014/main" id="{2CBAA745-CF71-C8E2-9B00-5120FA510967}"/>
                </a:ext>
              </a:extLst>
            </p:cNvPr>
            <p:cNvSpPr/>
            <p:nvPr/>
          </p:nvSpPr>
          <p:spPr>
            <a:xfrm>
              <a:off x="-34243823" y="-772943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7" name="Ellipse 946">
              <a:extLst>
                <a:ext uri="{FF2B5EF4-FFF2-40B4-BE49-F238E27FC236}">
                  <a16:creationId xmlns:a16="http://schemas.microsoft.com/office/drawing/2014/main" id="{752A07D2-3955-91BD-3242-D16B410CC3A8}"/>
                </a:ext>
              </a:extLst>
            </p:cNvPr>
            <p:cNvSpPr/>
            <p:nvPr/>
          </p:nvSpPr>
          <p:spPr>
            <a:xfrm>
              <a:off x="-32743573" y="-570770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8" name="Ellipse 947">
              <a:extLst>
                <a:ext uri="{FF2B5EF4-FFF2-40B4-BE49-F238E27FC236}">
                  <a16:creationId xmlns:a16="http://schemas.microsoft.com/office/drawing/2014/main" id="{2393956D-A08B-9FC5-05AE-496AC44C4658}"/>
                </a:ext>
              </a:extLst>
            </p:cNvPr>
            <p:cNvSpPr/>
            <p:nvPr/>
          </p:nvSpPr>
          <p:spPr>
            <a:xfrm>
              <a:off x="-34132651" y="-772943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9" name="Ellipse 948">
              <a:extLst>
                <a:ext uri="{FF2B5EF4-FFF2-40B4-BE49-F238E27FC236}">
                  <a16:creationId xmlns:a16="http://schemas.microsoft.com/office/drawing/2014/main" id="{ED007032-584F-F5BC-E83B-BD84E658A9C5}"/>
                </a:ext>
              </a:extLst>
            </p:cNvPr>
            <p:cNvSpPr/>
            <p:nvPr/>
          </p:nvSpPr>
          <p:spPr>
            <a:xfrm>
              <a:off x="-32298887" y="-898117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0" name="Ellipse 949">
              <a:extLst>
                <a:ext uri="{FF2B5EF4-FFF2-40B4-BE49-F238E27FC236}">
                  <a16:creationId xmlns:a16="http://schemas.microsoft.com/office/drawing/2014/main" id="{E952658A-45E2-B173-7E7D-4AD27E51F9F4}"/>
                </a:ext>
              </a:extLst>
            </p:cNvPr>
            <p:cNvSpPr/>
            <p:nvPr/>
          </p:nvSpPr>
          <p:spPr>
            <a:xfrm>
              <a:off x="-34021480" y="-772943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1" name="Ellipse 950">
              <a:extLst>
                <a:ext uri="{FF2B5EF4-FFF2-40B4-BE49-F238E27FC236}">
                  <a16:creationId xmlns:a16="http://schemas.microsoft.com/office/drawing/2014/main" id="{0C4505F4-4758-512F-1D76-31E541B1E517}"/>
                </a:ext>
              </a:extLst>
            </p:cNvPr>
            <p:cNvSpPr/>
            <p:nvPr/>
          </p:nvSpPr>
          <p:spPr>
            <a:xfrm>
              <a:off x="-32854744" y="-570770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2" name="Ellipse 951">
              <a:extLst>
                <a:ext uri="{FF2B5EF4-FFF2-40B4-BE49-F238E27FC236}">
                  <a16:creationId xmlns:a16="http://schemas.microsoft.com/office/drawing/2014/main" id="{237134AA-5EED-81D6-10B6-C72F85C7AE2A}"/>
                </a:ext>
              </a:extLst>
            </p:cNvPr>
            <p:cNvSpPr/>
            <p:nvPr/>
          </p:nvSpPr>
          <p:spPr>
            <a:xfrm>
              <a:off x="-33910308" y="-772943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3" name="Ellipse 952">
              <a:extLst>
                <a:ext uri="{FF2B5EF4-FFF2-40B4-BE49-F238E27FC236}">
                  <a16:creationId xmlns:a16="http://schemas.microsoft.com/office/drawing/2014/main" id="{894A5EF4-60E3-EAD0-1ACC-19E8202AAC29}"/>
                </a:ext>
              </a:extLst>
            </p:cNvPr>
            <p:cNvSpPr/>
            <p:nvPr/>
          </p:nvSpPr>
          <p:spPr>
            <a:xfrm>
              <a:off x="-32243060" y="-898173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4" name="Ellipse 953">
              <a:extLst>
                <a:ext uri="{FF2B5EF4-FFF2-40B4-BE49-F238E27FC236}">
                  <a16:creationId xmlns:a16="http://schemas.microsoft.com/office/drawing/2014/main" id="{25C3910B-A114-F529-6379-B1FF1596B32F}"/>
                </a:ext>
              </a:extLst>
            </p:cNvPr>
            <p:cNvSpPr/>
            <p:nvPr/>
          </p:nvSpPr>
          <p:spPr>
            <a:xfrm>
              <a:off x="-33799137" y="-772943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5" name="Ellipse 954">
              <a:extLst>
                <a:ext uri="{FF2B5EF4-FFF2-40B4-BE49-F238E27FC236}">
                  <a16:creationId xmlns:a16="http://schemas.microsoft.com/office/drawing/2014/main" id="{0E8140C9-D044-A8CE-7F97-2844CE8C83AC}"/>
                </a:ext>
              </a:extLst>
            </p:cNvPr>
            <p:cNvSpPr/>
            <p:nvPr/>
          </p:nvSpPr>
          <p:spPr>
            <a:xfrm>
              <a:off x="-32187716" y="-898117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6" name="Ellipse 955">
              <a:extLst>
                <a:ext uri="{FF2B5EF4-FFF2-40B4-BE49-F238E27FC236}">
                  <a16:creationId xmlns:a16="http://schemas.microsoft.com/office/drawing/2014/main" id="{3F37AD74-8BE2-A426-DE91-FE88CFECAFF5}"/>
                </a:ext>
              </a:extLst>
            </p:cNvPr>
            <p:cNvSpPr/>
            <p:nvPr/>
          </p:nvSpPr>
          <p:spPr>
            <a:xfrm>
              <a:off x="-33687966" y="-772943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7" name="Ellipse 956">
              <a:extLst>
                <a:ext uri="{FF2B5EF4-FFF2-40B4-BE49-F238E27FC236}">
                  <a16:creationId xmlns:a16="http://schemas.microsoft.com/office/drawing/2014/main" id="{EE3D9488-0658-2102-31EA-707C2B88E811}"/>
                </a:ext>
              </a:extLst>
            </p:cNvPr>
            <p:cNvSpPr/>
            <p:nvPr/>
          </p:nvSpPr>
          <p:spPr>
            <a:xfrm>
              <a:off x="-32076544" y="-821094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8" name="Ellipse 957">
              <a:extLst>
                <a:ext uri="{FF2B5EF4-FFF2-40B4-BE49-F238E27FC236}">
                  <a16:creationId xmlns:a16="http://schemas.microsoft.com/office/drawing/2014/main" id="{9D567A09-F4A7-F5B3-B3EB-2C73CAF19AAC}"/>
                </a:ext>
              </a:extLst>
            </p:cNvPr>
            <p:cNvSpPr/>
            <p:nvPr/>
          </p:nvSpPr>
          <p:spPr>
            <a:xfrm>
              <a:off x="-32131888" y="-898173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9" name="Ellipse 958">
              <a:extLst>
                <a:ext uri="{FF2B5EF4-FFF2-40B4-BE49-F238E27FC236}">
                  <a16:creationId xmlns:a16="http://schemas.microsoft.com/office/drawing/2014/main" id="{D8C9BCDE-492F-1DB6-E3F1-35F9D7116B52}"/>
                </a:ext>
              </a:extLst>
            </p:cNvPr>
            <p:cNvSpPr/>
            <p:nvPr/>
          </p:nvSpPr>
          <p:spPr>
            <a:xfrm>
              <a:off x="-32131888" y="-821150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0" name="Ellipse 959">
              <a:extLst>
                <a:ext uri="{FF2B5EF4-FFF2-40B4-BE49-F238E27FC236}">
                  <a16:creationId xmlns:a16="http://schemas.microsoft.com/office/drawing/2014/main" id="{1C380776-9A6A-4B5C-1EBC-CDCA5C5EA96C}"/>
                </a:ext>
              </a:extLst>
            </p:cNvPr>
            <p:cNvSpPr/>
            <p:nvPr/>
          </p:nvSpPr>
          <p:spPr>
            <a:xfrm>
              <a:off x="-32271255" y="-575564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1" name="Ellipse 960">
              <a:extLst>
                <a:ext uri="{FF2B5EF4-FFF2-40B4-BE49-F238E27FC236}">
                  <a16:creationId xmlns:a16="http://schemas.microsoft.com/office/drawing/2014/main" id="{3C280905-8E9E-35D7-6836-BD53D925F356}"/>
                </a:ext>
              </a:extLst>
            </p:cNvPr>
            <p:cNvSpPr/>
            <p:nvPr/>
          </p:nvSpPr>
          <p:spPr>
            <a:xfrm>
              <a:off x="-32382427" y="-575564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2" name="Ellipse 961">
              <a:extLst>
                <a:ext uri="{FF2B5EF4-FFF2-40B4-BE49-F238E27FC236}">
                  <a16:creationId xmlns:a16="http://schemas.microsoft.com/office/drawing/2014/main" id="{99F987C0-0CAD-24F2-6264-99B288C87CC2}"/>
                </a:ext>
              </a:extLst>
            </p:cNvPr>
            <p:cNvSpPr/>
            <p:nvPr/>
          </p:nvSpPr>
          <p:spPr>
            <a:xfrm>
              <a:off x="-32437368" y="-57557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3" name="Ellipse 962">
              <a:extLst>
                <a:ext uri="{FF2B5EF4-FFF2-40B4-BE49-F238E27FC236}">
                  <a16:creationId xmlns:a16="http://schemas.microsoft.com/office/drawing/2014/main" id="{EAE0F20F-5FE3-618F-A2C5-23E1DE2E1E5B}"/>
                </a:ext>
              </a:extLst>
            </p:cNvPr>
            <p:cNvSpPr/>
            <p:nvPr/>
          </p:nvSpPr>
          <p:spPr>
            <a:xfrm>
              <a:off x="-32187716" y="-821094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4" name="Ellipse 963">
              <a:extLst>
                <a:ext uri="{FF2B5EF4-FFF2-40B4-BE49-F238E27FC236}">
                  <a16:creationId xmlns:a16="http://schemas.microsoft.com/office/drawing/2014/main" id="{EBDC2EB9-27CF-5BD6-8648-09ED39D3755E}"/>
                </a:ext>
              </a:extLst>
            </p:cNvPr>
            <p:cNvSpPr/>
            <p:nvPr/>
          </p:nvSpPr>
          <p:spPr>
            <a:xfrm>
              <a:off x="-32493598" y="-575564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5" name="Ellipse 964">
              <a:extLst>
                <a:ext uri="{FF2B5EF4-FFF2-40B4-BE49-F238E27FC236}">
                  <a16:creationId xmlns:a16="http://schemas.microsoft.com/office/drawing/2014/main" id="{190E9399-8B48-7698-69CD-58E6507F1D78}"/>
                </a:ext>
              </a:extLst>
            </p:cNvPr>
            <p:cNvSpPr/>
            <p:nvPr/>
          </p:nvSpPr>
          <p:spPr>
            <a:xfrm>
              <a:off x="-32548539" y="-57557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6" name="Ellipse 965">
              <a:extLst>
                <a:ext uri="{FF2B5EF4-FFF2-40B4-BE49-F238E27FC236}">
                  <a16:creationId xmlns:a16="http://schemas.microsoft.com/office/drawing/2014/main" id="{64228788-8934-982D-B210-5510C1A72932}"/>
                </a:ext>
              </a:extLst>
            </p:cNvPr>
            <p:cNvSpPr/>
            <p:nvPr/>
          </p:nvSpPr>
          <p:spPr>
            <a:xfrm>
              <a:off x="-32243060" y="-821150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7" name="Ellipse 966">
              <a:extLst>
                <a:ext uri="{FF2B5EF4-FFF2-40B4-BE49-F238E27FC236}">
                  <a16:creationId xmlns:a16="http://schemas.microsoft.com/office/drawing/2014/main" id="{5674DBBB-8EBB-9EBD-AC14-692A521A05AA}"/>
                </a:ext>
              </a:extLst>
            </p:cNvPr>
            <p:cNvSpPr/>
            <p:nvPr/>
          </p:nvSpPr>
          <p:spPr>
            <a:xfrm>
              <a:off x="-32604769" y="-575564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8" name="Ellipse 967">
              <a:extLst>
                <a:ext uri="{FF2B5EF4-FFF2-40B4-BE49-F238E27FC236}">
                  <a16:creationId xmlns:a16="http://schemas.microsoft.com/office/drawing/2014/main" id="{B6133DAE-F3AF-1E5C-1531-2F457DB2A1E6}"/>
                </a:ext>
              </a:extLst>
            </p:cNvPr>
            <p:cNvSpPr/>
            <p:nvPr/>
          </p:nvSpPr>
          <p:spPr>
            <a:xfrm>
              <a:off x="-32298887" y="-821094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9" name="Ellipse 968">
              <a:extLst>
                <a:ext uri="{FF2B5EF4-FFF2-40B4-BE49-F238E27FC236}">
                  <a16:creationId xmlns:a16="http://schemas.microsoft.com/office/drawing/2014/main" id="{3053E484-3C14-1F2C-6DBE-D1AFDBD44914}"/>
                </a:ext>
              </a:extLst>
            </p:cNvPr>
            <p:cNvSpPr/>
            <p:nvPr/>
          </p:nvSpPr>
          <p:spPr>
            <a:xfrm>
              <a:off x="-34994069" y="-768150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0" name="Ellipse 969">
              <a:extLst>
                <a:ext uri="{FF2B5EF4-FFF2-40B4-BE49-F238E27FC236}">
                  <a16:creationId xmlns:a16="http://schemas.microsoft.com/office/drawing/2014/main" id="{0286ABFE-5FC6-C6B0-7D82-F805E57B42DA}"/>
                </a:ext>
              </a:extLst>
            </p:cNvPr>
            <p:cNvSpPr/>
            <p:nvPr/>
          </p:nvSpPr>
          <p:spPr>
            <a:xfrm>
              <a:off x="-34938966" y="-768110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1" name="Ellipse 970">
              <a:extLst>
                <a:ext uri="{FF2B5EF4-FFF2-40B4-BE49-F238E27FC236}">
                  <a16:creationId xmlns:a16="http://schemas.microsoft.com/office/drawing/2014/main" id="{9CFBB84F-AB2F-1998-5E7C-9AEC8F3C777F}"/>
                </a:ext>
              </a:extLst>
            </p:cNvPr>
            <p:cNvSpPr/>
            <p:nvPr/>
          </p:nvSpPr>
          <p:spPr>
            <a:xfrm>
              <a:off x="-34882897" y="-768150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2" name="Ellipse 971">
              <a:extLst>
                <a:ext uri="{FF2B5EF4-FFF2-40B4-BE49-F238E27FC236}">
                  <a16:creationId xmlns:a16="http://schemas.microsoft.com/office/drawing/2014/main" id="{DAEE8520-3D00-4F6B-5FBE-D13C47A43777}"/>
                </a:ext>
              </a:extLst>
            </p:cNvPr>
            <p:cNvSpPr/>
            <p:nvPr/>
          </p:nvSpPr>
          <p:spPr>
            <a:xfrm>
              <a:off x="-34827795" y="-768110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" name="Ellipse 972">
              <a:extLst>
                <a:ext uri="{FF2B5EF4-FFF2-40B4-BE49-F238E27FC236}">
                  <a16:creationId xmlns:a16="http://schemas.microsoft.com/office/drawing/2014/main" id="{CB57FEA6-7422-0071-C72B-F4DF5FCA28D3}"/>
                </a:ext>
              </a:extLst>
            </p:cNvPr>
            <p:cNvSpPr/>
            <p:nvPr/>
          </p:nvSpPr>
          <p:spPr>
            <a:xfrm>
              <a:off x="-34771726" y="-768150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4" name="Ellipse 973">
              <a:extLst>
                <a:ext uri="{FF2B5EF4-FFF2-40B4-BE49-F238E27FC236}">
                  <a16:creationId xmlns:a16="http://schemas.microsoft.com/office/drawing/2014/main" id="{F5BAF581-D908-19FF-8C2F-1DDE64BC7184}"/>
                </a:ext>
              </a:extLst>
            </p:cNvPr>
            <p:cNvSpPr/>
            <p:nvPr/>
          </p:nvSpPr>
          <p:spPr>
            <a:xfrm>
              <a:off x="-34716623" y="-768110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5" name="Ellipse 974">
              <a:extLst>
                <a:ext uri="{FF2B5EF4-FFF2-40B4-BE49-F238E27FC236}">
                  <a16:creationId xmlns:a16="http://schemas.microsoft.com/office/drawing/2014/main" id="{33033263-466A-5D5F-702E-0D70E2977557}"/>
                </a:ext>
              </a:extLst>
            </p:cNvPr>
            <p:cNvSpPr/>
            <p:nvPr/>
          </p:nvSpPr>
          <p:spPr>
            <a:xfrm>
              <a:off x="-34660554" y="-768150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6" name="Ellipse 975">
              <a:extLst>
                <a:ext uri="{FF2B5EF4-FFF2-40B4-BE49-F238E27FC236}">
                  <a16:creationId xmlns:a16="http://schemas.microsoft.com/office/drawing/2014/main" id="{775D1ED7-AE93-C190-B0CD-CA92CABFC7A0}"/>
                </a:ext>
              </a:extLst>
            </p:cNvPr>
            <p:cNvSpPr/>
            <p:nvPr/>
          </p:nvSpPr>
          <p:spPr>
            <a:xfrm>
              <a:off x="-34605452" y="-768110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7" name="Ellipse 976">
              <a:extLst>
                <a:ext uri="{FF2B5EF4-FFF2-40B4-BE49-F238E27FC236}">
                  <a16:creationId xmlns:a16="http://schemas.microsoft.com/office/drawing/2014/main" id="{639B3AB7-6533-441D-5511-19CA356A4722}"/>
                </a:ext>
              </a:extLst>
            </p:cNvPr>
            <p:cNvSpPr/>
            <p:nvPr/>
          </p:nvSpPr>
          <p:spPr>
            <a:xfrm>
              <a:off x="-34549383" y="-768150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8" name="Ellipse 977">
              <a:extLst>
                <a:ext uri="{FF2B5EF4-FFF2-40B4-BE49-F238E27FC236}">
                  <a16:creationId xmlns:a16="http://schemas.microsoft.com/office/drawing/2014/main" id="{52C02A4E-A29A-1F8C-CCE8-9941423D5549}"/>
                </a:ext>
              </a:extLst>
            </p:cNvPr>
            <p:cNvSpPr/>
            <p:nvPr/>
          </p:nvSpPr>
          <p:spPr>
            <a:xfrm>
              <a:off x="-32659711" y="-57557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9" name="Ellipse 978">
              <a:extLst>
                <a:ext uri="{FF2B5EF4-FFF2-40B4-BE49-F238E27FC236}">
                  <a16:creationId xmlns:a16="http://schemas.microsoft.com/office/drawing/2014/main" id="{7FD97D86-B889-F020-8BCE-0146D64B26B2}"/>
                </a:ext>
              </a:extLst>
            </p:cNvPr>
            <p:cNvSpPr/>
            <p:nvPr/>
          </p:nvSpPr>
          <p:spPr>
            <a:xfrm>
              <a:off x="-34438212" y="-768150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0" name="Ellipse 979">
              <a:extLst>
                <a:ext uri="{FF2B5EF4-FFF2-40B4-BE49-F238E27FC236}">
                  <a16:creationId xmlns:a16="http://schemas.microsoft.com/office/drawing/2014/main" id="{3D2B5887-FD94-9E82-0C9F-D85B3F34F9E4}"/>
                </a:ext>
              </a:extLst>
            </p:cNvPr>
            <p:cNvSpPr/>
            <p:nvPr/>
          </p:nvSpPr>
          <p:spPr>
            <a:xfrm>
              <a:off x="-32715941" y="-575564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1" name="Ellipse 980">
              <a:extLst>
                <a:ext uri="{FF2B5EF4-FFF2-40B4-BE49-F238E27FC236}">
                  <a16:creationId xmlns:a16="http://schemas.microsoft.com/office/drawing/2014/main" id="{734B0D55-2DE1-4A51-A590-DDEA8403A5B7}"/>
                </a:ext>
              </a:extLst>
            </p:cNvPr>
            <p:cNvSpPr/>
            <p:nvPr/>
          </p:nvSpPr>
          <p:spPr>
            <a:xfrm>
              <a:off x="-34327040" y="-768150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2" name="Ellipse 981">
              <a:extLst>
                <a:ext uri="{FF2B5EF4-FFF2-40B4-BE49-F238E27FC236}">
                  <a16:creationId xmlns:a16="http://schemas.microsoft.com/office/drawing/2014/main" id="{2AD5BD1A-4B57-F54C-C2C4-E893C0D7BF8A}"/>
                </a:ext>
              </a:extLst>
            </p:cNvPr>
            <p:cNvSpPr/>
            <p:nvPr/>
          </p:nvSpPr>
          <p:spPr>
            <a:xfrm>
              <a:off x="-32770882" y="-57557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3" name="Ellipse 982">
              <a:extLst>
                <a:ext uri="{FF2B5EF4-FFF2-40B4-BE49-F238E27FC236}">
                  <a16:creationId xmlns:a16="http://schemas.microsoft.com/office/drawing/2014/main" id="{BC1696D7-411A-71BE-AF65-A8E296A3498D}"/>
                </a:ext>
              </a:extLst>
            </p:cNvPr>
            <p:cNvSpPr/>
            <p:nvPr/>
          </p:nvSpPr>
          <p:spPr>
            <a:xfrm>
              <a:off x="-34215869" y="-768150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4" name="Ellipse 983">
              <a:extLst>
                <a:ext uri="{FF2B5EF4-FFF2-40B4-BE49-F238E27FC236}">
                  <a16:creationId xmlns:a16="http://schemas.microsoft.com/office/drawing/2014/main" id="{EA06C54F-4D60-4869-EED9-7F0E5E58F472}"/>
                </a:ext>
              </a:extLst>
            </p:cNvPr>
            <p:cNvSpPr/>
            <p:nvPr/>
          </p:nvSpPr>
          <p:spPr>
            <a:xfrm>
              <a:off x="-32827112" y="-575564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5" name="Ellipse 984">
              <a:extLst>
                <a:ext uri="{FF2B5EF4-FFF2-40B4-BE49-F238E27FC236}">
                  <a16:creationId xmlns:a16="http://schemas.microsoft.com/office/drawing/2014/main" id="{7964DD26-C73D-B7DD-942A-B9F48F8506BC}"/>
                </a:ext>
              </a:extLst>
            </p:cNvPr>
            <p:cNvSpPr/>
            <p:nvPr/>
          </p:nvSpPr>
          <p:spPr>
            <a:xfrm>
              <a:off x="-34104697" y="-768150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6" name="Ellipse 985">
              <a:extLst>
                <a:ext uri="{FF2B5EF4-FFF2-40B4-BE49-F238E27FC236}">
                  <a16:creationId xmlns:a16="http://schemas.microsoft.com/office/drawing/2014/main" id="{B102DEED-B5B4-A52D-74DA-A635795ECF00}"/>
                </a:ext>
              </a:extLst>
            </p:cNvPr>
            <p:cNvSpPr/>
            <p:nvPr/>
          </p:nvSpPr>
          <p:spPr>
            <a:xfrm>
              <a:off x="-32410058" y="-821094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7" name="Ellipse 986">
              <a:extLst>
                <a:ext uri="{FF2B5EF4-FFF2-40B4-BE49-F238E27FC236}">
                  <a16:creationId xmlns:a16="http://schemas.microsoft.com/office/drawing/2014/main" id="{6F7E6E29-2DC4-50B1-C514-C5F586AD0624}"/>
                </a:ext>
              </a:extLst>
            </p:cNvPr>
            <p:cNvSpPr/>
            <p:nvPr/>
          </p:nvSpPr>
          <p:spPr>
            <a:xfrm>
              <a:off x="-32882053" y="-57557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8" name="Ellipse 987">
              <a:extLst>
                <a:ext uri="{FF2B5EF4-FFF2-40B4-BE49-F238E27FC236}">
                  <a16:creationId xmlns:a16="http://schemas.microsoft.com/office/drawing/2014/main" id="{B9FBE7B6-86D8-51FE-D81E-E4A3268E7AFD}"/>
                </a:ext>
              </a:extLst>
            </p:cNvPr>
            <p:cNvSpPr/>
            <p:nvPr/>
          </p:nvSpPr>
          <p:spPr>
            <a:xfrm>
              <a:off x="-32076544" y="-898117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9" name="Ellipse 988">
              <a:extLst>
                <a:ext uri="{FF2B5EF4-FFF2-40B4-BE49-F238E27FC236}">
                  <a16:creationId xmlns:a16="http://schemas.microsoft.com/office/drawing/2014/main" id="{E9FAA04E-F77A-EAF7-0E7D-E99284099278}"/>
                </a:ext>
              </a:extLst>
            </p:cNvPr>
            <p:cNvSpPr/>
            <p:nvPr/>
          </p:nvSpPr>
          <p:spPr>
            <a:xfrm>
              <a:off x="-32993225" y="-57557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0" name="Ellipse 989">
              <a:extLst>
                <a:ext uri="{FF2B5EF4-FFF2-40B4-BE49-F238E27FC236}">
                  <a16:creationId xmlns:a16="http://schemas.microsoft.com/office/drawing/2014/main" id="{D03C263A-BB30-BF93-DAEF-B22ADA0E0904}"/>
                </a:ext>
              </a:extLst>
            </p:cNvPr>
            <p:cNvSpPr/>
            <p:nvPr/>
          </p:nvSpPr>
          <p:spPr>
            <a:xfrm>
              <a:off x="-32521230" y="-821094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1" name="Ellipse 990">
              <a:extLst>
                <a:ext uri="{FF2B5EF4-FFF2-40B4-BE49-F238E27FC236}">
                  <a16:creationId xmlns:a16="http://schemas.microsoft.com/office/drawing/2014/main" id="{B893EF8F-BD53-A41C-1141-4D73CA31082A}"/>
                </a:ext>
              </a:extLst>
            </p:cNvPr>
            <p:cNvSpPr/>
            <p:nvPr/>
          </p:nvSpPr>
          <p:spPr>
            <a:xfrm>
              <a:off x="-33104396" y="-57557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2" name="Ellipse 991">
              <a:extLst>
                <a:ext uri="{FF2B5EF4-FFF2-40B4-BE49-F238E27FC236}">
                  <a16:creationId xmlns:a16="http://schemas.microsoft.com/office/drawing/2014/main" id="{8EEE3A85-FE6D-3AFA-331D-6E247BFAC01D}"/>
                </a:ext>
              </a:extLst>
            </p:cNvPr>
            <p:cNvSpPr/>
            <p:nvPr/>
          </p:nvSpPr>
          <p:spPr>
            <a:xfrm>
              <a:off x="-31965373" y="-898117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3" name="Ellipse 992">
              <a:extLst>
                <a:ext uri="{FF2B5EF4-FFF2-40B4-BE49-F238E27FC236}">
                  <a16:creationId xmlns:a16="http://schemas.microsoft.com/office/drawing/2014/main" id="{B54ABFF1-6F3A-9CF0-D7EA-5BD13B7A0279}"/>
                </a:ext>
              </a:extLst>
            </p:cNvPr>
            <p:cNvSpPr/>
            <p:nvPr/>
          </p:nvSpPr>
          <p:spPr>
            <a:xfrm>
              <a:off x="-32354231" y="-580373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4" name="Ellipse 993">
              <a:extLst>
                <a:ext uri="{FF2B5EF4-FFF2-40B4-BE49-F238E27FC236}">
                  <a16:creationId xmlns:a16="http://schemas.microsoft.com/office/drawing/2014/main" id="{DEC979CF-A04C-F8C1-8FF8-8972A59CC2E1}"/>
                </a:ext>
              </a:extLst>
            </p:cNvPr>
            <p:cNvSpPr/>
            <p:nvPr/>
          </p:nvSpPr>
          <p:spPr>
            <a:xfrm>
              <a:off x="-32632401" y="-821094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5" name="Ellipse 994">
              <a:extLst>
                <a:ext uri="{FF2B5EF4-FFF2-40B4-BE49-F238E27FC236}">
                  <a16:creationId xmlns:a16="http://schemas.microsoft.com/office/drawing/2014/main" id="{8B4B86D2-C24D-EB90-02D8-A9EEB14045E1}"/>
                </a:ext>
              </a:extLst>
            </p:cNvPr>
            <p:cNvSpPr/>
            <p:nvPr/>
          </p:nvSpPr>
          <p:spPr>
            <a:xfrm>
              <a:off x="-33160304" y="-893315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6" name="Ellipse 995">
              <a:extLst>
                <a:ext uri="{FF2B5EF4-FFF2-40B4-BE49-F238E27FC236}">
                  <a16:creationId xmlns:a16="http://schemas.microsoft.com/office/drawing/2014/main" id="{DC1EBE04-1E45-8673-EC43-AAEB54E27CEC}"/>
                </a:ext>
              </a:extLst>
            </p:cNvPr>
            <p:cNvSpPr/>
            <p:nvPr/>
          </p:nvSpPr>
          <p:spPr>
            <a:xfrm>
              <a:off x="-33049133" y="-893315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7" name="Ellipse 996">
              <a:extLst>
                <a:ext uri="{FF2B5EF4-FFF2-40B4-BE49-F238E27FC236}">
                  <a16:creationId xmlns:a16="http://schemas.microsoft.com/office/drawing/2014/main" id="{B1650916-A887-D605-641C-A6903C0E1871}"/>
                </a:ext>
              </a:extLst>
            </p:cNvPr>
            <p:cNvSpPr/>
            <p:nvPr/>
          </p:nvSpPr>
          <p:spPr>
            <a:xfrm>
              <a:off x="-32937961" y="-893315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8" name="Ellipse 997">
              <a:extLst>
                <a:ext uri="{FF2B5EF4-FFF2-40B4-BE49-F238E27FC236}">
                  <a16:creationId xmlns:a16="http://schemas.microsoft.com/office/drawing/2014/main" id="{0E083AA5-515F-8CCA-D07B-5339BA5FA2EB}"/>
                </a:ext>
              </a:extLst>
            </p:cNvPr>
            <p:cNvSpPr/>
            <p:nvPr/>
          </p:nvSpPr>
          <p:spPr>
            <a:xfrm>
              <a:off x="-32826790" y="-893315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9" name="Ellipse 998">
              <a:extLst>
                <a:ext uri="{FF2B5EF4-FFF2-40B4-BE49-F238E27FC236}">
                  <a16:creationId xmlns:a16="http://schemas.microsoft.com/office/drawing/2014/main" id="{87DAD693-72ED-AAA5-B5A7-7B0C7F2A01A2}"/>
                </a:ext>
              </a:extLst>
            </p:cNvPr>
            <p:cNvSpPr/>
            <p:nvPr/>
          </p:nvSpPr>
          <p:spPr>
            <a:xfrm>
              <a:off x="-32493598" y="-768118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0" name="Ellipse 999">
              <a:extLst>
                <a:ext uri="{FF2B5EF4-FFF2-40B4-BE49-F238E27FC236}">
                  <a16:creationId xmlns:a16="http://schemas.microsoft.com/office/drawing/2014/main" id="{EC6D9358-AD75-4996-5211-6FDF3B905918}"/>
                </a:ext>
              </a:extLst>
            </p:cNvPr>
            <p:cNvSpPr/>
            <p:nvPr/>
          </p:nvSpPr>
          <p:spPr>
            <a:xfrm>
              <a:off x="-32715619" y="-893315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1" name="Ellipse 1000">
              <a:extLst>
                <a:ext uri="{FF2B5EF4-FFF2-40B4-BE49-F238E27FC236}">
                  <a16:creationId xmlns:a16="http://schemas.microsoft.com/office/drawing/2014/main" id="{DB7304BD-47E1-BF4C-8BF2-7DD12596344E}"/>
                </a:ext>
              </a:extLst>
            </p:cNvPr>
            <p:cNvSpPr/>
            <p:nvPr/>
          </p:nvSpPr>
          <p:spPr>
            <a:xfrm>
              <a:off x="-35021861" y="-763373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2" name="Ellipse 1001">
              <a:extLst>
                <a:ext uri="{FF2B5EF4-FFF2-40B4-BE49-F238E27FC236}">
                  <a16:creationId xmlns:a16="http://schemas.microsoft.com/office/drawing/2014/main" id="{C9057744-D3B8-FC42-C2A4-F12D464830A4}"/>
                </a:ext>
              </a:extLst>
            </p:cNvPr>
            <p:cNvSpPr/>
            <p:nvPr/>
          </p:nvSpPr>
          <p:spPr>
            <a:xfrm>
              <a:off x="-32382185" y="-585231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3" name="Ellipse 1002">
              <a:extLst>
                <a:ext uri="{FF2B5EF4-FFF2-40B4-BE49-F238E27FC236}">
                  <a16:creationId xmlns:a16="http://schemas.microsoft.com/office/drawing/2014/main" id="{F3B494E7-5C32-6150-023D-052291431EEA}"/>
                </a:ext>
              </a:extLst>
            </p:cNvPr>
            <p:cNvSpPr/>
            <p:nvPr/>
          </p:nvSpPr>
          <p:spPr>
            <a:xfrm>
              <a:off x="-34910690" y="-763373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4" name="Ellipse 1003">
              <a:extLst>
                <a:ext uri="{FF2B5EF4-FFF2-40B4-BE49-F238E27FC236}">
                  <a16:creationId xmlns:a16="http://schemas.microsoft.com/office/drawing/2014/main" id="{5CCE42A0-E0F9-C462-6130-4091B3C36B8D}"/>
                </a:ext>
              </a:extLst>
            </p:cNvPr>
            <p:cNvSpPr/>
            <p:nvPr/>
          </p:nvSpPr>
          <p:spPr>
            <a:xfrm>
              <a:off x="-32160084" y="-941418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5" name="Ellipse 1004">
              <a:extLst>
                <a:ext uri="{FF2B5EF4-FFF2-40B4-BE49-F238E27FC236}">
                  <a16:creationId xmlns:a16="http://schemas.microsoft.com/office/drawing/2014/main" id="{0DF92EC3-E904-87B0-4BAE-168DB2BD91EC}"/>
                </a:ext>
              </a:extLst>
            </p:cNvPr>
            <p:cNvSpPr/>
            <p:nvPr/>
          </p:nvSpPr>
          <p:spPr>
            <a:xfrm>
              <a:off x="-34799519" y="-763373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6" name="Ellipse 1005">
              <a:extLst>
                <a:ext uri="{FF2B5EF4-FFF2-40B4-BE49-F238E27FC236}">
                  <a16:creationId xmlns:a16="http://schemas.microsoft.com/office/drawing/2014/main" id="{EA86840B-AA85-1715-962C-1D7C1853EFBB}"/>
                </a:ext>
              </a:extLst>
            </p:cNvPr>
            <p:cNvSpPr/>
            <p:nvPr/>
          </p:nvSpPr>
          <p:spPr>
            <a:xfrm>
              <a:off x="-32493356" y="-585231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7" name="Ellipse 1006">
              <a:extLst>
                <a:ext uri="{FF2B5EF4-FFF2-40B4-BE49-F238E27FC236}">
                  <a16:creationId xmlns:a16="http://schemas.microsoft.com/office/drawing/2014/main" id="{B1751F76-3802-A4C2-6CE9-33833B6C4123}"/>
                </a:ext>
              </a:extLst>
            </p:cNvPr>
            <p:cNvSpPr/>
            <p:nvPr/>
          </p:nvSpPr>
          <p:spPr>
            <a:xfrm>
              <a:off x="-34688347" y="-763373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8" name="Ellipse 1007">
              <a:extLst>
                <a:ext uri="{FF2B5EF4-FFF2-40B4-BE49-F238E27FC236}">
                  <a16:creationId xmlns:a16="http://schemas.microsoft.com/office/drawing/2014/main" id="{64BFC04A-240E-3ABD-8D01-6F8E745EADE4}"/>
                </a:ext>
              </a:extLst>
            </p:cNvPr>
            <p:cNvSpPr/>
            <p:nvPr/>
          </p:nvSpPr>
          <p:spPr>
            <a:xfrm>
              <a:off x="-32604447" y="-585231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9" name="Ellipse 1008">
              <a:extLst>
                <a:ext uri="{FF2B5EF4-FFF2-40B4-BE49-F238E27FC236}">
                  <a16:creationId xmlns:a16="http://schemas.microsoft.com/office/drawing/2014/main" id="{88BBFAEB-DC03-02A9-E96D-8AD6EB5A247D}"/>
                </a:ext>
              </a:extLst>
            </p:cNvPr>
            <p:cNvSpPr/>
            <p:nvPr/>
          </p:nvSpPr>
          <p:spPr>
            <a:xfrm>
              <a:off x="-34577176" y="-763373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0" name="Ellipse 1009">
              <a:extLst>
                <a:ext uri="{FF2B5EF4-FFF2-40B4-BE49-F238E27FC236}">
                  <a16:creationId xmlns:a16="http://schemas.microsoft.com/office/drawing/2014/main" id="{972B1FD5-3E08-0FCD-0B7B-41DAB4D098FE}"/>
                </a:ext>
              </a:extLst>
            </p:cNvPr>
            <p:cNvSpPr/>
            <p:nvPr/>
          </p:nvSpPr>
          <p:spPr>
            <a:xfrm>
              <a:off x="-32604447" y="-893315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1" name="Ellipse 1010">
              <a:extLst>
                <a:ext uri="{FF2B5EF4-FFF2-40B4-BE49-F238E27FC236}">
                  <a16:creationId xmlns:a16="http://schemas.microsoft.com/office/drawing/2014/main" id="{4F10F4AC-4D86-1891-0AE5-F9D1B561D7FC}"/>
                </a:ext>
              </a:extLst>
            </p:cNvPr>
            <p:cNvSpPr/>
            <p:nvPr/>
          </p:nvSpPr>
          <p:spPr>
            <a:xfrm>
              <a:off x="-34466004" y="-763373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2" name="Ellipse 1011">
              <a:extLst>
                <a:ext uri="{FF2B5EF4-FFF2-40B4-BE49-F238E27FC236}">
                  <a16:creationId xmlns:a16="http://schemas.microsoft.com/office/drawing/2014/main" id="{9073D873-66A5-0903-6D8D-0AD3036570D3}"/>
                </a:ext>
              </a:extLst>
            </p:cNvPr>
            <p:cNvSpPr/>
            <p:nvPr/>
          </p:nvSpPr>
          <p:spPr>
            <a:xfrm>
              <a:off x="-34410902" y="-763348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3" name="Ellipse 1012">
              <a:extLst>
                <a:ext uri="{FF2B5EF4-FFF2-40B4-BE49-F238E27FC236}">
                  <a16:creationId xmlns:a16="http://schemas.microsoft.com/office/drawing/2014/main" id="{81A71B1C-88E0-8BBB-5827-FE71B7121669}"/>
                </a:ext>
              </a:extLst>
            </p:cNvPr>
            <p:cNvSpPr/>
            <p:nvPr/>
          </p:nvSpPr>
          <p:spPr>
            <a:xfrm>
              <a:off x="-34354833" y="-763373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4" name="Ellipse 1013">
              <a:extLst>
                <a:ext uri="{FF2B5EF4-FFF2-40B4-BE49-F238E27FC236}">
                  <a16:creationId xmlns:a16="http://schemas.microsoft.com/office/drawing/2014/main" id="{E556BD69-9A41-C057-A565-9639D27DFE7D}"/>
                </a:ext>
              </a:extLst>
            </p:cNvPr>
            <p:cNvSpPr/>
            <p:nvPr/>
          </p:nvSpPr>
          <p:spPr>
            <a:xfrm>
              <a:off x="-34299731" y="-763348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5" name="Ellipse 1014">
              <a:extLst>
                <a:ext uri="{FF2B5EF4-FFF2-40B4-BE49-F238E27FC236}">
                  <a16:creationId xmlns:a16="http://schemas.microsoft.com/office/drawing/2014/main" id="{AED012A9-7F6F-68A3-600E-D9DC0D8D476F}"/>
                </a:ext>
              </a:extLst>
            </p:cNvPr>
            <p:cNvSpPr/>
            <p:nvPr/>
          </p:nvSpPr>
          <p:spPr>
            <a:xfrm>
              <a:off x="-34243662" y="-763373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6" name="Ellipse 1015">
              <a:extLst>
                <a:ext uri="{FF2B5EF4-FFF2-40B4-BE49-F238E27FC236}">
                  <a16:creationId xmlns:a16="http://schemas.microsoft.com/office/drawing/2014/main" id="{72DE34A1-6F85-4C22-DC4A-385461D49E6B}"/>
                </a:ext>
              </a:extLst>
            </p:cNvPr>
            <p:cNvSpPr/>
            <p:nvPr/>
          </p:nvSpPr>
          <p:spPr>
            <a:xfrm>
              <a:off x="-34188559" y="-763348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7" name="Ellipse 1016">
              <a:extLst>
                <a:ext uri="{FF2B5EF4-FFF2-40B4-BE49-F238E27FC236}">
                  <a16:creationId xmlns:a16="http://schemas.microsoft.com/office/drawing/2014/main" id="{B09571F3-2BEF-25A4-C1D4-2FAB09C5B14F}"/>
                </a:ext>
              </a:extLst>
            </p:cNvPr>
            <p:cNvSpPr/>
            <p:nvPr/>
          </p:nvSpPr>
          <p:spPr>
            <a:xfrm>
              <a:off x="-34132490" y="-763373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8" name="Ellipse 1017">
              <a:extLst>
                <a:ext uri="{FF2B5EF4-FFF2-40B4-BE49-F238E27FC236}">
                  <a16:creationId xmlns:a16="http://schemas.microsoft.com/office/drawing/2014/main" id="{A5A1E73E-252E-074B-7D59-FE9D757CDF1C}"/>
                </a:ext>
              </a:extLst>
            </p:cNvPr>
            <p:cNvSpPr/>
            <p:nvPr/>
          </p:nvSpPr>
          <p:spPr>
            <a:xfrm>
              <a:off x="-34077388" y="-763348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9" name="Ellipse 1018">
              <a:extLst>
                <a:ext uri="{FF2B5EF4-FFF2-40B4-BE49-F238E27FC236}">
                  <a16:creationId xmlns:a16="http://schemas.microsoft.com/office/drawing/2014/main" id="{2401C746-3D05-1C32-BA0D-E23C576ECA7E}"/>
                </a:ext>
              </a:extLst>
            </p:cNvPr>
            <p:cNvSpPr/>
            <p:nvPr/>
          </p:nvSpPr>
          <p:spPr>
            <a:xfrm>
              <a:off x="-34021319" y="-763373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0" name="Ellipse 1019">
              <a:extLst>
                <a:ext uri="{FF2B5EF4-FFF2-40B4-BE49-F238E27FC236}">
                  <a16:creationId xmlns:a16="http://schemas.microsoft.com/office/drawing/2014/main" id="{B68B1D80-A316-2C92-9C59-0C200B501D19}"/>
                </a:ext>
              </a:extLst>
            </p:cNvPr>
            <p:cNvSpPr/>
            <p:nvPr/>
          </p:nvSpPr>
          <p:spPr>
            <a:xfrm>
              <a:off x="-33966216" y="-763348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1" name="Ellipse 1020">
              <a:extLst>
                <a:ext uri="{FF2B5EF4-FFF2-40B4-BE49-F238E27FC236}">
                  <a16:creationId xmlns:a16="http://schemas.microsoft.com/office/drawing/2014/main" id="{F30E9ACD-9A63-CCD5-BF57-A456E10BF1E6}"/>
                </a:ext>
              </a:extLst>
            </p:cNvPr>
            <p:cNvSpPr/>
            <p:nvPr/>
          </p:nvSpPr>
          <p:spPr>
            <a:xfrm>
              <a:off x="-32715619" y="-585231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2" name="Ellipse 1021">
              <a:extLst>
                <a:ext uri="{FF2B5EF4-FFF2-40B4-BE49-F238E27FC236}">
                  <a16:creationId xmlns:a16="http://schemas.microsoft.com/office/drawing/2014/main" id="{35E24E6B-AFA3-295D-94DF-AF09137D182F}"/>
                </a:ext>
              </a:extLst>
            </p:cNvPr>
            <p:cNvSpPr/>
            <p:nvPr/>
          </p:nvSpPr>
          <p:spPr>
            <a:xfrm>
              <a:off x="-33855045" y="-763348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3" name="Ellipse 1022">
              <a:extLst>
                <a:ext uri="{FF2B5EF4-FFF2-40B4-BE49-F238E27FC236}">
                  <a16:creationId xmlns:a16="http://schemas.microsoft.com/office/drawing/2014/main" id="{5101C666-5411-0AE7-8715-B69203690C3F}"/>
                </a:ext>
              </a:extLst>
            </p:cNvPr>
            <p:cNvSpPr/>
            <p:nvPr/>
          </p:nvSpPr>
          <p:spPr>
            <a:xfrm>
              <a:off x="-32521230" y="-917371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4" name="Ellipse 1023">
              <a:extLst>
                <a:ext uri="{FF2B5EF4-FFF2-40B4-BE49-F238E27FC236}">
                  <a16:creationId xmlns:a16="http://schemas.microsoft.com/office/drawing/2014/main" id="{0DB60417-3F9B-0B72-59C8-69368743A5FF}"/>
                </a:ext>
              </a:extLst>
            </p:cNvPr>
            <p:cNvSpPr/>
            <p:nvPr/>
          </p:nvSpPr>
          <p:spPr>
            <a:xfrm>
              <a:off x="-32826790" y="-585231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5" name="Ellipse 1024">
              <a:extLst>
                <a:ext uri="{FF2B5EF4-FFF2-40B4-BE49-F238E27FC236}">
                  <a16:creationId xmlns:a16="http://schemas.microsoft.com/office/drawing/2014/main" id="{D9AD5576-2843-80FD-0337-F6C5F758FA9B}"/>
                </a:ext>
              </a:extLst>
            </p:cNvPr>
            <p:cNvSpPr/>
            <p:nvPr/>
          </p:nvSpPr>
          <p:spPr>
            <a:xfrm>
              <a:off x="-33632702" y="-821118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6" name="Ellipse 1025">
              <a:extLst>
                <a:ext uri="{FF2B5EF4-FFF2-40B4-BE49-F238E27FC236}">
                  <a16:creationId xmlns:a16="http://schemas.microsoft.com/office/drawing/2014/main" id="{5AB4C270-CE4C-B04F-D314-9B79DEC6CAC5}"/>
                </a:ext>
              </a:extLst>
            </p:cNvPr>
            <p:cNvSpPr/>
            <p:nvPr/>
          </p:nvSpPr>
          <p:spPr>
            <a:xfrm>
              <a:off x="-32493356" y="-893315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7" name="Ellipse 1026">
              <a:extLst>
                <a:ext uri="{FF2B5EF4-FFF2-40B4-BE49-F238E27FC236}">
                  <a16:creationId xmlns:a16="http://schemas.microsoft.com/office/drawing/2014/main" id="{0D2F7F31-13EE-E2F6-2DE6-3B90615C4B38}"/>
                </a:ext>
              </a:extLst>
            </p:cNvPr>
            <p:cNvSpPr/>
            <p:nvPr/>
          </p:nvSpPr>
          <p:spPr>
            <a:xfrm>
              <a:off x="-33855045" y="-821118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8" name="Ellipse 1027">
              <a:extLst>
                <a:ext uri="{FF2B5EF4-FFF2-40B4-BE49-F238E27FC236}">
                  <a16:creationId xmlns:a16="http://schemas.microsoft.com/office/drawing/2014/main" id="{7C6E73FC-E8A8-FD16-B4CC-8E6EDDE8291E}"/>
                </a:ext>
              </a:extLst>
            </p:cNvPr>
            <p:cNvSpPr/>
            <p:nvPr/>
          </p:nvSpPr>
          <p:spPr>
            <a:xfrm>
              <a:off x="-32937961" y="-585231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9" name="Ellipse 1028">
              <a:extLst>
                <a:ext uri="{FF2B5EF4-FFF2-40B4-BE49-F238E27FC236}">
                  <a16:creationId xmlns:a16="http://schemas.microsoft.com/office/drawing/2014/main" id="{40634356-C01A-281E-7A11-B18495CF570D}"/>
                </a:ext>
              </a:extLst>
            </p:cNvPr>
            <p:cNvSpPr/>
            <p:nvPr/>
          </p:nvSpPr>
          <p:spPr>
            <a:xfrm>
              <a:off x="-33966216" y="-821118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0" name="Ellipse 1029">
              <a:extLst>
                <a:ext uri="{FF2B5EF4-FFF2-40B4-BE49-F238E27FC236}">
                  <a16:creationId xmlns:a16="http://schemas.microsoft.com/office/drawing/2014/main" id="{9627EAEA-0896-6462-621B-E830A9975DCF}"/>
                </a:ext>
              </a:extLst>
            </p:cNvPr>
            <p:cNvSpPr/>
            <p:nvPr/>
          </p:nvSpPr>
          <p:spPr>
            <a:xfrm>
              <a:off x="-33049133" y="-585231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1" name="Ellipse 1030">
              <a:extLst>
                <a:ext uri="{FF2B5EF4-FFF2-40B4-BE49-F238E27FC236}">
                  <a16:creationId xmlns:a16="http://schemas.microsoft.com/office/drawing/2014/main" id="{470E7A02-1ADF-0E7E-B685-003625591582}"/>
                </a:ext>
              </a:extLst>
            </p:cNvPr>
            <p:cNvSpPr/>
            <p:nvPr/>
          </p:nvSpPr>
          <p:spPr>
            <a:xfrm>
              <a:off x="-32521230" y="-763324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2" name="Ellipse 1031">
              <a:extLst>
                <a:ext uri="{FF2B5EF4-FFF2-40B4-BE49-F238E27FC236}">
                  <a16:creationId xmlns:a16="http://schemas.microsoft.com/office/drawing/2014/main" id="{13AF74DD-B92F-73CE-5D90-084C6E412BA7}"/>
                </a:ext>
              </a:extLst>
            </p:cNvPr>
            <p:cNvSpPr/>
            <p:nvPr/>
          </p:nvSpPr>
          <p:spPr>
            <a:xfrm>
              <a:off x="-32382185" y="-893315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3" name="Ellipse 1032">
              <a:extLst>
                <a:ext uri="{FF2B5EF4-FFF2-40B4-BE49-F238E27FC236}">
                  <a16:creationId xmlns:a16="http://schemas.microsoft.com/office/drawing/2014/main" id="{2A020402-3A44-7ABF-6BB1-A7D1D0433509}"/>
                </a:ext>
              </a:extLst>
            </p:cNvPr>
            <p:cNvSpPr/>
            <p:nvPr/>
          </p:nvSpPr>
          <p:spPr>
            <a:xfrm>
              <a:off x="-33020857" y="-93668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4" name="Ellipse 1033">
              <a:extLst>
                <a:ext uri="{FF2B5EF4-FFF2-40B4-BE49-F238E27FC236}">
                  <a16:creationId xmlns:a16="http://schemas.microsoft.com/office/drawing/2014/main" id="{1FE0EFF6-3DAD-2B5C-D1E0-03C51CD7ED99}"/>
                </a:ext>
              </a:extLst>
            </p:cNvPr>
            <p:cNvSpPr/>
            <p:nvPr/>
          </p:nvSpPr>
          <p:spPr>
            <a:xfrm>
              <a:off x="-34021319" y="-82114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5" name="Ellipse 1034">
              <a:extLst>
                <a:ext uri="{FF2B5EF4-FFF2-40B4-BE49-F238E27FC236}">
                  <a16:creationId xmlns:a16="http://schemas.microsoft.com/office/drawing/2014/main" id="{59AE99A2-1825-2402-C645-84BC2EB5CF64}"/>
                </a:ext>
              </a:extLst>
            </p:cNvPr>
            <p:cNvSpPr/>
            <p:nvPr/>
          </p:nvSpPr>
          <p:spPr>
            <a:xfrm>
              <a:off x="-34883219" y="-758523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6" name="Ellipse 1035">
              <a:extLst>
                <a:ext uri="{FF2B5EF4-FFF2-40B4-BE49-F238E27FC236}">
                  <a16:creationId xmlns:a16="http://schemas.microsoft.com/office/drawing/2014/main" id="{200906D7-100F-8C2D-AB3E-50CD74789735}"/>
                </a:ext>
              </a:extLst>
            </p:cNvPr>
            <p:cNvSpPr/>
            <p:nvPr/>
          </p:nvSpPr>
          <p:spPr>
            <a:xfrm>
              <a:off x="-34077388" y="-821118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7" name="Ellipse 1036">
              <a:extLst>
                <a:ext uri="{FF2B5EF4-FFF2-40B4-BE49-F238E27FC236}">
                  <a16:creationId xmlns:a16="http://schemas.microsoft.com/office/drawing/2014/main" id="{74E5459A-6D43-1088-3B81-ADD20517DE14}"/>
                </a:ext>
              </a:extLst>
            </p:cNvPr>
            <p:cNvSpPr/>
            <p:nvPr/>
          </p:nvSpPr>
          <p:spPr>
            <a:xfrm>
              <a:off x="-34772048" y="-758523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8" name="Ellipse 1037">
              <a:extLst>
                <a:ext uri="{FF2B5EF4-FFF2-40B4-BE49-F238E27FC236}">
                  <a16:creationId xmlns:a16="http://schemas.microsoft.com/office/drawing/2014/main" id="{FC106119-155F-3977-3024-EA706AC6129D}"/>
                </a:ext>
              </a:extLst>
            </p:cNvPr>
            <p:cNvSpPr/>
            <p:nvPr/>
          </p:nvSpPr>
          <p:spPr>
            <a:xfrm>
              <a:off x="-34132490" y="-82114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9" name="Ellipse 1038">
              <a:extLst>
                <a:ext uri="{FF2B5EF4-FFF2-40B4-BE49-F238E27FC236}">
                  <a16:creationId xmlns:a16="http://schemas.microsoft.com/office/drawing/2014/main" id="{651F2618-CF94-D162-6E0E-DD441D74DF83}"/>
                </a:ext>
              </a:extLst>
            </p:cNvPr>
            <p:cNvSpPr/>
            <p:nvPr/>
          </p:nvSpPr>
          <p:spPr>
            <a:xfrm>
              <a:off x="-34605291" y="-758547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0" name="Ellipse 1039">
              <a:extLst>
                <a:ext uri="{FF2B5EF4-FFF2-40B4-BE49-F238E27FC236}">
                  <a16:creationId xmlns:a16="http://schemas.microsoft.com/office/drawing/2014/main" id="{A4E62F1E-B1AD-9D21-4801-19388ECA6A53}"/>
                </a:ext>
              </a:extLst>
            </p:cNvPr>
            <p:cNvSpPr/>
            <p:nvPr/>
          </p:nvSpPr>
          <p:spPr>
            <a:xfrm>
              <a:off x="-32048993" y="-825879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1" name="Ellipse 1040">
              <a:extLst>
                <a:ext uri="{FF2B5EF4-FFF2-40B4-BE49-F238E27FC236}">
                  <a16:creationId xmlns:a16="http://schemas.microsoft.com/office/drawing/2014/main" id="{359A4453-F822-54F5-A355-34AB00123969}"/>
                </a:ext>
              </a:extLst>
            </p:cNvPr>
            <p:cNvSpPr/>
            <p:nvPr/>
          </p:nvSpPr>
          <p:spPr>
            <a:xfrm>
              <a:off x="-33160304" y="-585231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2" name="Ellipse 1041">
              <a:extLst>
                <a:ext uri="{FF2B5EF4-FFF2-40B4-BE49-F238E27FC236}">
                  <a16:creationId xmlns:a16="http://schemas.microsoft.com/office/drawing/2014/main" id="{E1C75E35-A1D1-EA37-C653-A148F9262F25}"/>
                </a:ext>
              </a:extLst>
            </p:cNvPr>
            <p:cNvSpPr/>
            <p:nvPr/>
          </p:nvSpPr>
          <p:spPr>
            <a:xfrm>
              <a:off x="-32521230" y="-590032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3" name="Ellipse 1042">
              <a:extLst>
                <a:ext uri="{FF2B5EF4-FFF2-40B4-BE49-F238E27FC236}">
                  <a16:creationId xmlns:a16="http://schemas.microsoft.com/office/drawing/2014/main" id="{B3976819-3EB5-7E92-510D-B5228F13892B}"/>
                </a:ext>
              </a:extLst>
            </p:cNvPr>
            <p:cNvSpPr/>
            <p:nvPr/>
          </p:nvSpPr>
          <p:spPr>
            <a:xfrm>
              <a:off x="-32271014" y="-893315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4" name="Ellipse 1043">
              <a:extLst>
                <a:ext uri="{FF2B5EF4-FFF2-40B4-BE49-F238E27FC236}">
                  <a16:creationId xmlns:a16="http://schemas.microsoft.com/office/drawing/2014/main" id="{E30C70FC-7B3B-3BFB-CB9F-1B1A504B7052}"/>
                </a:ext>
              </a:extLst>
            </p:cNvPr>
            <p:cNvSpPr/>
            <p:nvPr/>
          </p:nvSpPr>
          <p:spPr>
            <a:xfrm>
              <a:off x="-32160084" y="-825879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5" name="Ellipse 1044">
              <a:extLst>
                <a:ext uri="{FF2B5EF4-FFF2-40B4-BE49-F238E27FC236}">
                  <a16:creationId xmlns:a16="http://schemas.microsoft.com/office/drawing/2014/main" id="{06ABABC1-7F8F-1571-EC22-CAC96CE533EB}"/>
                </a:ext>
              </a:extLst>
            </p:cNvPr>
            <p:cNvSpPr/>
            <p:nvPr/>
          </p:nvSpPr>
          <p:spPr>
            <a:xfrm>
              <a:off x="-32632401" y="-590032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6" name="Ellipse 1045">
              <a:extLst>
                <a:ext uri="{FF2B5EF4-FFF2-40B4-BE49-F238E27FC236}">
                  <a16:creationId xmlns:a16="http://schemas.microsoft.com/office/drawing/2014/main" id="{C5E71EA4-683A-1892-E68C-CE23C6625599}"/>
                </a:ext>
              </a:extLst>
            </p:cNvPr>
            <p:cNvSpPr/>
            <p:nvPr/>
          </p:nvSpPr>
          <p:spPr>
            <a:xfrm>
              <a:off x="-32743573" y="-590032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7" name="Ellipse 1046">
              <a:extLst>
                <a:ext uri="{FF2B5EF4-FFF2-40B4-BE49-F238E27FC236}">
                  <a16:creationId xmlns:a16="http://schemas.microsoft.com/office/drawing/2014/main" id="{458F7408-65F8-50FE-B941-10C23A58A011}"/>
                </a:ext>
              </a:extLst>
            </p:cNvPr>
            <p:cNvSpPr/>
            <p:nvPr/>
          </p:nvSpPr>
          <p:spPr>
            <a:xfrm>
              <a:off x="-32159842" y="-893315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8" name="Ellipse 1047">
              <a:extLst>
                <a:ext uri="{FF2B5EF4-FFF2-40B4-BE49-F238E27FC236}">
                  <a16:creationId xmlns:a16="http://schemas.microsoft.com/office/drawing/2014/main" id="{4AF5E722-1C4D-7B57-6EA9-19617B74D925}"/>
                </a:ext>
              </a:extLst>
            </p:cNvPr>
            <p:cNvSpPr/>
            <p:nvPr/>
          </p:nvSpPr>
          <p:spPr>
            <a:xfrm>
              <a:off x="-32271255" y="-825879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9" name="Ellipse 1048">
              <a:extLst>
                <a:ext uri="{FF2B5EF4-FFF2-40B4-BE49-F238E27FC236}">
                  <a16:creationId xmlns:a16="http://schemas.microsoft.com/office/drawing/2014/main" id="{2A807B65-D007-35D0-8943-D34A59DF7C71}"/>
                </a:ext>
              </a:extLst>
            </p:cNvPr>
            <p:cNvSpPr/>
            <p:nvPr/>
          </p:nvSpPr>
          <p:spPr>
            <a:xfrm>
              <a:off x="-32798514" y="-917427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0" name="Ellipse 1049">
              <a:extLst>
                <a:ext uri="{FF2B5EF4-FFF2-40B4-BE49-F238E27FC236}">
                  <a16:creationId xmlns:a16="http://schemas.microsoft.com/office/drawing/2014/main" id="{74A10D74-2F4F-0183-B248-EADB0433B95A}"/>
                </a:ext>
              </a:extLst>
            </p:cNvPr>
            <p:cNvSpPr/>
            <p:nvPr/>
          </p:nvSpPr>
          <p:spPr>
            <a:xfrm>
              <a:off x="-32909685" y="-917427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1" name="Ellipse 1050">
              <a:extLst>
                <a:ext uri="{FF2B5EF4-FFF2-40B4-BE49-F238E27FC236}">
                  <a16:creationId xmlns:a16="http://schemas.microsoft.com/office/drawing/2014/main" id="{581E7A09-2D38-6F7E-058D-71DB4444CF99}"/>
                </a:ext>
              </a:extLst>
            </p:cNvPr>
            <p:cNvSpPr/>
            <p:nvPr/>
          </p:nvSpPr>
          <p:spPr>
            <a:xfrm>
              <a:off x="-32604769" y="-594817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2" name="Ellipse 1051">
              <a:extLst>
                <a:ext uri="{FF2B5EF4-FFF2-40B4-BE49-F238E27FC236}">
                  <a16:creationId xmlns:a16="http://schemas.microsoft.com/office/drawing/2014/main" id="{9BCABEB8-95EA-A386-8F33-83CB80699ADE}"/>
                </a:ext>
              </a:extLst>
            </p:cNvPr>
            <p:cNvSpPr/>
            <p:nvPr/>
          </p:nvSpPr>
          <p:spPr>
            <a:xfrm>
              <a:off x="-32382427" y="-825879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3" name="Ellipse 1052">
              <a:extLst>
                <a:ext uri="{FF2B5EF4-FFF2-40B4-BE49-F238E27FC236}">
                  <a16:creationId xmlns:a16="http://schemas.microsoft.com/office/drawing/2014/main" id="{6108FA12-6BDF-2FCA-93E5-982728A8A8C6}"/>
                </a:ext>
              </a:extLst>
            </p:cNvPr>
            <p:cNvSpPr/>
            <p:nvPr/>
          </p:nvSpPr>
          <p:spPr>
            <a:xfrm>
              <a:off x="-32659711" y="-594826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4" name="Ellipse 1053">
              <a:extLst>
                <a:ext uri="{FF2B5EF4-FFF2-40B4-BE49-F238E27FC236}">
                  <a16:creationId xmlns:a16="http://schemas.microsoft.com/office/drawing/2014/main" id="{6F1FC92A-F476-FCFD-AA5F-89AE2AEF3DF9}"/>
                </a:ext>
              </a:extLst>
            </p:cNvPr>
            <p:cNvSpPr/>
            <p:nvPr/>
          </p:nvSpPr>
          <p:spPr>
            <a:xfrm>
              <a:off x="-32715941" y="-594817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5" name="Ellipse 1054">
              <a:extLst>
                <a:ext uri="{FF2B5EF4-FFF2-40B4-BE49-F238E27FC236}">
                  <a16:creationId xmlns:a16="http://schemas.microsoft.com/office/drawing/2014/main" id="{4A259D4F-239E-2500-9317-D475E0FE807F}"/>
                </a:ext>
              </a:extLst>
            </p:cNvPr>
            <p:cNvSpPr/>
            <p:nvPr/>
          </p:nvSpPr>
          <p:spPr>
            <a:xfrm>
              <a:off x="-32770882" y="-594826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6" name="Ellipse 1055">
              <a:extLst>
                <a:ext uri="{FF2B5EF4-FFF2-40B4-BE49-F238E27FC236}">
                  <a16:creationId xmlns:a16="http://schemas.microsoft.com/office/drawing/2014/main" id="{F539B8E4-C622-CC56-9E4D-138EC714D663}"/>
                </a:ext>
              </a:extLst>
            </p:cNvPr>
            <p:cNvSpPr/>
            <p:nvPr/>
          </p:nvSpPr>
          <p:spPr>
            <a:xfrm>
              <a:off x="-32493598" y="-825879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7" name="Ellipse 1056">
              <a:extLst>
                <a:ext uri="{FF2B5EF4-FFF2-40B4-BE49-F238E27FC236}">
                  <a16:creationId xmlns:a16="http://schemas.microsoft.com/office/drawing/2014/main" id="{AD7E6418-B539-AC65-7663-CA06AC030C58}"/>
                </a:ext>
              </a:extLst>
            </p:cNvPr>
            <p:cNvSpPr/>
            <p:nvPr/>
          </p:nvSpPr>
          <p:spPr>
            <a:xfrm>
              <a:off x="-32827112" y="-594817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8" name="Ellipse 1057">
              <a:extLst>
                <a:ext uri="{FF2B5EF4-FFF2-40B4-BE49-F238E27FC236}">
                  <a16:creationId xmlns:a16="http://schemas.microsoft.com/office/drawing/2014/main" id="{499E6598-3569-AEEC-89AF-75ACEB929AAF}"/>
                </a:ext>
              </a:extLst>
            </p:cNvPr>
            <p:cNvSpPr/>
            <p:nvPr/>
          </p:nvSpPr>
          <p:spPr>
            <a:xfrm>
              <a:off x="-32882053" y="-594826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9" name="Ellipse 1058">
              <a:extLst>
                <a:ext uri="{FF2B5EF4-FFF2-40B4-BE49-F238E27FC236}">
                  <a16:creationId xmlns:a16="http://schemas.microsoft.com/office/drawing/2014/main" id="{644F7BD3-AF6F-ADED-6CFB-2EC4F5296DCB}"/>
                </a:ext>
              </a:extLst>
            </p:cNvPr>
            <p:cNvSpPr/>
            <p:nvPr/>
          </p:nvSpPr>
          <p:spPr>
            <a:xfrm>
              <a:off x="-33160304" y="-758531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0" name="Ellipse 1059">
              <a:extLst>
                <a:ext uri="{FF2B5EF4-FFF2-40B4-BE49-F238E27FC236}">
                  <a16:creationId xmlns:a16="http://schemas.microsoft.com/office/drawing/2014/main" id="{0B6FA064-9AAE-2BB5-C7E4-7983EE36E682}"/>
                </a:ext>
              </a:extLst>
            </p:cNvPr>
            <p:cNvSpPr/>
            <p:nvPr/>
          </p:nvSpPr>
          <p:spPr>
            <a:xfrm>
              <a:off x="-32604769" y="-825879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1" name="Ellipse 1060">
              <a:extLst>
                <a:ext uri="{FF2B5EF4-FFF2-40B4-BE49-F238E27FC236}">
                  <a16:creationId xmlns:a16="http://schemas.microsoft.com/office/drawing/2014/main" id="{5C5CB488-B2B1-CDB3-28CE-9EBF9CFF938B}"/>
                </a:ext>
              </a:extLst>
            </p:cNvPr>
            <p:cNvSpPr/>
            <p:nvPr/>
          </p:nvSpPr>
          <p:spPr>
            <a:xfrm>
              <a:off x="-33049133" y="-758531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2" name="Ellipse 1061">
              <a:extLst>
                <a:ext uri="{FF2B5EF4-FFF2-40B4-BE49-F238E27FC236}">
                  <a16:creationId xmlns:a16="http://schemas.microsoft.com/office/drawing/2014/main" id="{A0BE92B3-5B7B-CA89-F0DB-185F0A924DB3}"/>
                </a:ext>
              </a:extLst>
            </p:cNvPr>
            <p:cNvSpPr/>
            <p:nvPr/>
          </p:nvSpPr>
          <p:spPr>
            <a:xfrm>
              <a:off x="-32993225" y="-594826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3" name="Ellipse 1062">
              <a:extLst>
                <a:ext uri="{FF2B5EF4-FFF2-40B4-BE49-F238E27FC236}">
                  <a16:creationId xmlns:a16="http://schemas.microsoft.com/office/drawing/2014/main" id="{D0629667-3190-6FC0-2C7B-E48A98C8216B}"/>
                </a:ext>
              </a:extLst>
            </p:cNvPr>
            <p:cNvSpPr/>
            <p:nvPr/>
          </p:nvSpPr>
          <p:spPr>
            <a:xfrm>
              <a:off x="-32493356" y="-758531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4" name="Ellipse 1063">
              <a:extLst>
                <a:ext uri="{FF2B5EF4-FFF2-40B4-BE49-F238E27FC236}">
                  <a16:creationId xmlns:a16="http://schemas.microsoft.com/office/drawing/2014/main" id="{CD54ACE2-1913-470B-6163-F2020A0F0101}"/>
                </a:ext>
              </a:extLst>
            </p:cNvPr>
            <p:cNvSpPr/>
            <p:nvPr/>
          </p:nvSpPr>
          <p:spPr>
            <a:xfrm>
              <a:off x="-33104396" y="-594826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5" name="Ellipse 1064">
              <a:extLst>
                <a:ext uri="{FF2B5EF4-FFF2-40B4-BE49-F238E27FC236}">
                  <a16:creationId xmlns:a16="http://schemas.microsoft.com/office/drawing/2014/main" id="{0CDF8A11-C299-849B-5D33-8C3F787F9C39}"/>
                </a:ext>
              </a:extLst>
            </p:cNvPr>
            <p:cNvSpPr/>
            <p:nvPr/>
          </p:nvSpPr>
          <p:spPr>
            <a:xfrm>
              <a:off x="-32715619" y="-604485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6" name="Ellipse 1065">
              <a:extLst>
                <a:ext uri="{FF2B5EF4-FFF2-40B4-BE49-F238E27FC236}">
                  <a16:creationId xmlns:a16="http://schemas.microsoft.com/office/drawing/2014/main" id="{E310832D-77ED-6209-9720-0DE5A3042A3C}"/>
                </a:ext>
              </a:extLst>
            </p:cNvPr>
            <p:cNvSpPr/>
            <p:nvPr/>
          </p:nvSpPr>
          <p:spPr>
            <a:xfrm>
              <a:off x="-33132028" y="-93668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7" name="Ellipse 1066">
              <a:extLst>
                <a:ext uri="{FF2B5EF4-FFF2-40B4-BE49-F238E27FC236}">
                  <a16:creationId xmlns:a16="http://schemas.microsoft.com/office/drawing/2014/main" id="{69F14C1B-B7DC-2497-99D6-90AE0540ED2E}"/>
                </a:ext>
              </a:extLst>
            </p:cNvPr>
            <p:cNvSpPr/>
            <p:nvPr/>
          </p:nvSpPr>
          <p:spPr>
            <a:xfrm>
              <a:off x="-34799680" y="-753689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8" name="Ellipse 1067">
              <a:extLst>
                <a:ext uri="{FF2B5EF4-FFF2-40B4-BE49-F238E27FC236}">
                  <a16:creationId xmlns:a16="http://schemas.microsoft.com/office/drawing/2014/main" id="{96AF35D8-B82B-3488-B788-F41693CF16B0}"/>
                </a:ext>
              </a:extLst>
            </p:cNvPr>
            <p:cNvSpPr/>
            <p:nvPr/>
          </p:nvSpPr>
          <p:spPr>
            <a:xfrm>
              <a:off x="-34688508" y="-753689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9" name="Ellipse 1068">
              <a:extLst>
                <a:ext uri="{FF2B5EF4-FFF2-40B4-BE49-F238E27FC236}">
                  <a16:creationId xmlns:a16="http://schemas.microsoft.com/office/drawing/2014/main" id="{1D8ECD29-2CAF-DDC2-1BFB-B00F41222C86}"/>
                </a:ext>
              </a:extLst>
            </p:cNvPr>
            <p:cNvSpPr/>
            <p:nvPr/>
          </p:nvSpPr>
          <p:spPr>
            <a:xfrm>
              <a:off x="-34466165" y="-753689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0" name="Ellipse 1069">
              <a:extLst>
                <a:ext uri="{FF2B5EF4-FFF2-40B4-BE49-F238E27FC236}">
                  <a16:creationId xmlns:a16="http://schemas.microsoft.com/office/drawing/2014/main" id="{997163BB-4A1D-A7F5-03B0-5BDD606ED957}"/>
                </a:ext>
              </a:extLst>
            </p:cNvPr>
            <p:cNvSpPr/>
            <p:nvPr/>
          </p:nvSpPr>
          <p:spPr>
            <a:xfrm>
              <a:off x="-33188017" y="-936649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1" name="Ellipse 1070">
              <a:extLst>
                <a:ext uri="{FF2B5EF4-FFF2-40B4-BE49-F238E27FC236}">
                  <a16:creationId xmlns:a16="http://schemas.microsoft.com/office/drawing/2014/main" id="{A07F6141-AC0E-8054-6B6B-0256EA5D12CD}"/>
                </a:ext>
              </a:extLst>
            </p:cNvPr>
            <p:cNvSpPr/>
            <p:nvPr/>
          </p:nvSpPr>
          <p:spPr>
            <a:xfrm>
              <a:off x="-34354994" y="-753689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2" name="Ellipse 1071">
              <a:extLst>
                <a:ext uri="{FF2B5EF4-FFF2-40B4-BE49-F238E27FC236}">
                  <a16:creationId xmlns:a16="http://schemas.microsoft.com/office/drawing/2014/main" id="{A311E476-BDBC-9E9B-3970-170332F17938}"/>
                </a:ext>
              </a:extLst>
            </p:cNvPr>
            <p:cNvSpPr/>
            <p:nvPr/>
          </p:nvSpPr>
          <p:spPr>
            <a:xfrm>
              <a:off x="-32826790" y="-604485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3" name="Ellipse 1072">
              <a:extLst>
                <a:ext uri="{FF2B5EF4-FFF2-40B4-BE49-F238E27FC236}">
                  <a16:creationId xmlns:a16="http://schemas.microsoft.com/office/drawing/2014/main" id="{549C693C-8D93-C159-22A5-577E3D9A04BB}"/>
                </a:ext>
              </a:extLst>
            </p:cNvPr>
            <p:cNvSpPr/>
            <p:nvPr/>
          </p:nvSpPr>
          <p:spPr>
            <a:xfrm>
              <a:off x="-34243823" y="-753689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4" name="Ellipse 1073">
              <a:extLst>
                <a:ext uri="{FF2B5EF4-FFF2-40B4-BE49-F238E27FC236}">
                  <a16:creationId xmlns:a16="http://schemas.microsoft.com/office/drawing/2014/main" id="{4E05C11F-26B3-745F-CBD4-022D18B5EA4A}"/>
                </a:ext>
              </a:extLst>
            </p:cNvPr>
            <p:cNvSpPr/>
            <p:nvPr/>
          </p:nvSpPr>
          <p:spPr>
            <a:xfrm>
              <a:off x="-34104697" y="-825911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5" name="Ellipse 1074">
              <a:extLst>
                <a:ext uri="{FF2B5EF4-FFF2-40B4-BE49-F238E27FC236}">
                  <a16:creationId xmlns:a16="http://schemas.microsoft.com/office/drawing/2014/main" id="{FCB55EFF-7329-5E45-2BB0-DE97D58081FF}"/>
                </a:ext>
              </a:extLst>
            </p:cNvPr>
            <p:cNvSpPr/>
            <p:nvPr/>
          </p:nvSpPr>
          <p:spPr>
            <a:xfrm>
              <a:off x="-34132651" y="-753689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6" name="Ellipse 1075">
              <a:extLst>
                <a:ext uri="{FF2B5EF4-FFF2-40B4-BE49-F238E27FC236}">
                  <a16:creationId xmlns:a16="http://schemas.microsoft.com/office/drawing/2014/main" id="{E2591871-E83A-0224-8158-4656B2FA1F57}"/>
                </a:ext>
              </a:extLst>
            </p:cNvPr>
            <p:cNvSpPr/>
            <p:nvPr/>
          </p:nvSpPr>
          <p:spPr>
            <a:xfrm>
              <a:off x="-32020797" y="-830704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7" name="Ellipse 1076">
              <a:extLst>
                <a:ext uri="{FF2B5EF4-FFF2-40B4-BE49-F238E27FC236}">
                  <a16:creationId xmlns:a16="http://schemas.microsoft.com/office/drawing/2014/main" id="{36972D80-1A2B-0DEF-B8D2-66357563C546}"/>
                </a:ext>
              </a:extLst>
            </p:cNvPr>
            <p:cNvSpPr/>
            <p:nvPr/>
          </p:nvSpPr>
          <p:spPr>
            <a:xfrm>
              <a:off x="-34021480" y="-753689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8" name="Ellipse 1077">
              <a:extLst>
                <a:ext uri="{FF2B5EF4-FFF2-40B4-BE49-F238E27FC236}">
                  <a16:creationId xmlns:a16="http://schemas.microsoft.com/office/drawing/2014/main" id="{2CC489AC-FE57-A3C6-518C-423974012FBA}"/>
                </a:ext>
              </a:extLst>
            </p:cNvPr>
            <p:cNvSpPr/>
            <p:nvPr/>
          </p:nvSpPr>
          <p:spPr>
            <a:xfrm>
              <a:off x="-32937961" y="-604485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9" name="Ellipse 1078">
              <a:extLst>
                <a:ext uri="{FF2B5EF4-FFF2-40B4-BE49-F238E27FC236}">
                  <a16:creationId xmlns:a16="http://schemas.microsoft.com/office/drawing/2014/main" id="{4A691F18-89E2-81F1-7A29-8D154B64BC91}"/>
                </a:ext>
              </a:extLst>
            </p:cNvPr>
            <p:cNvSpPr/>
            <p:nvPr/>
          </p:nvSpPr>
          <p:spPr>
            <a:xfrm>
              <a:off x="-33910308" y="-753689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0" name="Ellipse 1079">
              <a:extLst>
                <a:ext uri="{FF2B5EF4-FFF2-40B4-BE49-F238E27FC236}">
                  <a16:creationId xmlns:a16="http://schemas.microsoft.com/office/drawing/2014/main" id="{B9B05936-B239-429A-7CCA-FC3D42C8FCDB}"/>
                </a:ext>
              </a:extLst>
            </p:cNvPr>
            <p:cNvSpPr/>
            <p:nvPr/>
          </p:nvSpPr>
          <p:spPr>
            <a:xfrm>
              <a:off x="-33020857" y="-917427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1" name="Ellipse 1080">
              <a:extLst>
                <a:ext uri="{FF2B5EF4-FFF2-40B4-BE49-F238E27FC236}">
                  <a16:creationId xmlns:a16="http://schemas.microsoft.com/office/drawing/2014/main" id="{8D2A0866-D754-014A-D733-DA19E1EBD514}"/>
                </a:ext>
              </a:extLst>
            </p:cNvPr>
            <p:cNvSpPr/>
            <p:nvPr/>
          </p:nvSpPr>
          <p:spPr>
            <a:xfrm>
              <a:off x="-33799137" y="-753689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2" name="Ellipse 1081">
              <a:extLst>
                <a:ext uri="{FF2B5EF4-FFF2-40B4-BE49-F238E27FC236}">
                  <a16:creationId xmlns:a16="http://schemas.microsoft.com/office/drawing/2014/main" id="{C6185441-71E0-A5F8-9935-77C54294421E}"/>
                </a:ext>
              </a:extLst>
            </p:cNvPr>
            <p:cNvSpPr/>
            <p:nvPr/>
          </p:nvSpPr>
          <p:spPr>
            <a:xfrm>
              <a:off x="-33049133" y="-604485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3" name="Ellipse 1082">
              <a:extLst>
                <a:ext uri="{FF2B5EF4-FFF2-40B4-BE49-F238E27FC236}">
                  <a16:creationId xmlns:a16="http://schemas.microsoft.com/office/drawing/2014/main" id="{B4139E58-4864-CE7A-7A04-05438559A8FF}"/>
                </a:ext>
              </a:extLst>
            </p:cNvPr>
            <p:cNvSpPr/>
            <p:nvPr/>
          </p:nvSpPr>
          <p:spPr>
            <a:xfrm>
              <a:off x="-33687966" y="-753689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4" name="Ellipse 1083">
              <a:extLst>
                <a:ext uri="{FF2B5EF4-FFF2-40B4-BE49-F238E27FC236}">
                  <a16:creationId xmlns:a16="http://schemas.microsoft.com/office/drawing/2014/main" id="{8588A823-5995-45E8-C9BA-C993A38E2E4F}"/>
                </a:ext>
              </a:extLst>
            </p:cNvPr>
            <p:cNvSpPr/>
            <p:nvPr/>
          </p:nvSpPr>
          <p:spPr>
            <a:xfrm>
              <a:off x="-32020797" y="-888474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5" name="Ellipse 1084">
              <a:extLst>
                <a:ext uri="{FF2B5EF4-FFF2-40B4-BE49-F238E27FC236}">
                  <a16:creationId xmlns:a16="http://schemas.microsoft.com/office/drawing/2014/main" id="{E54264EE-BAFF-47AE-CB08-6D0820ABB488}"/>
                </a:ext>
              </a:extLst>
            </p:cNvPr>
            <p:cNvSpPr/>
            <p:nvPr/>
          </p:nvSpPr>
          <p:spPr>
            <a:xfrm>
              <a:off x="-31909626" y="-888474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6" name="Ellipse 1085">
              <a:extLst>
                <a:ext uri="{FF2B5EF4-FFF2-40B4-BE49-F238E27FC236}">
                  <a16:creationId xmlns:a16="http://schemas.microsoft.com/office/drawing/2014/main" id="{B2C63B12-C28A-0EE1-295A-8281470EA023}"/>
                </a:ext>
              </a:extLst>
            </p:cNvPr>
            <p:cNvSpPr/>
            <p:nvPr/>
          </p:nvSpPr>
          <p:spPr>
            <a:xfrm>
              <a:off x="-32827112" y="-614071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7" name="Ellipse 1086">
              <a:extLst>
                <a:ext uri="{FF2B5EF4-FFF2-40B4-BE49-F238E27FC236}">
                  <a16:creationId xmlns:a16="http://schemas.microsoft.com/office/drawing/2014/main" id="{DD5264A1-5E69-9227-98F7-4848CB157CAF}"/>
                </a:ext>
              </a:extLst>
            </p:cNvPr>
            <p:cNvSpPr/>
            <p:nvPr/>
          </p:nvSpPr>
          <p:spPr>
            <a:xfrm>
              <a:off x="-32882053" y="-614079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8" name="Ellipse 1087">
              <a:extLst>
                <a:ext uri="{FF2B5EF4-FFF2-40B4-BE49-F238E27FC236}">
                  <a16:creationId xmlns:a16="http://schemas.microsoft.com/office/drawing/2014/main" id="{AFB16F4D-D17B-7800-CC33-B11B35713232}"/>
                </a:ext>
              </a:extLst>
            </p:cNvPr>
            <p:cNvSpPr/>
            <p:nvPr/>
          </p:nvSpPr>
          <p:spPr>
            <a:xfrm>
              <a:off x="-32993225" y="-614079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9" name="Ellipse 1088">
              <a:extLst>
                <a:ext uri="{FF2B5EF4-FFF2-40B4-BE49-F238E27FC236}">
                  <a16:creationId xmlns:a16="http://schemas.microsoft.com/office/drawing/2014/main" id="{05CF69A0-55E3-0D7D-3869-D21016A2AFEC}"/>
                </a:ext>
              </a:extLst>
            </p:cNvPr>
            <p:cNvSpPr/>
            <p:nvPr/>
          </p:nvSpPr>
          <p:spPr>
            <a:xfrm>
              <a:off x="-34827795" y="-748856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0" name="Ellipse 1089">
              <a:extLst>
                <a:ext uri="{FF2B5EF4-FFF2-40B4-BE49-F238E27FC236}">
                  <a16:creationId xmlns:a16="http://schemas.microsoft.com/office/drawing/2014/main" id="{7E2D37B7-2097-8805-28A4-FC0F58DDAC70}"/>
                </a:ext>
              </a:extLst>
            </p:cNvPr>
            <p:cNvSpPr/>
            <p:nvPr/>
          </p:nvSpPr>
          <p:spPr>
            <a:xfrm>
              <a:off x="-34438212" y="-748888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1" name="Ellipse 1090">
              <a:extLst>
                <a:ext uri="{FF2B5EF4-FFF2-40B4-BE49-F238E27FC236}">
                  <a16:creationId xmlns:a16="http://schemas.microsoft.com/office/drawing/2014/main" id="{9C90699F-29EB-A78D-3E25-2307C0994B53}"/>
                </a:ext>
              </a:extLst>
            </p:cNvPr>
            <p:cNvSpPr/>
            <p:nvPr/>
          </p:nvSpPr>
          <p:spPr>
            <a:xfrm>
              <a:off x="-32827112" y="-883648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2" name="Ellipse 1091">
              <a:extLst>
                <a:ext uri="{FF2B5EF4-FFF2-40B4-BE49-F238E27FC236}">
                  <a16:creationId xmlns:a16="http://schemas.microsoft.com/office/drawing/2014/main" id="{A8864712-FD1A-96A8-2469-D90A42E9122B}"/>
                </a:ext>
              </a:extLst>
            </p:cNvPr>
            <p:cNvSpPr/>
            <p:nvPr/>
          </p:nvSpPr>
          <p:spPr>
            <a:xfrm>
              <a:off x="-34327040" y="-748888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3" name="Ellipse 1092">
              <a:extLst>
                <a:ext uri="{FF2B5EF4-FFF2-40B4-BE49-F238E27FC236}">
                  <a16:creationId xmlns:a16="http://schemas.microsoft.com/office/drawing/2014/main" id="{5092A893-990C-DD97-5B80-85DA487D6BB0}"/>
                </a:ext>
              </a:extLst>
            </p:cNvPr>
            <p:cNvSpPr/>
            <p:nvPr/>
          </p:nvSpPr>
          <p:spPr>
            <a:xfrm>
              <a:off x="-32715941" y="-883648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4" name="Ellipse 1093">
              <a:extLst>
                <a:ext uri="{FF2B5EF4-FFF2-40B4-BE49-F238E27FC236}">
                  <a16:creationId xmlns:a16="http://schemas.microsoft.com/office/drawing/2014/main" id="{CB4BA8E0-E5AE-91F5-4CA0-C96C12A7423A}"/>
                </a:ext>
              </a:extLst>
            </p:cNvPr>
            <p:cNvSpPr/>
            <p:nvPr/>
          </p:nvSpPr>
          <p:spPr>
            <a:xfrm>
              <a:off x="-34215869" y="-748888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5" name="Ellipse 1094">
              <a:extLst>
                <a:ext uri="{FF2B5EF4-FFF2-40B4-BE49-F238E27FC236}">
                  <a16:creationId xmlns:a16="http://schemas.microsoft.com/office/drawing/2014/main" id="{C08CCEDA-63B7-E7F3-D5DB-6A1E0F432F16}"/>
                </a:ext>
              </a:extLst>
            </p:cNvPr>
            <p:cNvSpPr/>
            <p:nvPr/>
          </p:nvSpPr>
          <p:spPr>
            <a:xfrm>
              <a:off x="-32604769" y="-883648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6" name="Ellipse 1095">
              <a:extLst>
                <a:ext uri="{FF2B5EF4-FFF2-40B4-BE49-F238E27FC236}">
                  <a16:creationId xmlns:a16="http://schemas.microsoft.com/office/drawing/2014/main" id="{AD2F5C20-E7F7-58E3-7E5A-FB043F95A925}"/>
                </a:ext>
              </a:extLst>
            </p:cNvPr>
            <p:cNvSpPr/>
            <p:nvPr/>
          </p:nvSpPr>
          <p:spPr>
            <a:xfrm>
              <a:off x="-34104697" y="-748888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7" name="Ellipse 1096">
              <a:extLst>
                <a:ext uri="{FF2B5EF4-FFF2-40B4-BE49-F238E27FC236}">
                  <a16:creationId xmlns:a16="http://schemas.microsoft.com/office/drawing/2014/main" id="{549BD83E-1A18-058E-472E-1BC13A462892}"/>
                </a:ext>
              </a:extLst>
            </p:cNvPr>
            <p:cNvSpPr/>
            <p:nvPr/>
          </p:nvSpPr>
          <p:spPr>
            <a:xfrm>
              <a:off x="-32493598" y="-883648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8" name="Ellipse 1097">
              <a:extLst>
                <a:ext uri="{FF2B5EF4-FFF2-40B4-BE49-F238E27FC236}">
                  <a16:creationId xmlns:a16="http://schemas.microsoft.com/office/drawing/2014/main" id="{92B6A9A6-7A8D-EA78-7BEB-CFF0ACBDCB8D}"/>
                </a:ext>
              </a:extLst>
            </p:cNvPr>
            <p:cNvSpPr/>
            <p:nvPr/>
          </p:nvSpPr>
          <p:spPr>
            <a:xfrm>
              <a:off x="-32382427" y="-883648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9" name="Ellipse 1098">
              <a:extLst>
                <a:ext uri="{FF2B5EF4-FFF2-40B4-BE49-F238E27FC236}">
                  <a16:creationId xmlns:a16="http://schemas.microsoft.com/office/drawing/2014/main" id="{1581D814-DCE1-830B-C2FC-B100192EC2C1}"/>
                </a:ext>
              </a:extLst>
            </p:cNvPr>
            <p:cNvSpPr/>
            <p:nvPr/>
          </p:nvSpPr>
          <p:spPr>
            <a:xfrm>
              <a:off x="-33687966" y="-638159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0" name="Ellipse 1099">
              <a:extLst>
                <a:ext uri="{FF2B5EF4-FFF2-40B4-BE49-F238E27FC236}">
                  <a16:creationId xmlns:a16="http://schemas.microsoft.com/office/drawing/2014/main" id="{62A64373-C1C8-B3F4-8A5E-C715F4C59114}"/>
                </a:ext>
              </a:extLst>
            </p:cNvPr>
            <p:cNvSpPr/>
            <p:nvPr/>
          </p:nvSpPr>
          <p:spPr>
            <a:xfrm>
              <a:off x="-32271255" y="-883648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1" name="Ellipse 1100">
              <a:extLst>
                <a:ext uri="{FF2B5EF4-FFF2-40B4-BE49-F238E27FC236}">
                  <a16:creationId xmlns:a16="http://schemas.microsoft.com/office/drawing/2014/main" id="{7E149996-25C0-3344-AB6C-0ADE1DD12CBE}"/>
                </a:ext>
              </a:extLst>
            </p:cNvPr>
            <p:cNvSpPr/>
            <p:nvPr/>
          </p:nvSpPr>
          <p:spPr>
            <a:xfrm>
              <a:off x="-32160084" y="-883648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2" name="Ellipse 1101">
              <a:extLst>
                <a:ext uri="{FF2B5EF4-FFF2-40B4-BE49-F238E27FC236}">
                  <a16:creationId xmlns:a16="http://schemas.microsoft.com/office/drawing/2014/main" id="{E0717DA9-00A7-8E82-6844-6B0780F6BF22}"/>
                </a:ext>
              </a:extLst>
            </p:cNvPr>
            <p:cNvSpPr/>
            <p:nvPr/>
          </p:nvSpPr>
          <p:spPr>
            <a:xfrm>
              <a:off x="-32048993" y="-883648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3" name="Ellipse 1102">
              <a:extLst>
                <a:ext uri="{FF2B5EF4-FFF2-40B4-BE49-F238E27FC236}">
                  <a16:creationId xmlns:a16="http://schemas.microsoft.com/office/drawing/2014/main" id="{DB22BC3A-DF9F-F472-B788-31C4B73A0C25}"/>
                </a:ext>
              </a:extLst>
            </p:cNvPr>
            <p:cNvSpPr/>
            <p:nvPr/>
          </p:nvSpPr>
          <p:spPr>
            <a:xfrm>
              <a:off x="-34021480" y="-830713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4" name="Ellipse 1103">
              <a:extLst>
                <a:ext uri="{FF2B5EF4-FFF2-40B4-BE49-F238E27FC236}">
                  <a16:creationId xmlns:a16="http://schemas.microsoft.com/office/drawing/2014/main" id="{03540EE3-7A57-3A20-CEA9-A18B8721B500}"/>
                </a:ext>
              </a:extLst>
            </p:cNvPr>
            <p:cNvSpPr/>
            <p:nvPr/>
          </p:nvSpPr>
          <p:spPr>
            <a:xfrm>
              <a:off x="-31937822" y="-883648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5" name="Ellipse 1104">
              <a:extLst>
                <a:ext uri="{FF2B5EF4-FFF2-40B4-BE49-F238E27FC236}">
                  <a16:creationId xmlns:a16="http://schemas.microsoft.com/office/drawing/2014/main" id="{79094D36-1F50-10BA-0747-D5D36553E6F2}"/>
                </a:ext>
              </a:extLst>
            </p:cNvPr>
            <p:cNvSpPr/>
            <p:nvPr/>
          </p:nvSpPr>
          <p:spPr>
            <a:xfrm>
              <a:off x="-34132651" y="-830713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6" name="Ellipse 1105">
              <a:extLst>
                <a:ext uri="{FF2B5EF4-FFF2-40B4-BE49-F238E27FC236}">
                  <a16:creationId xmlns:a16="http://schemas.microsoft.com/office/drawing/2014/main" id="{808AAD0A-9B9C-AA62-A334-0D4D09A03E1C}"/>
                </a:ext>
              </a:extLst>
            </p:cNvPr>
            <p:cNvSpPr/>
            <p:nvPr/>
          </p:nvSpPr>
          <p:spPr>
            <a:xfrm>
              <a:off x="-33743874" y="-878887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7" name="Ellipse 1106">
              <a:extLst>
                <a:ext uri="{FF2B5EF4-FFF2-40B4-BE49-F238E27FC236}">
                  <a16:creationId xmlns:a16="http://schemas.microsoft.com/office/drawing/2014/main" id="{87C2B86C-D958-D889-CE24-CA7A22D26CDE}"/>
                </a:ext>
              </a:extLst>
            </p:cNvPr>
            <p:cNvSpPr/>
            <p:nvPr/>
          </p:nvSpPr>
          <p:spPr>
            <a:xfrm>
              <a:off x="-33687966" y="-657412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8" name="Ellipse 1107">
              <a:extLst>
                <a:ext uri="{FF2B5EF4-FFF2-40B4-BE49-F238E27FC236}">
                  <a16:creationId xmlns:a16="http://schemas.microsoft.com/office/drawing/2014/main" id="{7011D878-35C2-4491-1A65-798E634CFC63}"/>
                </a:ext>
              </a:extLst>
            </p:cNvPr>
            <p:cNvSpPr/>
            <p:nvPr/>
          </p:nvSpPr>
          <p:spPr>
            <a:xfrm>
              <a:off x="-32159842" y="-835554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9" name="Ellipse 1108">
              <a:extLst>
                <a:ext uri="{FF2B5EF4-FFF2-40B4-BE49-F238E27FC236}">
                  <a16:creationId xmlns:a16="http://schemas.microsoft.com/office/drawing/2014/main" id="{8520D34B-C4C5-B13B-BC74-CD2793775A96}"/>
                </a:ext>
              </a:extLst>
            </p:cNvPr>
            <p:cNvSpPr/>
            <p:nvPr/>
          </p:nvSpPr>
          <p:spPr>
            <a:xfrm>
              <a:off x="-33410359" y="-878887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0" name="Ellipse 1109">
              <a:extLst>
                <a:ext uri="{FF2B5EF4-FFF2-40B4-BE49-F238E27FC236}">
                  <a16:creationId xmlns:a16="http://schemas.microsoft.com/office/drawing/2014/main" id="{E418D840-AB0A-9ABC-6254-D6E96F00C2CE}"/>
                </a:ext>
              </a:extLst>
            </p:cNvPr>
            <p:cNvSpPr/>
            <p:nvPr/>
          </p:nvSpPr>
          <p:spPr>
            <a:xfrm>
              <a:off x="-33799137" y="-657412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1" name="Ellipse 1110">
              <a:extLst>
                <a:ext uri="{FF2B5EF4-FFF2-40B4-BE49-F238E27FC236}">
                  <a16:creationId xmlns:a16="http://schemas.microsoft.com/office/drawing/2014/main" id="{A0C8A911-D31B-0013-C4E7-1112A230FD9F}"/>
                </a:ext>
              </a:extLst>
            </p:cNvPr>
            <p:cNvSpPr/>
            <p:nvPr/>
          </p:nvSpPr>
          <p:spPr>
            <a:xfrm>
              <a:off x="-32909685" y="-878911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2" name="Ellipse 1111">
              <a:extLst>
                <a:ext uri="{FF2B5EF4-FFF2-40B4-BE49-F238E27FC236}">
                  <a16:creationId xmlns:a16="http://schemas.microsoft.com/office/drawing/2014/main" id="{0E7BCF35-73DD-9A4A-422D-130AEDADC492}"/>
                </a:ext>
              </a:extLst>
            </p:cNvPr>
            <p:cNvSpPr/>
            <p:nvPr/>
          </p:nvSpPr>
          <p:spPr>
            <a:xfrm>
              <a:off x="-32798514" y="-878911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3" name="Ellipse 1112">
              <a:extLst>
                <a:ext uri="{FF2B5EF4-FFF2-40B4-BE49-F238E27FC236}">
                  <a16:creationId xmlns:a16="http://schemas.microsoft.com/office/drawing/2014/main" id="{B0777943-CCBB-01E2-22D9-000357E2F752}"/>
                </a:ext>
              </a:extLst>
            </p:cNvPr>
            <p:cNvSpPr/>
            <p:nvPr/>
          </p:nvSpPr>
          <p:spPr>
            <a:xfrm>
              <a:off x="-32632401" y="-878863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4" name="Ellipse 1113">
              <a:extLst>
                <a:ext uri="{FF2B5EF4-FFF2-40B4-BE49-F238E27FC236}">
                  <a16:creationId xmlns:a16="http://schemas.microsoft.com/office/drawing/2014/main" id="{1E2113B6-9029-A649-99D3-146E0AB57436}"/>
                </a:ext>
              </a:extLst>
            </p:cNvPr>
            <p:cNvSpPr/>
            <p:nvPr/>
          </p:nvSpPr>
          <p:spPr>
            <a:xfrm>
              <a:off x="-34299731" y="-744095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5" name="Ellipse 1114">
              <a:extLst>
                <a:ext uri="{FF2B5EF4-FFF2-40B4-BE49-F238E27FC236}">
                  <a16:creationId xmlns:a16="http://schemas.microsoft.com/office/drawing/2014/main" id="{8A2D55DB-B780-7E43-14A7-B37B899E2FB1}"/>
                </a:ext>
              </a:extLst>
            </p:cNvPr>
            <p:cNvSpPr/>
            <p:nvPr/>
          </p:nvSpPr>
          <p:spPr>
            <a:xfrm>
              <a:off x="-34243662" y="-744119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6" name="Ellipse 1115">
              <a:extLst>
                <a:ext uri="{FF2B5EF4-FFF2-40B4-BE49-F238E27FC236}">
                  <a16:creationId xmlns:a16="http://schemas.microsoft.com/office/drawing/2014/main" id="{88947BBB-45A6-E2D6-B573-0E2C7297FDA8}"/>
                </a:ext>
              </a:extLst>
            </p:cNvPr>
            <p:cNvSpPr/>
            <p:nvPr/>
          </p:nvSpPr>
          <p:spPr>
            <a:xfrm>
              <a:off x="-34188559" y="-744095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7" name="Ellipse 1116">
              <a:extLst>
                <a:ext uri="{FF2B5EF4-FFF2-40B4-BE49-F238E27FC236}">
                  <a16:creationId xmlns:a16="http://schemas.microsoft.com/office/drawing/2014/main" id="{9AA3589E-9781-32A5-DA2A-CF6C23E3023E}"/>
                </a:ext>
              </a:extLst>
            </p:cNvPr>
            <p:cNvSpPr/>
            <p:nvPr/>
          </p:nvSpPr>
          <p:spPr>
            <a:xfrm>
              <a:off x="-34132490" y="-744119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8" name="Ellipse 1117">
              <a:extLst>
                <a:ext uri="{FF2B5EF4-FFF2-40B4-BE49-F238E27FC236}">
                  <a16:creationId xmlns:a16="http://schemas.microsoft.com/office/drawing/2014/main" id="{4154EFF7-C91A-7E61-B387-A2577CAFCC4C}"/>
                </a:ext>
              </a:extLst>
            </p:cNvPr>
            <p:cNvSpPr/>
            <p:nvPr/>
          </p:nvSpPr>
          <p:spPr>
            <a:xfrm>
              <a:off x="-34077388" y="-744095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9" name="Ellipse 1118">
              <a:extLst>
                <a:ext uri="{FF2B5EF4-FFF2-40B4-BE49-F238E27FC236}">
                  <a16:creationId xmlns:a16="http://schemas.microsoft.com/office/drawing/2014/main" id="{CB6B0D54-45DF-FCBD-0BF5-5C72F065D106}"/>
                </a:ext>
              </a:extLst>
            </p:cNvPr>
            <p:cNvSpPr/>
            <p:nvPr/>
          </p:nvSpPr>
          <p:spPr>
            <a:xfrm>
              <a:off x="-34021319" y="-744119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0" name="Ellipse 1119">
              <a:extLst>
                <a:ext uri="{FF2B5EF4-FFF2-40B4-BE49-F238E27FC236}">
                  <a16:creationId xmlns:a16="http://schemas.microsoft.com/office/drawing/2014/main" id="{F3E9EFBA-3B03-D128-AD74-C8E0363B9CD5}"/>
                </a:ext>
              </a:extLst>
            </p:cNvPr>
            <p:cNvSpPr/>
            <p:nvPr/>
          </p:nvSpPr>
          <p:spPr>
            <a:xfrm>
              <a:off x="-33966216" y="-744095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1" name="Ellipse 1120">
              <a:extLst>
                <a:ext uri="{FF2B5EF4-FFF2-40B4-BE49-F238E27FC236}">
                  <a16:creationId xmlns:a16="http://schemas.microsoft.com/office/drawing/2014/main" id="{2F2C6E2C-749A-9D1E-9A4E-16A7A7BCFF0E}"/>
                </a:ext>
              </a:extLst>
            </p:cNvPr>
            <p:cNvSpPr/>
            <p:nvPr/>
          </p:nvSpPr>
          <p:spPr>
            <a:xfrm>
              <a:off x="-32271014" y="-835554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2" name="Ellipse 1121">
              <a:extLst>
                <a:ext uri="{FF2B5EF4-FFF2-40B4-BE49-F238E27FC236}">
                  <a16:creationId xmlns:a16="http://schemas.microsoft.com/office/drawing/2014/main" id="{9A48CC95-D34B-BC09-0D1F-E650B047403C}"/>
                </a:ext>
              </a:extLst>
            </p:cNvPr>
            <p:cNvSpPr/>
            <p:nvPr/>
          </p:nvSpPr>
          <p:spPr>
            <a:xfrm>
              <a:off x="-33855045" y="-744095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3" name="Ellipse 1122">
              <a:extLst>
                <a:ext uri="{FF2B5EF4-FFF2-40B4-BE49-F238E27FC236}">
                  <a16:creationId xmlns:a16="http://schemas.microsoft.com/office/drawing/2014/main" id="{2DC380CB-9CE6-2E35-2AAC-81F645BC47FD}"/>
                </a:ext>
              </a:extLst>
            </p:cNvPr>
            <p:cNvSpPr/>
            <p:nvPr/>
          </p:nvSpPr>
          <p:spPr>
            <a:xfrm>
              <a:off x="-32020797" y="-926981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4" name="Ellipse 1123">
              <a:extLst>
                <a:ext uri="{FF2B5EF4-FFF2-40B4-BE49-F238E27FC236}">
                  <a16:creationId xmlns:a16="http://schemas.microsoft.com/office/drawing/2014/main" id="{A487BAE7-50AA-9DAA-A9C0-8E79E38B3622}"/>
                </a:ext>
              </a:extLst>
            </p:cNvPr>
            <p:cNvSpPr/>
            <p:nvPr/>
          </p:nvSpPr>
          <p:spPr>
            <a:xfrm>
              <a:off x="-32521230" y="-878863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5" name="Ellipse 1124">
              <a:extLst>
                <a:ext uri="{FF2B5EF4-FFF2-40B4-BE49-F238E27FC236}">
                  <a16:creationId xmlns:a16="http://schemas.microsoft.com/office/drawing/2014/main" id="{3DB96577-4492-B6C8-9123-2B77A91BF995}"/>
                </a:ext>
              </a:extLst>
            </p:cNvPr>
            <p:cNvSpPr/>
            <p:nvPr/>
          </p:nvSpPr>
          <p:spPr>
            <a:xfrm>
              <a:off x="-32382185" y="-835554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6" name="Ellipse 1125">
              <a:extLst>
                <a:ext uri="{FF2B5EF4-FFF2-40B4-BE49-F238E27FC236}">
                  <a16:creationId xmlns:a16="http://schemas.microsoft.com/office/drawing/2014/main" id="{D4F2D9A8-D1D0-5764-96C3-6AAC2D4A4268}"/>
                </a:ext>
              </a:extLst>
            </p:cNvPr>
            <p:cNvSpPr/>
            <p:nvPr/>
          </p:nvSpPr>
          <p:spPr>
            <a:xfrm>
              <a:off x="-32410058" y="-878863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7" name="Ellipse 1126">
              <a:extLst>
                <a:ext uri="{FF2B5EF4-FFF2-40B4-BE49-F238E27FC236}">
                  <a16:creationId xmlns:a16="http://schemas.microsoft.com/office/drawing/2014/main" id="{E60F0122-FFC7-FE2D-54FD-ED12DE3FF0FC}"/>
                </a:ext>
              </a:extLst>
            </p:cNvPr>
            <p:cNvSpPr/>
            <p:nvPr/>
          </p:nvSpPr>
          <p:spPr>
            <a:xfrm>
              <a:off x="-33910147" y="-667096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8" name="Ellipse 1127">
              <a:extLst>
                <a:ext uri="{FF2B5EF4-FFF2-40B4-BE49-F238E27FC236}">
                  <a16:creationId xmlns:a16="http://schemas.microsoft.com/office/drawing/2014/main" id="{D14141C9-27F2-F907-9BC0-A9B607151B59}"/>
                </a:ext>
              </a:extLst>
            </p:cNvPr>
            <p:cNvSpPr/>
            <p:nvPr/>
          </p:nvSpPr>
          <p:spPr>
            <a:xfrm>
              <a:off x="-32298887" y="-878863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9" name="Ellipse 1128">
              <a:extLst>
                <a:ext uri="{FF2B5EF4-FFF2-40B4-BE49-F238E27FC236}">
                  <a16:creationId xmlns:a16="http://schemas.microsoft.com/office/drawing/2014/main" id="{C8466661-1BCA-B1AE-8F2B-682684958D87}"/>
                </a:ext>
              </a:extLst>
            </p:cNvPr>
            <p:cNvSpPr/>
            <p:nvPr/>
          </p:nvSpPr>
          <p:spPr>
            <a:xfrm>
              <a:off x="-32493356" y="-835554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0" name="Ellipse 1129">
              <a:extLst>
                <a:ext uri="{FF2B5EF4-FFF2-40B4-BE49-F238E27FC236}">
                  <a16:creationId xmlns:a16="http://schemas.microsoft.com/office/drawing/2014/main" id="{E9E69FC8-201C-EF98-2AD0-32C3C9F92C1B}"/>
                </a:ext>
              </a:extLst>
            </p:cNvPr>
            <p:cNvSpPr/>
            <p:nvPr/>
          </p:nvSpPr>
          <p:spPr>
            <a:xfrm>
              <a:off x="-32243060" y="-878911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1" name="Ellipse 1130">
              <a:extLst>
                <a:ext uri="{FF2B5EF4-FFF2-40B4-BE49-F238E27FC236}">
                  <a16:creationId xmlns:a16="http://schemas.microsoft.com/office/drawing/2014/main" id="{62ECC2B1-6989-A4EB-7AF9-5ED7BF26D1DE}"/>
                </a:ext>
              </a:extLst>
            </p:cNvPr>
            <p:cNvSpPr/>
            <p:nvPr/>
          </p:nvSpPr>
          <p:spPr>
            <a:xfrm>
              <a:off x="-32604447" y="-835554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2" name="Ellipse 1131">
              <a:extLst>
                <a:ext uri="{FF2B5EF4-FFF2-40B4-BE49-F238E27FC236}">
                  <a16:creationId xmlns:a16="http://schemas.microsoft.com/office/drawing/2014/main" id="{81EA1546-C64B-5B64-CA23-8624EBD88615}"/>
                </a:ext>
              </a:extLst>
            </p:cNvPr>
            <p:cNvSpPr/>
            <p:nvPr/>
          </p:nvSpPr>
          <p:spPr>
            <a:xfrm>
              <a:off x="-32187716" y="-878863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3" name="Ellipse 1132">
              <a:extLst>
                <a:ext uri="{FF2B5EF4-FFF2-40B4-BE49-F238E27FC236}">
                  <a16:creationId xmlns:a16="http://schemas.microsoft.com/office/drawing/2014/main" id="{01BD3205-8655-9526-EC99-B2E0617DB7F6}"/>
                </a:ext>
              </a:extLst>
            </p:cNvPr>
            <p:cNvSpPr/>
            <p:nvPr/>
          </p:nvSpPr>
          <p:spPr>
            <a:xfrm>
              <a:off x="-32131888" y="-878911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4" name="Ellipse 1133">
              <a:extLst>
                <a:ext uri="{FF2B5EF4-FFF2-40B4-BE49-F238E27FC236}">
                  <a16:creationId xmlns:a16="http://schemas.microsoft.com/office/drawing/2014/main" id="{D9E73067-4D42-210F-CF6E-EE0BD2088347}"/>
                </a:ext>
              </a:extLst>
            </p:cNvPr>
            <p:cNvSpPr/>
            <p:nvPr/>
          </p:nvSpPr>
          <p:spPr>
            <a:xfrm>
              <a:off x="-32076544" y="-878863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5" name="Ellipse 1134">
              <a:extLst>
                <a:ext uri="{FF2B5EF4-FFF2-40B4-BE49-F238E27FC236}">
                  <a16:creationId xmlns:a16="http://schemas.microsoft.com/office/drawing/2014/main" id="{E0979FCB-B7E1-0B5B-ADF6-A6788C98B8C0}"/>
                </a:ext>
              </a:extLst>
            </p:cNvPr>
            <p:cNvSpPr/>
            <p:nvPr/>
          </p:nvSpPr>
          <p:spPr>
            <a:xfrm>
              <a:off x="-34883219" y="-739269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6" name="Ellipse 1135">
              <a:extLst>
                <a:ext uri="{FF2B5EF4-FFF2-40B4-BE49-F238E27FC236}">
                  <a16:creationId xmlns:a16="http://schemas.microsoft.com/office/drawing/2014/main" id="{70324FDA-E192-FDE6-ECD2-0B1DFE41EE6C}"/>
                </a:ext>
              </a:extLst>
            </p:cNvPr>
            <p:cNvSpPr/>
            <p:nvPr/>
          </p:nvSpPr>
          <p:spPr>
            <a:xfrm>
              <a:off x="-31965373" y="-878863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7" name="Ellipse 1136">
              <a:extLst>
                <a:ext uri="{FF2B5EF4-FFF2-40B4-BE49-F238E27FC236}">
                  <a16:creationId xmlns:a16="http://schemas.microsoft.com/office/drawing/2014/main" id="{1AFF2C52-73E8-968B-B5C7-6BE204AAA7DE}"/>
                </a:ext>
              </a:extLst>
            </p:cNvPr>
            <p:cNvSpPr/>
            <p:nvPr/>
          </p:nvSpPr>
          <p:spPr>
            <a:xfrm>
              <a:off x="-32715619" y="-835554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8" name="Ellipse 1137">
              <a:extLst>
                <a:ext uri="{FF2B5EF4-FFF2-40B4-BE49-F238E27FC236}">
                  <a16:creationId xmlns:a16="http://schemas.microsoft.com/office/drawing/2014/main" id="{CBFE9F4E-D84B-E3EA-4C2D-D55D1FF4499F}"/>
                </a:ext>
              </a:extLst>
            </p:cNvPr>
            <p:cNvSpPr/>
            <p:nvPr/>
          </p:nvSpPr>
          <p:spPr>
            <a:xfrm>
              <a:off x="-33687966" y="-676666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9" name="Ellipse 1138">
              <a:extLst>
                <a:ext uri="{FF2B5EF4-FFF2-40B4-BE49-F238E27FC236}">
                  <a16:creationId xmlns:a16="http://schemas.microsoft.com/office/drawing/2014/main" id="{D71E3B58-43A0-9B0A-C7CF-05F59C098572}"/>
                </a:ext>
              </a:extLst>
            </p:cNvPr>
            <p:cNvSpPr/>
            <p:nvPr/>
          </p:nvSpPr>
          <p:spPr>
            <a:xfrm>
              <a:off x="-33160304" y="-87406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0" name="Ellipse 1139">
              <a:extLst>
                <a:ext uri="{FF2B5EF4-FFF2-40B4-BE49-F238E27FC236}">
                  <a16:creationId xmlns:a16="http://schemas.microsoft.com/office/drawing/2014/main" id="{32E84C27-BD2F-C766-A5B6-ED45FD779B6F}"/>
                </a:ext>
              </a:extLst>
            </p:cNvPr>
            <p:cNvSpPr/>
            <p:nvPr/>
          </p:nvSpPr>
          <p:spPr>
            <a:xfrm>
              <a:off x="-33799137" y="-676666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1" name="Ellipse 1140">
              <a:extLst>
                <a:ext uri="{FF2B5EF4-FFF2-40B4-BE49-F238E27FC236}">
                  <a16:creationId xmlns:a16="http://schemas.microsoft.com/office/drawing/2014/main" id="{B16D9DCB-CEE4-715A-5940-ED9408D3A1EB}"/>
                </a:ext>
              </a:extLst>
            </p:cNvPr>
            <p:cNvSpPr/>
            <p:nvPr/>
          </p:nvSpPr>
          <p:spPr>
            <a:xfrm>
              <a:off x="-31965373" y="-840347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2" name="Ellipse 1141">
              <a:extLst>
                <a:ext uri="{FF2B5EF4-FFF2-40B4-BE49-F238E27FC236}">
                  <a16:creationId xmlns:a16="http://schemas.microsoft.com/office/drawing/2014/main" id="{F8CA9006-D8E6-0C0A-09CE-DDF1C5977AC8}"/>
                </a:ext>
              </a:extLst>
            </p:cNvPr>
            <p:cNvSpPr/>
            <p:nvPr/>
          </p:nvSpPr>
          <p:spPr>
            <a:xfrm>
              <a:off x="-33049133" y="-87406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3" name="Ellipse 1142">
              <a:extLst>
                <a:ext uri="{FF2B5EF4-FFF2-40B4-BE49-F238E27FC236}">
                  <a16:creationId xmlns:a16="http://schemas.microsoft.com/office/drawing/2014/main" id="{8B5D3CE7-FAE2-A9E7-8CC6-332DE70443A2}"/>
                </a:ext>
              </a:extLst>
            </p:cNvPr>
            <p:cNvSpPr/>
            <p:nvPr/>
          </p:nvSpPr>
          <p:spPr>
            <a:xfrm>
              <a:off x="-33910308" y="-676666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4" name="Ellipse 1143">
              <a:extLst>
                <a:ext uri="{FF2B5EF4-FFF2-40B4-BE49-F238E27FC236}">
                  <a16:creationId xmlns:a16="http://schemas.microsoft.com/office/drawing/2014/main" id="{DCE3CF81-F0E1-321F-CA93-E05005E0D16E}"/>
                </a:ext>
              </a:extLst>
            </p:cNvPr>
            <p:cNvSpPr/>
            <p:nvPr/>
          </p:nvSpPr>
          <p:spPr>
            <a:xfrm>
              <a:off x="-32937961" y="-87406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5" name="Ellipse 1144">
              <a:extLst>
                <a:ext uri="{FF2B5EF4-FFF2-40B4-BE49-F238E27FC236}">
                  <a16:creationId xmlns:a16="http://schemas.microsoft.com/office/drawing/2014/main" id="{6DBBB534-ACA4-CCEF-8E98-EF972B2B32CA}"/>
                </a:ext>
              </a:extLst>
            </p:cNvPr>
            <p:cNvSpPr/>
            <p:nvPr/>
          </p:nvSpPr>
          <p:spPr>
            <a:xfrm>
              <a:off x="-32076544" y="-840347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6" name="Ellipse 1145">
              <a:extLst>
                <a:ext uri="{FF2B5EF4-FFF2-40B4-BE49-F238E27FC236}">
                  <a16:creationId xmlns:a16="http://schemas.microsoft.com/office/drawing/2014/main" id="{DA3F62B8-1282-0169-AE69-006F5F1C6287}"/>
                </a:ext>
              </a:extLst>
            </p:cNvPr>
            <p:cNvSpPr/>
            <p:nvPr/>
          </p:nvSpPr>
          <p:spPr>
            <a:xfrm>
              <a:off x="-34021480" y="-676666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7" name="Ellipse 1146">
              <a:extLst>
                <a:ext uri="{FF2B5EF4-FFF2-40B4-BE49-F238E27FC236}">
                  <a16:creationId xmlns:a16="http://schemas.microsoft.com/office/drawing/2014/main" id="{482C26C6-4E12-BFC5-934E-8277FC0A8D82}"/>
                </a:ext>
              </a:extLst>
            </p:cNvPr>
            <p:cNvSpPr/>
            <p:nvPr/>
          </p:nvSpPr>
          <p:spPr>
            <a:xfrm>
              <a:off x="-32131888" y="-840404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8" name="Ellipse 1147">
              <a:extLst>
                <a:ext uri="{FF2B5EF4-FFF2-40B4-BE49-F238E27FC236}">
                  <a16:creationId xmlns:a16="http://schemas.microsoft.com/office/drawing/2014/main" id="{C3B6695F-2BD1-9F60-3CC7-EB64236EFAB7}"/>
                </a:ext>
              </a:extLst>
            </p:cNvPr>
            <p:cNvSpPr/>
            <p:nvPr/>
          </p:nvSpPr>
          <p:spPr>
            <a:xfrm>
              <a:off x="-32826790" y="-87406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9" name="Ellipse 1148">
              <a:extLst>
                <a:ext uri="{FF2B5EF4-FFF2-40B4-BE49-F238E27FC236}">
                  <a16:creationId xmlns:a16="http://schemas.microsoft.com/office/drawing/2014/main" id="{023E7817-E3CF-AE4A-577B-61043D29479C}"/>
                </a:ext>
              </a:extLst>
            </p:cNvPr>
            <p:cNvSpPr/>
            <p:nvPr/>
          </p:nvSpPr>
          <p:spPr>
            <a:xfrm>
              <a:off x="-32187716" y="-840347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0" name="Ellipse 1149">
              <a:extLst>
                <a:ext uri="{FF2B5EF4-FFF2-40B4-BE49-F238E27FC236}">
                  <a16:creationId xmlns:a16="http://schemas.microsoft.com/office/drawing/2014/main" id="{EF03D8C0-CB16-F1BB-012B-1B2FE3BD9839}"/>
                </a:ext>
              </a:extLst>
            </p:cNvPr>
            <p:cNvSpPr/>
            <p:nvPr/>
          </p:nvSpPr>
          <p:spPr>
            <a:xfrm>
              <a:off x="-33160304" y="-681508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1" name="Ellipse 1150">
              <a:extLst>
                <a:ext uri="{FF2B5EF4-FFF2-40B4-BE49-F238E27FC236}">
                  <a16:creationId xmlns:a16="http://schemas.microsoft.com/office/drawing/2014/main" id="{BCF43D1F-F3FC-DA04-1820-C54BA473517D}"/>
                </a:ext>
              </a:extLst>
            </p:cNvPr>
            <p:cNvSpPr/>
            <p:nvPr/>
          </p:nvSpPr>
          <p:spPr>
            <a:xfrm>
              <a:off x="-32243060" y="-840404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2" name="Ellipse 1151">
              <a:extLst>
                <a:ext uri="{FF2B5EF4-FFF2-40B4-BE49-F238E27FC236}">
                  <a16:creationId xmlns:a16="http://schemas.microsoft.com/office/drawing/2014/main" id="{D4E086EE-C09E-75DA-C590-58BEF5A45307}"/>
                </a:ext>
              </a:extLst>
            </p:cNvPr>
            <p:cNvSpPr/>
            <p:nvPr/>
          </p:nvSpPr>
          <p:spPr>
            <a:xfrm>
              <a:off x="-32715619" y="-87406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3" name="Ellipse 1152">
              <a:extLst>
                <a:ext uri="{FF2B5EF4-FFF2-40B4-BE49-F238E27FC236}">
                  <a16:creationId xmlns:a16="http://schemas.microsoft.com/office/drawing/2014/main" id="{F11D29FB-BCE2-0790-E9C2-02797A0315BF}"/>
                </a:ext>
              </a:extLst>
            </p:cNvPr>
            <p:cNvSpPr/>
            <p:nvPr/>
          </p:nvSpPr>
          <p:spPr>
            <a:xfrm>
              <a:off x="-32298887" y="-840347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4" name="Ellipse 1153">
              <a:extLst>
                <a:ext uri="{FF2B5EF4-FFF2-40B4-BE49-F238E27FC236}">
                  <a16:creationId xmlns:a16="http://schemas.microsoft.com/office/drawing/2014/main" id="{C0DFFC57-0A4C-618D-9ABC-50497EC9B666}"/>
                </a:ext>
              </a:extLst>
            </p:cNvPr>
            <p:cNvSpPr/>
            <p:nvPr/>
          </p:nvSpPr>
          <p:spPr>
            <a:xfrm>
              <a:off x="-33049133" y="-739277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5" name="Ellipse 1154">
              <a:extLst>
                <a:ext uri="{FF2B5EF4-FFF2-40B4-BE49-F238E27FC236}">
                  <a16:creationId xmlns:a16="http://schemas.microsoft.com/office/drawing/2014/main" id="{C294D89D-0EFA-2D72-43F0-1A874A07B058}"/>
                </a:ext>
              </a:extLst>
            </p:cNvPr>
            <p:cNvSpPr/>
            <p:nvPr/>
          </p:nvSpPr>
          <p:spPr>
            <a:xfrm>
              <a:off x="-32604447" y="-87406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6" name="Ellipse 1155">
              <a:extLst>
                <a:ext uri="{FF2B5EF4-FFF2-40B4-BE49-F238E27FC236}">
                  <a16:creationId xmlns:a16="http://schemas.microsoft.com/office/drawing/2014/main" id="{5E903D9B-BD37-590A-2256-BE86954F0337}"/>
                </a:ext>
              </a:extLst>
            </p:cNvPr>
            <p:cNvSpPr/>
            <p:nvPr/>
          </p:nvSpPr>
          <p:spPr>
            <a:xfrm>
              <a:off x="-32937961" y="-739277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7" name="Ellipse 1156">
              <a:extLst>
                <a:ext uri="{FF2B5EF4-FFF2-40B4-BE49-F238E27FC236}">
                  <a16:creationId xmlns:a16="http://schemas.microsoft.com/office/drawing/2014/main" id="{5D11C2CA-6992-805F-3CF8-460D49B1367C}"/>
                </a:ext>
              </a:extLst>
            </p:cNvPr>
            <p:cNvSpPr/>
            <p:nvPr/>
          </p:nvSpPr>
          <p:spPr>
            <a:xfrm>
              <a:off x="-32410058" y="-840347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8" name="Ellipse 1157">
              <a:extLst>
                <a:ext uri="{FF2B5EF4-FFF2-40B4-BE49-F238E27FC236}">
                  <a16:creationId xmlns:a16="http://schemas.microsoft.com/office/drawing/2014/main" id="{0D0E9BC3-8808-C7D7-074F-88AF12EE9A60}"/>
                </a:ext>
              </a:extLst>
            </p:cNvPr>
            <p:cNvSpPr/>
            <p:nvPr/>
          </p:nvSpPr>
          <p:spPr>
            <a:xfrm>
              <a:off x="-32826790" y="-739277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9" name="Ellipse 1158">
              <a:extLst>
                <a:ext uri="{FF2B5EF4-FFF2-40B4-BE49-F238E27FC236}">
                  <a16:creationId xmlns:a16="http://schemas.microsoft.com/office/drawing/2014/main" id="{9BC8087F-210E-1F6D-351A-B268A19F8A79}"/>
                </a:ext>
              </a:extLst>
            </p:cNvPr>
            <p:cNvSpPr/>
            <p:nvPr/>
          </p:nvSpPr>
          <p:spPr>
            <a:xfrm>
              <a:off x="-33188017" y="-917395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0" name="Ellipse 1159">
              <a:extLst>
                <a:ext uri="{FF2B5EF4-FFF2-40B4-BE49-F238E27FC236}">
                  <a16:creationId xmlns:a16="http://schemas.microsoft.com/office/drawing/2014/main" id="{BB2B4996-C149-BDBD-5E57-11ACFD3AB0D8}"/>
                </a:ext>
              </a:extLst>
            </p:cNvPr>
            <p:cNvSpPr/>
            <p:nvPr/>
          </p:nvSpPr>
          <p:spPr>
            <a:xfrm>
              <a:off x="-34243823" y="-734436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1" name="Ellipse 1160">
              <a:extLst>
                <a:ext uri="{FF2B5EF4-FFF2-40B4-BE49-F238E27FC236}">
                  <a16:creationId xmlns:a16="http://schemas.microsoft.com/office/drawing/2014/main" id="{C92C7E5C-9C31-D238-C9F9-513B1B1B7292}"/>
                </a:ext>
              </a:extLst>
            </p:cNvPr>
            <p:cNvSpPr/>
            <p:nvPr/>
          </p:nvSpPr>
          <p:spPr>
            <a:xfrm>
              <a:off x="-32493356" y="-87406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2" name="Ellipse 1161">
              <a:extLst>
                <a:ext uri="{FF2B5EF4-FFF2-40B4-BE49-F238E27FC236}">
                  <a16:creationId xmlns:a16="http://schemas.microsoft.com/office/drawing/2014/main" id="{5835DC2F-FDB2-044F-ED96-673276F40CB1}"/>
                </a:ext>
              </a:extLst>
            </p:cNvPr>
            <p:cNvSpPr/>
            <p:nvPr/>
          </p:nvSpPr>
          <p:spPr>
            <a:xfrm>
              <a:off x="-34132651" y="-734436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3" name="Ellipse 1162">
              <a:extLst>
                <a:ext uri="{FF2B5EF4-FFF2-40B4-BE49-F238E27FC236}">
                  <a16:creationId xmlns:a16="http://schemas.microsoft.com/office/drawing/2014/main" id="{DDD3C9D5-B2EE-46B1-6BB5-801275EF7B8A}"/>
                </a:ext>
              </a:extLst>
            </p:cNvPr>
            <p:cNvSpPr/>
            <p:nvPr/>
          </p:nvSpPr>
          <p:spPr>
            <a:xfrm>
              <a:off x="-32521230" y="-840347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4" name="Ellipse 1163">
              <a:extLst>
                <a:ext uri="{FF2B5EF4-FFF2-40B4-BE49-F238E27FC236}">
                  <a16:creationId xmlns:a16="http://schemas.microsoft.com/office/drawing/2014/main" id="{38238580-E7EC-5441-FA4C-B99263663F86}"/>
                </a:ext>
              </a:extLst>
            </p:cNvPr>
            <p:cNvSpPr/>
            <p:nvPr/>
          </p:nvSpPr>
          <p:spPr>
            <a:xfrm>
              <a:off x="-34021480" y="-734436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5" name="Ellipse 1164">
              <a:extLst>
                <a:ext uri="{FF2B5EF4-FFF2-40B4-BE49-F238E27FC236}">
                  <a16:creationId xmlns:a16="http://schemas.microsoft.com/office/drawing/2014/main" id="{A88416D0-8BFA-7718-99F5-233904A5A79D}"/>
                </a:ext>
              </a:extLst>
            </p:cNvPr>
            <p:cNvSpPr/>
            <p:nvPr/>
          </p:nvSpPr>
          <p:spPr>
            <a:xfrm>
              <a:off x="-32382185" y="-87406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6" name="Ellipse 1165">
              <a:extLst>
                <a:ext uri="{FF2B5EF4-FFF2-40B4-BE49-F238E27FC236}">
                  <a16:creationId xmlns:a16="http://schemas.microsoft.com/office/drawing/2014/main" id="{185E4D27-62F1-1C5D-D7AD-3CA0C36E8A87}"/>
                </a:ext>
              </a:extLst>
            </p:cNvPr>
            <p:cNvSpPr/>
            <p:nvPr/>
          </p:nvSpPr>
          <p:spPr>
            <a:xfrm>
              <a:off x="-33910308" y="-734436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7" name="Ellipse 1166">
              <a:extLst>
                <a:ext uri="{FF2B5EF4-FFF2-40B4-BE49-F238E27FC236}">
                  <a16:creationId xmlns:a16="http://schemas.microsoft.com/office/drawing/2014/main" id="{FA1BDC10-BFEC-8238-8D2B-C32BF125BA35}"/>
                </a:ext>
              </a:extLst>
            </p:cNvPr>
            <p:cNvSpPr/>
            <p:nvPr/>
          </p:nvSpPr>
          <p:spPr>
            <a:xfrm>
              <a:off x="-32632401" y="-840347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8" name="Ellipse 1167">
              <a:extLst>
                <a:ext uri="{FF2B5EF4-FFF2-40B4-BE49-F238E27FC236}">
                  <a16:creationId xmlns:a16="http://schemas.microsoft.com/office/drawing/2014/main" id="{D67B3C43-3E77-CE04-2C35-E09114B3E64B}"/>
                </a:ext>
              </a:extLst>
            </p:cNvPr>
            <p:cNvSpPr/>
            <p:nvPr/>
          </p:nvSpPr>
          <p:spPr>
            <a:xfrm>
              <a:off x="-33799137" y="-734436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9" name="Ellipse 1168">
              <a:extLst>
                <a:ext uri="{FF2B5EF4-FFF2-40B4-BE49-F238E27FC236}">
                  <a16:creationId xmlns:a16="http://schemas.microsoft.com/office/drawing/2014/main" id="{C834150E-5A1F-A987-4AC7-C17097C739B8}"/>
                </a:ext>
              </a:extLst>
            </p:cNvPr>
            <p:cNvSpPr/>
            <p:nvPr/>
          </p:nvSpPr>
          <p:spPr>
            <a:xfrm>
              <a:off x="-32687342" y="-840404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0" name="Ellipse 1169">
              <a:extLst>
                <a:ext uri="{FF2B5EF4-FFF2-40B4-BE49-F238E27FC236}">
                  <a16:creationId xmlns:a16="http://schemas.microsoft.com/office/drawing/2014/main" id="{AC4E88A0-7340-2679-4405-AF69C76165CF}"/>
                </a:ext>
              </a:extLst>
            </p:cNvPr>
            <p:cNvSpPr/>
            <p:nvPr/>
          </p:nvSpPr>
          <p:spPr>
            <a:xfrm>
              <a:off x="-33687966" y="-734436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1" name="Ellipse 1170">
              <a:extLst>
                <a:ext uri="{FF2B5EF4-FFF2-40B4-BE49-F238E27FC236}">
                  <a16:creationId xmlns:a16="http://schemas.microsoft.com/office/drawing/2014/main" id="{6EEF1354-77C9-EA9A-4358-3C4E098D87AC}"/>
                </a:ext>
              </a:extLst>
            </p:cNvPr>
            <p:cNvSpPr/>
            <p:nvPr/>
          </p:nvSpPr>
          <p:spPr>
            <a:xfrm>
              <a:off x="-33299188" y="-917395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2" name="Ellipse 1171">
              <a:extLst>
                <a:ext uri="{FF2B5EF4-FFF2-40B4-BE49-F238E27FC236}">
                  <a16:creationId xmlns:a16="http://schemas.microsoft.com/office/drawing/2014/main" id="{6BF6AF34-A3DB-2C20-D6A7-244ED74ECDE7}"/>
                </a:ext>
              </a:extLst>
            </p:cNvPr>
            <p:cNvSpPr/>
            <p:nvPr/>
          </p:nvSpPr>
          <p:spPr>
            <a:xfrm>
              <a:off x="-32271014" y="-87406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3" name="Ellipse 1172">
              <a:extLst>
                <a:ext uri="{FF2B5EF4-FFF2-40B4-BE49-F238E27FC236}">
                  <a16:creationId xmlns:a16="http://schemas.microsoft.com/office/drawing/2014/main" id="{41DE35A9-D976-01EB-17EB-D5BD68DC9B67}"/>
                </a:ext>
              </a:extLst>
            </p:cNvPr>
            <p:cNvSpPr/>
            <p:nvPr/>
          </p:nvSpPr>
          <p:spPr>
            <a:xfrm>
              <a:off x="-32159842" y="-87406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4" name="Ellipse 1173">
              <a:extLst>
                <a:ext uri="{FF2B5EF4-FFF2-40B4-BE49-F238E27FC236}">
                  <a16:creationId xmlns:a16="http://schemas.microsoft.com/office/drawing/2014/main" id="{AD76D40E-A120-D3D6-A7DF-E90F1AF3A411}"/>
                </a:ext>
              </a:extLst>
            </p:cNvPr>
            <p:cNvSpPr/>
            <p:nvPr/>
          </p:nvSpPr>
          <p:spPr>
            <a:xfrm>
              <a:off x="-33410359" y="-917395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5" name="Ellipse 1174">
              <a:extLst>
                <a:ext uri="{FF2B5EF4-FFF2-40B4-BE49-F238E27FC236}">
                  <a16:creationId xmlns:a16="http://schemas.microsoft.com/office/drawing/2014/main" id="{40C21E01-FDD9-6952-0373-04723FED8795}"/>
                </a:ext>
              </a:extLst>
            </p:cNvPr>
            <p:cNvSpPr/>
            <p:nvPr/>
          </p:nvSpPr>
          <p:spPr>
            <a:xfrm>
              <a:off x="-32160084" y="-922156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6" name="Ellipse 1175">
              <a:extLst>
                <a:ext uri="{FF2B5EF4-FFF2-40B4-BE49-F238E27FC236}">
                  <a16:creationId xmlns:a16="http://schemas.microsoft.com/office/drawing/2014/main" id="{7FCE79E9-71E5-8269-0EF5-A70B7391D3F1}"/>
                </a:ext>
              </a:extLst>
            </p:cNvPr>
            <p:cNvSpPr/>
            <p:nvPr/>
          </p:nvSpPr>
          <p:spPr>
            <a:xfrm>
              <a:off x="-33576794" y="-869220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7" name="Ellipse 1176">
              <a:extLst>
                <a:ext uri="{FF2B5EF4-FFF2-40B4-BE49-F238E27FC236}">
                  <a16:creationId xmlns:a16="http://schemas.microsoft.com/office/drawing/2014/main" id="{C2DD2328-38C4-47A2-C833-F55FC21D7D56}"/>
                </a:ext>
              </a:extLst>
            </p:cNvPr>
            <p:cNvSpPr/>
            <p:nvPr/>
          </p:nvSpPr>
          <p:spPr>
            <a:xfrm>
              <a:off x="-33632702" y="-840372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8" name="Ellipse 1177">
              <a:extLst>
                <a:ext uri="{FF2B5EF4-FFF2-40B4-BE49-F238E27FC236}">
                  <a16:creationId xmlns:a16="http://schemas.microsoft.com/office/drawing/2014/main" id="{00B392FB-F80C-0405-13C4-CAA994D6FAAC}"/>
                </a:ext>
              </a:extLst>
            </p:cNvPr>
            <p:cNvSpPr/>
            <p:nvPr/>
          </p:nvSpPr>
          <p:spPr>
            <a:xfrm>
              <a:off x="-33855045" y="-840372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9" name="Ellipse 1178">
              <a:extLst>
                <a:ext uri="{FF2B5EF4-FFF2-40B4-BE49-F238E27FC236}">
                  <a16:creationId xmlns:a16="http://schemas.microsoft.com/office/drawing/2014/main" id="{76298129-D927-F897-D928-9D72B8133FFF}"/>
                </a:ext>
              </a:extLst>
            </p:cNvPr>
            <p:cNvSpPr/>
            <p:nvPr/>
          </p:nvSpPr>
          <p:spPr>
            <a:xfrm>
              <a:off x="-34021319" y="-686349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0" name="Ellipse 1179">
              <a:extLst>
                <a:ext uri="{FF2B5EF4-FFF2-40B4-BE49-F238E27FC236}">
                  <a16:creationId xmlns:a16="http://schemas.microsoft.com/office/drawing/2014/main" id="{D6FBAEA4-8246-720A-D97C-88CE926C1C75}"/>
                </a:ext>
              </a:extLst>
            </p:cNvPr>
            <p:cNvSpPr/>
            <p:nvPr/>
          </p:nvSpPr>
          <p:spPr>
            <a:xfrm>
              <a:off x="-31937822" y="-84514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1" name="Ellipse 1180">
              <a:extLst>
                <a:ext uri="{FF2B5EF4-FFF2-40B4-BE49-F238E27FC236}">
                  <a16:creationId xmlns:a16="http://schemas.microsoft.com/office/drawing/2014/main" id="{BE1309A4-B146-1F66-461A-398D4A67EA8E}"/>
                </a:ext>
              </a:extLst>
            </p:cNvPr>
            <p:cNvSpPr/>
            <p:nvPr/>
          </p:nvSpPr>
          <p:spPr>
            <a:xfrm>
              <a:off x="-34077388" y="-686333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2" name="Ellipse 1181">
              <a:extLst>
                <a:ext uri="{FF2B5EF4-FFF2-40B4-BE49-F238E27FC236}">
                  <a16:creationId xmlns:a16="http://schemas.microsoft.com/office/drawing/2014/main" id="{F4B1FF27-8909-83A4-3D1F-01B13ACC7108}"/>
                </a:ext>
              </a:extLst>
            </p:cNvPr>
            <p:cNvSpPr/>
            <p:nvPr/>
          </p:nvSpPr>
          <p:spPr>
            <a:xfrm>
              <a:off x="-34132490" y="-686349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3" name="Ellipse 1182">
              <a:extLst>
                <a:ext uri="{FF2B5EF4-FFF2-40B4-BE49-F238E27FC236}">
                  <a16:creationId xmlns:a16="http://schemas.microsoft.com/office/drawing/2014/main" id="{2F22FE21-E203-1ED8-4F87-7F6FF95A9651}"/>
                </a:ext>
              </a:extLst>
            </p:cNvPr>
            <p:cNvSpPr/>
            <p:nvPr/>
          </p:nvSpPr>
          <p:spPr>
            <a:xfrm>
              <a:off x="-32271255" y="-922156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4" name="Ellipse 1183">
              <a:extLst>
                <a:ext uri="{FF2B5EF4-FFF2-40B4-BE49-F238E27FC236}">
                  <a16:creationId xmlns:a16="http://schemas.microsoft.com/office/drawing/2014/main" id="{FC9FCBE1-80A5-82B1-718B-54930A29D5E4}"/>
                </a:ext>
              </a:extLst>
            </p:cNvPr>
            <p:cNvSpPr/>
            <p:nvPr/>
          </p:nvSpPr>
          <p:spPr>
            <a:xfrm>
              <a:off x="-32048993" y="-84514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5" name="Ellipse 1184">
              <a:extLst>
                <a:ext uri="{FF2B5EF4-FFF2-40B4-BE49-F238E27FC236}">
                  <a16:creationId xmlns:a16="http://schemas.microsoft.com/office/drawing/2014/main" id="{8F4D4EEA-310E-1ADF-EDB3-11E98DB98D0A}"/>
                </a:ext>
              </a:extLst>
            </p:cNvPr>
            <p:cNvSpPr/>
            <p:nvPr/>
          </p:nvSpPr>
          <p:spPr>
            <a:xfrm>
              <a:off x="-32020797" y="-869220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6" name="Ellipse 1185">
              <a:extLst>
                <a:ext uri="{FF2B5EF4-FFF2-40B4-BE49-F238E27FC236}">
                  <a16:creationId xmlns:a16="http://schemas.microsoft.com/office/drawing/2014/main" id="{465101CE-455F-7406-63FB-1292B151C186}"/>
                </a:ext>
              </a:extLst>
            </p:cNvPr>
            <p:cNvSpPr/>
            <p:nvPr/>
          </p:nvSpPr>
          <p:spPr>
            <a:xfrm>
              <a:off x="-34104697" y="-691127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7" name="Ellipse 1186">
              <a:extLst>
                <a:ext uri="{FF2B5EF4-FFF2-40B4-BE49-F238E27FC236}">
                  <a16:creationId xmlns:a16="http://schemas.microsoft.com/office/drawing/2014/main" id="{DE004E12-05D6-B761-6285-D7C1B1C369C8}"/>
                </a:ext>
              </a:extLst>
            </p:cNvPr>
            <p:cNvSpPr/>
            <p:nvPr/>
          </p:nvSpPr>
          <p:spPr>
            <a:xfrm>
              <a:off x="-34327040" y="-729634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8" name="Ellipse 1187">
              <a:extLst>
                <a:ext uri="{FF2B5EF4-FFF2-40B4-BE49-F238E27FC236}">
                  <a16:creationId xmlns:a16="http://schemas.microsoft.com/office/drawing/2014/main" id="{B25901E6-C1DB-C257-B008-8855F9CBB54D}"/>
                </a:ext>
              </a:extLst>
            </p:cNvPr>
            <p:cNvSpPr/>
            <p:nvPr/>
          </p:nvSpPr>
          <p:spPr>
            <a:xfrm>
              <a:off x="-34215869" y="-729634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9" name="Ellipse 1188">
              <a:extLst>
                <a:ext uri="{FF2B5EF4-FFF2-40B4-BE49-F238E27FC236}">
                  <a16:creationId xmlns:a16="http://schemas.microsoft.com/office/drawing/2014/main" id="{EBF42431-EFDA-80C3-2B4E-3B12AE504D8B}"/>
                </a:ext>
              </a:extLst>
            </p:cNvPr>
            <p:cNvSpPr/>
            <p:nvPr/>
          </p:nvSpPr>
          <p:spPr>
            <a:xfrm>
              <a:off x="-34161089" y="-729594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0" name="Ellipse 1189">
              <a:extLst>
                <a:ext uri="{FF2B5EF4-FFF2-40B4-BE49-F238E27FC236}">
                  <a16:creationId xmlns:a16="http://schemas.microsoft.com/office/drawing/2014/main" id="{376D776A-011B-01E5-4FF2-08B7D02C7E0B}"/>
                </a:ext>
              </a:extLst>
            </p:cNvPr>
            <p:cNvSpPr/>
            <p:nvPr/>
          </p:nvSpPr>
          <p:spPr>
            <a:xfrm>
              <a:off x="-34104697" y="-729634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1" name="Ellipse 1190">
              <a:extLst>
                <a:ext uri="{FF2B5EF4-FFF2-40B4-BE49-F238E27FC236}">
                  <a16:creationId xmlns:a16="http://schemas.microsoft.com/office/drawing/2014/main" id="{06AD6C7F-85EA-2412-44A4-42143EAE92DE}"/>
                </a:ext>
              </a:extLst>
            </p:cNvPr>
            <p:cNvSpPr/>
            <p:nvPr/>
          </p:nvSpPr>
          <p:spPr>
            <a:xfrm>
              <a:off x="-32160084" y="-84514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2" name="Ellipse 1191">
              <a:extLst>
                <a:ext uri="{FF2B5EF4-FFF2-40B4-BE49-F238E27FC236}">
                  <a16:creationId xmlns:a16="http://schemas.microsoft.com/office/drawing/2014/main" id="{C4A0EE93-AD29-30F2-A6E8-0073DAE03249}"/>
                </a:ext>
              </a:extLst>
            </p:cNvPr>
            <p:cNvSpPr/>
            <p:nvPr/>
          </p:nvSpPr>
          <p:spPr>
            <a:xfrm>
              <a:off x="-32938284" y="-864395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3" name="Ellipse 1192">
              <a:extLst>
                <a:ext uri="{FF2B5EF4-FFF2-40B4-BE49-F238E27FC236}">
                  <a16:creationId xmlns:a16="http://schemas.microsoft.com/office/drawing/2014/main" id="{193D71C5-33DC-B5AF-1995-25DE28663B61}"/>
                </a:ext>
              </a:extLst>
            </p:cNvPr>
            <p:cNvSpPr/>
            <p:nvPr/>
          </p:nvSpPr>
          <p:spPr>
            <a:xfrm>
              <a:off x="-33687966" y="-695920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4" name="Ellipse 1193">
              <a:extLst>
                <a:ext uri="{FF2B5EF4-FFF2-40B4-BE49-F238E27FC236}">
                  <a16:creationId xmlns:a16="http://schemas.microsoft.com/office/drawing/2014/main" id="{DF1BF3F9-7492-D3D9-5BF3-A28315786F85}"/>
                </a:ext>
              </a:extLst>
            </p:cNvPr>
            <p:cNvSpPr/>
            <p:nvPr/>
          </p:nvSpPr>
          <p:spPr>
            <a:xfrm>
              <a:off x="-32827112" y="-864395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5" name="Ellipse 1194">
              <a:extLst>
                <a:ext uri="{FF2B5EF4-FFF2-40B4-BE49-F238E27FC236}">
                  <a16:creationId xmlns:a16="http://schemas.microsoft.com/office/drawing/2014/main" id="{E8182248-493B-C1D0-1EE3-8862C538AE25}"/>
                </a:ext>
              </a:extLst>
            </p:cNvPr>
            <p:cNvSpPr/>
            <p:nvPr/>
          </p:nvSpPr>
          <p:spPr>
            <a:xfrm>
              <a:off x="-32271255" y="-84514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6" name="Ellipse 1195">
              <a:extLst>
                <a:ext uri="{FF2B5EF4-FFF2-40B4-BE49-F238E27FC236}">
                  <a16:creationId xmlns:a16="http://schemas.microsoft.com/office/drawing/2014/main" id="{13CD1CE3-CF76-66A2-3AE3-45017E849851}"/>
                </a:ext>
              </a:extLst>
            </p:cNvPr>
            <p:cNvSpPr/>
            <p:nvPr/>
          </p:nvSpPr>
          <p:spPr>
            <a:xfrm>
              <a:off x="-33799137" y="-695920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7" name="Ellipse 1196">
              <a:extLst>
                <a:ext uri="{FF2B5EF4-FFF2-40B4-BE49-F238E27FC236}">
                  <a16:creationId xmlns:a16="http://schemas.microsoft.com/office/drawing/2014/main" id="{4DD8323F-BE20-ECDE-80DE-C151E7881C61}"/>
                </a:ext>
              </a:extLst>
            </p:cNvPr>
            <p:cNvSpPr/>
            <p:nvPr/>
          </p:nvSpPr>
          <p:spPr>
            <a:xfrm>
              <a:off x="-33910308" y="-695920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8" name="Ellipse 1197">
              <a:extLst>
                <a:ext uri="{FF2B5EF4-FFF2-40B4-BE49-F238E27FC236}">
                  <a16:creationId xmlns:a16="http://schemas.microsoft.com/office/drawing/2014/main" id="{3186A7BC-4787-10C9-4D97-C7CF5C7411CE}"/>
                </a:ext>
              </a:extLst>
            </p:cNvPr>
            <p:cNvSpPr/>
            <p:nvPr/>
          </p:nvSpPr>
          <p:spPr>
            <a:xfrm>
              <a:off x="-32715941" y="-864395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9" name="Ellipse 1198">
              <a:extLst>
                <a:ext uri="{FF2B5EF4-FFF2-40B4-BE49-F238E27FC236}">
                  <a16:creationId xmlns:a16="http://schemas.microsoft.com/office/drawing/2014/main" id="{4F426947-3855-C81F-9962-A8A39ED17BE3}"/>
                </a:ext>
              </a:extLst>
            </p:cNvPr>
            <p:cNvSpPr/>
            <p:nvPr/>
          </p:nvSpPr>
          <p:spPr>
            <a:xfrm>
              <a:off x="-32382427" y="-84514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0" name="Ellipse 1199">
              <a:extLst>
                <a:ext uri="{FF2B5EF4-FFF2-40B4-BE49-F238E27FC236}">
                  <a16:creationId xmlns:a16="http://schemas.microsoft.com/office/drawing/2014/main" id="{21F1FB21-7ABC-23BD-1C90-E5E46CA03911}"/>
                </a:ext>
              </a:extLst>
            </p:cNvPr>
            <p:cNvSpPr/>
            <p:nvPr/>
          </p:nvSpPr>
          <p:spPr>
            <a:xfrm>
              <a:off x="-34021480" y="-695920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1" name="Ellipse 1200">
              <a:extLst>
                <a:ext uri="{FF2B5EF4-FFF2-40B4-BE49-F238E27FC236}">
                  <a16:creationId xmlns:a16="http://schemas.microsoft.com/office/drawing/2014/main" id="{F0F3C381-CC0E-CE58-CCB1-DDD3AFB6DD35}"/>
                </a:ext>
              </a:extLst>
            </p:cNvPr>
            <p:cNvSpPr/>
            <p:nvPr/>
          </p:nvSpPr>
          <p:spPr>
            <a:xfrm>
              <a:off x="-34132651" y="-695920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2" name="Ellipse 1201">
              <a:extLst>
                <a:ext uri="{FF2B5EF4-FFF2-40B4-BE49-F238E27FC236}">
                  <a16:creationId xmlns:a16="http://schemas.microsoft.com/office/drawing/2014/main" id="{7263E265-1B2B-04A5-8443-5C32BD00B89D}"/>
                </a:ext>
              </a:extLst>
            </p:cNvPr>
            <p:cNvSpPr/>
            <p:nvPr/>
          </p:nvSpPr>
          <p:spPr>
            <a:xfrm>
              <a:off x="-32604769" y="-864395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3" name="Ellipse 1202">
              <a:extLst>
                <a:ext uri="{FF2B5EF4-FFF2-40B4-BE49-F238E27FC236}">
                  <a16:creationId xmlns:a16="http://schemas.microsoft.com/office/drawing/2014/main" id="{52DA0AB4-F63F-6382-A2F6-6A379ACCA718}"/>
                </a:ext>
              </a:extLst>
            </p:cNvPr>
            <p:cNvSpPr/>
            <p:nvPr/>
          </p:nvSpPr>
          <p:spPr>
            <a:xfrm>
              <a:off x="-32493598" y="-84514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4" name="Ellipse 1203">
              <a:extLst>
                <a:ext uri="{FF2B5EF4-FFF2-40B4-BE49-F238E27FC236}">
                  <a16:creationId xmlns:a16="http://schemas.microsoft.com/office/drawing/2014/main" id="{78B57AE1-6AFE-D9D4-F677-5ECA7B6DC6E1}"/>
                </a:ext>
              </a:extLst>
            </p:cNvPr>
            <p:cNvSpPr/>
            <p:nvPr/>
          </p:nvSpPr>
          <p:spPr>
            <a:xfrm>
              <a:off x="-33049133" y="-700762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5" name="Ellipse 1204">
              <a:extLst>
                <a:ext uri="{FF2B5EF4-FFF2-40B4-BE49-F238E27FC236}">
                  <a16:creationId xmlns:a16="http://schemas.microsoft.com/office/drawing/2014/main" id="{FC014464-DAE2-0C8B-493F-0B6FDCFC1DE7}"/>
                </a:ext>
              </a:extLst>
            </p:cNvPr>
            <p:cNvSpPr/>
            <p:nvPr/>
          </p:nvSpPr>
          <p:spPr>
            <a:xfrm>
              <a:off x="-32493598" y="-864395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6" name="Ellipse 1205">
              <a:extLst>
                <a:ext uri="{FF2B5EF4-FFF2-40B4-BE49-F238E27FC236}">
                  <a16:creationId xmlns:a16="http://schemas.microsoft.com/office/drawing/2014/main" id="{8FDD04A9-26BB-429D-A2DD-57B156909544}"/>
                </a:ext>
              </a:extLst>
            </p:cNvPr>
            <p:cNvSpPr/>
            <p:nvPr/>
          </p:nvSpPr>
          <p:spPr>
            <a:xfrm>
              <a:off x="-32604769" y="-84514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7" name="Ellipse 1206">
              <a:extLst>
                <a:ext uri="{FF2B5EF4-FFF2-40B4-BE49-F238E27FC236}">
                  <a16:creationId xmlns:a16="http://schemas.microsoft.com/office/drawing/2014/main" id="{C94F4515-D60E-5F70-4245-392A757AC53F}"/>
                </a:ext>
              </a:extLst>
            </p:cNvPr>
            <p:cNvSpPr/>
            <p:nvPr/>
          </p:nvSpPr>
          <p:spPr>
            <a:xfrm>
              <a:off x="-33160304" y="-700762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8" name="Ellipse 1207">
              <a:extLst>
                <a:ext uri="{FF2B5EF4-FFF2-40B4-BE49-F238E27FC236}">
                  <a16:creationId xmlns:a16="http://schemas.microsoft.com/office/drawing/2014/main" id="{14E1508D-42D4-5561-4019-4B94AF264D18}"/>
                </a:ext>
              </a:extLst>
            </p:cNvPr>
            <p:cNvSpPr/>
            <p:nvPr/>
          </p:nvSpPr>
          <p:spPr>
            <a:xfrm>
              <a:off x="-32382427" y="-864395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9" name="Ellipse 1208">
              <a:extLst>
                <a:ext uri="{FF2B5EF4-FFF2-40B4-BE49-F238E27FC236}">
                  <a16:creationId xmlns:a16="http://schemas.microsoft.com/office/drawing/2014/main" id="{BF550C53-F8B9-7055-2B5C-57DCECED3E79}"/>
                </a:ext>
              </a:extLst>
            </p:cNvPr>
            <p:cNvSpPr/>
            <p:nvPr/>
          </p:nvSpPr>
          <p:spPr>
            <a:xfrm>
              <a:off x="-32271255" y="-864395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0" name="Ellipse 1209">
              <a:extLst>
                <a:ext uri="{FF2B5EF4-FFF2-40B4-BE49-F238E27FC236}">
                  <a16:creationId xmlns:a16="http://schemas.microsoft.com/office/drawing/2014/main" id="{E02F71EA-09FE-59D2-3FCA-D435A0AECDF7}"/>
                </a:ext>
              </a:extLst>
            </p:cNvPr>
            <p:cNvSpPr/>
            <p:nvPr/>
          </p:nvSpPr>
          <p:spPr>
            <a:xfrm>
              <a:off x="-32938284" y="-729602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1" name="Ellipse 1210">
              <a:extLst>
                <a:ext uri="{FF2B5EF4-FFF2-40B4-BE49-F238E27FC236}">
                  <a16:creationId xmlns:a16="http://schemas.microsoft.com/office/drawing/2014/main" id="{A0132172-1FB7-D4D3-1A27-DEAB6BB66C97}"/>
                </a:ext>
              </a:extLst>
            </p:cNvPr>
            <p:cNvSpPr/>
            <p:nvPr/>
          </p:nvSpPr>
          <p:spPr>
            <a:xfrm>
              <a:off x="-32160084" y="-864395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2" name="Ellipse 1211">
              <a:extLst>
                <a:ext uri="{FF2B5EF4-FFF2-40B4-BE49-F238E27FC236}">
                  <a16:creationId xmlns:a16="http://schemas.microsoft.com/office/drawing/2014/main" id="{993BA35A-30E2-B6D7-6D6D-3FD88A6F7639}"/>
                </a:ext>
              </a:extLst>
            </p:cNvPr>
            <p:cNvSpPr/>
            <p:nvPr/>
          </p:nvSpPr>
          <p:spPr>
            <a:xfrm>
              <a:off x="-32827112" y="-729602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3" name="Ellipse 1212">
              <a:extLst>
                <a:ext uri="{FF2B5EF4-FFF2-40B4-BE49-F238E27FC236}">
                  <a16:creationId xmlns:a16="http://schemas.microsoft.com/office/drawing/2014/main" id="{9BDE5F1D-2F2C-8233-DC90-177ABAC6F065}"/>
                </a:ext>
              </a:extLst>
            </p:cNvPr>
            <p:cNvSpPr/>
            <p:nvPr/>
          </p:nvSpPr>
          <p:spPr>
            <a:xfrm>
              <a:off x="-32048993" y="-864395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4" name="Ellipse 1213">
              <a:extLst>
                <a:ext uri="{FF2B5EF4-FFF2-40B4-BE49-F238E27FC236}">
                  <a16:creationId xmlns:a16="http://schemas.microsoft.com/office/drawing/2014/main" id="{E24E83FB-0DEF-F431-3E28-5E0B97E1586B}"/>
                </a:ext>
              </a:extLst>
            </p:cNvPr>
            <p:cNvSpPr/>
            <p:nvPr/>
          </p:nvSpPr>
          <p:spPr>
            <a:xfrm>
              <a:off x="-32715941" y="-729602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5" name="Ellipse 1214">
              <a:extLst>
                <a:ext uri="{FF2B5EF4-FFF2-40B4-BE49-F238E27FC236}">
                  <a16:creationId xmlns:a16="http://schemas.microsoft.com/office/drawing/2014/main" id="{9DC375FE-B1FC-3534-278E-DCE26A0ED300}"/>
                </a:ext>
              </a:extLst>
            </p:cNvPr>
            <p:cNvSpPr/>
            <p:nvPr/>
          </p:nvSpPr>
          <p:spPr>
            <a:xfrm>
              <a:off x="-34299731" y="-724841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6" name="Ellipse 1215">
              <a:extLst>
                <a:ext uri="{FF2B5EF4-FFF2-40B4-BE49-F238E27FC236}">
                  <a16:creationId xmlns:a16="http://schemas.microsoft.com/office/drawing/2014/main" id="{94CADDB8-FF00-7980-450B-777F3FBDDBC2}"/>
                </a:ext>
              </a:extLst>
            </p:cNvPr>
            <p:cNvSpPr/>
            <p:nvPr/>
          </p:nvSpPr>
          <p:spPr>
            <a:xfrm>
              <a:off x="-34188559" y="-724841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7" name="Ellipse 1216">
              <a:extLst>
                <a:ext uri="{FF2B5EF4-FFF2-40B4-BE49-F238E27FC236}">
                  <a16:creationId xmlns:a16="http://schemas.microsoft.com/office/drawing/2014/main" id="{362D39AE-CAA4-8896-B9B6-164A82F5BAEC}"/>
                </a:ext>
              </a:extLst>
            </p:cNvPr>
            <p:cNvSpPr/>
            <p:nvPr/>
          </p:nvSpPr>
          <p:spPr>
            <a:xfrm>
              <a:off x="-34132490" y="-724865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8" name="Ellipse 1217">
              <a:extLst>
                <a:ext uri="{FF2B5EF4-FFF2-40B4-BE49-F238E27FC236}">
                  <a16:creationId xmlns:a16="http://schemas.microsoft.com/office/drawing/2014/main" id="{55DC5EEB-5B40-7DBC-3EC9-FE831A94ECFA}"/>
                </a:ext>
              </a:extLst>
            </p:cNvPr>
            <p:cNvSpPr/>
            <p:nvPr/>
          </p:nvSpPr>
          <p:spPr>
            <a:xfrm>
              <a:off x="-34077388" y="-724841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9" name="Ellipse 1218">
              <a:extLst>
                <a:ext uri="{FF2B5EF4-FFF2-40B4-BE49-F238E27FC236}">
                  <a16:creationId xmlns:a16="http://schemas.microsoft.com/office/drawing/2014/main" id="{91DF1997-CF39-6444-FAEB-6514DE9593BA}"/>
                </a:ext>
              </a:extLst>
            </p:cNvPr>
            <p:cNvSpPr/>
            <p:nvPr/>
          </p:nvSpPr>
          <p:spPr>
            <a:xfrm>
              <a:off x="-34021319" y="-724865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0" name="Ellipse 1219">
              <a:extLst>
                <a:ext uri="{FF2B5EF4-FFF2-40B4-BE49-F238E27FC236}">
                  <a16:creationId xmlns:a16="http://schemas.microsoft.com/office/drawing/2014/main" id="{51223E6F-15E5-13AF-CFDC-F8EC9EF56032}"/>
                </a:ext>
              </a:extLst>
            </p:cNvPr>
            <p:cNvSpPr/>
            <p:nvPr/>
          </p:nvSpPr>
          <p:spPr>
            <a:xfrm>
              <a:off x="-31937822" y="-864395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1" name="Ellipse 1220">
              <a:extLst>
                <a:ext uri="{FF2B5EF4-FFF2-40B4-BE49-F238E27FC236}">
                  <a16:creationId xmlns:a16="http://schemas.microsoft.com/office/drawing/2014/main" id="{FE52FA53-589B-C4B6-4948-E4CED262C540}"/>
                </a:ext>
              </a:extLst>
            </p:cNvPr>
            <p:cNvSpPr/>
            <p:nvPr/>
          </p:nvSpPr>
          <p:spPr>
            <a:xfrm>
              <a:off x="-32715941" y="-84514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2" name="Ellipse 1221">
              <a:extLst>
                <a:ext uri="{FF2B5EF4-FFF2-40B4-BE49-F238E27FC236}">
                  <a16:creationId xmlns:a16="http://schemas.microsoft.com/office/drawing/2014/main" id="{78391CE4-FE4C-D00C-5F9F-042EBE08A526}"/>
                </a:ext>
              </a:extLst>
            </p:cNvPr>
            <p:cNvSpPr/>
            <p:nvPr/>
          </p:nvSpPr>
          <p:spPr>
            <a:xfrm>
              <a:off x="-32909685" y="-859658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3" name="Ellipse 1222">
              <a:extLst>
                <a:ext uri="{FF2B5EF4-FFF2-40B4-BE49-F238E27FC236}">
                  <a16:creationId xmlns:a16="http://schemas.microsoft.com/office/drawing/2014/main" id="{BA795AA2-A4FB-319B-7E46-B08FC37B9161}"/>
                </a:ext>
              </a:extLst>
            </p:cNvPr>
            <p:cNvSpPr/>
            <p:nvPr/>
          </p:nvSpPr>
          <p:spPr>
            <a:xfrm>
              <a:off x="-32798514" y="-859658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4" name="Ellipse 1223">
              <a:extLst>
                <a:ext uri="{FF2B5EF4-FFF2-40B4-BE49-F238E27FC236}">
                  <a16:creationId xmlns:a16="http://schemas.microsoft.com/office/drawing/2014/main" id="{64594BF2-FDA7-0FD5-64B7-0604F2F040B7}"/>
                </a:ext>
              </a:extLst>
            </p:cNvPr>
            <p:cNvSpPr/>
            <p:nvPr/>
          </p:nvSpPr>
          <p:spPr>
            <a:xfrm>
              <a:off x="-32632401" y="-859601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5" name="Ellipse 1224">
              <a:extLst>
                <a:ext uri="{FF2B5EF4-FFF2-40B4-BE49-F238E27FC236}">
                  <a16:creationId xmlns:a16="http://schemas.microsoft.com/office/drawing/2014/main" id="{7F005D3F-0D28-1E0D-DD62-2B363DF9645F}"/>
                </a:ext>
              </a:extLst>
            </p:cNvPr>
            <p:cNvSpPr/>
            <p:nvPr/>
          </p:nvSpPr>
          <p:spPr>
            <a:xfrm>
              <a:off x="-32521230" y="-859601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6" name="Ellipse 1225">
              <a:extLst>
                <a:ext uri="{FF2B5EF4-FFF2-40B4-BE49-F238E27FC236}">
                  <a16:creationId xmlns:a16="http://schemas.microsoft.com/office/drawing/2014/main" id="{28F73B3B-C083-53A9-B4E6-10F9395FE9F7}"/>
                </a:ext>
              </a:extLst>
            </p:cNvPr>
            <p:cNvSpPr/>
            <p:nvPr/>
          </p:nvSpPr>
          <p:spPr>
            <a:xfrm>
              <a:off x="-34021319" y="-705611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7" name="Ellipse 1226">
              <a:extLst>
                <a:ext uri="{FF2B5EF4-FFF2-40B4-BE49-F238E27FC236}">
                  <a16:creationId xmlns:a16="http://schemas.microsoft.com/office/drawing/2014/main" id="{AC85EF1F-A676-5B94-620B-46C07E832116}"/>
                </a:ext>
              </a:extLst>
            </p:cNvPr>
            <p:cNvSpPr/>
            <p:nvPr/>
          </p:nvSpPr>
          <p:spPr>
            <a:xfrm>
              <a:off x="-34077388" y="-705587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8" name="Ellipse 1227">
              <a:extLst>
                <a:ext uri="{FF2B5EF4-FFF2-40B4-BE49-F238E27FC236}">
                  <a16:creationId xmlns:a16="http://schemas.microsoft.com/office/drawing/2014/main" id="{E65B846F-407D-B398-59E3-6798AAA0E3D7}"/>
                </a:ext>
              </a:extLst>
            </p:cNvPr>
            <p:cNvSpPr/>
            <p:nvPr/>
          </p:nvSpPr>
          <p:spPr>
            <a:xfrm>
              <a:off x="-34132490" y="-705611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9" name="Ellipse 1228">
              <a:extLst>
                <a:ext uri="{FF2B5EF4-FFF2-40B4-BE49-F238E27FC236}">
                  <a16:creationId xmlns:a16="http://schemas.microsoft.com/office/drawing/2014/main" id="{E0489E53-B69A-E780-5889-1CA7835D10D6}"/>
                </a:ext>
              </a:extLst>
            </p:cNvPr>
            <p:cNvSpPr/>
            <p:nvPr/>
          </p:nvSpPr>
          <p:spPr>
            <a:xfrm>
              <a:off x="-32659711" y="-710356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0" name="Ellipse 1229">
              <a:extLst>
                <a:ext uri="{FF2B5EF4-FFF2-40B4-BE49-F238E27FC236}">
                  <a16:creationId xmlns:a16="http://schemas.microsoft.com/office/drawing/2014/main" id="{68B6A688-7DD1-E818-D001-E88D72F2D20B}"/>
                </a:ext>
              </a:extLst>
            </p:cNvPr>
            <p:cNvSpPr/>
            <p:nvPr/>
          </p:nvSpPr>
          <p:spPr>
            <a:xfrm>
              <a:off x="-32715941" y="-710348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1" name="Ellipse 1230">
              <a:extLst>
                <a:ext uri="{FF2B5EF4-FFF2-40B4-BE49-F238E27FC236}">
                  <a16:creationId xmlns:a16="http://schemas.microsoft.com/office/drawing/2014/main" id="{DE1102D8-7738-7195-22E6-3F1CDB76F325}"/>
                </a:ext>
              </a:extLst>
            </p:cNvPr>
            <p:cNvSpPr/>
            <p:nvPr/>
          </p:nvSpPr>
          <p:spPr>
            <a:xfrm>
              <a:off x="-33993526" y="-845165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2" name="Ellipse 1231">
              <a:extLst>
                <a:ext uri="{FF2B5EF4-FFF2-40B4-BE49-F238E27FC236}">
                  <a16:creationId xmlns:a16="http://schemas.microsoft.com/office/drawing/2014/main" id="{3730CCBE-8490-791B-EDBD-87314AA9461B}"/>
                </a:ext>
              </a:extLst>
            </p:cNvPr>
            <p:cNvSpPr/>
            <p:nvPr/>
          </p:nvSpPr>
          <p:spPr>
            <a:xfrm>
              <a:off x="-32770882" y="-710356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3" name="Ellipse 1232">
              <a:extLst>
                <a:ext uri="{FF2B5EF4-FFF2-40B4-BE49-F238E27FC236}">
                  <a16:creationId xmlns:a16="http://schemas.microsoft.com/office/drawing/2014/main" id="{3D0CD9A2-91D6-F581-5B2D-CE7E2C324818}"/>
                </a:ext>
              </a:extLst>
            </p:cNvPr>
            <p:cNvSpPr/>
            <p:nvPr/>
          </p:nvSpPr>
          <p:spPr>
            <a:xfrm>
              <a:off x="-32020797" y="-849966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4" name="Ellipse 1233">
              <a:extLst>
                <a:ext uri="{FF2B5EF4-FFF2-40B4-BE49-F238E27FC236}">
                  <a16:creationId xmlns:a16="http://schemas.microsoft.com/office/drawing/2014/main" id="{19E9BC0D-8DAB-FA69-4C1B-301181FD3593}"/>
                </a:ext>
              </a:extLst>
            </p:cNvPr>
            <p:cNvSpPr/>
            <p:nvPr/>
          </p:nvSpPr>
          <p:spPr>
            <a:xfrm>
              <a:off x="-32410058" y="-859601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5" name="Ellipse 1234">
              <a:extLst>
                <a:ext uri="{FF2B5EF4-FFF2-40B4-BE49-F238E27FC236}">
                  <a16:creationId xmlns:a16="http://schemas.microsoft.com/office/drawing/2014/main" id="{90791F4F-6A62-A364-C27E-BC1AA6F58565}"/>
                </a:ext>
              </a:extLst>
            </p:cNvPr>
            <p:cNvSpPr/>
            <p:nvPr/>
          </p:nvSpPr>
          <p:spPr>
            <a:xfrm>
              <a:off x="-32298887" y="-859601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6" name="Ellipse 1235">
              <a:extLst>
                <a:ext uri="{FF2B5EF4-FFF2-40B4-BE49-F238E27FC236}">
                  <a16:creationId xmlns:a16="http://schemas.microsoft.com/office/drawing/2014/main" id="{147B9113-3E68-D42D-5B14-F6A7277C23E3}"/>
                </a:ext>
              </a:extLst>
            </p:cNvPr>
            <p:cNvSpPr/>
            <p:nvPr/>
          </p:nvSpPr>
          <p:spPr>
            <a:xfrm>
              <a:off x="-32243060" y="-859658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7" name="Ellipse 1236">
              <a:extLst>
                <a:ext uri="{FF2B5EF4-FFF2-40B4-BE49-F238E27FC236}">
                  <a16:creationId xmlns:a16="http://schemas.microsoft.com/office/drawing/2014/main" id="{A85D2158-6284-0E10-83AC-BE73D66E8E2D}"/>
                </a:ext>
              </a:extLst>
            </p:cNvPr>
            <p:cNvSpPr/>
            <p:nvPr/>
          </p:nvSpPr>
          <p:spPr>
            <a:xfrm>
              <a:off x="-32187716" y="-859601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8" name="Ellipse 1237">
              <a:extLst>
                <a:ext uri="{FF2B5EF4-FFF2-40B4-BE49-F238E27FC236}">
                  <a16:creationId xmlns:a16="http://schemas.microsoft.com/office/drawing/2014/main" id="{81CE5F81-8773-61A5-152B-D31F19A341BE}"/>
                </a:ext>
              </a:extLst>
            </p:cNvPr>
            <p:cNvSpPr/>
            <p:nvPr/>
          </p:nvSpPr>
          <p:spPr>
            <a:xfrm>
              <a:off x="-32131888" y="-859658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9" name="Ellipse 1238">
              <a:extLst>
                <a:ext uri="{FF2B5EF4-FFF2-40B4-BE49-F238E27FC236}">
                  <a16:creationId xmlns:a16="http://schemas.microsoft.com/office/drawing/2014/main" id="{7E552119-0F2F-C846-9629-7A7EF1E46489}"/>
                </a:ext>
              </a:extLst>
            </p:cNvPr>
            <p:cNvSpPr/>
            <p:nvPr/>
          </p:nvSpPr>
          <p:spPr>
            <a:xfrm>
              <a:off x="-32076544" y="-859601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0" name="Ellipse 1239">
              <a:extLst>
                <a:ext uri="{FF2B5EF4-FFF2-40B4-BE49-F238E27FC236}">
                  <a16:creationId xmlns:a16="http://schemas.microsoft.com/office/drawing/2014/main" id="{55043596-ACC5-B01C-3189-74CF00D72CD9}"/>
                </a:ext>
              </a:extLst>
            </p:cNvPr>
            <p:cNvSpPr/>
            <p:nvPr/>
          </p:nvSpPr>
          <p:spPr>
            <a:xfrm>
              <a:off x="-31965373" y="-859601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1" name="Ellipse 1240">
              <a:extLst>
                <a:ext uri="{FF2B5EF4-FFF2-40B4-BE49-F238E27FC236}">
                  <a16:creationId xmlns:a16="http://schemas.microsoft.com/office/drawing/2014/main" id="{78D917E3-D778-135A-80EA-E9218C637390}"/>
                </a:ext>
              </a:extLst>
            </p:cNvPr>
            <p:cNvSpPr/>
            <p:nvPr/>
          </p:nvSpPr>
          <p:spPr>
            <a:xfrm>
              <a:off x="-32743573" y="-724817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2" name="Ellipse 1241">
              <a:extLst>
                <a:ext uri="{FF2B5EF4-FFF2-40B4-BE49-F238E27FC236}">
                  <a16:creationId xmlns:a16="http://schemas.microsoft.com/office/drawing/2014/main" id="{9F57081A-EA19-57E2-3B6D-162737C5B947}"/>
                </a:ext>
              </a:extLst>
            </p:cNvPr>
            <p:cNvSpPr/>
            <p:nvPr/>
          </p:nvSpPr>
          <p:spPr>
            <a:xfrm>
              <a:off x="-34104697" y="-710380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3" name="Ellipse 1242">
              <a:extLst>
                <a:ext uri="{FF2B5EF4-FFF2-40B4-BE49-F238E27FC236}">
                  <a16:creationId xmlns:a16="http://schemas.microsoft.com/office/drawing/2014/main" id="{7157B8A7-047D-A212-2CC3-CFEA3EFD70A1}"/>
                </a:ext>
              </a:extLst>
            </p:cNvPr>
            <p:cNvSpPr/>
            <p:nvPr/>
          </p:nvSpPr>
          <p:spPr>
            <a:xfrm>
              <a:off x="-32937961" y="-854808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4" name="Ellipse 1243">
              <a:extLst>
                <a:ext uri="{FF2B5EF4-FFF2-40B4-BE49-F238E27FC236}">
                  <a16:creationId xmlns:a16="http://schemas.microsoft.com/office/drawing/2014/main" id="{863BBB65-0B47-30C3-0B0B-8D9C14971668}"/>
                </a:ext>
              </a:extLst>
            </p:cNvPr>
            <p:cNvSpPr/>
            <p:nvPr/>
          </p:nvSpPr>
          <p:spPr>
            <a:xfrm>
              <a:off x="-32826790" y="-854808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5" name="Ellipse 1244">
              <a:extLst>
                <a:ext uri="{FF2B5EF4-FFF2-40B4-BE49-F238E27FC236}">
                  <a16:creationId xmlns:a16="http://schemas.microsoft.com/office/drawing/2014/main" id="{01CABC5F-D960-7F5A-9C46-D588C328E04C}"/>
                </a:ext>
              </a:extLst>
            </p:cNvPr>
            <p:cNvSpPr/>
            <p:nvPr/>
          </p:nvSpPr>
          <p:spPr>
            <a:xfrm>
              <a:off x="-32715619" y="-854808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6" name="Ellipse 1245">
              <a:extLst>
                <a:ext uri="{FF2B5EF4-FFF2-40B4-BE49-F238E27FC236}">
                  <a16:creationId xmlns:a16="http://schemas.microsoft.com/office/drawing/2014/main" id="{3D77BF32-577A-A3CA-20D1-55A62D690CC7}"/>
                </a:ext>
              </a:extLst>
            </p:cNvPr>
            <p:cNvSpPr/>
            <p:nvPr/>
          </p:nvSpPr>
          <p:spPr>
            <a:xfrm>
              <a:off x="-33687966" y="-71518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7" name="Ellipse 1246">
              <a:extLst>
                <a:ext uri="{FF2B5EF4-FFF2-40B4-BE49-F238E27FC236}">
                  <a16:creationId xmlns:a16="http://schemas.microsoft.com/office/drawing/2014/main" id="{E0F4F724-ECAE-E7C9-D99C-9FCDF5D5FD43}"/>
                </a:ext>
              </a:extLst>
            </p:cNvPr>
            <p:cNvSpPr/>
            <p:nvPr/>
          </p:nvSpPr>
          <p:spPr>
            <a:xfrm>
              <a:off x="-32382427" y="-922156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8" name="Ellipse 1247">
              <a:extLst>
                <a:ext uri="{FF2B5EF4-FFF2-40B4-BE49-F238E27FC236}">
                  <a16:creationId xmlns:a16="http://schemas.microsoft.com/office/drawing/2014/main" id="{C15C5589-670A-A7D4-7528-F4B9C97896C3}"/>
                </a:ext>
              </a:extLst>
            </p:cNvPr>
            <p:cNvSpPr/>
            <p:nvPr/>
          </p:nvSpPr>
          <p:spPr>
            <a:xfrm>
              <a:off x="-33799137" y="-71518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9" name="Ellipse 1248">
              <a:extLst>
                <a:ext uri="{FF2B5EF4-FFF2-40B4-BE49-F238E27FC236}">
                  <a16:creationId xmlns:a16="http://schemas.microsoft.com/office/drawing/2014/main" id="{7D8C2E79-8D43-BFC7-B38C-3796044EC1E1}"/>
                </a:ext>
              </a:extLst>
            </p:cNvPr>
            <p:cNvSpPr/>
            <p:nvPr/>
          </p:nvSpPr>
          <p:spPr>
            <a:xfrm>
              <a:off x="-32604447" y="-854808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0" name="Ellipse 1249">
              <a:extLst>
                <a:ext uri="{FF2B5EF4-FFF2-40B4-BE49-F238E27FC236}">
                  <a16:creationId xmlns:a16="http://schemas.microsoft.com/office/drawing/2014/main" id="{361714FD-576A-D74F-E675-CB53A411152B}"/>
                </a:ext>
              </a:extLst>
            </p:cNvPr>
            <p:cNvSpPr/>
            <p:nvPr/>
          </p:nvSpPr>
          <p:spPr>
            <a:xfrm>
              <a:off x="-33910308" y="-71518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1" name="Ellipse 1250">
              <a:extLst>
                <a:ext uri="{FF2B5EF4-FFF2-40B4-BE49-F238E27FC236}">
                  <a16:creationId xmlns:a16="http://schemas.microsoft.com/office/drawing/2014/main" id="{C97AB025-0E48-E2CE-ABAD-61C41B243313}"/>
                </a:ext>
              </a:extLst>
            </p:cNvPr>
            <p:cNvSpPr/>
            <p:nvPr/>
          </p:nvSpPr>
          <p:spPr>
            <a:xfrm>
              <a:off x="-33687966" y="-849966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2" name="Ellipse 1251">
              <a:extLst>
                <a:ext uri="{FF2B5EF4-FFF2-40B4-BE49-F238E27FC236}">
                  <a16:creationId xmlns:a16="http://schemas.microsoft.com/office/drawing/2014/main" id="{8831A769-51E3-2B72-B75C-1149FD4B9CD1}"/>
                </a:ext>
              </a:extLst>
            </p:cNvPr>
            <p:cNvSpPr/>
            <p:nvPr/>
          </p:nvSpPr>
          <p:spPr>
            <a:xfrm>
              <a:off x="-34021480" y="-71518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3" name="Ellipse 1252">
              <a:extLst>
                <a:ext uri="{FF2B5EF4-FFF2-40B4-BE49-F238E27FC236}">
                  <a16:creationId xmlns:a16="http://schemas.microsoft.com/office/drawing/2014/main" id="{813B1B31-21B0-9628-8DBE-7A8CD5145D73}"/>
                </a:ext>
              </a:extLst>
            </p:cNvPr>
            <p:cNvSpPr/>
            <p:nvPr/>
          </p:nvSpPr>
          <p:spPr>
            <a:xfrm>
              <a:off x="-33910308" y="-849966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4" name="Ellipse 1253">
              <a:extLst>
                <a:ext uri="{FF2B5EF4-FFF2-40B4-BE49-F238E27FC236}">
                  <a16:creationId xmlns:a16="http://schemas.microsoft.com/office/drawing/2014/main" id="{AB692C86-8A33-8894-9D15-CF22AA1563A9}"/>
                </a:ext>
              </a:extLst>
            </p:cNvPr>
            <p:cNvSpPr/>
            <p:nvPr/>
          </p:nvSpPr>
          <p:spPr>
            <a:xfrm>
              <a:off x="-32493356" y="-854808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5" name="Ellipse 1254">
              <a:extLst>
                <a:ext uri="{FF2B5EF4-FFF2-40B4-BE49-F238E27FC236}">
                  <a16:creationId xmlns:a16="http://schemas.microsoft.com/office/drawing/2014/main" id="{1D25456E-1B86-A51A-E421-EDF72C44FE63}"/>
                </a:ext>
              </a:extLst>
            </p:cNvPr>
            <p:cNvSpPr/>
            <p:nvPr/>
          </p:nvSpPr>
          <p:spPr>
            <a:xfrm>
              <a:off x="-33049455" y="-922156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6" name="Ellipse 1255">
              <a:extLst>
                <a:ext uri="{FF2B5EF4-FFF2-40B4-BE49-F238E27FC236}">
                  <a16:creationId xmlns:a16="http://schemas.microsoft.com/office/drawing/2014/main" id="{EA42B511-8E58-D86F-A43F-FFEE1BDF58F5}"/>
                </a:ext>
              </a:extLst>
            </p:cNvPr>
            <p:cNvSpPr/>
            <p:nvPr/>
          </p:nvSpPr>
          <p:spPr>
            <a:xfrm>
              <a:off x="-34132651" y="-71518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7" name="Ellipse 1256">
              <a:extLst>
                <a:ext uri="{FF2B5EF4-FFF2-40B4-BE49-F238E27FC236}">
                  <a16:creationId xmlns:a16="http://schemas.microsoft.com/office/drawing/2014/main" id="{BB312AB9-BD1B-9435-6932-3EB9C1717CC4}"/>
                </a:ext>
              </a:extLst>
            </p:cNvPr>
            <p:cNvSpPr/>
            <p:nvPr/>
          </p:nvSpPr>
          <p:spPr>
            <a:xfrm>
              <a:off x="-32493598" y="-922156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8" name="Ellipse 1257">
              <a:extLst>
                <a:ext uri="{FF2B5EF4-FFF2-40B4-BE49-F238E27FC236}">
                  <a16:creationId xmlns:a16="http://schemas.microsoft.com/office/drawing/2014/main" id="{40BD1CC1-B96D-E734-7F14-3BC9A7C782B7}"/>
                </a:ext>
              </a:extLst>
            </p:cNvPr>
            <p:cNvSpPr/>
            <p:nvPr/>
          </p:nvSpPr>
          <p:spPr>
            <a:xfrm>
              <a:off x="-32715619" y="-720023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9" name="Ellipse 1258">
              <a:extLst>
                <a:ext uri="{FF2B5EF4-FFF2-40B4-BE49-F238E27FC236}">
                  <a16:creationId xmlns:a16="http://schemas.microsoft.com/office/drawing/2014/main" id="{51933DA2-FF1D-9D00-430B-D8D32EC539B0}"/>
                </a:ext>
              </a:extLst>
            </p:cNvPr>
            <p:cNvSpPr/>
            <p:nvPr/>
          </p:nvSpPr>
          <p:spPr>
            <a:xfrm>
              <a:off x="-32159842" y="-854808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0" name="Ellipse 1259">
              <a:extLst>
                <a:ext uri="{FF2B5EF4-FFF2-40B4-BE49-F238E27FC236}">
                  <a16:creationId xmlns:a16="http://schemas.microsoft.com/office/drawing/2014/main" id="{D7742A63-0F54-63F6-0767-18D621826B49}"/>
                </a:ext>
              </a:extLst>
            </p:cNvPr>
            <p:cNvSpPr/>
            <p:nvPr/>
          </p:nvSpPr>
          <p:spPr>
            <a:xfrm>
              <a:off x="-33160304" y="-720023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1" name="Ellipse 1260">
              <a:extLst>
                <a:ext uri="{FF2B5EF4-FFF2-40B4-BE49-F238E27FC236}">
                  <a16:creationId xmlns:a16="http://schemas.microsoft.com/office/drawing/2014/main" id="{9B938F57-C58D-2564-9925-CD70490FD03B}"/>
                </a:ext>
              </a:extLst>
            </p:cNvPr>
            <p:cNvSpPr/>
            <p:nvPr/>
          </p:nvSpPr>
          <p:spPr>
            <a:xfrm>
              <a:off x="-32938284" y="-922156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2" name="Ellipse 1261">
              <a:extLst>
                <a:ext uri="{FF2B5EF4-FFF2-40B4-BE49-F238E27FC236}">
                  <a16:creationId xmlns:a16="http://schemas.microsoft.com/office/drawing/2014/main" id="{ED0BD5EB-9E45-2C21-4337-D78E38DF94F3}"/>
                </a:ext>
              </a:extLst>
            </p:cNvPr>
            <p:cNvSpPr/>
            <p:nvPr/>
          </p:nvSpPr>
          <p:spPr>
            <a:xfrm>
              <a:off x="-33049133" y="-720023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3" name="Ellipse 1262">
              <a:extLst>
                <a:ext uri="{FF2B5EF4-FFF2-40B4-BE49-F238E27FC236}">
                  <a16:creationId xmlns:a16="http://schemas.microsoft.com/office/drawing/2014/main" id="{2B0C9F0F-43EC-2EB2-D26C-C70F5F8C38CA}"/>
                </a:ext>
              </a:extLst>
            </p:cNvPr>
            <p:cNvSpPr/>
            <p:nvPr/>
          </p:nvSpPr>
          <p:spPr>
            <a:xfrm>
              <a:off x="-32271014" y="-854808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4" name="Ellipse 1263">
              <a:extLst>
                <a:ext uri="{FF2B5EF4-FFF2-40B4-BE49-F238E27FC236}">
                  <a16:creationId xmlns:a16="http://schemas.microsoft.com/office/drawing/2014/main" id="{FEFCD836-1BE2-2D6F-8F80-56940B689719}"/>
                </a:ext>
              </a:extLst>
            </p:cNvPr>
            <p:cNvSpPr/>
            <p:nvPr/>
          </p:nvSpPr>
          <p:spPr>
            <a:xfrm>
              <a:off x="-32937961" y="-720023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5" name="Ellipse 1264">
              <a:extLst>
                <a:ext uri="{FF2B5EF4-FFF2-40B4-BE49-F238E27FC236}">
                  <a16:creationId xmlns:a16="http://schemas.microsoft.com/office/drawing/2014/main" id="{12DBC828-2CB8-C0B0-1E10-D164850CF953}"/>
                </a:ext>
              </a:extLst>
            </p:cNvPr>
            <p:cNvSpPr/>
            <p:nvPr/>
          </p:nvSpPr>
          <p:spPr>
            <a:xfrm>
              <a:off x="-32382185" y="-854808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6" name="Ellipse 1265">
              <a:extLst>
                <a:ext uri="{FF2B5EF4-FFF2-40B4-BE49-F238E27FC236}">
                  <a16:creationId xmlns:a16="http://schemas.microsoft.com/office/drawing/2014/main" id="{F951A4F1-E9EC-2EA0-5CD8-0032289E2D67}"/>
                </a:ext>
              </a:extLst>
            </p:cNvPr>
            <p:cNvSpPr/>
            <p:nvPr/>
          </p:nvSpPr>
          <p:spPr>
            <a:xfrm>
              <a:off x="-32826790" y="-720023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7" name="Ellipse 1266">
              <a:extLst>
                <a:ext uri="{FF2B5EF4-FFF2-40B4-BE49-F238E27FC236}">
                  <a16:creationId xmlns:a16="http://schemas.microsoft.com/office/drawing/2014/main" id="{0F8F04BD-FA8E-F97E-AFAB-A3F065CDD53E}"/>
                </a:ext>
              </a:extLst>
            </p:cNvPr>
            <p:cNvSpPr/>
            <p:nvPr/>
          </p:nvSpPr>
          <p:spPr>
            <a:xfrm>
              <a:off x="-32881892" y="-922172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8" name="Ellipse 1267">
              <a:extLst>
                <a:ext uri="{FF2B5EF4-FFF2-40B4-BE49-F238E27FC236}">
                  <a16:creationId xmlns:a16="http://schemas.microsoft.com/office/drawing/2014/main" id="{40D0321C-9592-447D-69C2-8A208A66A4F0}"/>
                </a:ext>
              </a:extLst>
            </p:cNvPr>
            <p:cNvSpPr/>
            <p:nvPr/>
          </p:nvSpPr>
          <p:spPr>
            <a:xfrm>
              <a:off x="-33271234" y="-720015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9" name="Ellipse 1268">
              <a:extLst>
                <a:ext uri="{FF2B5EF4-FFF2-40B4-BE49-F238E27FC236}">
                  <a16:creationId xmlns:a16="http://schemas.microsoft.com/office/drawing/2014/main" id="{B95325B3-2FF7-FCCC-01CD-CFEF5EDFDC13}"/>
                </a:ext>
              </a:extLst>
            </p:cNvPr>
            <p:cNvSpPr/>
            <p:nvPr/>
          </p:nvSpPr>
          <p:spPr>
            <a:xfrm>
              <a:off x="-32993064" y="-922172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0" name="Ellipse 1269">
              <a:extLst>
                <a:ext uri="{FF2B5EF4-FFF2-40B4-BE49-F238E27FC236}">
                  <a16:creationId xmlns:a16="http://schemas.microsoft.com/office/drawing/2014/main" id="{531487B1-70A4-977B-53D5-BFBDE89DC501}"/>
                </a:ext>
              </a:extLst>
            </p:cNvPr>
            <p:cNvSpPr/>
            <p:nvPr/>
          </p:nvSpPr>
          <p:spPr>
            <a:xfrm>
              <a:off x="-33382405" y="-720015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1" name="Ellipse 1270">
              <a:extLst>
                <a:ext uri="{FF2B5EF4-FFF2-40B4-BE49-F238E27FC236}">
                  <a16:creationId xmlns:a16="http://schemas.microsoft.com/office/drawing/2014/main" id="{0D7DC73C-1F2B-364A-880D-DF722D5923D2}"/>
                </a:ext>
              </a:extLst>
            </p:cNvPr>
            <p:cNvSpPr/>
            <p:nvPr/>
          </p:nvSpPr>
          <p:spPr>
            <a:xfrm>
              <a:off x="-33493577" y="-720015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2" name="Ellipse 1271">
              <a:extLst>
                <a:ext uri="{FF2B5EF4-FFF2-40B4-BE49-F238E27FC236}">
                  <a16:creationId xmlns:a16="http://schemas.microsoft.com/office/drawing/2014/main" id="{884FD620-C848-D01B-4FF5-CE067A668C6B}"/>
                </a:ext>
              </a:extLst>
            </p:cNvPr>
            <p:cNvSpPr/>
            <p:nvPr/>
          </p:nvSpPr>
          <p:spPr>
            <a:xfrm>
              <a:off x="-33604748" y="-720015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3" name="Ellipse 1272">
              <a:extLst>
                <a:ext uri="{FF2B5EF4-FFF2-40B4-BE49-F238E27FC236}">
                  <a16:creationId xmlns:a16="http://schemas.microsoft.com/office/drawing/2014/main" id="{906684F5-8E93-36F9-FBFF-E660C015CDD8}"/>
                </a:ext>
              </a:extLst>
            </p:cNvPr>
            <p:cNvSpPr/>
            <p:nvPr/>
          </p:nvSpPr>
          <p:spPr>
            <a:xfrm>
              <a:off x="-32465241" y="-849950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4" name="Ellipse 1273">
              <a:extLst>
                <a:ext uri="{FF2B5EF4-FFF2-40B4-BE49-F238E27FC236}">
                  <a16:creationId xmlns:a16="http://schemas.microsoft.com/office/drawing/2014/main" id="{FC02BA7D-2DC9-3CD4-0910-E56BC8C58CCA}"/>
                </a:ext>
              </a:extLst>
            </p:cNvPr>
            <p:cNvSpPr/>
            <p:nvPr/>
          </p:nvSpPr>
          <p:spPr>
            <a:xfrm>
              <a:off x="-33715920" y="-720015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5" name="Ellipse 1274">
              <a:extLst>
                <a:ext uri="{FF2B5EF4-FFF2-40B4-BE49-F238E27FC236}">
                  <a16:creationId xmlns:a16="http://schemas.microsoft.com/office/drawing/2014/main" id="{9B877581-FECA-3126-50F4-16EE3B75FDEE}"/>
                </a:ext>
              </a:extLst>
            </p:cNvPr>
            <p:cNvSpPr/>
            <p:nvPr/>
          </p:nvSpPr>
          <p:spPr>
            <a:xfrm>
              <a:off x="-33465703" y="-849950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6" name="Ellipse 1275">
              <a:extLst>
                <a:ext uri="{FF2B5EF4-FFF2-40B4-BE49-F238E27FC236}">
                  <a16:creationId xmlns:a16="http://schemas.microsoft.com/office/drawing/2014/main" id="{A0F3741E-ED21-ABAE-9178-637EFBD63C0D}"/>
                </a:ext>
              </a:extLst>
            </p:cNvPr>
            <p:cNvSpPr/>
            <p:nvPr/>
          </p:nvSpPr>
          <p:spPr>
            <a:xfrm>
              <a:off x="-33827091" y="-720015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7" name="Ellipse 1276">
              <a:extLst>
                <a:ext uri="{FF2B5EF4-FFF2-40B4-BE49-F238E27FC236}">
                  <a16:creationId xmlns:a16="http://schemas.microsoft.com/office/drawing/2014/main" id="{92DF82AC-611D-CCB6-AF70-4ED12C585791}"/>
                </a:ext>
              </a:extLst>
            </p:cNvPr>
            <p:cNvSpPr/>
            <p:nvPr/>
          </p:nvSpPr>
          <p:spPr>
            <a:xfrm>
              <a:off x="-32798756" y="-849950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8" name="Ellipse 1277">
              <a:extLst>
                <a:ext uri="{FF2B5EF4-FFF2-40B4-BE49-F238E27FC236}">
                  <a16:creationId xmlns:a16="http://schemas.microsoft.com/office/drawing/2014/main" id="{A24A38E3-C172-5F1F-3A1D-F5DCC0C3AE83}"/>
                </a:ext>
              </a:extLst>
            </p:cNvPr>
            <p:cNvSpPr/>
            <p:nvPr/>
          </p:nvSpPr>
          <p:spPr>
            <a:xfrm>
              <a:off x="-33938262" y="-720015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9" name="Ellipse 1278">
              <a:extLst>
                <a:ext uri="{FF2B5EF4-FFF2-40B4-BE49-F238E27FC236}">
                  <a16:creationId xmlns:a16="http://schemas.microsoft.com/office/drawing/2014/main" id="{AB36FBEA-A165-5884-7676-46B6397725A7}"/>
                </a:ext>
              </a:extLst>
            </p:cNvPr>
            <p:cNvSpPr/>
            <p:nvPr/>
          </p:nvSpPr>
          <p:spPr>
            <a:xfrm>
              <a:off x="-32687584" y="-849950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0" name="Ellipse 1279">
              <a:extLst>
                <a:ext uri="{FF2B5EF4-FFF2-40B4-BE49-F238E27FC236}">
                  <a16:creationId xmlns:a16="http://schemas.microsoft.com/office/drawing/2014/main" id="{40DAAA26-B449-578F-69AB-8BDC166A65FF}"/>
                </a:ext>
              </a:extLst>
            </p:cNvPr>
            <p:cNvSpPr/>
            <p:nvPr/>
          </p:nvSpPr>
          <p:spPr>
            <a:xfrm>
              <a:off x="-33576875" y="-715166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1" name="Ellipse 1280">
              <a:extLst>
                <a:ext uri="{FF2B5EF4-FFF2-40B4-BE49-F238E27FC236}">
                  <a16:creationId xmlns:a16="http://schemas.microsoft.com/office/drawing/2014/main" id="{49635065-D16A-B91F-0BB0-60D06B6D67BF}"/>
                </a:ext>
              </a:extLst>
            </p:cNvPr>
            <p:cNvSpPr/>
            <p:nvPr/>
          </p:nvSpPr>
          <p:spPr>
            <a:xfrm>
              <a:off x="-34049434" y="-720015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2" name="Ellipse 1281">
              <a:extLst>
                <a:ext uri="{FF2B5EF4-FFF2-40B4-BE49-F238E27FC236}">
                  <a16:creationId xmlns:a16="http://schemas.microsoft.com/office/drawing/2014/main" id="{9E807029-70E9-8606-1222-45B140F9B318}"/>
                </a:ext>
              </a:extLst>
            </p:cNvPr>
            <p:cNvSpPr/>
            <p:nvPr/>
          </p:nvSpPr>
          <p:spPr>
            <a:xfrm>
              <a:off x="-33465703" y="-715166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3" name="Ellipse 1282">
              <a:extLst>
                <a:ext uri="{FF2B5EF4-FFF2-40B4-BE49-F238E27FC236}">
                  <a16:creationId xmlns:a16="http://schemas.microsoft.com/office/drawing/2014/main" id="{CB7586AC-E76B-12F9-CFD6-C821589BC5D9}"/>
                </a:ext>
              </a:extLst>
            </p:cNvPr>
            <p:cNvSpPr/>
            <p:nvPr/>
          </p:nvSpPr>
          <p:spPr>
            <a:xfrm>
              <a:off x="-32576413" y="-849950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4" name="Ellipse 1283">
              <a:extLst>
                <a:ext uri="{FF2B5EF4-FFF2-40B4-BE49-F238E27FC236}">
                  <a16:creationId xmlns:a16="http://schemas.microsoft.com/office/drawing/2014/main" id="{BCFD1FD5-0DFC-CDCD-1163-F210E6114A8F}"/>
                </a:ext>
              </a:extLst>
            </p:cNvPr>
            <p:cNvSpPr/>
            <p:nvPr/>
          </p:nvSpPr>
          <p:spPr>
            <a:xfrm>
              <a:off x="-33354532" y="-715166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5" name="Ellipse 1284">
              <a:extLst>
                <a:ext uri="{FF2B5EF4-FFF2-40B4-BE49-F238E27FC236}">
                  <a16:creationId xmlns:a16="http://schemas.microsoft.com/office/drawing/2014/main" id="{435F5151-6EEE-1D12-CDC8-D4F18FF9BF26}"/>
                </a:ext>
              </a:extLst>
            </p:cNvPr>
            <p:cNvSpPr/>
            <p:nvPr/>
          </p:nvSpPr>
          <p:spPr>
            <a:xfrm>
              <a:off x="-33271234" y="-854808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6" name="Ellipse 1285">
              <a:extLst>
                <a:ext uri="{FF2B5EF4-FFF2-40B4-BE49-F238E27FC236}">
                  <a16:creationId xmlns:a16="http://schemas.microsoft.com/office/drawing/2014/main" id="{1DC68AAD-2F24-CCDC-24EB-117395F411B8}"/>
                </a:ext>
              </a:extLst>
            </p:cNvPr>
            <p:cNvSpPr/>
            <p:nvPr/>
          </p:nvSpPr>
          <p:spPr>
            <a:xfrm>
              <a:off x="-33243361" y="-715166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7" name="Ellipse 1286">
              <a:extLst>
                <a:ext uri="{FF2B5EF4-FFF2-40B4-BE49-F238E27FC236}">
                  <a16:creationId xmlns:a16="http://schemas.microsoft.com/office/drawing/2014/main" id="{7E88E3F6-942A-1B06-ED55-A9651649A324}"/>
                </a:ext>
              </a:extLst>
            </p:cNvPr>
            <p:cNvSpPr/>
            <p:nvPr/>
          </p:nvSpPr>
          <p:spPr>
            <a:xfrm>
              <a:off x="-33382405" y="-854808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8" name="Ellipse 1287">
              <a:extLst>
                <a:ext uri="{FF2B5EF4-FFF2-40B4-BE49-F238E27FC236}">
                  <a16:creationId xmlns:a16="http://schemas.microsoft.com/office/drawing/2014/main" id="{C05D34CA-C32D-D162-CF45-83BDD58FCCD6}"/>
                </a:ext>
              </a:extLst>
            </p:cNvPr>
            <p:cNvSpPr/>
            <p:nvPr/>
          </p:nvSpPr>
          <p:spPr>
            <a:xfrm>
              <a:off x="-33132189" y="-715166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9" name="Ellipse 1288">
              <a:extLst>
                <a:ext uri="{FF2B5EF4-FFF2-40B4-BE49-F238E27FC236}">
                  <a16:creationId xmlns:a16="http://schemas.microsoft.com/office/drawing/2014/main" id="{9C7E5B9B-D2B7-67DF-3D1B-575F07E4216E}"/>
                </a:ext>
              </a:extLst>
            </p:cNvPr>
            <p:cNvSpPr/>
            <p:nvPr/>
          </p:nvSpPr>
          <p:spPr>
            <a:xfrm>
              <a:off x="-33493577" y="-854808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0" name="Ellipse 1289">
              <a:extLst>
                <a:ext uri="{FF2B5EF4-FFF2-40B4-BE49-F238E27FC236}">
                  <a16:creationId xmlns:a16="http://schemas.microsoft.com/office/drawing/2014/main" id="{3E4E24A2-0E83-D927-DE10-5F0EBBC53AA9}"/>
                </a:ext>
              </a:extLst>
            </p:cNvPr>
            <p:cNvSpPr/>
            <p:nvPr/>
          </p:nvSpPr>
          <p:spPr>
            <a:xfrm>
              <a:off x="-33021018" y="-715166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1" name="Ellipse 1290">
              <a:extLst>
                <a:ext uri="{FF2B5EF4-FFF2-40B4-BE49-F238E27FC236}">
                  <a16:creationId xmlns:a16="http://schemas.microsoft.com/office/drawing/2014/main" id="{D0904864-2CD0-1658-2B82-9CF5558714B5}"/>
                </a:ext>
              </a:extLst>
            </p:cNvPr>
            <p:cNvSpPr/>
            <p:nvPr/>
          </p:nvSpPr>
          <p:spPr>
            <a:xfrm>
              <a:off x="-33604748" y="-854808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2" name="Ellipse 1291">
              <a:extLst>
                <a:ext uri="{FF2B5EF4-FFF2-40B4-BE49-F238E27FC236}">
                  <a16:creationId xmlns:a16="http://schemas.microsoft.com/office/drawing/2014/main" id="{B993E370-98FE-A1E0-32A8-6CCB13C6F63D}"/>
                </a:ext>
              </a:extLst>
            </p:cNvPr>
            <p:cNvSpPr/>
            <p:nvPr/>
          </p:nvSpPr>
          <p:spPr>
            <a:xfrm>
              <a:off x="-33827091" y="-854808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3" name="Ellipse 1292">
              <a:extLst>
                <a:ext uri="{FF2B5EF4-FFF2-40B4-BE49-F238E27FC236}">
                  <a16:creationId xmlns:a16="http://schemas.microsoft.com/office/drawing/2014/main" id="{50970208-3C1E-E8CD-B4AB-7CC09C831959}"/>
                </a:ext>
              </a:extLst>
            </p:cNvPr>
            <p:cNvSpPr/>
            <p:nvPr/>
          </p:nvSpPr>
          <p:spPr>
            <a:xfrm>
              <a:off x="-34049434" y="-854808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4" name="Ellipse 1293">
              <a:extLst>
                <a:ext uri="{FF2B5EF4-FFF2-40B4-BE49-F238E27FC236}">
                  <a16:creationId xmlns:a16="http://schemas.microsoft.com/office/drawing/2014/main" id="{8A9EDBAE-9C89-52CF-CA0C-C5158ADF48FB}"/>
                </a:ext>
              </a:extLst>
            </p:cNvPr>
            <p:cNvSpPr/>
            <p:nvPr/>
          </p:nvSpPr>
          <p:spPr>
            <a:xfrm>
              <a:off x="-32687584" y="-715166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5" name="Ellipse 1294">
              <a:extLst>
                <a:ext uri="{FF2B5EF4-FFF2-40B4-BE49-F238E27FC236}">
                  <a16:creationId xmlns:a16="http://schemas.microsoft.com/office/drawing/2014/main" id="{DCA38658-2F30-DBD8-5B37-4C24E041819C}"/>
                </a:ext>
              </a:extLst>
            </p:cNvPr>
            <p:cNvSpPr/>
            <p:nvPr/>
          </p:nvSpPr>
          <p:spPr>
            <a:xfrm>
              <a:off x="-34160605" y="-720015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6" name="Ellipse 1295">
              <a:extLst>
                <a:ext uri="{FF2B5EF4-FFF2-40B4-BE49-F238E27FC236}">
                  <a16:creationId xmlns:a16="http://schemas.microsoft.com/office/drawing/2014/main" id="{16B94E63-566A-938C-E955-D532E036DFA5}"/>
                </a:ext>
              </a:extLst>
            </p:cNvPr>
            <p:cNvSpPr/>
            <p:nvPr/>
          </p:nvSpPr>
          <p:spPr>
            <a:xfrm>
              <a:off x="-31909626" y="-859666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7" name="Ellipse 1296">
              <a:extLst>
                <a:ext uri="{FF2B5EF4-FFF2-40B4-BE49-F238E27FC236}">
                  <a16:creationId xmlns:a16="http://schemas.microsoft.com/office/drawing/2014/main" id="{74B015FB-8375-9D52-4CC0-8C8A4549E6E0}"/>
                </a:ext>
              </a:extLst>
            </p:cNvPr>
            <p:cNvSpPr/>
            <p:nvPr/>
          </p:nvSpPr>
          <p:spPr>
            <a:xfrm>
              <a:off x="-33993606" y="-710364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8" name="Ellipse 1297">
              <a:extLst>
                <a:ext uri="{FF2B5EF4-FFF2-40B4-BE49-F238E27FC236}">
                  <a16:creationId xmlns:a16="http://schemas.microsoft.com/office/drawing/2014/main" id="{5331B9B8-7018-231C-DE39-B180F3EDFD96}"/>
                </a:ext>
              </a:extLst>
            </p:cNvPr>
            <p:cNvSpPr/>
            <p:nvPr/>
          </p:nvSpPr>
          <p:spPr>
            <a:xfrm>
              <a:off x="-32354070" y="-849950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9" name="Ellipse 1298">
              <a:extLst>
                <a:ext uri="{FF2B5EF4-FFF2-40B4-BE49-F238E27FC236}">
                  <a16:creationId xmlns:a16="http://schemas.microsoft.com/office/drawing/2014/main" id="{6471086D-0642-1A1C-6946-C977DCF72E6F}"/>
                </a:ext>
              </a:extLst>
            </p:cNvPr>
            <p:cNvSpPr/>
            <p:nvPr/>
          </p:nvSpPr>
          <p:spPr>
            <a:xfrm>
              <a:off x="-33882435" y="-710364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0" name="Ellipse 1299">
              <a:extLst>
                <a:ext uri="{FF2B5EF4-FFF2-40B4-BE49-F238E27FC236}">
                  <a16:creationId xmlns:a16="http://schemas.microsoft.com/office/drawing/2014/main" id="{8F9B15DC-0249-62A8-DAAC-2B1A5F93AAF3}"/>
                </a:ext>
              </a:extLst>
            </p:cNvPr>
            <p:cNvSpPr/>
            <p:nvPr/>
          </p:nvSpPr>
          <p:spPr>
            <a:xfrm>
              <a:off x="-32020797" y="-859666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1" name="Ellipse 1300">
              <a:extLst>
                <a:ext uri="{FF2B5EF4-FFF2-40B4-BE49-F238E27FC236}">
                  <a16:creationId xmlns:a16="http://schemas.microsoft.com/office/drawing/2014/main" id="{083CFB1E-9731-712E-EB62-92BE3AE297AA}"/>
                </a:ext>
              </a:extLst>
            </p:cNvPr>
            <p:cNvSpPr/>
            <p:nvPr/>
          </p:nvSpPr>
          <p:spPr>
            <a:xfrm>
              <a:off x="-33771264" y="-710364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2" name="Ellipse 1301">
              <a:extLst>
                <a:ext uri="{FF2B5EF4-FFF2-40B4-BE49-F238E27FC236}">
                  <a16:creationId xmlns:a16="http://schemas.microsoft.com/office/drawing/2014/main" id="{23282144-7F46-D84D-C764-61BB6E1D5F20}"/>
                </a:ext>
              </a:extLst>
            </p:cNvPr>
            <p:cNvSpPr/>
            <p:nvPr/>
          </p:nvSpPr>
          <p:spPr>
            <a:xfrm>
              <a:off x="-32854502" y="-72481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3" name="Ellipse 1302">
              <a:extLst>
                <a:ext uri="{FF2B5EF4-FFF2-40B4-BE49-F238E27FC236}">
                  <a16:creationId xmlns:a16="http://schemas.microsoft.com/office/drawing/2014/main" id="{074C4933-F42F-C94E-9AB8-7EC27BF8C8A8}"/>
                </a:ext>
              </a:extLst>
            </p:cNvPr>
            <p:cNvSpPr/>
            <p:nvPr/>
          </p:nvSpPr>
          <p:spPr>
            <a:xfrm>
              <a:off x="-33660092" y="-710364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4" name="Ellipse 1303">
              <a:extLst>
                <a:ext uri="{FF2B5EF4-FFF2-40B4-BE49-F238E27FC236}">
                  <a16:creationId xmlns:a16="http://schemas.microsoft.com/office/drawing/2014/main" id="{B15DC373-B9B7-73E1-2F22-11886B78B774}"/>
                </a:ext>
              </a:extLst>
            </p:cNvPr>
            <p:cNvSpPr/>
            <p:nvPr/>
          </p:nvSpPr>
          <p:spPr>
            <a:xfrm>
              <a:off x="-32242898" y="-849950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5" name="Ellipse 1304">
              <a:extLst>
                <a:ext uri="{FF2B5EF4-FFF2-40B4-BE49-F238E27FC236}">
                  <a16:creationId xmlns:a16="http://schemas.microsoft.com/office/drawing/2014/main" id="{810B43CB-BEC6-B081-4C05-D997AF0C9447}"/>
                </a:ext>
              </a:extLst>
            </p:cNvPr>
            <p:cNvSpPr/>
            <p:nvPr/>
          </p:nvSpPr>
          <p:spPr>
            <a:xfrm>
              <a:off x="-33548921" y="-710364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6" name="Ellipse 1305">
              <a:extLst>
                <a:ext uri="{FF2B5EF4-FFF2-40B4-BE49-F238E27FC236}">
                  <a16:creationId xmlns:a16="http://schemas.microsoft.com/office/drawing/2014/main" id="{7619C524-D96C-F129-3188-B0EC0DB3584F}"/>
                </a:ext>
              </a:extLst>
            </p:cNvPr>
            <p:cNvSpPr/>
            <p:nvPr/>
          </p:nvSpPr>
          <p:spPr>
            <a:xfrm>
              <a:off x="-32965674" y="-72481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7" name="Ellipse 1306">
              <a:extLst>
                <a:ext uri="{FF2B5EF4-FFF2-40B4-BE49-F238E27FC236}">
                  <a16:creationId xmlns:a16="http://schemas.microsoft.com/office/drawing/2014/main" id="{31469D2E-8D4C-0F4B-C977-87DC5356331E}"/>
                </a:ext>
              </a:extLst>
            </p:cNvPr>
            <p:cNvSpPr/>
            <p:nvPr/>
          </p:nvSpPr>
          <p:spPr>
            <a:xfrm>
              <a:off x="-33437749" y="-710364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8" name="Ellipse 1307">
              <a:extLst>
                <a:ext uri="{FF2B5EF4-FFF2-40B4-BE49-F238E27FC236}">
                  <a16:creationId xmlns:a16="http://schemas.microsoft.com/office/drawing/2014/main" id="{CF1830EF-B96F-5548-9711-F9FB5D8E7D61}"/>
                </a:ext>
              </a:extLst>
            </p:cNvPr>
            <p:cNvSpPr/>
            <p:nvPr/>
          </p:nvSpPr>
          <p:spPr>
            <a:xfrm>
              <a:off x="-33104235" y="-922172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9" name="Ellipse 1308">
              <a:extLst>
                <a:ext uri="{FF2B5EF4-FFF2-40B4-BE49-F238E27FC236}">
                  <a16:creationId xmlns:a16="http://schemas.microsoft.com/office/drawing/2014/main" id="{4A774F34-B751-B73F-19DE-7C9180F63D86}"/>
                </a:ext>
              </a:extLst>
            </p:cNvPr>
            <p:cNvSpPr/>
            <p:nvPr/>
          </p:nvSpPr>
          <p:spPr>
            <a:xfrm>
              <a:off x="-33326578" y="-710364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0" name="Ellipse 1309">
              <a:extLst>
                <a:ext uri="{FF2B5EF4-FFF2-40B4-BE49-F238E27FC236}">
                  <a16:creationId xmlns:a16="http://schemas.microsoft.com/office/drawing/2014/main" id="{A8B7E03F-8E05-F260-FDF4-305ECB7AA0A9}"/>
                </a:ext>
              </a:extLst>
            </p:cNvPr>
            <p:cNvSpPr/>
            <p:nvPr/>
          </p:nvSpPr>
          <p:spPr>
            <a:xfrm>
              <a:off x="-33076845" y="-72481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1" name="Ellipse 1310">
              <a:extLst>
                <a:ext uri="{FF2B5EF4-FFF2-40B4-BE49-F238E27FC236}">
                  <a16:creationId xmlns:a16="http://schemas.microsoft.com/office/drawing/2014/main" id="{50B2E341-33AA-2DBD-5F5A-FDAD8F48D20A}"/>
                </a:ext>
              </a:extLst>
            </p:cNvPr>
            <p:cNvSpPr/>
            <p:nvPr/>
          </p:nvSpPr>
          <p:spPr>
            <a:xfrm>
              <a:off x="-33215407" y="-710364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2" name="Ellipse 1311">
              <a:extLst>
                <a:ext uri="{FF2B5EF4-FFF2-40B4-BE49-F238E27FC236}">
                  <a16:creationId xmlns:a16="http://schemas.microsoft.com/office/drawing/2014/main" id="{A795DA81-20A2-697E-B50B-4131C9EC16AF}"/>
                </a:ext>
              </a:extLst>
            </p:cNvPr>
            <p:cNvSpPr/>
            <p:nvPr/>
          </p:nvSpPr>
          <p:spPr>
            <a:xfrm>
              <a:off x="-32353909" y="-859658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3" name="Ellipse 1312">
              <a:extLst>
                <a:ext uri="{FF2B5EF4-FFF2-40B4-BE49-F238E27FC236}">
                  <a16:creationId xmlns:a16="http://schemas.microsoft.com/office/drawing/2014/main" id="{64343138-3CD4-079C-4E6F-1DFF3311272D}"/>
                </a:ext>
              </a:extLst>
            </p:cNvPr>
            <p:cNvSpPr/>
            <p:nvPr/>
          </p:nvSpPr>
          <p:spPr>
            <a:xfrm>
              <a:off x="-33104235" y="-710364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4" name="Ellipse 1313">
              <a:extLst>
                <a:ext uri="{FF2B5EF4-FFF2-40B4-BE49-F238E27FC236}">
                  <a16:creationId xmlns:a16="http://schemas.microsoft.com/office/drawing/2014/main" id="{135FF6C3-5EDB-F8CF-16A5-95F229C5223E}"/>
                </a:ext>
              </a:extLst>
            </p:cNvPr>
            <p:cNvSpPr/>
            <p:nvPr/>
          </p:nvSpPr>
          <p:spPr>
            <a:xfrm>
              <a:off x="-32131727" y="-849950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5" name="Ellipse 1314">
              <a:extLst>
                <a:ext uri="{FF2B5EF4-FFF2-40B4-BE49-F238E27FC236}">
                  <a16:creationId xmlns:a16="http://schemas.microsoft.com/office/drawing/2014/main" id="{31F508B6-050A-EE27-CB99-568F53329A7B}"/>
                </a:ext>
              </a:extLst>
            </p:cNvPr>
            <p:cNvSpPr/>
            <p:nvPr/>
          </p:nvSpPr>
          <p:spPr>
            <a:xfrm>
              <a:off x="-32465080" y="-859658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6" name="Ellipse 1315">
              <a:extLst>
                <a:ext uri="{FF2B5EF4-FFF2-40B4-BE49-F238E27FC236}">
                  <a16:creationId xmlns:a16="http://schemas.microsoft.com/office/drawing/2014/main" id="{7D5EE7EE-3790-E4CB-5A01-C1127631151F}"/>
                </a:ext>
              </a:extLst>
            </p:cNvPr>
            <p:cNvSpPr/>
            <p:nvPr/>
          </p:nvSpPr>
          <p:spPr>
            <a:xfrm>
              <a:off x="-33299188" y="-72481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7" name="Ellipse 1316">
              <a:extLst>
                <a:ext uri="{FF2B5EF4-FFF2-40B4-BE49-F238E27FC236}">
                  <a16:creationId xmlns:a16="http://schemas.microsoft.com/office/drawing/2014/main" id="{C5C54A67-140E-EC10-8BE5-B775460F1E93}"/>
                </a:ext>
              </a:extLst>
            </p:cNvPr>
            <p:cNvSpPr/>
            <p:nvPr/>
          </p:nvSpPr>
          <p:spPr>
            <a:xfrm>
              <a:off x="-33410359" y="-72481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8" name="Ellipse 1317">
              <a:extLst>
                <a:ext uri="{FF2B5EF4-FFF2-40B4-BE49-F238E27FC236}">
                  <a16:creationId xmlns:a16="http://schemas.microsoft.com/office/drawing/2014/main" id="{8881E8C0-B649-D759-398A-34B83E6B39F9}"/>
                </a:ext>
              </a:extLst>
            </p:cNvPr>
            <p:cNvSpPr/>
            <p:nvPr/>
          </p:nvSpPr>
          <p:spPr>
            <a:xfrm>
              <a:off x="-33882435" y="-845157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9" name="Ellipse 1318">
              <a:extLst>
                <a:ext uri="{FF2B5EF4-FFF2-40B4-BE49-F238E27FC236}">
                  <a16:creationId xmlns:a16="http://schemas.microsoft.com/office/drawing/2014/main" id="{7ED0A6A4-A029-79E8-D9EA-DEA726DF7CC1}"/>
                </a:ext>
              </a:extLst>
            </p:cNvPr>
            <p:cNvSpPr/>
            <p:nvPr/>
          </p:nvSpPr>
          <p:spPr>
            <a:xfrm>
              <a:off x="-33521531" y="-72481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0" name="Ellipse 1319">
              <a:extLst>
                <a:ext uri="{FF2B5EF4-FFF2-40B4-BE49-F238E27FC236}">
                  <a16:creationId xmlns:a16="http://schemas.microsoft.com/office/drawing/2014/main" id="{DD38EA7A-DA36-BFE1-BE1A-FC123C429A72}"/>
                </a:ext>
              </a:extLst>
            </p:cNvPr>
            <p:cNvSpPr/>
            <p:nvPr/>
          </p:nvSpPr>
          <p:spPr>
            <a:xfrm>
              <a:off x="-33771264" y="-845157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1" name="Ellipse 1320">
              <a:extLst>
                <a:ext uri="{FF2B5EF4-FFF2-40B4-BE49-F238E27FC236}">
                  <a16:creationId xmlns:a16="http://schemas.microsoft.com/office/drawing/2014/main" id="{FC8ABE1A-756F-D59F-C803-F6A1CCD02617}"/>
                </a:ext>
              </a:extLst>
            </p:cNvPr>
            <p:cNvSpPr/>
            <p:nvPr/>
          </p:nvSpPr>
          <p:spPr>
            <a:xfrm>
              <a:off x="-33632702" y="-72481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2" name="Ellipse 1321">
              <a:extLst>
                <a:ext uri="{FF2B5EF4-FFF2-40B4-BE49-F238E27FC236}">
                  <a16:creationId xmlns:a16="http://schemas.microsoft.com/office/drawing/2014/main" id="{35B82FD2-0AE8-8CB6-8218-43C68DDA6837}"/>
                </a:ext>
              </a:extLst>
            </p:cNvPr>
            <p:cNvSpPr/>
            <p:nvPr/>
          </p:nvSpPr>
          <p:spPr>
            <a:xfrm>
              <a:off x="-33966216" y="-705563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3" name="Ellipse 1322">
              <a:extLst>
                <a:ext uri="{FF2B5EF4-FFF2-40B4-BE49-F238E27FC236}">
                  <a16:creationId xmlns:a16="http://schemas.microsoft.com/office/drawing/2014/main" id="{23633784-3935-F6CE-34FC-649E449907DE}"/>
                </a:ext>
              </a:extLst>
            </p:cNvPr>
            <p:cNvSpPr/>
            <p:nvPr/>
          </p:nvSpPr>
          <p:spPr>
            <a:xfrm>
              <a:off x="-33437749" y="-845157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4" name="Ellipse 1323">
              <a:extLst>
                <a:ext uri="{FF2B5EF4-FFF2-40B4-BE49-F238E27FC236}">
                  <a16:creationId xmlns:a16="http://schemas.microsoft.com/office/drawing/2014/main" id="{A5B19256-20D3-555D-0608-68E185196946}"/>
                </a:ext>
              </a:extLst>
            </p:cNvPr>
            <p:cNvSpPr/>
            <p:nvPr/>
          </p:nvSpPr>
          <p:spPr>
            <a:xfrm>
              <a:off x="-33855045" y="-705563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5" name="Ellipse 1324">
              <a:extLst>
                <a:ext uri="{FF2B5EF4-FFF2-40B4-BE49-F238E27FC236}">
                  <a16:creationId xmlns:a16="http://schemas.microsoft.com/office/drawing/2014/main" id="{6755F084-A536-D615-F4A3-F3EACEA93A93}"/>
                </a:ext>
              </a:extLst>
            </p:cNvPr>
            <p:cNvSpPr/>
            <p:nvPr/>
          </p:nvSpPr>
          <p:spPr>
            <a:xfrm>
              <a:off x="-32576252" y="-859658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6" name="Ellipse 1325">
              <a:extLst>
                <a:ext uri="{FF2B5EF4-FFF2-40B4-BE49-F238E27FC236}">
                  <a16:creationId xmlns:a16="http://schemas.microsoft.com/office/drawing/2014/main" id="{AFDD8954-58EC-F6F2-BB0F-F1DCE2CEDDB9}"/>
                </a:ext>
              </a:extLst>
            </p:cNvPr>
            <p:cNvSpPr/>
            <p:nvPr/>
          </p:nvSpPr>
          <p:spPr>
            <a:xfrm>
              <a:off x="-33743874" y="-705563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7" name="Ellipse 1326">
              <a:extLst>
                <a:ext uri="{FF2B5EF4-FFF2-40B4-BE49-F238E27FC236}">
                  <a16:creationId xmlns:a16="http://schemas.microsoft.com/office/drawing/2014/main" id="{9A07221B-A4AC-A0D2-9BB9-8D005B82C147}"/>
                </a:ext>
              </a:extLst>
            </p:cNvPr>
            <p:cNvSpPr/>
            <p:nvPr/>
          </p:nvSpPr>
          <p:spPr>
            <a:xfrm>
              <a:off x="-33743874" y="-72481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8" name="Ellipse 1327">
              <a:extLst>
                <a:ext uri="{FF2B5EF4-FFF2-40B4-BE49-F238E27FC236}">
                  <a16:creationId xmlns:a16="http://schemas.microsoft.com/office/drawing/2014/main" id="{3046B247-6B01-7129-51D2-86FB1FBA43A4}"/>
                </a:ext>
              </a:extLst>
            </p:cNvPr>
            <p:cNvSpPr/>
            <p:nvPr/>
          </p:nvSpPr>
          <p:spPr>
            <a:xfrm>
              <a:off x="-33632702" y="-705563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9" name="Ellipse 1328">
              <a:extLst>
                <a:ext uri="{FF2B5EF4-FFF2-40B4-BE49-F238E27FC236}">
                  <a16:creationId xmlns:a16="http://schemas.microsoft.com/office/drawing/2014/main" id="{C9C46FCA-8CD5-A9E8-D644-3DA759FB82A8}"/>
                </a:ext>
              </a:extLst>
            </p:cNvPr>
            <p:cNvSpPr/>
            <p:nvPr/>
          </p:nvSpPr>
          <p:spPr>
            <a:xfrm>
              <a:off x="-32687423" y="-859658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0" name="Ellipse 1329">
              <a:extLst>
                <a:ext uri="{FF2B5EF4-FFF2-40B4-BE49-F238E27FC236}">
                  <a16:creationId xmlns:a16="http://schemas.microsoft.com/office/drawing/2014/main" id="{D0FC1449-C0F0-5B7D-0BA1-4BC983C16C5B}"/>
                </a:ext>
              </a:extLst>
            </p:cNvPr>
            <p:cNvSpPr/>
            <p:nvPr/>
          </p:nvSpPr>
          <p:spPr>
            <a:xfrm>
              <a:off x="-33521531" y="-705563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1" name="Ellipse 1330">
              <a:extLst>
                <a:ext uri="{FF2B5EF4-FFF2-40B4-BE49-F238E27FC236}">
                  <a16:creationId xmlns:a16="http://schemas.microsoft.com/office/drawing/2014/main" id="{4C87BC6C-11D4-1EF4-A760-6A7491D04133}"/>
                </a:ext>
              </a:extLst>
            </p:cNvPr>
            <p:cNvSpPr/>
            <p:nvPr/>
          </p:nvSpPr>
          <p:spPr>
            <a:xfrm>
              <a:off x="-32743331" y="-859601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2" name="Ellipse 1331">
              <a:extLst>
                <a:ext uri="{FF2B5EF4-FFF2-40B4-BE49-F238E27FC236}">
                  <a16:creationId xmlns:a16="http://schemas.microsoft.com/office/drawing/2014/main" id="{612DFBAD-0053-85D8-29F1-2290F450F700}"/>
                </a:ext>
              </a:extLst>
            </p:cNvPr>
            <p:cNvSpPr/>
            <p:nvPr/>
          </p:nvSpPr>
          <p:spPr>
            <a:xfrm>
              <a:off x="-33410359" y="-705563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3" name="Ellipse 1332">
              <a:extLst>
                <a:ext uri="{FF2B5EF4-FFF2-40B4-BE49-F238E27FC236}">
                  <a16:creationId xmlns:a16="http://schemas.microsoft.com/office/drawing/2014/main" id="{726950F4-F1FC-0EFD-36A9-21E00075253E}"/>
                </a:ext>
              </a:extLst>
            </p:cNvPr>
            <p:cNvSpPr/>
            <p:nvPr/>
          </p:nvSpPr>
          <p:spPr>
            <a:xfrm>
              <a:off x="-33326578" y="-845157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4" name="Ellipse 1333">
              <a:extLst>
                <a:ext uri="{FF2B5EF4-FFF2-40B4-BE49-F238E27FC236}">
                  <a16:creationId xmlns:a16="http://schemas.microsoft.com/office/drawing/2014/main" id="{2ECC5B67-8FB6-6681-A245-FB356D2C7F1C}"/>
                </a:ext>
              </a:extLst>
            </p:cNvPr>
            <p:cNvSpPr/>
            <p:nvPr/>
          </p:nvSpPr>
          <p:spPr>
            <a:xfrm>
              <a:off x="-33299188" y="-705563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5" name="Ellipse 1334">
              <a:extLst>
                <a:ext uri="{FF2B5EF4-FFF2-40B4-BE49-F238E27FC236}">
                  <a16:creationId xmlns:a16="http://schemas.microsoft.com/office/drawing/2014/main" id="{049EB963-C141-41F3-54A0-F0F44B0FF823}"/>
                </a:ext>
              </a:extLst>
            </p:cNvPr>
            <p:cNvSpPr/>
            <p:nvPr/>
          </p:nvSpPr>
          <p:spPr>
            <a:xfrm>
              <a:off x="-32854502" y="-859601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6" name="Ellipse 1335">
              <a:extLst>
                <a:ext uri="{FF2B5EF4-FFF2-40B4-BE49-F238E27FC236}">
                  <a16:creationId xmlns:a16="http://schemas.microsoft.com/office/drawing/2014/main" id="{0FBAC947-ED0D-A5AF-792A-5CEA5AE5D596}"/>
                </a:ext>
              </a:extLst>
            </p:cNvPr>
            <p:cNvSpPr/>
            <p:nvPr/>
          </p:nvSpPr>
          <p:spPr>
            <a:xfrm>
              <a:off x="-33188017" y="-705563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7" name="Ellipse 1336">
              <a:extLst>
                <a:ext uri="{FF2B5EF4-FFF2-40B4-BE49-F238E27FC236}">
                  <a16:creationId xmlns:a16="http://schemas.microsoft.com/office/drawing/2014/main" id="{CF992232-61E0-C8E6-54DB-A4485F95F105}"/>
                </a:ext>
              </a:extLst>
            </p:cNvPr>
            <p:cNvSpPr/>
            <p:nvPr/>
          </p:nvSpPr>
          <p:spPr>
            <a:xfrm>
              <a:off x="-33855045" y="-72481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8" name="Ellipse 1337">
              <a:extLst>
                <a:ext uri="{FF2B5EF4-FFF2-40B4-BE49-F238E27FC236}">
                  <a16:creationId xmlns:a16="http://schemas.microsoft.com/office/drawing/2014/main" id="{35B48631-4142-B566-D049-9FF347E62204}"/>
                </a:ext>
              </a:extLst>
            </p:cNvPr>
            <p:cNvSpPr/>
            <p:nvPr/>
          </p:nvSpPr>
          <p:spPr>
            <a:xfrm>
              <a:off x="-33076845" y="-705563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9" name="Ellipse 1338">
              <a:extLst>
                <a:ext uri="{FF2B5EF4-FFF2-40B4-BE49-F238E27FC236}">
                  <a16:creationId xmlns:a16="http://schemas.microsoft.com/office/drawing/2014/main" id="{D69DDA34-C8CA-602E-8034-EA4A2B8DEF71}"/>
                </a:ext>
              </a:extLst>
            </p:cNvPr>
            <p:cNvSpPr/>
            <p:nvPr/>
          </p:nvSpPr>
          <p:spPr>
            <a:xfrm>
              <a:off x="-32965674" y="-859601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0" name="Ellipse 1339">
              <a:extLst>
                <a:ext uri="{FF2B5EF4-FFF2-40B4-BE49-F238E27FC236}">
                  <a16:creationId xmlns:a16="http://schemas.microsoft.com/office/drawing/2014/main" id="{62D8CC60-EDDB-EC26-5EDE-E4066667315F}"/>
                </a:ext>
              </a:extLst>
            </p:cNvPr>
            <p:cNvSpPr/>
            <p:nvPr/>
          </p:nvSpPr>
          <p:spPr>
            <a:xfrm>
              <a:off x="-32965674" y="-705563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1" name="Ellipse 1340">
              <a:extLst>
                <a:ext uri="{FF2B5EF4-FFF2-40B4-BE49-F238E27FC236}">
                  <a16:creationId xmlns:a16="http://schemas.microsoft.com/office/drawing/2014/main" id="{F363A27E-5682-C3D8-7177-CFCFC5423C72}"/>
                </a:ext>
              </a:extLst>
            </p:cNvPr>
            <p:cNvSpPr/>
            <p:nvPr/>
          </p:nvSpPr>
          <p:spPr>
            <a:xfrm>
              <a:off x="-33299188" y="-859601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2" name="Ellipse 1341">
              <a:extLst>
                <a:ext uri="{FF2B5EF4-FFF2-40B4-BE49-F238E27FC236}">
                  <a16:creationId xmlns:a16="http://schemas.microsoft.com/office/drawing/2014/main" id="{348C8499-265A-E729-934F-BB1FBB1D97E6}"/>
                </a:ext>
              </a:extLst>
            </p:cNvPr>
            <p:cNvSpPr/>
            <p:nvPr/>
          </p:nvSpPr>
          <p:spPr>
            <a:xfrm>
              <a:off x="-32854502" y="-705563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3" name="Ellipse 1342">
              <a:extLst>
                <a:ext uri="{FF2B5EF4-FFF2-40B4-BE49-F238E27FC236}">
                  <a16:creationId xmlns:a16="http://schemas.microsoft.com/office/drawing/2014/main" id="{F1B85530-68BA-B890-3E78-1CB60CC31BB5}"/>
                </a:ext>
              </a:extLst>
            </p:cNvPr>
            <p:cNvSpPr/>
            <p:nvPr/>
          </p:nvSpPr>
          <p:spPr>
            <a:xfrm>
              <a:off x="-33966216" y="-72481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4" name="Ellipse 1343">
              <a:extLst>
                <a:ext uri="{FF2B5EF4-FFF2-40B4-BE49-F238E27FC236}">
                  <a16:creationId xmlns:a16="http://schemas.microsoft.com/office/drawing/2014/main" id="{BB834C31-F49F-24B8-6274-C5CB4151759A}"/>
                </a:ext>
              </a:extLst>
            </p:cNvPr>
            <p:cNvSpPr/>
            <p:nvPr/>
          </p:nvSpPr>
          <p:spPr>
            <a:xfrm>
              <a:off x="-31992763" y="-864395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5" name="Ellipse 1344">
              <a:extLst>
                <a:ext uri="{FF2B5EF4-FFF2-40B4-BE49-F238E27FC236}">
                  <a16:creationId xmlns:a16="http://schemas.microsoft.com/office/drawing/2014/main" id="{57A8F291-332D-AB14-954C-8C518D9E7562}"/>
                </a:ext>
              </a:extLst>
            </p:cNvPr>
            <p:cNvSpPr/>
            <p:nvPr/>
          </p:nvSpPr>
          <p:spPr>
            <a:xfrm>
              <a:off x="-34049434" y="-700762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6" name="Ellipse 1345">
              <a:extLst>
                <a:ext uri="{FF2B5EF4-FFF2-40B4-BE49-F238E27FC236}">
                  <a16:creationId xmlns:a16="http://schemas.microsoft.com/office/drawing/2014/main" id="{23E8C396-1BF4-FFDD-0B2F-DB85CC07D6B7}"/>
                </a:ext>
              </a:extLst>
            </p:cNvPr>
            <p:cNvSpPr/>
            <p:nvPr/>
          </p:nvSpPr>
          <p:spPr>
            <a:xfrm>
              <a:off x="-32770802" y="-729618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7" name="Ellipse 1346">
              <a:extLst>
                <a:ext uri="{FF2B5EF4-FFF2-40B4-BE49-F238E27FC236}">
                  <a16:creationId xmlns:a16="http://schemas.microsoft.com/office/drawing/2014/main" id="{124E2F52-D35F-25A8-718D-4E7BCE973D26}"/>
                </a:ext>
              </a:extLst>
            </p:cNvPr>
            <p:cNvSpPr/>
            <p:nvPr/>
          </p:nvSpPr>
          <p:spPr>
            <a:xfrm>
              <a:off x="-33938262" y="-700762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8" name="Ellipse 1347">
              <a:extLst>
                <a:ext uri="{FF2B5EF4-FFF2-40B4-BE49-F238E27FC236}">
                  <a16:creationId xmlns:a16="http://schemas.microsoft.com/office/drawing/2014/main" id="{B8451D48-A736-99E6-33FC-5CFAC47052F2}"/>
                </a:ext>
              </a:extLst>
            </p:cNvPr>
            <p:cNvSpPr/>
            <p:nvPr/>
          </p:nvSpPr>
          <p:spPr>
            <a:xfrm>
              <a:off x="-32103934" y="-864395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9" name="Ellipse 1348">
              <a:extLst>
                <a:ext uri="{FF2B5EF4-FFF2-40B4-BE49-F238E27FC236}">
                  <a16:creationId xmlns:a16="http://schemas.microsoft.com/office/drawing/2014/main" id="{4E5FF2CD-C09C-7CBB-0189-4AABBFEDEC4C}"/>
                </a:ext>
              </a:extLst>
            </p:cNvPr>
            <p:cNvSpPr/>
            <p:nvPr/>
          </p:nvSpPr>
          <p:spPr>
            <a:xfrm>
              <a:off x="-33827091" y="-700762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0" name="Ellipse 1349">
              <a:extLst>
                <a:ext uri="{FF2B5EF4-FFF2-40B4-BE49-F238E27FC236}">
                  <a16:creationId xmlns:a16="http://schemas.microsoft.com/office/drawing/2014/main" id="{9A548EE7-06FA-292B-BB37-C3DEF2C0E601}"/>
                </a:ext>
              </a:extLst>
            </p:cNvPr>
            <p:cNvSpPr/>
            <p:nvPr/>
          </p:nvSpPr>
          <p:spPr>
            <a:xfrm>
              <a:off x="-32881892" y="-729618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1" name="Ellipse 1350">
              <a:extLst>
                <a:ext uri="{FF2B5EF4-FFF2-40B4-BE49-F238E27FC236}">
                  <a16:creationId xmlns:a16="http://schemas.microsoft.com/office/drawing/2014/main" id="{85FB65CB-B82C-5AB5-5B2D-8E44B2F9FBF8}"/>
                </a:ext>
              </a:extLst>
            </p:cNvPr>
            <p:cNvSpPr/>
            <p:nvPr/>
          </p:nvSpPr>
          <p:spPr>
            <a:xfrm>
              <a:off x="-33715920" y="-700762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2" name="Ellipse 1351">
              <a:extLst>
                <a:ext uri="{FF2B5EF4-FFF2-40B4-BE49-F238E27FC236}">
                  <a16:creationId xmlns:a16="http://schemas.microsoft.com/office/drawing/2014/main" id="{6EE6537F-2F30-9C8D-234B-D5B1DC100E50}"/>
                </a:ext>
              </a:extLst>
            </p:cNvPr>
            <p:cNvSpPr/>
            <p:nvPr/>
          </p:nvSpPr>
          <p:spPr>
            <a:xfrm>
              <a:off x="-32965674" y="-455240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3" name="Ellipse 1352">
              <a:extLst>
                <a:ext uri="{FF2B5EF4-FFF2-40B4-BE49-F238E27FC236}">
                  <a16:creationId xmlns:a16="http://schemas.microsoft.com/office/drawing/2014/main" id="{CCD5612A-DD21-005E-A7DD-1C3CA252F67E}"/>
                </a:ext>
              </a:extLst>
            </p:cNvPr>
            <p:cNvSpPr/>
            <p:nvPr/>
          </p:nvSpPr>
          <p:spPr>
            <a:xfrm>
              <a:off x="-33604748" y="-700762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4" name="Ellipse 1353">
              <a:extLst>
                <a:ext uri="{FF2B5EF4-FFF2-40B4-BE49-F238E27FC236}">
                  <a16:creationId xmlns:a16="http://schemas.microsoft.com/office/drawing/2014/main" id="{4F4E69D8-7F0D-2A12-C42D-2D3D25482C8E}"/>
                </a:ext>
              </a:extLst>
            </p:cNvPr>
            <p:cNvSpPr/>
            <p:nvPr/>
          </p:nvSpPr>
          <p:spPr>
            <a:xfrm>
              <a:off x="-32993064" y="-729618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5" name="Ellipse 1354">
              <a:extLst>
                <a:ext uri="{FF2B5EF4-FFF2-40B4-BE49-F238E27FC236}">
                  <a16:creationId xmlns:a16="http://schemas.microsoft.com/office/drawing/2014/main" id="{B56586CE-BDF1-CB55-0F64-595CE2E681BD}"/>
                </a:ext>
              </a:extLst>
            </p:cNvPr>
            <p:cNvSpPr/>
            <p:nvPr/>
          </p:nvSpPr>
          <p:spPr>
            <a:xfrm>
              <a:off x="-33493577" y="-700762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6" name="Ellipse 1355">
              <a:extLst>
                <a:ext uri="{FF2B5EF4-FFF2-40B4-BE49-F238E27FC236}">
                  <a16:creationId xmlns:a16="http://schemas.microsoft.com/office/drawing/2014/main" id="{585E85A2-131F-2E41-C5B1-15F66AA84A03}"/>
                </a:ext>
              </a:extLst>
            </p:cNvPr>
            <p:cNvSpPr/>
            <p:nvPr/>
          </p:nvSpPr>
          <p:spPr>
            <a:xfrm>
              <a:off x="-32465080" y="-801888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7" name="Ellipse 1356">
              <a:extLst>
                <a:ext uri="{FF2B5EF4-FFF2-40B4-BE49-F238E27FC236}">
                  <a16:creationId xmlns:a16="http://schemas.microsoft.com/office/drawing/2014/main" id="{19B8ED20-0625-D9DD-77FC-BBC937A34C7F}"/>
                </a:ext>
              </a:extLst>
            </p:cNvPr>
            <p:cNvSpPr/>
            <p:nvPr/>
          </p:nvSpPr>
          <p:spPr>
            <a:xfrm>
              <a:off x="-33382405" y="-700762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8" name="Ellipse 1357">
              <a:extLst>
                <a:ext uri="{FF2B5EF4-FFF2-40B4-BE49-F238E27FC236}">
                  <a16:creationId xmlns:a16="http://schemas.microsoft.com/office/drawing/2014/main" id="{336E21E6-176D-4492-1E03-73A41CFD3A0F}"/>
                </a:ext>
              </a:extLst>
            </p:cNvPr>
            <p:cNvSpPr/>
            <p:nvPr/>
          </p:nvSpPr>
          <p:spPr>
            <a:xfrm>
              <a:off x="-32659630" y="-845157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9" name="Ellipse 1358">
              <a:extLst>
                <a:ext uri="{FF2B5EF4-FFF2-40B4-BE49-F238E27FC236}">
                  <a16:creationId xmlns:a16="http://schemas.microsoft.com/office/drawing/2014/main" id="{76901139-5A14-453C-0104-DC39A2E276FB}"/>
                </a:ext>
              </a:extLst>
            </p:cNvPr>
            <p:cNvSpPr/>
            <p:nvPr/>
          </p:nvSpPr>
          <p:spPr>
            <a:xfrm>
              <a:off x="-33271234" y="-700762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0" name="Ellipse 1359">
              <a:extLst>
                <a:ext uri="{FF2B5EF4-FFF2-40B4-BE49-F238E27FC236}">
                  <a16:creationId xmlns:a16="http://schemas.microsoft.com/office/drawing/2014/main" id="{528CFF7A-E596-6B35-42F2-9E9530F885AD}"/>
                </a:ext>
              </a:extLst>
            </p:cNvPr>
            <p:cNvSpPr/>
            <p:nvPr/>
          </p:nvSpPr>
          <p:spPr>
            <a:xfrm>
              <a:off x="-32353909" y="-801888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1" name="Ellipse 1360">
              <a:extLst>
                <a:ext uri="{FF2B5EF4-FFF2-40B4-BE49-F238E27FC236}">
                  <a16:creationId xmlns:a16="http://schemas.microsoft.com/office/drawing/2014/main" id="{C3D036A7-1A56-9E45-BAD9-86105FA50EB8}"/>
                </a:ext>
              </a:extLst>
            </p:cNvPr>
            <p:cNvSpPr/>
            <p:nvPr/>
          </p:nvSpPr>
          <p:spPr>
            <a:xfrm>
              <a:off x="-33104235" y="-729618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2" name="Ellipse 1361">
              <a:extLst>
                <a:ext uri="{FF2B5EF4-FFF2-40B4-BE49-F238E27FC236}">
                  <a16:creationId xmlns:a16="http://schemas.microsoft.com/office/drawing/2014/main" id="{B0E20A76-5B30-986F-D9C8-D641F1E5E000}"/>
                </a:ext>
              </a:extLst>
            </p:cNvPr>
            <p:cNvSpPr/>
            <p:nvPr/>
          </p:nvSpPr>
          <p:spPr>
            <a:xfrm>
              <a:off x="-32548459" y="-845157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3" name="Ellipse 1362">
              <a:extLst>
                <a:ext uri="{FF2B5EF4-FFF2-40B4-BE49-F238E27FC236}">
                  <a16:creationId xmlns:a16="http://schemas.microsoft.com/office/drawing/2014/main" id="{DD185321-12A6-DB81-75B2-7F7FCC8CE27D}"/>
                </a:ext>
              </a:extLst>
            </p:cNvPr>
            <p:cNvSpPr/>
            <p:nvPr/>
          </p:nvSpPr>
          <p:spPr>
            <a:xfrm>
              <a:off x="-33326578" y="-729618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4" name="Ellipse 1363">
              <a:extLst>
                <a:ext uri="{FF2B5EF4-FFF2-40B4-BE49-F238E27FC236}">
                  <a16:creationId xmlns:a16="http://schemas.microsoft.com/office/drawing/2014/main" id="{3B3552B8-CDF3-E71B-B87F-1A831DE0FFB3}"/>
                </a:ext>
              </a:extLst>
            </p:cNvPr>
            <p:cNvSpPr/>
            <p:nvPr/>
          </p:nvSpPr>
          <p:spPr>
            <a:xfrm>
              <a:off x="-32548459" y="-864411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5" name="Ellipse 1364">
              <a:extLst>
                <a:ext uri="{FF2B5EF4-FFF2-40B4-BE49-F238E27FC236}">
                  <a16:creationId xmlns:a16="http://schemas.microsoft.com/office/drawing/2014/main" id="{62E12DA3-29DF-5297-77FA-047DA80839A2}"/>
                </a:ext>
              </a:extLst>
            </p:cNvPr>
            <p:cNvSpPr/>
            <p:nvPr/>
          </p:nvSpPr>
          <p:spPr>
            <a:xfrm>
              <a:off x="-33437749" y="-729618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6" name="Ellipse 1365">
              <a:extLst>
                <a:ext uri="{FF2B5EF4-FFF2-40B4-BE49-F238E27FC236}">
                  <a16:creationId xmlns:a16="http://schemas.microsoft.com/office/drawing/2014/main" id="{8B64D33E-B704-A8AC-72F1-E44046BC0544}"/>
                </a:ext>
              </a:extLst>
            </p:cNvPr>
            <p:cNvSpPr/>
            <p:nvPr/>
          </p:nvSpPr>
          <p:spPr>
            <a:xfrm>
              <a:off x="-32965674" y="-801840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7" name="Ellipse 1366">
              <a:extLst>
                <a:ext uri="{FF2B5EF4-FFF2-40B4-BE49-F238E27FC236}">
                  <a16:creationId xmlns:a16="http://schemas.microsoft.com/office/drawing/2014/main" id="{B4B9110C-2001-C581-505B-A436340A7E4B}"/>
                </a:ext>
              </a:extLst>
            </p:cNvPr>
            <p:cNvSpPr/>
            <p:nvPr/>
          </p:nvSpPr>
          <p:spPr>
            <a:xfrm>
              <a:off x="-32659630" y="-864411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8" name="Ellipse 1367">
              <a:extLst>
                <a:ext uri="{FF2B5EF4-FFF2-40B4-BE49-F238E27FC236}">
                  <a16:creationId xmlns:a16="http://schemas.microsoft.com/office/drawing/2014/main" id="{ADCE6A51-1199-8936-82B8-79BD8691DB2E}"/>
                </a:ext>
              </a:extLst>
            </p:cNvPr>
            <p:cNvSpPr/>
            <p:nvPr/>
          </p:nvSpPr>
          <p:spPr>
            <a:xfrm>
              <a:off x="-33548921" y="-729618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9" name="Ellipse 1368">
              <a:extLst>
                <a:ext uri="{FF2B5EF4-FFF2-40B4-BE49-F238E27FC236}">
                  <a16:creationId xmlns:a16="http://schemas.microsoft.com/office/drawing/2014/main" id="{942668D1-8AE0-9FDA-2C17-62BCBDCB6487}"/>
                </a:ext>
              </a:extLst>
            </p:cNvPr>
            <p:cNvSpPr/>
            <p:nvPr/>
          </p:nvSpPr>
          <p:spPr>
            <a:xfrm>
              <a:off x="-33660092" y="-729618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0" name="Ellipse 1369">
              <a:extLst>
                <a:ext uri="{FF2B5EF4-FFF2-40B4-BE49-F238E27FC236}">
                  <a16:creationId xmlns:a16="http://schemas.microsoft.com/office/drawing/2014/main" id="{91301C36-D646-0F15-7762-DB511F39FE4C}"/>
                </a:ext>
              </a:extLst>
            </p:cNvPr>
            <p:cNvSpPr/>
            <p:nvPr/>
          </p:nvSpPr>
          <p:spPr>
            <a:xfrm>
              <a:off x="-33021018" y="-464842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1" name="Ellipse 1370">
              <a:extLst>
                <a:ext uri="{FF2B5EF4-FFF2-40B4-BE49-F238E27FC236}">
                  <a16:creationId xmlns:a16="http://schemas.microsoft.com/office/drawing/2014/main" id="{EC478BD6-983F-1719-648B-E98C81F5A5E0}"/>
                </a:ext>
              </a:extLst>
            </p:cNvPr>
            <p:cNvSpPr/>
            <p:nvPr/>
          </p:nvSpPr>
          <p:spPr>
            <a:xfrm>
              <a:off x="-32770802" y="-864411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2" name="Ellipse 1371">
              <a:extLst>
                <a:ext uri="{FF2B5EF4-FFF2-40B4-BE49-F238E27FC236}">
                  <a16:creationId xmlns:a16="http://schemas.microsoft.com/office/drawing/2014/main" id="{E81AB3AB-4F1B-6C13-89FE-A9044021EF9E}"/>
                </a:ext>
              </a:extLst>
            </p:cNvPr>
            <p:cNvSpPr/>
            <p:nvPr/>
          </p:nvSpPr>
          <p:spPr>
            <a:xfrm>
              <a:off x="-33771264" y="-729618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3" name="Ellipse 1372">
              <a:extLst>
                <a:ext uri="{FF2B5EF4-FFF2-40B4-BE49-F238E27FC236}">
                  <a16:creationId xmlns:a16="http://schemas.microsoft.com/office/drawing/2014/main" id="{CBF74DE3-3513-AB3E-34D9-3639E1F31D2A}"/>
                </a:ext>
              </a:extLst>
            </p:cNvPr>
            <p:cNvSpPr/>
            <p:nvPr/>
          </p:nvSpPr>
          <p:spPr>
            <a:xfrm>
              <a:off x="-33882435" y="-729618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4" name="Ellipse 1373">
              <a:extLst>
                <a:ext uri="{FF2B5EF4-FFF2-40B4-BE49-F238E27FC236}">
                  <a16:creationId xmlns:a16="http://schemas.microsoft.com/office/drawing/2014/main" id="{61C606C5-F702-85A9-9728-EFD114EF8164}"/>
                </a:ext>
              </a:extLst>
            </p:cNvPr>
            <p:cNvSpPr/>
            <p:nvPr/>
          </p:nvSpPr>
          <p:spPr>
            <a:xfrm>
              <a:off x="-33076845" y="-801840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5" name="Ellipse 1374">
              <a:extLst>
                <a:ext uri="{FF2B5EF4-FFF2-40B4-BE49-F238E27FC236}">
                  <a16:creationId xmlns:a16="http://schemas.microsoft.com/office/drawing/2014/main" id="{AB74AAC1-C685-DC17-C315-231B820B0B05}"/>
                </a:ext>
              </a:extLst>
            </p:cNvPr>
            <p:cNvSpPr/>
            <p:nvPr/>
          </p:nvSpPr>
          <p:spPr>
            <a:xfrm>
              <a:off x="-32881892" y="-864411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6" name="Ellipse 1375">
              <a:extLst>
                <a:ext uri="{FF2B5EF4-FFF2-40B4-BE49-F238E27FC236}">
                  <a16:creationId xmlns:a16="http://schemas.microsoft.com/office/drawing/2014/main" id="{6D821432-4617-E295-08C5-13185AC5612F}"/>
                </a:ext>
              </a:extLst>
            </p:cNvPr>
            <p:cNvSpPr/>
            <p:nvPr/>
          </p:nvSpPr>
          <p:spPr>
            <a:xfrm>
              <a:off x="-33576875" y="-695912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7" name="Ellipse 1376">
              <a:extLst>
                <a:ext uri="{FF2B5EF4-FFF2-40B4-BE49-F238E27FC236}">
                  <a16:creationId xmlns:a16="http://schemas.microsoft.com/office/drawing/2014/main" id="{685741C9-0E34-EAE0-46E2-62DB70920FDC}"/>
                </a:ext>
              </a:extLst>
            </p:cNvPr>
            <p:cNvSpPr/>
            <p:nvPr/>
          </p:nvSpPr>
          <p:spPr>
            <a:xfrm>
              <a:off x="-33993606" y="-729618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8" name="Ellipse 1377">
              <a:extLst>
                <a:ext uri="{FF2B5EF4-FFF2-40B4-BE49-F238E27FC236}">
                  <a16:creationId xmlns:a16="http://schemas.microsoft.com/office/drawing/2014/main" id="{18020B05-F840-B429-05A9-2F2903E6282C}"/>
                </a:ext>
              </a:extLst>
            </p:cNvPr>
            <p:cNvSpPr/>
            <p:nvPr/>
          </p:nvSpPr>
          <p:spPr>
            <a:xfrm>
              <a:off x="-33465703" y="-695912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9" name="Ellipse 1378">
              <a:extLst>
                <a:ext uri="{FF2B5EF4-FFF2-40B4-BE49-F238E27FC236}">
                  <a16:creationId xmlns:a16="http://schemas.microsoft.com/office/drawing/2014/main" id="{1EDA8624-3B27-708C-0423-747D0AD07E8A}"/>
                </a:ext>
              </a:extLst>
            </p:cNvPr>
            <p:cNvSpPr/>
            <p:nvPr/>
          </p:nvSpPr>
          <p:spPr>
            <a:xfrm>
              <a:off x="-32993064" y="-864411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0" name="Ellipse 1379">
              <a:extLst>
                <a:ext uri="{FF2B5EF4-FFF2-40B4-BE49-F238E27FC236}">
                  <a16:creationId xmlns:a16="http://schemas.microsoft.com/office/drawing/2014/main" id="{599EAAD4-DFC2-66E3-AC5B-ABE188EE2DE1}"/>
                </a:ext>
              </a:extLst>
            </p:cNvPr>
            <p:cNvSpPr/>
            <p:nvPr/>
          </p:nvSpPr>
          <p:spPr>
            <a:xfrm>
              <a:off x="-33354532" y="-695912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1" name="Ellipse 1380">
              <a:extLst>
                <a:ext uri="{FF2B5EF4-FFF2-40B4-BE49-F238E27FC236}">
                  <a16:creationId xmlns:a16="http://schemas.microsoft.com/office/drawing/2014/main" id="{DCCAE7DC-42BB-7603-76C3-C4676C35F4DC}"/>
                </a:ext>
              </a:extLst>
            </p:cNvPr>
            <p:cNvSpPr/>
            <p:nvPr/>
          </p:nvSpPr>
          <p:spPr>
            <a:xfrm>
              <a:off x="-33215407" y="-864411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2" name="Ellipse 1381">
              <a:extLst>
                <a:ext uri="{FF2B5EF4-FFF2-40B4-BE49-F238E27FC236}">
                  <a16:creationId xmlns:a16="http://schemas.microsoft.com/office/drawing/2014/main" id="{DAD41254-E28B-764C-09BE-79C6F6922860}"/>
                </a:ext>
              </a:extLst>
            </p:cNvPr>
            <p:cNvSpPr/>
            <p:nvPr/>
          </p:nvSpPr>
          <p:spPr>
            <a:xfrm>
              <a:off x="-33243361" y="-695912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3" name="Ellipse 1382">
              <a:extLst>
                <a:ext uri="{FF2B5EF4-FFF2-40B4-BE49-F238E27FC236}">
                  <a16:creationId xmlns:a16="http://schemas.microsoft.com/office/drawing/2014/main" id="{986B05DE-EF7C-B567-F674-016C61A0B995}"/>
                </a:ext>
              </a:extLst>
            </p:cNvPr>
            <p:cNvSpPr/>
            <p:nvPr/>
          </p:nvSpPr>
          <p:spPr>
            <a:xfrm>
              <a:off x="-33326578" y="-864411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4" name="Ellipse 1383">
              <a:extLst>
                <a:ext uri="{FF2B5EF4-FFF2-40B4-BE49-F238E27FC236}">
                  <a16:creationId xmlns:a16="http://schemas.microsoft.com/office/drawing/2014/main" id="{CC8C86F9-8621-45C1-80FC-28298C83B05D}"/>
                </a:ext>
              </a:extLst>
            </p:cNvPr>
            <p:cNvSpPr/>
            <p:nvPr/>
          </p:nvSpPr>
          <p:spPr>
            <a:xfrm>
              <a:off x="-33132189" y="-695912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5" name="Ellipse 1384">
              <a:extLst>
                <a:ext uri="{FF2B5EF4-FFF2-40B4-BE49-F238E27FC236}">
                  <a16:creationId xmlns:a16="http://schemas.microsoft.com/office/drawing/2014/main" id="{881CA981-6331-8123-EB20-24F635438C43}"/>
                </a:ext>
              </a:extLst>
            </p:cNvPr>
            <p:cNvSpPr/>
            <p:nvPr/>
          </p:nvSpPr>
          <p:spPr>
            <a:xfrm>
              <a:off x="-33548921" y="-864411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6" name="Ellipse 1385">
              <a:extLst>
                <a:ext uri="{FF2B5EF4-FFF2-40B4-BE49-F238E27FC236}">
                  <a16:creationId xmlns:a16="http://schemas.microsoft.com/office/drawing/2014/main" id="{455CD1A3-3C0A-AE5D-E3B5-7B5EDD955ABB}"/>
                </a:ext>
              </a:extLst>
            </p:cNvPr>
            <p:cNvSpPr/>
            <p:nvPr/>
          </p:nvSpPr>
          <p:spPr>
            <a:xfrm>
              <a:off x="-33021018" y="-695912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7" name="Ellipse 1386">
              <a:extLst>
                <a:ext uri="{FF2B5EF4-FFF2-40B4-BE49-F238E27FC236}">
                  <a16:creationId xmlns:a16="http://schemas.microsoft.com/office/drawing/2014/main" id="{F999B753-B789-0323-123A-8C7E3BBBF7B1}"/>
                </a:ext>
              </a:extLst>
            </p:cNvPr>
            <p:cNvSpPr/>
            <p:nvPr/>
          </p:nvSpPr>
          <p:spPr>
            <a:xfrm>
              <a:off x="-32103934" y="-845141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8" name="Ellipse 1387">
              <a:extLst>
                <a:ext uri="{FF2B5EF4-FFF2-40B4-BE49-F238E27FC236}">
                  <a16:creationId xmlns:a16="http://schemas.microsoft.com/office/drawing/2014/main" id="{E35DE5AC-B20D-1365-5293-BF05C63B40F3}"/>
                </a:ext>
              </a:extLst>
            </p:cNvPr>
            <p:cNvSpPr/>
            <p:nvPr/>
          </p:nvSpPr>
          <p:spPr>
            <a:xfrm>
              <a:off x="-33882435" y="-864411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9" name="Ellipse 1388">
              <a:extLst>
                <a:ext uri="{FF2B5EF4-FFF2-40B4-BE49-F238E27FC236}">
                  <a16:creationId xmlns:a16="http://schemas.microsoft.com/office/drawing/2014/main" id="{9C4AD569-55F6-9631-7CFA-073230FA319E}"/>
                </a:ext>
              </a:extLst>
            </p:cNvPr>
            <p:cNvSpPr/>
            <p:nvPr/>
          </p:nvSpPr>
          <p:spPr>
            <a:xfrm>
              <a:off x="-33993606" y="-691111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0" name="Ellipse 1389">
              <a:extLst>
                <a:ext uri="{FF2B5EF4-FFF2-40B4-BE49-F238E27FC236}">
                  <a16:creationId xmlns:a16="http://schemas.microsoft.com/office/drawing/2014/main" id="{C0A3A5FD-0A6F-0666-0C3A-B7886ED9747B}"/>
                </a:ext>
              </a:extLst>
            </p:cNvPr>
            <p:cNvSpPr/>
            <p:nvPr/>
          </p:nvSpPr>
          <p:spPr>
            <a:xfrm>
              <a:off x="-32798756" y="-734419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1" name="Ellipse 1390">
              <a:extLst>
                <a:ext uri="{FF2B5EF4-FFF2-40B4-BE49-F238E27FC236}">
                  <a16:creationId xmlns:a16="http://schemas.microsoft.com/office/drawing/2014/main" id="{D168642A-C2CE-B66C-D901-42A691ED2C68}"/>
                </a:ext>
              </a:extLst>
            </p:cNvPr>
            <p:cNvSpPr/>
            <p:nvPr/>
          </p:nvSpPr>
          <p:spPr>
            <a:xfrm>
              <a:off x="-33882435" y="-691111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2" name="Ellipse 1391">
              <a:extLst>
                <a:ext uri="{FF2B5EF4-FFF2-40B4-BE49-F238E27FC236}">
                  <a16:creationId xmlns:a16="http://schemas.microsoft.com/office/drawing/2014/main" id="{5F710BDC-76AC-D4E3-E314-351218A2BBC7}"/>
                </a:ext>
              </a:extLst>
            </p:cNvPr>
            <p:cNvSpPr/>
            <p:nvPr/>
          </p:nvSpPr>
          <p:spPr>
            <a:xfrm>
              <a:off x="-32354070" y="-926973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3" name="Ellipse 1392">
              <a:extLst>
                <a:ext uri="{FF2B5EF4-FFF2-40B4-BE49-F238E27FC236}">
                  <a16:creationId xmlns:a16="http://schemas.microsoft.com/office/drawing/2014/main" id="{E30B0568-43FE-8147-2496-A17AFCAB73BC}"/>
                </a:ext>
              </a:extLst>
            </p:cNvPr>
            <p:cNvSpPr/>
            <p:nvPr/>
          </p:nvSpPr>
          <p:spPr>
            <a:xfrm>
              <a:off x="-33771264" y="-691111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4" name="Ellipse 1393">
              <a:extLst>
                <a:ext uri="{FF2B5EF4-FFF2-40B4-BE49-F238E27FC236}">
                  <a16:creationId xmlns:a16="http://schemas.microsoft.com/office/drawing/2014/main" id="{55BD80C6-ECF2-7FEC-FE05-3C6EF0E8617E}"/>
                </a:ext>
              </a:extLst>
            </p:cNvPr>
            <p:cNvSpPr/>
            <p:nvPr/>
          </p:nvSpPr>
          <p:spPr>
            <a:xfrm>
              <a:off x="-33271234" y="-912569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5" name="Ellipse 1394">
              <a:extLst>
                <a:ext uri="{FF2B5EF4-FFF2-40B4-BE49-F238E27FC236}">
                  <a16:creationId xmlns:a16="http://schemas.microsoft.com/office/drawing/2014/main" id="{CC379676-D3A4-74AC-0B86-DCD1708772DA}"/>
                </a:ext>
              </a:extLst>
            </p:cNvPr>
            <p:cNvSpPr/>
            <p:nvPr/>
          </p:nvSpPr>
          <p:spPr>
            <a:xfrm>
              <a:off x="-33660092" y="-691111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6" name="Ellipse 1395">
              <a:extLst>
                <a:ext uri="{FF2B5EF4-FFF2-40B4-BE49-F238E27FC236}">
                  <a16:creationId xmlns:a16="http://schemas.microsoft.com/office/drawing/2014/main" id="{06D90DED-05A0-FEC3-984D-ACF7C429A1B1}"/>
                </a:ext>
              </a:extLst>
            </p:cNvPr>
            <p:cNvSpPr/>
            <p:nvPr/>
          </p:nvSpPr>
          <p:spPr>
            <a:xfrm>
              <a:off x="-32131727" y="-869212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7" name="Ellipse 1396">
              <a:extLst>
                <a:ext uri="{FF2B5EF4-FFF2-40B4-BE49-F238E27FC236}">
                  <a16:creationId xmlns:a16="http://schemas.microsoft.com/office/drawing/2014/main" id="{52211962-96BE-C5F3-8C29-9D10CAE9F440}"/>
                </a:ext>
              </a:extLst>
            </p:cNvPr>
            <p:cNvSpPr/>
            <p:nvPr/>
          </p:nvSpPr>
          <p:spPr>
            <a:xfrm>
              <a:off x="-33548921" y="-691111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8" name="Ellipse 1397">
              <a:extLst>
                <a:ext uri="{FF2B5EF4-FFF2-40B4-BE49-F238E27FC236}">
                  <a16:creationId xmlns:a16="http://schemas.microsoft.com/office/drawing/2014/main" id="{21448B50-EF83-E448-C7D9-5B3EC29D4458}"/>
                </a:ext>
              </a:extLst>
            </p:cNvPr>
            <p:cNvSpPr/>
            <p:nvPr/>
          </p:nvSpPr>
          <p:spPr>
            <a:xfrm>
              <a:off x="-32909927" y="-734419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9" name="Ellipse 1398">
              <a:extLst>
                <a:ext uri="{FF2B5EF4-FFF2-40B4-BE49-F238E27FC236}">
                  <a16:creationId xmlns:a16="http://schemas.microsoft.com/office/drawing/2014/main" id="{F028BDC1-9235-1EB3-4669-C2CA669E1D1B}"/>
                </a:ext>
              </a:extLst>
            </p:cNvPr>
            <p:cNvSpPr/>
            <p:nvPr/>
          </p:nvSpPr>
          <p:spPr>
            <a:xfrm>
              <a:off x="-33437749" y="-691111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0" name="Ellipse 1399">
              <a:extLst>
                <a:ext uri="{FF2B5EF4-FFF2-40B4-BE49-F238E27FC236}">
                  <a16:creationId xmlns:a16="http://schemas.microsoft.com/office/drawing/2014/main" id="{A514F249-6F2F-2EA1-558C-E0F20149471C}"/>
                </a:ext>
              </a:extLst>
            </p:cNvPr>
            <p:cNvSpPr/>
            <p:nvPr/>
          </p:nvSpPr>
          <p:spPr>
            <a:xfrm>
              <a:off x="-32242898" y="-869212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1" name="Ellipse 1400">
              <a:extLst>
                <a:ext uri="{FF2B5EF4-FFF2-40B4-BE49-F238E27FC236}">
                  <a16:creationId xmlns:a16="http://schemas.microsoft.com/office/drawing/2014/main" id="{05E63363-08D9-D9D0-BAF0-813884DC3B5C}"/>
                </a:ext>
              </a:extLst>
            </p:cNvPr>
            <p:cNvSpPr/>
            <p:nvPr/>
          </p:nvSpPr>
          <p:spPr>
            <a:xfrm>
              <a:off x="-33326578" y="-691111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2" name="Ellipse 1401">
              <a:extLst>
                <a:ext uri="{FF2B5EF4-FFF2-40B4-BE49-F238E27FC236}">
                  <a16:creationId xmlns:a16="http://schemas.microsoft.com/office/drawing/2014/main" id="{B40BF929-E8ED-298E-B324-9DE2EAA89DA2}"/>
                </a:ext>
              </a:extLst>
            </p:cNvPr>
            <p:cNvSpPr/>
            <p:nvPr/>
          </p:nvSpPr>
          <p:spPr>
            <a:xfrm>
              <a:off x="-33299188" y="-801840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3" name="Ellipse 1402">
              <a:extLst>
                <a:ext uri="{FF2B5EF4-FFF2-40B4-BE49-F238E27FC236}">
                  <a16:creationId xmlns:a16="http://schemas.microsoft.com/office/drawing/2014/main" id="{3CEF16A2-B354-2EAF-D993-9DBB867C2C09}"/>
                </a:ext>
              </a:extLst>
            </p:cNvPr>
            <p:cNvSpPr/>
            <p:nvPr/>
          </p:nvSpPr>
          <p:spPr>
            <a:xfrm>
              <a:off x="-33215407" y="-691111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4" name="Ellipse 1403">
              <a:extLst>
                <a:ext uri="{FF2B5EF4-FFF2-40B4-BE49-F238E27FC236}">
                  <a16:creationId xmlns:a16="http://schemas.microsoft.com/office/drawing/2014/main" id="{DA45BE08-7557-255C-74BA-66E8C69F863F}"/>
                </a:ext>
              </a:extLst>
            </p:cNvPr>
            <p:cNvSpPr/>
            <p:nvPr/>
          </p:nvSpPr>
          <p:spPr>
            <a:xfrm>
              <a:off x="-32354070" y="-869212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5" name="Ellipse 1404">
              <a:extLst>
                <a:ext uri="{FF2B5EF4-FFF2-40B4-BE49-F238E27FC236}">
                  <a16:creationId xmlns:a16="http://schemas.microsoft.com/office/drawing/2014/main" id="{0C4B0DB9-145C-2547-63EE-1EDDE61879EB}"/>
                </a:ext>
              </a:extLst>
            </p:cNvPr>
            <p:cNvSpPr/>
            <p:nvPr/>
          </p:nvSpPr>
          <p:spPr>
            <a:xfrm>
              <a:off x="-33104235" y="-691111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6" name="Ellipse 1405">
              <a:extLst>
                <a:ext uri="{FF2B5EF4-FFF2-40B4-BE49-F238E27FC236}">
                  <a16:creationId xmlns:a16="http://schemas.microsoft.com/office/drawing/2014/main" id="{ECF4956A-FED0-3598-9FD9-B9B9AD704BF9}"/>
                </a:ext>
              </a:extLst>
            </p:cNvPr>
            <p:cNvSpPr/>
            <p:nvPr/>
          </p:nvSpPr>
          <p:spPr>
            <a:xfrm>
              <a:off x="-32465241" y="-869212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7" name="Ellipse 1406">
              <a:extLst>
                <a:ext uri="{FF2B5EF4-FFF2-40B4-BE49-F238E27FC236}">
                  <a16:creationId xmlns:a16="http://schemas.microsoft.com/office/drawing/2014/main" id="{593AA29C-A0C3-D436-6B0E-80E1CE8517E8}"/>
                </a:ext>
              </a:extLst>
            </p:cNvPr>
            <p:cNvSpPr/>
            <p:nvPr/>
          </p:nvSpPr>
          <p:spPr>
            <a:xfrm>
              <a:off x="-31992763" y="-845141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8" name="Ellipse 1407">
              <a:extLst>
                <a:ext uri="{FF2B5EF4-FFF2-40B4-BE49-F238E27FC236}">
                  <a16:creationId xmlns:a16="http://schemas.microsoft.com/office/drawing/2014/main" id="{F823BF04-3B12-D0A6-8C3C-EE0A409D73E4}"/>
                </a:ext>
              </a:extLst>
            </p:cNvPr>
            <p:cNvSpPr/>
            <p:nvPr/>
          </p:nvSpPr>
          <p:spPr>
            <a:xfrm>
              <a:off x="-33021018" y="-734419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9" name="Ellipse 1408">
              <a:extLst>
                <a:ext uri="{FF2B5EF4-FFF2-40B4-BE49-F238E27FC236}">
                  <a16:creationId xmlns:a16="http://schemas.microsoft.com/office/drawing/2014/main" id="{F21962D0-B244-5C33-5814-5175A33BCE07}"/>
                </a:ext>
              </a:extLst>
            </p:cNvPr>
            <p:cNvSpPr/>
            <p:nvPr/>
          </p:nvSpPr>
          <p:spPr>
            <a:xfrm>
              <a:off x="-33132189" y="-734419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0" name="Ellipse 1409">
              <a:extLst>
                <a:ext uri="{FF2B5EF4-FFF2-40B4-BE49-F238E27FC236}">
                  <a16:creationId xmlns:a16="http://schemas.microsoft.com/office/drawing/2014/main" id="{42E5B710-3267-BB08-D566-56718276968E}"/>
                </a:ext>
              </a:extLst>
            </p:cNvPr>
            <p:cNvSpPr/>
            <p:nvPr/>
          </p:nvSpPr>
          <p:spPr>
            <a:xfrm>
              <a:off x="-33966216" y="-68630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1" name="Ellipse 1410">
              <a:extLst>
                <a:ext uri="{FF2B5EF4-FFF2-40B4-BE49-F238E27FC236}">
                  <a16:creationId xmlns:a16="http://schemas.microsoft.com/office/drawing/2014/main" id="{6E24D776-C0E0-0F08-40F4-1135DDE31F38}"/>
                </a:ext>
              </a:extLst>
            </p:cNvPr>
            <p:cNvSpPr/>
            <p:nvPr/>
          </p:nvSpPr>
          <p:spPr>
            <a:xfrm>
              <a:off x="-32576413" y="-869212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2" name="Ellipse 1411">
              <a:extLst>
                <a:ext uri="{FF2B5EF4-FFF2-40B4-BE49-F238E27FC236}">
                  <a16:creationId xmlns:a16="http://schemas.microsoft.com/office/drawing/2014/main" id="{9286634E-091E-14C6-A86C-8B3B918F944E}"/>
                </a:ext>
              </a:extLst>
            </p:cNvPr>
            <p:cNvSpPr/>
            <p:nvPr/>
          </p:nvSpPr>
          <p:spPr>
            <a:xfrm>
              <a:off x="-33855045" y="-68630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3" name="Ellipse 1412">
              <a:extLst>
                <a:ext uri="{FF2B5EF4-FFF2-40B4-BE49-F238E27FC236}">
                  <a16:creationId xmlns:a16="http://schemas.microsoft.com/office/drawing/2014/main" id="{791856F2-E809-79AC-C837-789DEC7731A7}"/>
                </a:ext>
              </a:extLst>
            </p:cNvPr>
            <p:cNvSpPr/>
            <p:nvPr/>
          </p:nvSpPr>
          <p:spPr>
            <a:xfrm>
              <a:off x="-32687584" y="-869212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4" name="Ellipse 1413">
              <a:extLst>
                <a:ext uri="{FF2B5EF4-FFF2-40B4-BE49-F238E27FC236}">
                  <a16:creationId xmlns:a16="http://schemas.microsoft.com/office/drawing/2014/main" id="{5ACFAFFF-3BFA-12B4-B898-571972C50BBB}"/>
                </a:ext>
              </a:extLst>
            </p:cNvPr>
            <p:cNvSpPr/>
            <p:nvPr/>
          </p:nvSpPr>
          <p:spPr>
            <a:xfrm>
              <a:off x="-33743874" y="-68630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5" name="Ellipse 1414">
              <a:extLst>
                <a:ext uri="{FF2B5EF4-FFF2-40B4-BE49-F238E27FC236}">
                  <a16:creationId xmlns:a16="http://schemas.microsoft.com/office/drawing/2014/main" id="{58796A9B-2F4A-12C7-6736-0774A40FDD63}"/>
                </a:ext>
              </a:extLst>
            </p:cNvPr>
            <p:cNvSpPr/>
            <p:nvPr/>
          </p:nvSpPr>
          <p:spPr>
            <a:xfrm>
              <a:off x="-32798756" y="-869212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6" name="Ellipse 1415">
              <a:extLst>
                <a:ext uri="{FF2B5EF4-FFF2-40B4-BE49-F238E27FC236}">
                  <a16:creationId xmlns:a16="http://schemas.microsoft.com/office/drawing/2014/main" id="{179CCC98-1539-CC20-740D-EE402C711AFA}"/>
                </a:ext>
              </a:extLst>
            </p:cNvPr>
            <p:cNvSpPr/>
            <p:nvPr/>
          </p:nvSpPr>
          <p:spPr>
            <a:xfrm>
              <a:off x="-33632702" y="-68630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7" name="Ellipse 1416">
              <a:extLst>
                <a:ext uri="{FF2B5EF4-FFF2-40B4-BE49-F238E27FC236}">
                  <a16:creationId xmlns:a16="http://schemas.microsoft.com/office/drawing/2014/main" id="{01E54DB5-5ECD-5A81-2841-C7D896D56912}"/>
                </a:ext>
              </a:extLst>
            </p:cNvPr>
            <p:cNvSpPr/>
            <p:nvPr/>
          </p:nvSpPr>
          <p:spPr>
            <a:xfrm>
              <a:off x="-32909927" y="-869212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8" name="Ellipse 1417">
              <a:extLst>
                <a:ext uri="{FF2B5EF4-FFF2-40B4-BE49-F238E27FC236}">
                  <a16:creationId xmlns:a16="http://schemas.microsoft.com/office/drawing/2014/main" id="{EC150E00-7AA7-E1CF-713E-62E64FEF59F9}"/>
                </a:ext>
              </a:extLst>
            </p:cNvPr>
            <p:cNvSpPr/>
            <p:nvPr/>
          </p:nvSpPr>
          <p:spPr>
            <a:xfrm>
              <a:off x="-33521531" y="-68630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9" name="Ellipse 1418">
              <a:extLst>
                <a:ext uri="{FF2B5EF4-FFF2-40B4-BE49-F238E27FC236}">
                  <a16:creationId xmlns:a16="http://schemas.microsoft.com/office/drawing/2014/main" id="{E54E5B36-9FE0-B8F8-D348-3E79D7747080}"/>
                </a:ext>
              </a:extLst>
            </p:cNvPr>
            <p:cNvSpPr/>
            <p:nvPr/>
          </p:nvSpPr>
          <p:spPr>
            <a:xfrm>
              <a:off x="-33021018" y="-869212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0" name="Ellipse 1419">
              <a:extLst>
                <a:ext uri="{FF2B5EF4-FFF2-40B4-BE49-F238E27FC236}">
                  <a16:creationId xmlns:a16="http://schemas.microsoft.com/office/drawing/2014/main" id="{5D6FCF7A-4B4E-E5B6-7733-95BE3C82C5C8}"/>
                </a:ext>
              </a:extLst>
            </p:cNvPr>
            <p:cNvSpPr/>
            <p:nvPr/>
          </p:nvSpPr>
          <p:spPr>
            <a:xfrm>
              <a:off x="-33410359" y="-68630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1" name="Ellipse 1420">
              <a:extLst>
                <a:ext uri="{FF2B5EF4-FFF2-40B4-BE49-F238E27FC236}">
                  <a16:creationId xmlns:a16="http://schemas.microsoft.com/office/drawing/2014/main" id="{6468B5C8-DFEF-704C-CF53-A345D8592270}"/>
                </a:ext>
              </a:extLst>
            </p:cNvPr>
            <p:cNvSpPr/>
            <p:nvPr/>
          </p:nvSpPr>
          <p:spPr>
            <a:xfrm>
              <a:off x="-33243361" y="-869212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2" name="Ellipse 1421">
              <a:extLst>
                <a:ext uri="{FF2B5EF4-FFF2-40B4-BE49-F238E27FC236}">
                  <a16:creationId xmlns:a16="http://schemas.microsoft.com/office/drawing/2014/main" id="{3A1B7C34-5CB9-2BEC-4704-041BA35C7802}"/>
                </a:ext>
              </a:extLst>
            </p:cNvPr>
            <p:cNvSpPr/>
            <p:nvPr/>
          </p:nvSpPr>
          <p:spPr>
            <a:xfrm>
              <a:off x="-33299188" y="-68630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3" name="Ellipse 1422">
              <a:extLst>
                <a:ext uri="{FF2B5EF4-FFF2-40B4-BE49-F238E27FC236}">
                  <a16:creationId xmlns:a16="http://schemas.microsoft.com/office/drawing/2014/main" id="{A503067C-BBFA-5DC1-5B72-8A75A5515EDF}"/>
                </a:ext>
              </a:extLst>
            </p:cNvPr>
            <p:cNvSpPr/>
            <p:nvPr/>
          </p:nvSpPr>
          <p:spPr>
            <a:xfrm>
              <a:off x="-33354532" y="-734419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4" name="Ellipse 1423">
              <a:extLst>
                <a:ext uri="{FF2B5EF4-FFF2-40B4-BE49-F238E27FC236}">
                  <a16:creationId xmlns:a16="http://schemas.microsoft.com/office/drawing/2014/main" id="{183E7DD3-7FFD-2A88-BE22-3B72E0107CE9}"/>
                </a:ext>
              </a:extLst>
            </p:cNvPr>
            <p:cNvSpPr/>
            <p:nvPr/>
          </p:nvSpPr>
          <p:spPr>
            <a:xfrm>
              <a:off x="-33188017" y="-68630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5" name="Ellipse 1424">
              <a:extLst>
                <a:ext uri="{FF2B5EF4-FFF2-40B4-BE49-F238E27FC236}">
                  <a16:creationId xmlns:a16="http://schemas.microsoft.com/office/drawing/2014/main" id="{BD22B3F0-E3C0-DEF2-239A-4A27ACC76A41}"/>
                </a:ext>
              </a:extLst>
            </p:cNvPr>
            <p:cNvSpPr/>
            <p:nvPr/>
          </p:nvSpPr>
          <p:spPr>
            <a:xfrm>
              <a:off x="-33521531" y="-840347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6" name="Ellipse 1425">
              <a:extLst>
                <a:ext uri="{FF2B5EF4-FFF2-40B4-BE49-F238E27FC236}">
                  <a16:creationId xmlns:a16="http://schemas.microsoft.com/office/drawing/2014/main" id="{31E834EF-8137-56C1-C701-ED82AF6A36D2}"/>
                </a:ext>
              </a:extLst>
            </p:cNvPr>
            <p:cNvSpPr/>
            <p:nvPr/>
          </p:nvSpPr>
          <p:spPr>
            <a:xfrm>
              <a:off x="-33465703" y="-734419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7" name="Ellipse 1426">
              <a:extLst>
                <a:ext uri="{FF2B5EF4-FFF2-40B4-BE49-F238E27FC236}">
                  <a16:creationId xmlns:a16="http://schemas.microsoft.com/office/drawing/2014/main" id="{3C05D7B9-E895-DA8A-1860-34EA090E96C6}"/>
                </a:ext>
              </a:extLst>
            </p:cNvPr>
            <p:cNvSpPr/>
            <p:nvPr/>
          </p:nvSpPr>
          <p:spPr>
            <a:xfrm>
              <a:off x="-34049434" y="-681508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8" name="Ellipse 1427">
              <a:extLst>
                <a:ext uri="{FF2B5EF4-FFF2-40B4-BE49-F238E27FC236}">
                  <a16:creationId xmlns:a16="http://schemas.microsoft.com/office/drawing/2014/main" id="{78C1B493-71CA-9B27-0D45-BCD4E440F774}"/>
                </a:ext>
              </a:extLst>
            </p:cNvPr>
            <p:cNvSpPr/>
            <p:nvPr/>
          </p:nvSpPr>
          <p:spPr>
            <a:xfrm>
              <a:off x="-33410359" y="-840347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9" name="Ellipse 1428">
              <a:extLst>
                <a:ext uri="{FF2B5EF4-FFF2-40B4-BE49-F238E27FC236}">
                  <a16:creationId xmlns:a16="http://schemas.microsoft.com/office/drawing/2014/main" id="{348683E7-C152-03D1-7FB3-3E391CF2F759}"/>
                </a:ext>
              </a:extLst>
            </p:cNvPr>
            <p:cNvSpPr/>
            <p:nvPr/>
          </p:nvSpPr>
          <p:spPr>
            <a:xfrm>
              <a:off x="-33938262" y="-681508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0" name="Ellipse 1429">
              <a:extLst>
                <a:ext uri="{FF2B5EF4-FFF2-40B4-BE49-F238E27FC236}">
                  <a16:creationId xmlns:a16="http://schemas.microsoft.com/office/drawing/2014/main" id="{9B92AAA7-91F3-BCD5-6F2D-DD5FEF8239FC}"/>
                </a:ext>
              </a:extLst>
            </p:cNvPr>
            <p:cNvSpPr/>
            <p:nvPr/>
          </p:nvSpPr>
          <p:spPr>
            <a:xfrm>
              <a:off x="-33576875" y="-734419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1" name="Ellipse 1430">
              <a:extLst>
                <a:ext uri="{FF2B5EF4-FFF2-40B4-BE49-F238E27FC236}">
                  <a16:creationId xmlns:a16="http://schemas.microsoft.com/office/drawing/2014/main" id="{B7F6E65D-EA67-598C-4818-8F6627FA33A6}"/>
                </a:ext>
              </a:extLst>
            </p:cNvPr>
            <p:cNvSpPr/>
            <p:nvPr/>
          </p:nvSpPr>
          <p:spPr>
            <a:xfrm>
              <a:off x="-33827091" y="-681508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2" name="Ellipse 1431">
              <a:extLst>
                <a:ext uri="{FF2B5EF4-FFF2-40B4-BE49-F238E27FC236}">
                  <a16:creationId xmlns:a16="http://schemas.microsoft.com/office/drawing/2014/main" id="{4A746A70-E297-2A83-355E-0CC1D50F8BAA}"/>
                </a:ext>
              </a:extLst>
            </p:cNvPr>
            <p:cNvSpPr/>
            <p:nvPr/>
          </p:nvSpPr>
          <p:spPr>
            <a:xfrm>
              <a:off x="-33299188" y="-840347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3" name="Ellipse 1432">
              <a:extLst>
                <a:ext uri="{FF2B5EF4-FFF2-40B4-BE49-F238E27FC236}">
                  <a16:creationId xmlns:a16="http://schemas.microsoft.com/office/drawing/2014/main" id="{F804A7A8-B914-409E-606D-ACC15A554D83}"/>
                </a:ext>
              </a:extLst>
            </p:cNvPr>
            <p:cNvSpPr/>
            <p:nvPr/>
          </p:nvSpPr>
          <p:spPr>
            <a:xfrm>
              <a:off x="-33715920" y="-681508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4" name="Ellipse 1433">
              <a:extLst>
                <a:ext uri="{FF2B5EF4-FFF2-40B4-BE49-F238E27FC236}">
                  <a16:creationId xmlns:a16="http://schemas.microsoft.com/office/drawing/2014/main" id="{1BE0D9B0-F8FE-693C-EA2F-3BD3292C71D7}"/>
                </a:ext>
              </a:extLst>
            </p:cNvPr>
            <p:cNvSpPr/>
            <p:nvPr/>
          </p:nvSpPr>
          <p:spPr>
            <a:xfrm>
              <a:off x="-32576252" y="-840396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5" name="Ellipse 1434">
              <a:extLst>
                <a:ext uri="{FF2B5EF4-FFF2-40B4-BE49-F238E27FC236}">
                  <a16:creationId xmlns:a16="http://schemas.microsoft.com/office/drawing/2014/main" id="{78743E74-751D-4F8C-930A-6FE54F95F27B}"/>
                </a:ext>
              </a:extLst>
            </p:cNvPr>
            <p:cNvSpPr/>
            <p:nvPr/>
          </p:nvSpPr>
          <p:spPr>
            <a:xfrm>
              <a:off x="-33604748" y="-681508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6" name="Ellipse 1435">
              <a:extLst>
                <a:ext uri="{FF2B5EF4-FFF2-40B4-BE49-F238E27FC236}">
                  <a16:creationId xmlns:a16="http://schemas.microsoft.com/office/drawing/2014/main" id="{B3811D38-8CC1-6096-EDAF-14231A5E8F2B}"/>
                </a:ext>
              </a:extLst>
            </p:cNvPr>
            <p:cNvSpPr/>
            <p:nvPr/>
          </p:nvSpPr>
          <p:spPr>
            <a:xfrm>
              <a:off x="-32465080" y="-840396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7" name="Ellipse 1436">
              <a:extLst>
                <a:ext uri="{FF2B5EF4-FFF2-40B4-BE49-F238E27FC236}">
                  <a16:creationId xmlns:a16="http://schemas.microsoft.com/office/drawing/2014/main" id="{68DDF97F-F0E7-8C1C-84B8-670A82C0C172}"/>
                </a:ext>
              </a:extLst>
            </p:cNvPr>
            <p:cNvSpPr/>
            <p:nvPr/>
          </p:nvSpPr>
          <p:spPr>
            <a:xfrm>
              <a:off x="-33493577" y="-681508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8" name="Ellipse 1437">
              <a:extLst>
                <a:ext uri="{FF2B5EF4-FFF2-40B4-BE49-F238E27FC236}">
                  <a16:creationId xmlns:a16="http://schemas.microsoft.com/office/drawing/2014/main" id="{0E385D47-0E68-7D88-2DF6-A4AB09CE53FA}"/>
                </a:ext>
              </a:extLst>
            </p:cNvPr>
            <p:cNvSpPr/>
            <p:nvPr/>
          </p:nvSpPr>
          <p:spPr>
            <a:xfrm>
              <a:off x="-33521531" y="-801840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9" name="Ellipse 1438">
              <a:extLst>
                <a:ext uri="{FF2B5EF4-FFF2-40B4-BE49-F238E27FC236}">
                  <a16:creationId xmlns:a16="http://schemas.microsoft.com/office/drawing/2014/main" id="{861B4BA9-3AFD-68B8-F89F-9C64C7353C1C}"/>
                </a:ext>
              </a:extLst>
            </p:cNvPr>
            <p:cNvSpPr/>
            <p:nvPr/>
          </p:nvSpPr>
          <p:spPr>
            <a:xfrm>
              <a:off x="-33382405" y="-681508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0" name="Ellipse 1439">
              <a:extLst>
                <a:ext uri="{FF2B5EF4-FFF2-40B4-BE49-F238E27FC236}">
                  <a16:creationId xmlns:a16="http://schemas.microsoft.com/office/drawing/2014/main" id="{2EC09CD8-5D6F-963B-0E8B-D3B894A1237A}"/>
                </a:ext>
              </a:extLst>
            </p:cNvPr>
            <p:cNvSpPr/>
            <p:nvPr/>
          </p:nvSpPr>
          <p:spPr>
            <a:xfrm>
              <a:off x="-32353909" y="-840396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1" name="Ellipse 1440">
              <a:extLst>
                <a:ext uri="{FF2B5EF4-FFF2-40B4-BE49-F238E27FC236}">
                  <a16:creationId xmlns:a16="http://schemas.microsoft.com/office/drawing/2014/main" id="{0CE4D7C2-8E1D-1354-5D9B-264A382BFAAF}"/>
                </a:ext>
              </a:extLst>
            </p:cNvPr>
            <p:cNvSpPr/>
            <p:nvPr/>
          </p:nvSpPr>
          <p:spPr>
            <a:xfrm>
              <a:off x="-33271234" y="-681508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2" name="Ellipse 1441">
              <a:extLst>
                <a:ext uri="{FF2B5EF4-FFF2-40B4-BE49-F238E27FC236}">
                  <a16:creationId xmlns:a16="http://schemas.microsoft.com/office/drawing/2014/main" id="{1AF40ED6-AC43-D5BC-E817-A510C176973F}"/>
                </a:ext>
              </a:extLst>
            </p:cNvPr>
            <p:cNvSpPr/>
            <p:nvPr/>
          </p:nvSpPr>
          <p:spPr>
            <a:xfrm>
              <a:off x="-33382405" y="-739277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3" name="Ellipse 1442">
              <a:extLst>
                <a:ext uri="{FF2B5EF4-FFF2-40B4-BE49-F238E27FC236}">
                  <a16:creationId xmlns:a16="http://schemas.microsoft.com/office/drawing/2014/main" id="{A6453320-029A-C367-98EB-9BCE04E8F704}"/>
                </a:ext>
              </a:extLst>
            </p:cNvPr>
            <p:cNvSpPr/>
            <p:nvPr/>
          </p:nvSpPr>
          <p:spPr>
            <a:xfrm>
              <a:off x="-33493577" y="-739277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4" name="Ellipse 1443">
              <a:extLst>
                <a:ext uri="{FF2B5EF4-FFF2-40B4-BE49-F238E27FC236}">
                  <a16:creationId xmlns:a16="http://schemas.microsoft.com/office/drawing/2014/main" id="{9D28CBE1-C906-8EAB-50B8-5776186D1C4D}"/>
                </a:ext>
              </a:extLst>
            </p:cNvPr>
            <p:cNvSpPr/>
            <p:nvPr/>
          </p:nvSpPr>
          <p:spPr>
            <a:xfrm>
              <a:off x="-33604748" y="-739277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5" name="Ellipse 1444">
              <a:extLst>
                <a:ext uri="{FF2B5EF4-FFF2-40B4-BE49-F238E27FC236}">
                  <a16:creationId xmlns:a16="http://schemas.microsoft.com/office/drawing/2014/main" id="{C74E0BF5-EF4E-6C4F-C9AA-00CBB30B2BAC}"/>
                </a:ext>
              </a:extLst>
            </p:cNvPr>
            <p:cNvSpPr/>
            <p:nvPr/>
          </p:nvSpPr>
          <p:spPr>
            <a:xfrm>
              <a:off x="-33715920" y="-739277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6" name="Ellipse 1445">
              <a:extLst>
                <a:ext uri="{FF2B5EF4-FFF2-40B4-BE49-F238E27FC236}">
                  <a16:creationId xmlns:a16="http://schemas.microsoft.com/office/drawing/2014/main" id="{A6479F84-0511-1C44-F8F9-13F39090BBC6}"/>
                </a:ext>
              </a:extLst>
            </p:cNvPr>
            <p:cNvSpPr/>
            <p:nvPr/>
          </p:nvSpPr>
          <p:spPr>
            <a:xfrm>
              <a:off x="-33827091" y="-739277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7" name="Ellipse 1446">
              <a:extLst>
                <a:ext uri="{FF2B5EF4-FFF2-40B4-BE49-F238E27FC236}">
                  <a16:creationId xmlns:a16="http://schemas.microsoft.com/office/drawing/2014/main" id="{722B83FC-7366-9AEC-C1EA-622684D892C4}"/>
                </a:ext>
              </a:extLst>
            </p:cNvPr>
            <p:cNvSpPr/>
            <p:nvPr/>
          </p:nvSpPr>
          <p:spPr>
            <a:xfrm>
              <a:off x="-32020797" y="-840412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8" name="Ellipse 1447">
              <a:extLst>
                <a:ext uri="{FF2B5EF4-FFF2-40B4-BE49-F238E27FC236}">
                  <a16:creationId xmlns:a16="http://schemas.microsoft.com/office/drawing/2014/main" id="{F887966F-3422-F006-A778-A51D4C44E125}"/>
                </a:ext>
              </a:extLst>
            </p:cNvPr>
            <p:cNvSpPr/>
            <p:nvPr/>
          </p:nvSpPr>
          <p:spPr>
            <a:xfrm>
              <a:off x="-33938262" y="-739277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9" name="Ellipse 1448">
              <a:extLst>
                <a:ext uri="{FF2B5EF4-FFF2-40B4-BE49-F238E27FC236}">
                  <a16:creationId xmlns:a16="http://schemas.microsoft.com/office/drawing/2014/main" id="{C295C81E-F04C-C31A-DF02-28489D988254}"/>
                </a:ext>
              </a:extLst>
            </p:cNvPr>
            <p:cNvSpPr/>
            <p:nvPr/>
          </p:nvSpPr>
          <p:spPr>
            <a:xfrm>
              <a:off x="-34049434" y="-739277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0" name="Ellipse 1449">
              <a:extLst>
                <a:ext uri="{FF2B5EF4-FFF2-40B4-BE49-F238E27FC236}">
                  <a16:creationId xmlns:a16="http://schemas.microsoft.com/office/drawing/2014/main" id="{31E9365F-B378-8082-7053-FE5410845E92}"/>
                </a:ext>
              </a:extLst>
            </p:cNvPr>
            <p:cNvSpPr/>
            <p:nvPr/>
          </p:nvSpPr>
          <p:spPr>
            <a:xfrm>
              <a:off x="-34160605" y="-835554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1" name="Ellipse 1450">
              <a:extLst>
                <a:ext uri="{FF2B5EF4-FFF2-40B4-BE49-F238E27FC236}">
                  <a16:creationId xmlns:a16="http://schemas.microsoft.com/office/drawing/2014/main" id="{713E58E6-5952-A935-D939-471A29214879}"/>
                </a:ext>
              </a:extLst>
            </p:cNvPr>
            <p:cNvSpPr/>
            <p:nvPr/>
          </p:nvSpPr>
          <p:spPr>
            <a:xfrm>
              <a:off x="-34160605" y="-739277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2" name="Ellipse 1451">
              <a:extLst>
                <a:ext uri="{FF2B5EF4-FFF2-40B4-BE49-F238E27FC236}">
                  <a16:creationId xmlns:a16="http://schemas.microsoft.com/office/drawing/2014/main" id="{750057D4-3B35-1F8A-D908-659DA84F8452}"/>
                </a:ext>
              </a:extLst>
            </p:cNvPr>
            <p:cNvSpPr/>
            <p:nvPr/>
          </p:nvSpPr>
          <p:spPr>
            <a:xfrm>
              <a:off x="-33271234" y="-874062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3" name="Ellipse 1452">
              <a:extLst>
                <a:ext uri="{FF2B5EF4-FFF2-40B4-BE49-F238E27FC236}">
                  <a16:creationId xmlns:a16="http://schemas.microsoft.com/office/drawing/2014/main" id="{C032C665-7FF2-5324-4BB0-7746EBB78D4A}"/>
                </a:ext>
              </a:extLst>
            </p:cNvPr>
            <p:cNvSpPr/>
            <p:nvPr/>
          </p:nvSpPr>
          <p:spPr>
            <a:xfrm>
              <a:off x="-33576875" y="-676658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4" name="Ellipse 1453">
              <a:extLst>
                <a:ext uri="{FF2B5EF4-FFF2-40B4-BE49-F238E27FC236}">
                  <a16:creationId xmlns:a16="http://schemas.microsoft.com/office/drawing/2014/main" id="{8F2CD73E-CAA3-2EB0-802D-BFFBF3752610}"/>
                </a:ext>
              </a:extLst>
            </p:cNvPr>
            <p:cNvSpPr/>
            <p:nvPr/>
          </p:nvSpPr>
          <p:spPr>
            <a:xfrm>
              <a:off x="-33493577" y="-874062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5" name="Ellipse 1454">
              <a:extLst>
                <a:ext uri="{FF2B5EF4-FFF2-40B4-BE49-F238E27FC236}">
                  <a16:creationId xmlns:a16="http://schemas.microsoft.com/office/drawing/2014/main" id="{3A220930-7489-F80D-8A6C-B565F0A3203B}"/>
                </a:ext>
              </a:extLst>
            </p:cNvPr>
            <p:cNvSpPr/>
            <p:nvPr/>
          </p:nvSpPr>
          <p:spPr>
            <a:xfrm>
              <a:off x="-33465703" y="-676658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6" name="Ellipse 1455">
              <a:extLst>
                <a:ext uri="{FF2B5EF4-FFF2-40B4-BE49-F238E27FC236}">
                  <a16:creationId xmlns:a16="http://schemas.microsoft.com/office/drawing/2014/main" id="{4830C145-6082-D219-B644-612E9FDE8717}"/>
                </a:ext>
              </a:extLst>
            </p:cNvPr>
            <p:cNvSpPr/>
            <p:nvPr/>
          </p:nvSpPr>
          <p:spPr>
            <a:xfrm>
              <a:off x="-33604748" y="-874062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7" name="Ellipse 1456">
              <a:extLst>
                <a:ext uri="{FF2B5EF4-FFF2-40B4-BE49-F238E27FC236}">
                  <a16:creationId xmlns:a16="http://schemas.microsoft.com/office/drawing/2014/main" id="{35307922-E151-CADB-F2BD-F8520722E786}"/>
                </a:ext>
              </a:extLst>
            </p:cNvPr>
            <p:cNvSpPr/>
            <p:nvPr/>
          </p:nvSpPr>
          <p:spPr>
            <a:xfrm>
              <a:off x="-33354532" y="-676658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8" name="Ellipse 1457">
              <a:extLst>
                <a:ext uri="{FF2B5EF4-FFF2-40B4-BE49-F238E27FC236}">
                  <a16:creationId xmlns:a16="http://schemas.microsoft.com/office/drawing/2014/main" id="{B7A257C5-22EB-C982-FDB6-6BB617147453}"/>
                </a:ext>
              </a:extLst>
            </p:cNvPr>
            <p:cNvSpPr/>
            <p:nvPr/>
          </p:nvSpPr>
          <p:spPr>
            <a:xfrm>
              <a:off x="-33715920" y="-874062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9" name="Ellipse 1458">
              <a:extLst>
                <a:ext uri="{FF2B5EF4-FFF2-40B4-BE49-F238E27FC236}">
                  <a16:creationId xmlns:a16="http://schemas.microsoft.com/office/drawing/2014/main" id="{154FD48B-8FD5-62AF-4349-84A880147DF7}"/>
                </a:ext>
              </a:extLst>
            </p:cNvPr>
            <p:cNvSpPr/>
            <p:nvPr/>
          </p:nvSpPr>
          <p:spPr>
            <a:xfrm>
              <a:off x="-33243361" y="-676658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0" name="Ellipse 1459">
              <a:extLst>
                <a:ext uri="{FF2B5EF4-FFF2-40B4-BE49-F238E27FC236}">
                  <a16:creationId xmlns:a16="http://schemas.microsoft.com/office/drawing/2014/main" id="{1E0B0D24-E304-49FA-AF2A-554A29898C71}"/>
                </a:ext>
              </a:extLst>
            </p:cNvPr>
            <p:cNvSpPr/>
            <p:nvPr/>
          </p:nvSpPr>
          <p:spPr>
            <a:xfrm>
              <a:off x="-34271777" y="-739277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1" name="Ellipse 1460">
              <a:extLst>
                <a:ext uri="{FF2B5EF4-FFF2-40B4-BE49-F238E27FC236}">
                  <a16:creationId xmlns:a16="http://schemas.microsoft.com/office/drawing/2014/main" id="{60A650A2-06DF-D538-BC24-599160FE2A2D}"/>
                </a:ext>
              </a:extLst>
            </p:cNvPr>
            <p:cNvSpPr/>
            <p:nvPr/>
          </p:nvSpPr>
          <p:spPr>
            <a:xfrm>
              <a:off x="-33132189" y="-676658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2" name="Ellipse 1461">
              <a:extLst>
                <a:ext uri="{FF2B5EF4-FFF2-40B4-BE49-F238E27FC236}">
                  <a16:creationId xmlns:a16="http://schemas.microsoft.com/office/drawing/2014/main" id="{FE71F28C-51C3-AC75-EEFB-B71384555B0D}"/>
                </a:ext>
              </a:extLst>
            </p:cNvPr>
            <p:cNvSpPr/>
            <p:nvPr/>
          </p:nvSpPr>
          <p:spPr>
            <a:xfrm>
              <a:off x="-33993606" y="-67185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3" name="Ellipse 1462">
              <a:extLst>
                <a:ext uri="{FF2B5EF4-FFF2-40B4-BE49-F238E27FC236}">
                  <a16:creationId xmlns:a16="http://schemas.microsoft.com/office/drawing/2014/main" id="{DEE8DA48-1D39-6C5C-3DA5-95CB05281199}"/>
                </a:ext>
              </a:extLst>
            </p:cNvPr>
            <p:cNvSpPr/>
            <p:nvPr/>
          </p:nvSpPr>
          <p:spPr>
            <a:xfrm>
              <a:off x="-32020797" y="-878919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4" name="Ellipse 1463">
              <a:extLst>
                <a:ext uri="{FF2B5EF4-FFF2-40B4-BE49-F238E27FC236}">
                  <a16:creationId xmlns:a16="http://schemas.microsoft.com/office/drawing/2014/main" id="{867805F1-020D-4B8A-66EE-3A5955B6084E}"/>
                </a:ext>
              </a:extLst>
            </p:cNvPr>
            <p:cNvSpPr/>
            <p:nvPr/>
          </p:nvSpPr>
          <p:spPr>
            <a:xfrm>
              <a:off x="-33882435" y="-67185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5" name="Ellipse 1464">
              <a:extLst>
                <a:ext uri="{FF2B5EF4-FFF2-40B4-BE49-F238E27FC236}">
                  <a16:creationId xmlns:a16="http://schemas.microsoft.com/office/drawing/2014/main" id="{0B730A1A-F56B-4CED-A96C-215D61458B7B}"/>
                </a:ext>
              </a:extLst>
            </p:cNvPr>
            <p:cNvSpPr/>
            <p:nvPr/>
          </p:nvSpPr>
          <p:spPr>
            <a:xfrm>
              <a:off x="-32854502" y="-744071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6" name="Ellipse 1465">
              <a:extLst>
                <a:ext uri="{FF2B5EF4-FFF2-40B4-BE49-F238E27FC236}">
                  <a16:creationId xmlns:a16="http://schemas.microsoft.com/office/drawing/2014/main" id="{F88C228A-5880-CBFD-1D30-6AE948A4414C}"/>
                </a:ext>
              </a:extLst>
            </p:cNvPr>
            <p:cNvSpPr/>
            <p:nvPr/>
          </p:nvSpPr>
          <p:spPr>
            <a:xfrm>
              <a:off x="-33771264" y="-67185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7" name="Ellipse 1466">
              <a:extLst>
                <a:ext uri="{FF2B5EF4-FFF2-40B4-BE49-F238E27FC236}">
                  <a16:creationId xmlns:a16="http://schemas.microsoft.com/office/drawing/2014/main" id="{F459933C-8E3C-63EC-0339-7487198CAB65}"/>
                </a:ext>
              </a:extLst>
            </p:cNvPr>
            <p:cNvSpPr/>
            <p:nvPr/>
          </p:nvSpPr>
          <p:spPr>
            <a:xfrm>
              <a:off x="-33215407" y="-922172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8" name="Ellipse 1467">
              <a:extLst>
                <a:ext uri="{FF2B5EF4-FFF2-40B4-BE49-F238E27FC236}">
                  <a16:creationId xmlns:a16="http://schemas.microsoft.com/office/drawing/2014/main" id="{DEF2820D-82A2-F955-2ACD-27ECDCA3C795}"/>
                </a:ext>
              </a:extLst>
            </p:cNvPr>
            <p:cNvSpPr/>
            <p:nvPr/>
          </p:nvSpPr>
          <p:spPr>
            <a:xfrm>
              <a:off x="-33660092" y="-67185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9" name="Ellipse 1468">
              <a:extLst>
                <a:ext uri="{FF2B5EF4-FFF2-40B4-BE49-F238E27FC236}">
                  <a16:creationId xmlns:a16="http://schemas.microsoft.com/office/drawing/2014/main" id="{7F75BDEA-26EF-6C3B-DCF7-0B3879AC7BBB}"/>
                </a:ext>
              </a:extLst>
            </p:cNvPr>
            <p:cNvSpPr/>
            <p:nvPr/>
          </p:nvSpPr>
          <p:spPr>
            <a:xfrm>
              <a:off x="-32965674" y="-744071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0" name="Ellipse 1469">
              <a:extLst>
                <a:ext uri="{FF2B5EF4-FFF2-40B4-BE49-F238E27FC236}">
                  <a16:creationId xmlns:a16="http://schemas.microsoft.com/office/drawing/2014/main" id="{FB944DD8-1F59-F520-F243-E0F9F803D60F}"/>
                </a:ext>
              </a:extLst>
            </p:cNvPr>
            <p:cNvSpPr/>
            <p:nvPr/>
          </p:nvSpPr>
          <p:spPr>
            <a:xfrm>
              <a:off x="-33548921" y="-67185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1" name="Ellipse 1470">
              <a:extLst>
                <a:ext uri="{FF2B5EF4-FFF2-40B4-BE49-F238E27FC236}">
                  <a16:creationId xmlns:a16="http://schemas.microsoft.com/office/drawing/2014/main" id="{C333B9EB-F7FB-F8EB-AEF1-9BB95DC0C52E}"/>
                </a:ext>
              </a:extLst>
            </p:cNvPr>
            <p:cNvSpPr/>
            <p:nvPr/>
          </p:nvSpPr>
          <p:spPr>
            <a:xfrm>
              <a:off x="-33076845" y="-744071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2" name="Ellipse 1471">
              <a:extLst>
                <a:ext uri="{FF2B5EF4-FFF2-40B4-BE49-F238E27FC236}">
                  <a16:creationId xmlns:a16="http://schemas.microsoft.com/office/drawing/2014/main" id="{C630DD7E-B796-7F77-A31F-A5CA50754F93}"/>
                </a:ext>
              </a:extLst>
            </p:cNvPr>
            <p:cNvSpPr/>
            <p:nvPr/>
          </p:nvSpPr>
          <p:spPr>
            <a:xfrm>
              <a:off x="-33437749" y="-67185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3" name="Ellipse 1472">
              <a:extLst>
                <a:ext uri="{FF2B5EF4-FFF2-40B4-BE49-F238E27FC236}">
                  <a16:creationId xmlns:a16="http://schemas.microsoft.com/office/drawing/2014/main" id="{E278C82F-6690-2804-6965-8899B42A0157}"/>
                </a:ext>
              </a:extLst>
            </p:cNvPr>
            <p:cNvSpPr/>
            <p:nvPr/>
          </p:nvSpPr>
          <p:spPr>
            <a:xfrm>
              <a:off x="-33521531" y="-744071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4" name="Ellipse 1473">
              <a:extLst>
                <a:ext uri="{FF2B5EF4-FFF2-40B4-BE49-F238E27FC236}">
                  <a16:creationId xmlns:a16="http://schemas.microsoft.com/office/drawing/2014/main" id="{8D2F38A7-D0B2-475C-354D-A5A0F3CAB0B0}"/>
                </a:ext>
              </a:extLst>
            </p:cNvPr>
            <p:cNvSpPr/>
            <p:nvPr/>
          </p:nvSpPr>
          <p:spPr>
            <a:xfrm>
              <a:off x="-33326578" y="-67185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5" name="Ellipse 1474">
              <a:extLst>
                <a:ext uri="{FF2B5EF4-FFF2-40B4-BE49-F238E27FC236}">
                  <a16:creationId xmlns:a16="http://schemas.microsoft.com/office/drawing/2014/main" id="{7012897B-49A6-CE8E-20BB-21F59B95A751}"/>
                </a:ext>
              </a:extLst>
            </p:cNvPr>
            <p:cNvSpPr/>
            <p:nvPr/>
          </p:nvSpPr>
          <p:spPr>
            <a:xfrm>
              <a:off x="-32353909" y="-878911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6" name="Ellipse 1475">
              <a:extLst>
                <a:ext uri="{FF2B5EF4-FFF2-40B4-BE49-F238E27FC236}">
                  <a16:creationId xmlns:a16="http://schemas.microsoft.com/office/drawing/2014/main" id="{87998583-47E4-3D4F-60E1-79B6075CC3A6}"/>
                </a:ext>
              </a:extLst>
            </p:cNvPr>
            <p:cNvSpPr/>
            <p:nvPr/>
          </p:nvSpPr>
          <p:spPr>
            <a:xfrm>
              <a:off x="-33215407" y="-67185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7" name="Ellipse 1476">
              <a:extLst>
                <a:ext uri="{FF2B5EF4-FFF2-40B4-BE49-F238E27FC236}">
                  <a16:creationId xmlns:a16="http://schemas.microsoft.com/office/drawing/2014/main" id="{D638A45A-F174-24C0-196F-C38E530C498F}"/>
                </a:ext>
              </a:extLst>
            </p:cNvPr>
            <p:cNvSpPr/>
            <p:nvPr/>
          </p:nvSpPr>
          <p:spPr>
            <a:xfrm>
              <a:off x="-33966216" y="-667047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8" name="Ellipse 1477">
              <a:extLst>
                <a:ext uri="{FF2B5EF4-FFF2-40B4-BE49-F238E27FC236}">
                  <a16:creationId xmlns:a16="http://schemas.microsoft.com/office/drawing/2014/main" id="{EF4556BF-575A-C2CA-0BD1-92DC42C7C208}"/>
                </a:ext>
              </a:extLst>
            </p:cNvPr>
            <p:cNvSpPr/>
            <p:nvPr/>
          </p:nvSpPr>
          <p:spPr>
            <a:xfrm>
              <a:off x="-33326578" y="-922172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9" name="Ellipse 1478">
              <a:extLst>
                <a:ext uri="{FF2B5EF4-FFF2-40B4-BE49-F238E27FC236}">
                  <a16:creationId xmlns:a16="http://schemas.microsoft.com/office/drawing/2014/main" id="{20190CF5-E540-DB03-1CBD-5163B2B121C4}"/>
                </a:ext>
              </a:extLst>
            </p:cNvPr>
            <p:cNvSpPr/>
            <p:nvPr/>
          </p:nvSpPr>
          <p:spPr>
            <a:xfrm>
              <a:off x="-33855045" y="-667047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0" name="Ellipse 1479">
              <a:extLst>
                <a:ext uri="{FF2B5EF4-FFF2-40B4-BE49-F238E27FC236}">
                  <a16:creationId xmlns:a16="http://schemas.microsoft.com/office/drawing/2014/main" id="{0710CC3F-9405-EEAC-B2C5-CF6AC69CEA39}"/>
                </a:ext>
              </a:extLst>
            </p:cNvPr>
            <p:cNvSpPr/>
            <p:nvPr/>
          </p:nvSpPr>
          <p:spPr>
            <a:xfrm>
              <a:off x="-33632702" y="-744071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1" name="Ellipse 1480">
              <a:extLst>
                <a:ext uri="{FF2B5EF4-FFF2-40B4-BE49-F238E27FC236}">
                  <a16:creationId xmlns:a16="http://schemas.microsoft.com/office/drawing/2014/main" id="{E30ED3EA-E8A5-168D-F31A-86B290D6D789}"/>
                </a:ext>
              </a:extLst>
            </p:cNvPr>
            <p:cNvSpPr/>
            <p:nvPr/>
          </p:nvSpPr>
          <p:spPr>
            <a:xfrm>
              <a:off x="-33743874" y="-667047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2" name="Ellipse 1481">
              <a:extLst>
                <a:ext uri="{FF2B5EF4-FFF2-40B4-BE49-F238E27FC236}">
                  <a16:creationId xmlns:a16="http://schemas.microsoft.com/office/drawing/2014/main" id="{A6F3DBF8-4233-5A0E-CA51-83B91196FC2A}"/>
                </a:ext>
              </a:extLst>
            </p:cNvPr>
            <p:cNvSpPr/>
            <p:nvPr/>
          </p:nvSpPr>
          <p:spPr>
            <a:xfrm>
              <a:off x="-32465080" y="-878911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3" name="Ellipse 1482">
              <a:extLst>
                <a:ext uri="{FF2B5EF4-FFF2-40B4-BE49-F238E27FC236}">
                  <a16:creationId xmlns:a16="http://schemas.microsoft.com/office/drawing/2014/main" id="{2F7A4919-7E4B-577E-B9EB-B034E5DB2349}"/>
                </a:ext>
              </a:extLst>
            </p:cNvPr>
            <p:cNvSpPr/>
            <p:nvPr/>
          </p:nvSpPr>
          <p:spPr>
            <a:xfrm>
              <a:off x="-33632702" y="-667047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4" name="Ellipse 1483">
              <a:extLst>
                <a:ext uri="{FF2B5EF4-FFF2-40B4-BE49-F238E27FC236}">
                  <a16:creationId xmlns:a16="http://schemas.microsoft.com/office/drawing/2014/main" id="{7A736210-207D-7FF8-1F98-580DE4CE7CCA}"/>
                </a:ext>
              </a:extLst>
            </p:cNvPr>
            <p:cNvSpPr/>
            <p:nvPr/>
          </p:nvSpPr>
          <p:spPr>
            <a:xfrm>
              <a:off x="-33743874" y="-744071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5" name="Ellipse 1484">
              <a:extLst>
                <a:ext uri="{FF2B5EF4-FFF2-40B4-BE49-F238E27FC236}">
                  <a16:creationId xmlns:a16="http://schemas.microsoft.com/office/drawing/2014/main" id="{60A6029F-B272-6BB4-6D77-56EDBF79609F}"/>
                </a:ext>
              </a:extLst>
            </p:cNvPr>
            <p:cNvSpPr/>
            <p:nvPr/>
          </p:nvSpPr>
          <p:spPr>
            <a:xfrm>
              <a:off x="-33521531" y="-667047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6" name="Ellipse 1485">
              <a:extLst>
                <a:ext uri="{FF2B5EF4-FFF2-40B4-BE49-F238E27FC236}">
                  <a16:creationId xmlns:a16="http://schemas.microsoft.com/office/drawing/2014/main" id="{35C7E5F0-66AA-65F2-56CC-5B8712FCC368}"/>
                </a:ext>
              </a:extLst>
            </p:cNvPr>
            <p:cNvSpPr/>
            <p:nvPr/>
          </p:nvSpPr>
          <p:spPr>
            <a:xfrm>
              <a:off x="-32576252" y="-878911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7" name="Ellipse 1486">
              <a:extLst>
                <a:ext uri="{FF2B5EF4-FFF2-40B4-BE49-F238E27FC236}">
                  <a16:creationId xmlns:a16="http://schemas.microsoft.com/office/drawing/2014/main" id="{88A38992-D635-A01D-6C76-E3F7884E387D}"/>
                </a:ext>
              </a:extLst>
            </p:cNvPr>
            <p:cNvSpPr/>
            <p:nvPr/>
          </p:nvSpPr>
          <p:spPr>
            <a:xfrm>
              <a:off x="-33410359" y="-667047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8" name="Ellipse 1487">
              <a:extLst>
                <a:ext uri="{FF2B5EF4-FFF2-40B4-BE49-F238E27FC236}">
                  <a16:creationId xmlns:a16="http://schemas.microsoft.com/office/drawing/2014/main" id="{C867A505-3AE6-CB6B-2A48-8B60D98E0D60}"/>
                </a:ext>
              </a:extLst>
            </p:cNvPr>
            <p:cNvSpPr/>
            <p:nvPr/>
          </p:nvSpPr>
          <p:spPr>
            <a:xfrm>
              <a:off x="-34855346" y="-744087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9" name="Ellipse 1488">
              <a:extLst>
                <a:ext uri="{FF2B5EF4-FFF2-40B4-BE49-F238E27FC236}">
                  <a16:creationId xmlns:a16="http://schemas.microsoft.com/office/drawing/2014/main" id="{2F197E51-5272-6D60-BD13-2B82D1F215AE}"/>
                </a:ext>
              </a:extLst>
            </p:cNvPr>
            <p:cNvSpPr/>
            <p:nvPr/>
          </p:nvSpPr>
          <p:spPr>
            <a:xfrm>
              <a:off x="-33299188" y="-667047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0" name="Ellipse 1489">
              <a:extLst>
                <a:ext uri="{FF2B5EF4-FFF2-40B4-BE49-F238E27FC236}">
                  <a16:creationId xmlns:a16="http://schemas.microsoft.com/office/drawing/2014/main" id="{41CA8A8F-1715-CB18-4E98-0027D2BCEAC9}"/>
                </a:ext>
              </a:extLst>
            </p:cNvPr>
            <p:cNvSpPr/>
            <p:nvPr/>
          </p:nvSpPr>
          <p:spPr>
            <a:xfrm>
              <a:off x="-32687423" y="-878911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1" name="Ellipse 1490">
              <a:extLst>
                <a:ext uri="{FF2B5EF4-FFF2-40B4-BE49-F238E27FC236}">
                  <a16:creationId xmlns:a16="http://schemas.microsoft.com/office/drawing/2014/main" id="{4BAD2DD5-1869-79CE-3A62-87F87D9FDA87}"/>
                </a:ext>
              </a:extLst>
            </p:cNvPr>
            <p:cNvSpPr/>
            <p:nvPr/>
          </p:nvSpPr>
          <p:spPr>
            <a:xfrm>
              <a:off x="-32743331" y="-878863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2" name="Ellipse 1491">
              <a:extLst>
                <a:ext uri="{FF2B5EF4-FFF2-40B4-BE49-F238E27FC236}">
                  <a16:creationId xmlns:a16="http://schemas.microsoft.com/office/drawing/2014/main" id="{18FCF752-1FEA-B133-6860-011BD7467C99}"/>
                </a:ext>
              </a:extLst>
            </p:cNvPr>
            <p:cNvSpPr/>
            <p:nvPr/>
          </p:nvSpPr>
          <p:spPr>
            <a:xfrm>
              <a:off x="-33827091" y="-662254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3" name="Ellipse 1492">
              <a:extLst>
                <a:ext uri="{FF2B5EF4-FFF2-40B4-BE49-F238E27FC236}">
                  <a16:creationId xmlns:a16="http://schemas.microsoft.com/office/drawing/2014/main" id="{77C734CA-FD91-ECD4-DF5E-9A8E13D69707}"/>
                </a:ext>
              </a:extLst>
            </p:cNvPr>
            <p:cNvSpPr/>
            <p:nvPr/>
          </p:nvSpPr>
          <p:spPr>
            <a:xfrm>
              <a:off x="-32881892" y="-748880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4" name="Ellipse 1493">
              <a:extLst>
                <a:ext uri="{FF2B5EF4-FFF2-40B4-BE49-F238E27FC236}">
                  <a16:creationId xmlns:a16="http://schemas.microsoft.com/office/drawing/2014/main" id="{530AD4B4-0C79-B637-BBA6-E6E4490938C7}"/>
                </a:ext>
              </a:extLst>
            </p:cNvPr>
            <p:cNvSpPr/>
            <p:nvPr/>
          </p:nvSpPr>
          <p:spPr>
            <a:xfrm>
              <a:off x="-33715920" y="-662254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5" name="Ellipse 1494">
              <a:extLst>
                <a:ext uri="{FF2B5EF4-FFF2-40B4-BE49-F238E27FC236}">
                  <a16:creationId xmlns:a16="http://schemas.microsoft.com/office/drawing/2014/main" id="{24AFB3FF-13CF-25FB-5347-251ADA12FE96}"/>
                </a:ext>
              </a:extLst>
            </p:cNvPr>
            <p:cNvSpPr/>
            <p:nvPr/>
          </p:nvSpPr>
          <p:spPr>
            <a:xfrm>
              <a:off x="-32854502" y="-878863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6" name="Ellipse 1495">
              <a:extLst>
                <a:ext uri="{FF2B5EF4-FFF2-40B4-BE49-F238E27FC236}">
                  <a16:creationId xmlns:a16="http://schemas.microsoft.com/office/drawing/2014/main" id="{96A1858A-FA16-00A5-A270-5A8EF7703224}"/>
                </a:ext>
              </a:extLst>
            </p:cNvPr>
            <p:cNvSpPr/>
            <p:nvPr/>
          </p:nvSpPr>
          <p:spPr>
            <a:xfrm>
              <a:off x="-33604748" y="-662254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7" name="Ellipse 1496">
              <a:extLst>
                <a:ext uri="{FF2B5EF4-FFF2-40B4-BE49-F238E27FC236}">
                  <a16:creationId xmlns:a16="http://schemas.microsoft.com/office/drawing/2014/main" id="{A3E66A3F-775A-43E0-98D5-D7917CE8DB99}"/>
                </a:ext>
              </a:extLst>
            </p:cNvPr>
            <p:cNvSpPr/>
            <p:nvPr/>
          </p:nvSpPr>
          <p:spPr>
            <a:xfrm>
              <a:off x="-32993064" y="-748880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8" name="Ellipse 1497">
              <a:extLst>
                <a:ext uri="{FF2B5EF4-FFF2-40B4-BE49-F238E27FC236}">
                  <a16:creationId xmlns:a16="http://schemas.microsoft.com/office/drawing/2014/main" id="{45E94FF1-D537-405E-E756-D3D95CA7722E}"/>
                </a:ext>
              </a:extLst>
            </p:cNvPr>
            <p:cNvSpPr/>
            <p:nvPr/>
          </p:nvSpPr>
          <p:spPr>
            <a:xfrm>
              <a:off x="-33493577" y="-662254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9" name="Ellipse 1498">
              <a:extLst>
                <a:ext uri="{FF2B5EF4-FFF2-40B4-BE49-F238E27FC236}">
                  <a16:creationId xmlns:a16="http://schemas.microsoft.com/office/drawing/2014/main" id="{5656B2C0-85AB-B71F-0B04-2CDB301D5784}"/>
                </a:ext>
              </a:extLst>
            </p:cNvPr>
            <p:cNvSpPr/>
            <p:nvPr/>
          </p:nvSpPr>
          <p:spPr>
            <a:xfrm>
              <a:off x="-32965674" y="-878863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0" name="Ellipse 1499">
              <a:extLst>
                <a:ext uri="{FF2B5EF4-FFF2-40B4-BE49-F238E27FC236}">
                  <a16:creationId xmlns:a16="http://schemas.microsoft.com/office/drawing/2014/main" id="{6A089D18-7FE3-D055-C6BA-F28F3815E28D}"/>
                </a:ext>
              </a:extLst>
            </p:cNvPr>
            <p:cNvSpPr/>
            <p:nvPr/>
          </p:nvSpPr>
          <p:spPr>
            <a:xfrm>
              <a:off x="-33382405" y="-662254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1" name="Ellipse 1500">
              <a:extLst>
                <a:ext uri="{FF2B5EF4-FFF2-40B4-BE49-F238E27FC236}">
                  <a16:creationId xmlns:a16="http://schemas.microsoft.com/office/drawing/2014/main" id="{F8A608DB-88EF-58ED-3ACF-8ADA28BB25DE}"/>
                </a:ext>
              </a:extLst>
            </p:cNvPr>
            <p:cNvSpPr/>
            <p:nvPr/>
          </p:nvSpPr>
          <p:spPr>
            <a:xfrm>
              <a:off x="-33188017" y="-878863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2" name="Ellipse 1501">
              <a:extLst>
                <a:ext uri="{FF2B5EF4-FFF2-40B4-BE49-F238E27FC236}">
                  <a16:creationId xmlns:a16="http://schemas.microsoft.com/office/drawing/2014/main" id="{4DBAE02F-D587-06E7-6BB9-0B560DBF364A}"/>
                </a:ext>
              </a:extLst>
            </p:cNvPr>
            <p:cNvSpPr/>
            <p:nvPr/>
          </p:nvSpPr>
          <p:spPr>
            <a:xfrm>
              <a:off x="-33271234" y="-662254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3" name="Ellipse 1502">
              <a:extLst>
                <a:ext uri="{FF2B5EF4-FFF2-40B4-BE49-F238E27FC236}">
                  <a16:creationId xmlns:a16="http://schemas.microsoft.com/office/drawing/2014/main" id="{A54B953A-F7BC-4305-DF4B-F870E8454744}"/>
                </a:ext>
              </a:extLst>
            </p:cNvPr>
            <p:cNvSpPr/>
            <p:nvPr/>
          </p:nvSpPr>
          <p:spPr>
            <a:xfrm>
              <a:off x="-33299188" y="-878863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4" name="Ellipse 1503">
              <a:extLst>
                <a:ext uri="{FF2B5EF4-FFF2-40B4-BE49-F238E27FC236}">
                  <a16:creationId xmlns:a16="http://schemas.microsoft.com/office/drawing/2014/main" id="{B3FA43E5-4F69-3E19-2B51-A80F85F2AD31}"/>
                </a:ext>
              </a:extLst>
            </p:cNvPr>
            <p:cNvSpPr/>
            <p:nvPr/>
          </p:nvSpPr>
          <p:spPr>
            <a:xfrm>
              <a:off x="-32131727" y="-926973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5" name="Ellipse 1504">
              <a:extLst>
                <a:ext uri="{FF2B5EF4-FFF2-40B4-BE49-F238E27FC236}">
                  <a16:creationId xmlns:a16="http://schemas.microsoft.com/office/drawing/2014/main" id="{4E0987F6-6514-479D-0587-2F6E3CA1A807}"/>
                </a:ext>
              </a:extLst>
            </p:cNvPr>
            <p:cNvSpPr/>
            <p:nvPr/>
          </p:nvSpPr>
          <p:spPr>
            <a:xfrm>
              <a:off x="-33104235" y="-748880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6" name="Ellipse 1505">
              <a:extLst>
                <a:ext uri="{FF2B5EF4-FFF2-40B4-BE49-F238E27FC236}">
                  <a16:creationId xmlns:a16="http://schemas.microsoft.com/office/drawing/2014/main" id="{5C33701A-E2B9-C72F-8A71-DC14E35EBEF5}"/>
                </a:ext>
              </a:extLst>
            </p:cNvPr>
            <p:cNvSpPr/>
            <p:nvPr/>
          </p:nvSpPr>
          <p:spPr>
            <a:xfrm>
              <a:off x="-32242898" y="-926973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7" name="Ellipse 1506">
              <a:extLst>
                <a:ext uri="{FF2B5EF4-FFF2-40B4-BE49-F238E27FC236}">
                  <a16:creationId xmlns:a16="http://schemas.microsoft.com/office/drawing/2014/main" id="{A5F575A2-D7D1-3256-E1B3-1D454623248C}"/>
                </a:ext>
              </a:extLst>
            </p:cNvPr>
            <p:cNvSpPr/>
            <p:nvPr/>
          </p:nvSpPr>
          <p:spPr>
            <a:xfrm>
              <a:off x="-33548921" y="-748880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8" name="Ellipse 1507">
              <a:extLst>
                <a:ext uri="{FF2B5EF4-FFF2-40B4-BE49-F238E27FC236}">
                  <a16:creationId xmlns:a16="http://schemas.microsoft.com/office/drawing/2014/main" id="{CD7274EE-AACC-C176-8981-027889172F1D}"/>
                </a:ext>
              </a:extLst>
            </p:cNvPr>
            <p:cNvSpPr/>
            <p:nvPr/>
          </p:nvSpPr>
          <p:spPr>
            <a:xfrm>
              <a:off x="-33576875" y="-657396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9" name="Ellipse 1508">
              <a:extLst>
                <a:ext uri="{FF2B5EF4-FFF2-40B4-BE49-F238E27FC236}">
                  <a16:creationId xmlns:a16="http://schemas.microsoft.com/office/drawing/2014/main" id="{67761BC8-AE62-831C-6612-4D2E7A105506}"/>
                </a:ext>
              </a:extLst>
            </p:cNvPr>
            <p:cNvSpPr/>
            <p:nvPr/>
          </p:nvSpPr>
          <p:spPr>
            <a:xfrm>
              <a:off x="-33243361" y="-657396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0" name="Ellipse 1509">
              <a:extLst>
                <a:ext uri="{FF2B5EF4-FFF2-40B4-BE49-F238E27FC236}">
                  <a16:creationId xmlns:a16="http://schemas.microsoft.com/office/drawing/2014/main" id="{4051AE00-36E3-BD3D-FF8E-D1E30245114F}"/>
                </a:ext>
              </a:extLst>
            </p:cNvPr>
            <p:cNvSpPr/>
            <p:nvPr/>
          </p:nvSpPr>
          <p:spPr>
            <a:xfrm>
              <a:off x="-33882435" y="-652595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1" name="Ellipse 1510">
              <a:extLst>
                <a:ext uri="{FF2B5EF4-FFF2-40B4-BE49-F238E27FC236}">
                  <a16:creationId xmlns:a16="http://schemas.microsoft.com/office/drawing/2014/main" id="{5B1DD554-06DB-488F-A617-8B8AC4D46E45}"/>
                </a:ext>
              </a:extLst>
            </p:cNvPr>
            <p:cNvSpPr/>
            <p:nvPr/>
          </p:nvSpPr>
          <p:spPr>
            <a:xfrm>
              <a:off x="-33660092" y="-748880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2" name="Ellipse 1511">
              <a:extLst>
                <a:ext uri="{FF2B5EF4-FFF2-40B4-BE49-F238E27FC236}">
                  <a16:creationId xmlns:a16="http://schemas.microsoft.com/office/drawing/2014/main" id="{8D15F261-DCFE-E3E7-6C9A-19E1FCC21E71}"/>
                </a:ext>
              </a:extLst>
            </p:cNvPr>
            <p:cNvSpPr/>
            <p:nvPr/>
          </p:nvSpPr>
          <p:spPr>
            <a:xfrm>
              <a:off x="-33771264" y="-652595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3" name="Ellipse 1512">
              <a:extLst>
                <a:ext uri="{FF2B5EF4-FFF2-40B4-BE49-F238E27FC236}">
                  <a16:creationId xmlns:a16="http://schemas.microsoft.com/office/drawing/2014/main" id="{F9DDF0F3-E649-B04C-E5AA-3CF279CB45F8}"/>
                </a:ext>
              </a:extLst>
            </p:cNvPr>
            <p:cNvSpPr/>
            <p:nvPr/>
          </p:nvSpPr>
          <p:spPr>
            <a:xfrm>
              <a:off x="-32965674" y="-474493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4" name="Ellipse 1513">
              <a:extLst>
                <a:ext uri="{FF2B5EF4-FFF2-40B4-BE49-F238E27FC236}">
                  <a16:creationId xmlns:a16="http://schemas.microsoft.com/office/drawing/2014/main" id="{C3553628-E6D9-9AD3-A699-E54260E639A2}"/>
                </a:ext>
              </a:extLst>
            </p:cNvPr>
            <p:cNvSpPr/>
            <p:nvPr/>
          </p:nvSpPr>
          <p:spPr>
            <a:xfrm>
              <a:off x="-33660092" y="-652595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5" name="Ellipse 1514">
              <a:extLst>
                <a:ext uri="{FF2B5EF4-FFF2-40B4-BE49-F238E27FC236}">
                  <a16:creationId xmlns:a16="http://schemas.microsoft.com/office/drawing/2014/main" id="{C46C0F38-DBEF-C826-3947-F7983FB496E2}"/>
                </a:ext>
              </a:extLst>
            </p:cNvPr>
            <p:cNvSpPr/>
            <p:nvPr/>
          </p:nvSpPr>
          <p:spPr>
            <a:xfrm>
              <a:off x="-33771264" y="-748880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6" name="Ellipse 1515">
              <a:extLst>
                <a:ext uri="{FF2B5EF4-FFF2-40B4-BE49-F238E27FC236}">
                  <a16:creationId xmlns:a16="http://schemas.microsoft.com/office/drawing/2014/main" id="{979679EF-C56E-D6F1-8D15-1A11EF124B51}"/>
                </a:ext>
              </a:extLst>
            </p:cNvPr>
            <p:cNvSpPr/>
            <p:nvPr/>
          </p:nvSpPr>
          <p:spPr>
            <a:xfrm>
              <a:off x="-33215407" y="-652595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7" name="Ellipse 1516">
              <a:extLst>
                <a:ext uri="{FF2B5EF4-FFF2-40B4-BE49-F238E27FC236}">
                  <a16:creationId xmlns:a16="http://schemas.microsoft.com/office/drawing/2014/main" id="{C2CB1AA5-8797-99AD-2B51-061351225A43}"/>
                </a:ext>
              </a:extLst>
            </p:cNvPr>
            <p:cNvSpPr/>
            <p:nvPr/>
          </p:nvSpPr>
          <p:spPr>
            <a:xfrm>
              <a:off x="-34382948" y="-797039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8" name="Ellipse 1517">
              <a:extLst>
                <a:ext uri="{FF2B5EF4-FFF2-40B4-BE49-F238E27FC236}">
                  <a16:creationId xmlns:a16="http://schemas.microsoft.com/office/drawing/2014/main" id="{E6728F8F-9D58-9FDB-70E1-63B3638A2F72}"/>
                </a:ext>
              </a:extLst>
            </p:cNvPr>
            <p:cNvSpPr/>
            <p:nvPr/>
          </p:nvSpPr>
          <p:spPr>
            <a:xfrm>
              <a:off x="-33743874" y="-647794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9" name="Ellipse 1518">
              <a:extLst>
                <a:ext uri="{FF2B5EF4-FFF2-40B4-BE49-F238E27FC236}">
                  <a16:creationId xmlns:a16="http://schemas.microsoft.com/office/drawing/2014/main" id="{01FFF6E6-11D3-F8A8-91B8-0DBDD156E5B5}"/>
                </a:ext>
              </a:extLst>
            </p:cNvPr>
            <p:cNvSpPr/>
            <p:nvPr/>
          </p:nvSpPr>
          <p:spPr>
            <a:xfrm>
              <a:off x="-33465703" y="-830696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0" name="Ellipse 1519">
              <a:extLst>
                <a:ext uri="{FF2B5EF4-FFF2-40B4-BE49-F238E27FC236}">
                  <a16:creationId xmlns:a16="http://schemas.microsoft.com/office/drawing/2014/main" id="{F9853AE3-1B1D-CE82-0CB3-20F2C0685B73}"/>
                </a:ext>
              </a:extLst>
            </p:cNvPr>
            <p:cNvSpPr/>
            <p:nvPr/>
          </p:nvSpPr>
          <p:spPr>
            <a:xfrm>
              <a:off x="-33632702" y="-647794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1" name="Ellipse 1520">
              <a:extLst>
                <a:ext uri="{FF2B5EF4-FFF2-40B4-BE49-F238E27FC236}">
                  <a16:creationId xmlns:a16="http://schemas.microsoft.com/office/drawing/2014/main" id="{5AD7B483-2818-CDFD-F6F2-CE50C4845165}"/>
                </a:ext>
              </a:extLst>
            </p:cNvPr>
            <p:cNvSpPr/>
            <p:nvPr/>
          </p:nvSpPr>
          <p:spPr>
            <a:xfrm>
              <a:off x="-33715920" y="-642992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2" name="Ellipse 1521">
              <a:extLst>
                <a:ext uri="{FF2B5EF4-FFF2-40B4-BE49-F238E27FC236}">
                  <a16:creationId xmlns:a16="http://schemas.microsoft.com/office/drawing/2014/main" id="{B4A10119-1099-B2D4-2FA4-EA2C418DDF96}"/>
                </a:ext>
              </a:extLst>
            </p:cNvPr>
            <p:cNvSpPr/>
            <p:nvPr/>
          </p:nvSpPr>
          <p:spPr>
            <a:xfrm>
              <a:off x="-33076845" y="-474493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3" name="Ellipse 1522">
              <a:extLst>
                <a:ext uri="{FF2B5EF4-FFF2-40B4-BE49-F238E27FC236}">
                  <a16:creationId xmlns:a16="http://schemas.microsoft.com/office/drawing/2014/main" id="{7C321560-3D12-870A-0870-D4B94858B358}"/>
                </a:ext>
              </a:extLst>
            </p:cNvPr>
            <p:cNvSpPr/>
            <p:nvPr/>
          </p:nvSpPr>
          <p:spPr>
            <a:xfrm>
              <a:off x="-33604748" y="-642992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4" name="Ellipse 1523">
              <a:extLst>
                <a:ext uri="{FF2B5EF4-FFF2-40B4-BE49-F238E27FC236}">
                  <a16:creationId xmlns:a16="http://schemas.microsoft.com/office/drawing/2014/main" id="{23B4D1D8-A4CD-1468-2333-3961EC2D60FD}"/>
                </a:ext>
              </a:extLst>
            </p:cNvPr>
            <p:cNvSpPr/>
            <p:nvPr/>
          </p:nvSpPr>
          <p:spPr>
            <a:xfrm>
              <a:off x="-33882435" y="-748880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5" name="Ellipse 1524">
              <a:extLst>
                <a:ext uri="{FF2B5EF4-FFF2-40B4-BE49-F238E27FC236}">
                  <a16:creationId xmlns:a16="http://schemas.microsoft.com/office/drawing/2014/main" id="{302A7D63-C18A-1B15-FCC8-8D1546AEEA69}"/>
                </a:ext>
              </a:extLst>
            </p:cNvPr>
            <p:cNvSpPr/>
            <p:nvPr/>
          </p:nvSpPr>
          <p:spPr>
            <a:xfrm>
              <a:off x="-33382405" y="-912569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6" name="Ellipse 1525">
              <a:extLst>
                <a:ext uri="{FF2B5EF4-FFF2-40B4-BE49-F238E27FC236}">
                  <a16:creationId xmlns:a16="http://schemas.microsoft.com/office/drawing/2014/main" id="{5D678B40-C87E-940C-FB1F-EB134CBFC397}"/>
                </a:ext>
              </a:extLst>
            </p:cNvPr>
            <p:cNvSpPr/>
            <p:nvPr/>
          </p:nvSpPr>
          <p:spPr>
            <a:xfrm>
              <a:off x="-33354532" y="-830696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7" name="Ellipse 1526">
              <a:extLst>
                <a:ext uri="{FF2B5EF4-FFF2-40B4-BE49-F238E27FC236}">
                  <a16:creationId xmlns:a16="http://schemas.microsoft.com/office/drawing/2014/main" id="{F8C9DB4B-9DC1-C20F-135F-121B49C1A96C}"/>
                </a:ext>
              </a:extLst>
            </p:cNvPr>
            <p:cNvSpPr/>
            <p:nvPr/>
          </p:nvSpPr>
          <p:spPr>
            <a:xfrm>
              <a:off x="-33993606" y="-748880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8" name="Ellipse 1527">
              <a:extLst>
                <a:ext uri="{FF2B5EF4-FFF2-40B4-BE49-F238E27FC236}">
                  <a16:creationId xmlns:a16="http://schemas.microsoft.com/office/drawing/2014/main" id="{E8540E12-7CF5-FAF7-74EA-FEEB7EBEF707}"/>
                </a:ext>
              </a:extLst>
            </p:cNvPr>
            <p:cNvSpPr/>
            <p:nvPr/>
          </p:nvSpPr>
          <p:spPr>
            <a:xfrm>
              <a:off x="-33576875" y="-638142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9" name="Ellipse 1528">
              <a:extLst>
                <a:ext uri="{FF2B5EF4-FFF2-40B4-BE49-F238E27FC236}">
                  <a16:creationId xmlns:a16="http://schemas.microsoft.com/office/drawing/2014/main" id="{CE2C13C9-3328-3D0E-6282-82494B66AE57}"/>
                </a:ext>
              </a:extLst>
            </p:cNvPr>
            <p:cNvSpPr/>
            <p:nvPr/>
          </p:nvSpPr>
          <p:spPr>
            <a:xfrm>
              <a:off x="-34271777" y="-797039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0" name="Ellipse 1529">
              <a:extLst>
                <a:ext uri="{FF2B5EF4-FFF2-40B4-BE49-F238E27FC236}">
                  <a16:creationId xmlns:a16="http://schemas.microsoft.com/office/drawing/2014/main" id="{4EEE38B2-DF8C-9129-FA49-D7011829ED67}"/>
                </a:ext>
              </a:extLst>
            </p:cNvPr>
            <p:cNvSpPr/>
            <p:nvPr/>
          </p:nvSpPr>
          <p:spPr>
            <a:xfrm>
              <a:off x="-33132189" y="-638142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1" name="Ellipse 1530">
              <a:extLst>
                <a:ext uri="{FF2B5EF4-FFF2-40B4-BE49-F238E27FC236}">
                  <a16:creationId xmlns:a16="http://schemas.microsoft.com/office/drawing/2014/main" id="{DAC95380-9D96-3402-5734-97BCF1478639}"/>
                </a:ext>
              </a:extLst>
            </p:cNvPr>
            <p:cNvSpPr/>
            <p:nvPr/>
          </p:nvSpPr>
          <p:spPr>
            <a:xfrm>
              <a:off x="-33660092" y="-63334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2" name="Ellipse 1531">
              <a:extLst>
                <a:ext uri="{FF2B5EF4-FFF2-40B4-BE49-F238E27FC236}">
                  <a16:creationId xmlns:a16="http://schemas.microsoft.com/office/drawing/2014/main" id="{47272407-FF86-62B9-B6F1-584865958171}"/>
                </a:ext>
              </a:extLst>
            </p:cNvPr>
            <p:cNvSpPr/>
            <p:nvPr/>
          </p:nvSpPr>
          <p:spPr>
            <a:xfrm>
              <a:off x="-32687584" y="-830696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3" name="Ellipse 1532">
              <a:extLst>
                <a:ext uri="{FF2B5EF4-FFF2-40B4-BE49-F238E27FC236}">
                  <a16:creationId xmlns:a16="http://schemas.microsoft.com/office/drawing/2014/main" id="{86BCA1E1-395A-965D-0D06-DFCFFCA5E62F}"/>
                </a:ext>
              </a:extLst>
            </p:cNvPr>
            <p:cNvSpPr/>
            <p:nvPr/>
          </p:nvSpPr>
          <p:spPr>
            <a:xfrm>
              <a:off x="-33548921" y="-63334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4" name="Ellipse 1533">
              <a:extLst>
                <a:ext uri="{FF2B5EF4-FFF2-40B4-BE49-F238E27FC236}">
                  <a16:creationId xmlns:a16="http://schemas.microsoft.com/office/drawing/2014/main" id="{500F3EE2-4DD9-9501-E9DD-5154F334ABA3}"/>
                </a:ext>
              </a:extLst>
            </p:cNvPr>
            <p:cNvSpPr/>
            <p:nvPr/>
          </p:nvSpPr>
          <p:spPr>
            <a:xfrm>
              <a:off x="-32548459" y="-883664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5" name="Ellipse 1534">
              <a:extLst>
                <a:ext uri="{FF2B5EF4-FFF2-40B4-BE49-F238E27FC236}">
                  <a16:creationId xmlns:a16="http://schemas.microsoft.com/office/drawing/2014/main" id="{FB0EBFBF-96FF-7BB7-72EE-7045D4D761F2}"/>
                </a:ext>
              </a:extLst>
            </p:cNvPr>
            <p:cNvSpPr/>
            <p:nvPr/>
          </p:nvSpPr>
          <p:spPr>
            <a:xfrm>
              <a:off x="-33437749" y="-63334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6" name="Ellipse 1535">
              <a:extLst>
                <a:ext uri="{FF2B5EF4-FFF2-40B4-BE49-F238E27FC236}">
                  <a16:creationId xmlns:a16="http://schemas.microsoft.com/office/drawing/2014/main" id="{FE143650-4FC9-65FA-7807-B1881153EB3A}"/>
                </a:ext>
              </a:extLst>
            </p:cNvPr>
            <p:cNvSpPr/>
            <p:nvPr/>
          </p:nvSpPr>
          <p:spPr>
            <a:xfrm>
              <a:off x="-32576413" y="-830696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7" name="Ellipse 1536">
              <a:extLst>
                <a:ext uri="{FF2B5EF4-FFF2-40B4-BE49-F238E27FC236}">
                  <a16:creationId xmlns:a16="http://schemas.microsoft.com/office/drawing/2014/main" id="{C0EBECC0-E4A6-35E2-9CC8-92625FE2BE6E}"/>
                </a:ext>
              </a:extLst>
            </p:cNvPr>
            <p:cNvSpPr/>
            <p:nvPr/>
          </p:nvSpPr>
          <p:spPr>
            <a:xfrm>
              <a:off x="-32659630" y="-883664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8" name="Ellipse 1537">
              <a:extLst>
                <a:ext uri="{FF2B5EF4-FFF2-40B4-BE49-F238E27FC236}">
                  <a16:creationId xmlns:a16="http://schemas.microsoft.com/office/drawing/2014/main" id="{5904458C-40AD-BF27-6A3C-8F7AC2AF2FFC}"/>
                </a:ext>
              </a:extLst>
            </p:cNvPr>
            <p:cNvSpPr/>
            <p:nvPr/>
          </p:nvSpPr>
          <p:spPr>
            <a:xfrm>
              <a:off x="-34272018" y="-748840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9" name="Ellipse 1538">
              <a:extLst>
                <a:ext uri="{FF2B5EF4-FFF2-40B4-BE49-F238E27FC236}">
                  <a16:creationId xmlns:a16="http://schemas.microsoft.com/office/drawing/2014/main" id="{4ECC24D7-825A-BAA4-62C5-DDB57864BF40}"/>
                </a:ext>
              </a:extLst>
            </p:cNvPr>
            <p:cNvSpPr/>
            <p:nvPr/>
          </p:nvSpPr>
          <p:spPr>
            <a:xfrm>
              <a:off x="-33410359" y="-628540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0" name="Ellipse 1539">
              <a:extLst>
                <a:ext uri="{FF2B5EF4-FFF2-40B4-BE49-F238E27FC236}">
                  <a16:creationId xmlns:a16="http://schemas.microsoft.com/office/drawing/2014/main" id="{5F43BCEE-8103-7AEB-FA06-BD415F39D2C1}"/>
                </a:ext>
              </a:extLst>
            </p:cNvPr>
            <p:cNvSpPr/>
            <p:nvPr/>
          </p:nvSpPr>
          <p:spPr>
            <a:xfrm>
              <a:off x="-33382405" y="-623738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1" name="Ellipse 1540">
              <a:extLst>
                <a:ext uri="{FF2B5EF4-FFF2-40B4-BE49-F238E27FC236}">
                  <a16:creationId xmlns:a16="http://schemas.microsoft.com/office/drawing/2014/main" id="{AB13E6EC-20F4-1DDA-5200-56EAC6324A8A}"/>
                </a:ext>
              </a:extLst>
            </p:cNvPr>
            <p:cNvSpPr/>
            <p:nvPr/>
          </p:nvSpPr>
          <p:spPr>
            <a:xfrm>
              <a:off x="-32770802" y="-883664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2" name="Ellipse 1541">
              <a:extLst>
                <a:ext uri="{FF2B5EF4-FFF2-40B4-BE49-F238E27FC236}">
                  <a16:creationId xmlns:a16="http://schemas.microsoft.com/office/drawing/2014/main" id="{6ED30897-7494-D5EC-251B-4D70CBCC6F4D}"/>
                </a:ext>
              </a:extLst>
            </p:cNvPr>
            <p:cNvSpPr/>
            <p:nvPr/>
          </p:nvSpPr>
          <p:spPr>
            <a:xfrm>
              <a:off x="-34383190" y="-748840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3" name="Ellipse 1542">
              <a:extLst>
                <a:ext uri="{FF2B5EF4-FFF2-40B4-BE49-F238E27FC236}">
                  <a16:creationId xmlns:a16="http://schemas.microsoft.com/office/drawing/2014/main" id="{3EFD5774-A3D4-311B-C4EC-2193211355A5}"/>
                </a:ext>
              </a:extLst>
            </p:cNvPr>
            <p:cNvSpPr/>
            <p:nvPr/>
          </p:nvSpPr>
          <p:spPr>
            <a:xfrm>
              <a:off x="-32881892" y="-883664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4" name="Ellipse 1543">
              <a:extLst>
                <a:ext uri="{FF2B5EF4-FFF2-40B4-BE49-F238E27FC236}">
                  <a16:creationId xmlns:a16="http://schemas.microsoft.com/office/drawing/2014/main" id="{BE4E7ADC-0DEA-5993-03B5-39C4DA9EE8C7}"/>
                </a:ext>
              </a:extLst>
            </p:cNvPr>
            <p:cNvSpPr/>
            <p:nvPr/>
          </p:nvSpPr>
          <p:spPr>
            <a:xfrm>
              <a:off x="-33104235" y="-614087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5" name="Ellipse 1544">
              <a:extLst>
                <a:ext uri="{FF2B5EF4-FFF2-40B4-BE49-F238E27FC236}">
                  <a16:creationId xmlns:a16="http://schemas.microsoft.com/office/drawing/2014/main" id="{BD5764F1-053A-8CC5-FEA6-B0AC658DEBAE}"/>
                </a:ext>
              </a:extLst>
            </p:cNvPr>
            <p:cNvSpPr/>
            <p:nvPr/>
          </p:nvSpPr>
          <p:spPr>
            <a:xfrm>
              <a:off x="-33104235" y="-883664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6" name="Ellipse 1545">
              <a:extLst>
                <a:ext uri="{FF2B5EF4-FFF2-40B4-BE49-F238E27FC236}">
                  <a16:creationId xmlns:a16="http://schemas.microsoft.com/office/drawing/2014/main" id="{ADEFDFCE-6D3B-B308-1182-96E79E132B89}"/>
                </a:ext>
              </a:extLst>
            </p:cNvPr>
            <p:cNvSpPr/>
            <p:nvPr/>
          </p:nvSpPr>
          <p:spPr>
            <a:xfrm>
              <a:off x="-33021018" y="-753673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7" name="Ellipse 1546">
              <a:extLst>
                <a:ext uri="{FF2B5EF4-FFF2-40B4-BE49-F238E27FC236}">
                  <a16:creationId xmlns:a16="http://schemas.microsoft.com/office/drawing/2014/main" id="{AA4DBBE2-71A7-50C7-414A-D7217BE2D578}"/>
                </a:ext>
              </a:extLst>
            </p:cNvPr>
            <p:cNvSpPr/>
            <p:nvPr/>
          </p:nvSpPr>
          <p:spPr>
            <a:xfrm>
              <a:off x="-33215407" y="-883664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8" name="Ellipse 1547">
              <a:extLst>
                <a:ext uri="{FF2B5EF4-FFF2-40B4-BE49-F238E27FC236}">
                  <a16:creationId xmlns:a16="http://schemas.microsoft.com/office/drawing/2014/main" id="{D29C85AE-E47F-3549-1C8B-2465247FAC75}"/>
                </a:ext>
              </a:extLst>
            </p:cNvPr>
            <p:cNvSpPr/>
            <p:nvPr/>
          </p:nvSpPr>
          <p:spPr>
            <a:xfrm>
              <a:off x="-32465241" y="-830696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9" name="Ellipse 1548">
              <a:extLst>
                <a:ext uri="{FF2B5EF4-FFF2-40B4-BE49-F238E27FC236}">
                  <a16:creationId xmlns:a16="http://schemas.microsoft.com/office/drawing/2014/main" id="{F4E76F35-7F0B-4E8F-B511-51EC653E1EB6}"/>
                </a:ext>
              </a:extLst>
            </p:cNvPr>
            <p:cNvSpPr/>
            <p:nvPr/>
          </p:nvSpPr>
          <p:spPr>
            <a:xfrm>
              <a:off x="-33132189" y="-753673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0" name="Ellipse 1549">
              <a:extLst>
                <a:ext uri="{FF2B5EF4-FFF2-40B4-BE49-F238E27FC236}">
                  <a16:creationId xmlns:a16="http://schemas.microsoft.com/office/drawing/2014/main" id="{ED723CDF-023B-A3F5-F4BD-413E0D6C6687}"/>
                </a:ext>
              </a:extLst>
            </p:cNvPr>
            <p:cNvSpPr/>
            <p:nvPr/>
          </p:nvSpPr>
          <p:spPr>
            <a:xfrm>
              <a:off x="-33437749" y="-883664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1" name="Ellipse 1550">
              <a:extLst>
                <a:ext uri="{FF2B5EF4-FFF2-40B4-BE49-F238E27FC236}">
                  <a16:creationId xmlns:a16="http://schemas.microsoft.com/office/drawing/2014/main" id="{898438ED-100C-1AEB-29DD-E58A359861E9}"/>
                </a:ext>
              </a:extLst>
            </p:cNvPr>
            <p:cNvSpPr/>
            <p:nvPr/>
          </p:nvSpPr>
          <p:spPr>
            <a:xfrm>
              <a:off x="-33076845" y="-609286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2" name="Ellipse 1551">
              <a:extLst>
                <a:ext uri="{FF2B5EF4-FFF2-40B4-BE49-F238E27FC236}">
                  <a16:creationId xmlns:a16="http://schemas.microsoft.com/office/drawing/2014/main" id="{F3643046-9590-D595-725B-A40C5F17C13B}"/>
                </a:ext>
              </a:extLst>
            </p:cNvPr>
            <p:cNvSpPr/>
            <p:nvPr/>
          </p:nvSpPr>
          <p:spPr>
            <a:xfrm>
              <a:off x="-33576875" y="-753673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3" name="Ellipse 1552">
              <a:extLst>
                <a:ext uri="{FF2B5EF4-FFF2-40B4-BE49-F238E27FC236}">
                  <a16:creationId xmlns:a16="http://schemas.microsoft.com/office/drawing/2014/main" id="{903BDDDA-7815-5A8A-A0FC-70322A156A98}"/>
                </a:ext>
              </a:extLst>
            </p:cNvPr>
            <p:cNvSpPr/>
            <p:nvPr/>
          </p:nvSpPr>
          <p:spPr>
            <a:xfrm>
              <a:off x="-32965674" y="-609286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4" name="Ellipse 1553">
              <a:extLst>
                <a:ext uri="{FF2B5EF4-FFF2-40B4-BE49-F238E27FC236}">
                  <a16:creationId xmlns:a16="http://schemas.microsoft.com/office/drawing/2014/main" id="{53069C38-F8CF-87FA-B587-67CFA372A563}"/>
                </a:ext>
              </a:extLst>
            </p:cNvPr>
            <p:cNvSpPr/>
            <p:nvPr/>
          </p:nvSpPr>
          <p:spPr>
            <a:xfrm>
              <a:off x="-32354070" y="-830696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5" name="Ellipse 1554">
              <a:extLst>
                <a:ext uri="{FF2B5EF4-FFF2-40B4-BE49-F238E27FC236}">
                  <a16:creationId xmlns:a16="http://schemas.microsoft.com/office/drawing/2014/main" id="{C4842C9F-ED2A-9BC3-A653-9E2119843054}"/>
                </a:ext>
              </a:extLst>
            </p:cNvPr>
            <p:cNvSpPr/>
            <p:nvPr/>
          </p:nvSpPr>
          <p:spPr>
            <a:xfrm>
              <a:off x="-32854502" y="-609286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6" name="Ellipse 1555">
              <a:extLst>
                <a:ext uri="{FF2B5EF4-FFF2-40B4-BE49-F238E27FC236}">
                  <a16:creationId xmlns:a16="http://schemas.microsoft.com/office/drawing/2014/main" id="{CC28C5A9-68F4-512E-6798-10353CF2F459}"/>
                </a:ext>
              </a:extLst>
            </p:cNvPr>
            <p:cNvSpPr/>
            <p:nvPr/>
          </p:nvSpPr>
          <p:spPr>
            <a:xfrm>
              <a:off x="-33076845" y="-917371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7" name="Ellipse 1556">
              <a:extLst>
                <a:ext uri="{FF2B5EF4-FFF2-40B4-BE49-F238E27FC236}">
                  <a16:creationId xmlns:a16="http://schemas.microsoft.com/office/drawing/2014/main" id="{BD047D4C-841D-B94F-016E-26B5A29641A7}"/>
                </a:ext>
              </a:extLst>
            </p:cNvPr>
            <p:cNvSpPr/>
            <p:nvPr/>
          </p:nvSpPr>
          <p:spPr>
            <a:xfrm>
              <a:off x="-32131727" y="-888466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8" name="Ellipse 1557">
              <a:extLst>
                <a:ext uri="{FF2B5EF4-FFF2-40B4-BE49-F238E27FC236}">
                  <a16:creationId xmlns:a16="http://schemas.microsoft.com/office/drawing/2014/main" id="{6F147C72-2AC0-1307-9557-761FD07ECCA4}"/>
                </a:ext>
              </a:extLst>
            </p:cNvPr>
            <p:cNvSpPr/>
            <p:nvPr/>
          </p:nvSpPr>
          <p:spPr>
            <a:xfrm>
              <a:off x="-32242898" y="-830696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9" name="Ellipse 1558">
              <a:extLst>
                <a:ext uri="{FF2B5EF4-FFF2-40B4-BE49-F238E27FC236}">
                  <a16:creationId xmlns:a16="http://schemas.microsoft.com/office/drawing/2014/main" id="{14B95B02-4AF0-D6E0-447F-1C503610226D}"/>
                </a:ext>
              </a:extLst>
            </p:cNvPr>
            <p:cNvSpPr/>
            <p:nvPr/>
          </p:nvSpPr>
          <p:spPr>
            <a:xfrm>
              <a:off x="-32131727" y="-830696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0" name="Ellipse 1559">
              <a:extLst>
                <a:ext uri="{FF2B5EF4-FFF2-40B4-BE49-F238E27FC236}">
                  <a16:creationId xmlns:a16="http://schemas.microsoft.com/office/drawing/2014/main" id="{FFAC00F2-BA86-F841-22CD-D62F292FBBF9}"/>
                </a:ext>
              </a:extLst>
            </p:cNvPr>
            <p:cNvSpPr/>
            <p:nvPr/>
          </p:nvSpPr>
          <p:spPr>
            <a:xfrm>
              <a:off x="-32465241" y="-926973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1" name="Ellipse 1560">
              <a:extLst>
                <a:ext uri="{FF2B5EF4-FFF2-40B4-BE49-F238E27FC236}">
                  <a16:creationId xmlns:a16="http://schemas.microsoft.com/office/drawing/2014/main" id="{2D995C62-C25E-503F-07CE-CB46AF51FB54}"/>
                </a:ext>
              </a:extLst>
            </p:cNvPr>
            <p:cNvSpPr/>
            <p:nvPr/>
          </p:nvSpPr>
          <p:spPr>
            <a:xfrm>
              <a:off x="-32242898" y="-888466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2" name="Ellipse 1561">
              <a:extLst>
                <a:ext uri="{FF2B5EF4-FFF2-40B4-BE49-F238E27FC236}">
                  <a16:creationId xmlns:a16="http://schemas.microsoft.com/office/drawing/2014/main" id="{4A58A386-285B-3D06-9190-84555FB58478}"/>
                </a:ext>
              </a:extLst>
            </p:cNvPr>
            <p:cNvSpPr/>
            <p:nvPr/>
          </p:nvSpPr>
          <p:spPr>
            <a:xfrm>
              <a:off x="-33548921" y="-825895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3" name="Ellipse 1562">
              <a:extLst>
                <a:ext uri="{FF2B5EF4-FFF2-40B4-BE49-F238E27FC236}">
                  <a16:creationId xmlns:a16="http://schemas.microsoft.com/office/drawing/2014/main" id="{B5F5D444-B1F6-7284-EF9B-3758BEE244EA}"/>
                </a:ext>
              </a:extLst>
            </p:cNvPr>
            <p:cNvSpPr/>
            <p:nvPr/>
          </p:nvSpPr>
          <p:spPr>
            <a:xfrm>
              <a:off x="-32965674" y="-917371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4" name="Ellipse 1563">
              <a:extLst>
                <a:ext uri="{FF2B5EF4-FFF2-40B4-BE49-F238E27FC236}">
                  <a16:creationId xmlns:a16="http://schemas.microsoft.com/office/drawing/2014/main" id="{98D89AE1-E2C8-531A-A1BE-F4CD534B6835}"/>
                </a:ext>
              </a:extLst>
            </p:cNvPr>
            <p:cNvSpPr/>
            <p:nvPr/>
          </p:nvSpPr>
          <p:spPr>
            <a:xfrm>
              <a:off x="-33215407" y="-825895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5" name="Ellipse 1564">
              <a:extLst>
                <a:ext uri="{FF2B5EF4-FFF2-40B4-BE49-F238E27FC236}">
                  <a16:creationId xmlns:a16="http://schemas.microsoft.com/office/drawing/2014/main" id="{CF51A010-8DBF-4759-6B16-9EF1909EAE83}"/>
                </a:ext>
              </a:extLst>
            </p:cNvPr>
            <p:cNvSpPr/>
            <p:nvPr/>
          </p:nvSpPr>
          <p:spPr>
            <a:xfrm>
              <a:off x="-33132189" y="-599635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6" name="Ellipse 1565">
              <a:extLst>
                <a:ext uri="{FF2B5EF4-FFF2-40B4-BE49-F238E27FC236}">
                  <a16:creationId xmlns:a16="http://schemas.microsoft.com/office/drawing/2014/main" id="{B0D3DC62-D085-FBCF-29E9-36C4A6B53564}"/>
                </a:ext>
              </a:extLst>
            </p:cNvPr>
            <p:cNvSpPr/>
            <p:nvPr/>
          </p:nvSpPr>
          <p:spPr>
            <a:xfrm>
              <a:off x="-32354070" y="-888466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7" name="Ellipse 1566">
              <a:extLst>
                <a:ext uri="{FF2B5EF4-FFF2-40B4-BE49-F238E27FC236}">
                  <a16:creationId xmlns:a16="http://schemas.microsoft.com/office/drawing/2014/main" id="{19BC97F3-33BA-0DFF-3C2F-BC2195BBCFD8}"/>
                </a:ext>
              </a:extLst>
            </p:cNvPr>
            <p:cNvSpPr/>
            <p:nvPr/>
          </p:nvSpPr>
          <p:spPr>
            <a:xfrm>
              <a:off x="-33021018" y="-599635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8" name="Ellipse 1567">
              <a:extLst>
                <a:ext uri="{FF2B5EF4-FFF2-40B4-BE49-F238E27FC236}">
                  <a16:creationId xmlns:a16="http://schemas.microsoft.com/office/drawing/2014/main" id="{C5293F41-461A-4176-0007-2B95D01DF884}"/>
                </a:ext>
              </a:extLst>
            </p:cNvPr>
            <p:cNvSpPr/>
            <p:nvPr/>
          </p:nvSpPr>
          <p:spPr>
            <a:xfrm>
              <a:off x="-32465241" y="-888466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9" name="Ellipse 1568">
              <a:extLst>
                <a:ext uri="{FF2B5EF4-FFF2-40B4-BE49-F238E27FC236}">
                  <a16:creationId xmlns:a16="http://schemas.microsoft.com/office/drawing/2014/main" id="{96562A22-7454-4570-034A-EBBDAA2FC2C2}"/>
                </a:ext>
              </a:extLst>
            </p:cNvPr>
            <p:cNvSpPr/>
            <p:nvPr/>
          </p:nvSpPr>
          <p:spPr>
            <a:xfrm>
              <a:off x="-32909927" y="-599635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0" name="Ellipse 1569">
              <a:extLst>
                <a:ext uri="{FF2B5EF4-FFF2-40B4-BE49-F238E27FC236}">
                  <a16:creationId xmlns:a16="http://schemas.microsoft.com/office/drawing/2014/main" id="{FEB1BB4D-C1A3-75FA-CF9A-36FBB1856C4F}"/>
                </a:ext>
              </a:extLst>
            </p:cNvPr>
            <p:cNvSpPr/>
            <p:nvPr/>
          </p:nvSpPr>
          <p:spPr>
            <a:xfrm>
              <a:off x="-32576413" y="-888466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1" name="Ellipse 1570">
              <a:extLst>
                <a:ext uri="{FF2B5EF4-FFF2-40B4-BE49-F238E27FC236}">
                  <a16:creationId xmlns:a16="http://schemas.microsoft.com/office/drawing/2014/main" id="{42E507D5-4EA8-4F98-27F4-F5387AA5675D}"/>
                </a:ext>
              </a:extLst>
            </p:cNvPr>
            <p:cNvSpPr/>
            <p:nvPr/>
          </p:nvSpPr>
          <p:spPr>
            <a:xfrm>
              <a:off x="-32798756" y="-599635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2" name="Ellipse 1571">
              <a:extLst>
                <a:ext uri="{FF2B5EF4-FFF2-40B4-BE49-F238E27FC236}">
                  <a16:creationId xmlns:a16="http://schemas.microsoft.com/office/drawing/2014/main" id="{18EFE1A0-4A50-8ED7-DDA0-D9FE80E80F9A}"/>
                </a:ext>
              </a:extLst>
            </p:cNvPr>
            <p:cNvSpPr/>
            <p:nvPr/>
          </p:nvSpPr>
          <p:spPr>
            <a:xfrm>
              <a:off x="-32687584" y="-888466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3" name="Ellipse 1572">
              <a:extLst>
                <a:ext uri="{FF2B5EF4-FFF2-40B4-BE49-F238E27FC236}">
                  <a16:creationId xmlns:a16="http://schemas.microsoft.com/office/drawing/2014/main" id="{1F7A128F-2946-8D12-C084-EE7E58EFF6F1}"/>
                </a:ext>
              </a:extLst>
            </p:cNvPr>
            <p:cNvSpPr/>
            <p:nvPr/>
          </p:nvSpPr>
          <p:spPr>
            <a:xfrm>
              <a:off x="-32687584" y="-599635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4" name="Ellipse 1573">
              <a:extLst>
                <a:ext uri="{FF2B5EF4-FFF2-40B4-BE49-F238E27FC236}">
                  <a16:creationId xmlns:a16="http://schemas.microsoft.com/office/drawing/2014/main" id="{F3CCADE0-87F5-A53E-D37B-E3AB03FC9F81}"/>
                </a:ext>
              </a:extLst>
            </p:cNvPr>
            <p:cNvSpPr/>
            <p:nvPr/>
          </p:nvSpPr>
          <p:spPr>
            <a:xfrm>
              <a:off x="-32798756" y="-888466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5" name="Ellipse 1574">
              <a:extLst>
                <a:ext uri="{FF2B5EF4-FFF2-40B4-BE49-F238E27FC236}">
                  <a16:creationId xmlns:a16="http://schemas.microsoft.com/office/drawing/2014/main" id="{36F1212A-50E4-C6EB-E379-14205516EAF8}"/>
                </a:ext>
              </a:extLst>
            </p:cNvPr>
            <p:cNvSpPr/>
            <p:nvPr/>
          </p:nvSpPr>
          <p:spPr>
            <a:xfrm>
              <a:off x="-33076845" y="-936624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6" name="Ellipse 1575">
              <a:extLst>
                <a:ext uri="{FF2B5EF4-FFF2-40B4-BE49-F238E27FC236}">
                  <a16:creationId xmlns:a16="http://schemas.microsoft.com/office/drawing/2014/main" id="{7AB3AEC3-9419-55EC-8356-BC515C950757}"/>
                </a:ext>
              </a:extLst>
            </p:cNvPr>
            <p:cNvSpPr/>
            <p:nvPr/>
          </p:nvSpPr>
          <p:spPr>
            <a:xfrm>
              <a:off x="-33132189" y="-888466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7" name="Ellipse 1576">
              <a:extLst>
                <a:ext uri="{FF2B5EF4-FFF2-40B4-BE49-F238E27FC236}">
                  <a16:creationId xmlns:a16="http://schemas.microsoft.com/office/drawing/2014/main" id="{18F25C8A-0259-77D4-1FF6-CFC45255F77B}"/>
                </a:ext>
              </a:extLst>
            </p:cNvPr>
            <p:cNvSpPr/>
            <p:nvPr/>
          </p:nvSpPr>
          <p:spPr>
            <a:xfrm>
              <a:off x="-32659630" y="-825895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8" name="Ellipse 1577">
              <a:extLst>
                <a:ext uri="{FF2B5EF4-FFF2-40B4-BE49-F238E27FC236}">
                  <a16:creationId xmlns:a16="http://schemas.microsoft.com/office/drawing/2014/main" id="{79D8BFBA-3DFA-1949-20EC-B20EE5365631}"/>
                </a:ext>
              </a:extLst>
            </p:cNvPr>
            <p:cNvSpPr/>
            <p:nvPr/>
          </p:nvSpPr>
          <p:spPr>
            <a:xfrm>
              <a:off x="-33243361" y="-888466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9" name="Ellipse 1578">
              <a:extLst>
                <a:ext uri="{FF2B5EF4-FFF2-40B4-BE49-F238E27FC236}">
                  <a16:creationId xmlns:a16="http://schemas.microsoft.com/office/drawing/2014/main" id="{1E7B3F3B-A5D7-22CF-EE8D-1F1E68B3E547}"/>
                </a:ext>
              </a:extLst>
            </p:cNvPr>
            <p:cNvSpPr/>
            <p:nvPr/>
          </p:nvSpPr>
          <p:spPr>
            <a:xfrm>
              <a:off x="-32548459" y="-825895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0" name="Ellipse 1579">
              <a:extLst>
                <a:ext uri="{FF2B5EF4-FFF2-40B4-BE49-F238E27FC236}">
                  <a16:creationId xmlns:a16="http://schemas.microsoft.com/office/drawing/2014/main" id="{C3CA82A5-A111-F27F-AAAB-A95E7EA23032}"/>
                </a:ext>
              </a:extLst>
            </p:cNvPr>
            <p:cNvSpPr/>
            <p:nvPr/>
          </p:nvSpPr>
          <p:spPr>
            <a:xfrm>
              <a:off x="-33604748" y="-758531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1" name="Ellipse 1580">
              <a:extLst>
                <a:ext uri="{FF2B5EF4-FFF2-40B4-BE49-F238E27FC236}">
                  <a16:creationId xmlns:a16="http://schemas.microsoft.com/office/drawing/2014/main" id="{B9E14911-0E12-3EED-1FB4-F5D3D080F44B}"/>
                </a:ext>
              </a:extLst>
            </p:cNvPr>
            <p:cNvSpPr/>
            <p:nvPr/>
          </p:nvSpPr>
          <p:spPr>
            <a:xfrm>
              <a:off x="-33715920" y="-758531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2" name="Ellipse 1581">
              <a:extLst>
                <a:ext uri="{FF2B5EF4-FFF2-40B4-BE49-F238E27FC236}">
                  <a16:creationId xmlns:a16="http://schemas.microsoft.com/office/drawing/2014/main" id="{07BE927F-73C0-1D8D-BC39-112115CC819E}"/>
                </a:ext>
              </a:extLst>
            </p:cNvPr>
            <p:cNvSpPr/>
            <p:nvPr/>
          </p:nvSpPr>
          <p:spPr>
            <a:xfrm>
              <a:off x="-34160605" y="-797039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3" name="Ellipse 1582">
              <a:extLst>
                <a:ext uri="{FF2B5EF4-FFF2-40B4-BE49-F238E27FC236}">
                  <a16:creationId xmlns:a16="http://schemas.microsoft.com/office/drawing/2014/main" id="{A9430CE0-F312-5A06-DA14-B367422F0C8D}"/>
                </a:ext>
              </a:extLst>
            </p:cNvPr>
            <p:cNvSpPr/>
            <p:nvPr/>
          </p:nvSpPr>
          <p:spPr>
            <a:xfrm>
              <a:off x="-33827091" y="-758531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4" name="Ellipse 1583">
              <a:extLst>
                <a:ext uri="{FF2B5EF4-FFF2-40B4-BE49-F238E27FC236}">
                  <a16:creationId xmlns:a16="http://schemas.microsoft.com/office/drawing/2014/main" id="{07E1B823-16BE-7AD2-4243-19BB547C3954}"/>
                </a:ext>
              </a:extLst>
            </p:cNvPr>
            <p:cNvSpPr/>
            <p:nvPr/>
          </p:nvSpPr>
          <p:spPr>
            <a:xfrm>
              <a:off x="-33938262" y="-758531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5" name="Ellipse 1584">
              <a:extLst>
                <a:ext uri="{FF2B5EF4-FFF2-40B4-BE49-F238E27FC236}">
                  <a16:creationId xmlns:a16="http://schemas.microsoft.com/office/drawing/2014/main" id="{2663EDEF-E0B2-DF5B-E40C-8565768C7988}"/>
                </a:ext>
              </a:extLst>
            </p:cNvPr>
            <p:cNvSpPr/>
            <p:nvPr/>
          </p:nvSpPr>
          <p:spPr>
            <a:xfrm>
              <a:off x="-33188017" y="-590024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6" name="Ellipse 1585">
              <a:extLst>
                <a:ext uri="{FF2B5EF4-FFF2-40B4-BE49-F238E27FC236}">
                  <a16:creationId xmlns:a16="http://schemas.microsoft.com/office/drawing/2014/main" id="{41E58627-00F5-E366-BBAA-DCA10D4189CD}"/>
                </a:ext>
              </a:extLst>
            </p:cNvPr>
            <p:cNvSpPr/>
            <p:nvPr/>
          </p:nvSpPr>
          <p:spPr>
            <a:xfrm>
              <a:off x="-33465703" y="-888466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7" name="Ellipse 1586">
              <a:extLst>
                <a:ext uri="{FF2B5EF4-FFF2-40B4-BE49-F238E27FC236}">
                  <a16:creationId xmlns:a16="http://schemas.microsoft.com/office/drawing/2014/main" id="{CC125D92-4D2F-78A1-8423-D4095015AECA}"/>
                </a:ext>
              </a:extLst>
            </p:cNvPr>
            <p:cNvSpPr/>
            <p:nvPr/>
          </p:nvSpPr>
          <p:spPr>
            <a:xfrm>
              <a:off x="-33076845" y="-590024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8" name="Ellipse 1587">
              <a:extLst>
                <a:ext uri="{FF2B5EF4-FFF2-40B4-BE49-F238E27FC236}">
                  <a16:creationId xmlns:a16="http://schemas.microsoft.com/office/drawing/2014/main" id="{56576647-4E18-D289-F6F7-A89F225D1C2A}"/>
                </a:ext>
              </a:extLst>
            </p:cNvPr>
            <p:cNvSpPr/>
            <p:nvPr/>
          </p:nvSpPr>
          <p:spPr>
            <a:xfrm>
              <a:off x="-34049434" y="-797039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9" name="Ellipse 1588">
              <a:extLst>
                <a:ext uri="{FF2B5EF4-FFF2-40B4-BE49-F238E27FC236}">
                  <a16:creationId xmlns:a16="http://schemas.microsoft.com/office/drawing/2014/main" id="{3CB602E9-58B9-E1D3-14EA-265AFA5D2344}"/>
                </a:ext>
              </a:extLst>
            </p:cNvPr>
            <p:cNvSpPr/>
            <p:nvPr/>
          </p:nvSpPr>
          <p:spPr>
            <a:xfrm>
              <a:off x="-32965674" y="-590024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0" name="Ellipse 1589">
              <a:extLst>
                <a:ext uri="{FF2B5EF4-FFF2-40B4-BE49-F238E27FC236}">
                  <a16:creationId xmlns:a16="http://schemas.microsoft.com/office/drawing/2014/main" id="{6FB9626A-EBCD-1235-2F22-752886CA2C50}"/>
                </a:ext>
              </a:extLst>
            </p:cNvPr>
            <p:cNvSpPr/>
            <p:nvPr/>
          </p:nvSpPr>
          <p:spPr>
            <a:xfrm>
              <a:off x="-34049434" y="-758531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1" name="Ellipse 1590">
              <a:extLst>
                <a:ext uri="{FF2B5EF4-FFF2-40B4-BE49-F238E27FC236}">
                  <a16:creationId xmlns:a16="http://schemas.microsoft.com/office/drawing/2014/main" id="{21AA7F5B-6C0D-34D5-A48D-A43F163A462E}"/>
                </a:ext>
              </a:extLst>
            </p:cNvPr>
            <p:cNvSpPr/>
            <p:nvPr/>
          </p:nvSpPr>
          <p:spPr>
            <a:xfrm>
              <a:off x="-32854502" y="-590024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2" name="Ellipse 1591">
              <a:extLst>
                <a:ext uri="{FF2B5EF4-FFF2-40B4-BE49-F238E27FC236}">
                  <a16:creationId xmlns:a16="http://schemas.microsoft.com/office/drawing/2014/main" id="{BC5FFE1D-A946-F05D-C1CB-C2BB744FBCEE}"/>
                </a:ext>
              </a:extLst>
            </p:cNvPr>
            <p:cNvSpPr/>
            <p:nvPr/>
          </p:nvSpPr>
          <p:spPr>
            <a:xfrm>
              <a:off x="-34160605" y="-758531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3" name="Ellipse 1592">
              <a:extLst>
                <a:ext uri="{FF2B5EF4-FFF2-40B4-BE49-F238E27FC236}">
                  <a16:creationId xmlns:a16="http://schemas.microsoft.com/office/drawing/2014/main" id="{66C17DC8-AF90-86DA-CE00-2B7CB7CB7FAD}"/>
                </a:ext>
              </a:extLst>
            </p:cNvPr>
            <p:cNvSpPr/>
            <p:nvPr/>
          </p:nvSpPr>
          <p:spPr>
            <a:xfrm>
              <a:off x="-33021018" y="-484104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4" name="Ellipse 1593">
              <a:extLst>
                <a:ext uri="{FF2B5EF4-FFF2-40B4-BE49-F238E27FC236}">
                  <a16:creationId xmlns:a16="http://schemas.microsoft.com/office/drawing/2014/main" id="{2E52966F-AFC9-AA24-E154-76435A5C5D37}"/>
                </a:ext>
              </a:extLst>
            </p:cNvPr>
            <p:cNvSpPr/>
            <p:nvPr/>
          </p:nvSpPr>
          <p:spPr>
            <a:xfrm>
              <a:off x="-32743331" y="-917371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5" name="Ellipse 1594">
              <a:extLst>
                <a:ext uri="{FF2B5EF4-FFF2-40B4-BE49-F238E27FC236}">
                  <a16:creationId xmlns:a16="http://schemas.microsoft.com/office/drawing/2014/main" id="{CFFCF185-3148-6072-9585-9CB35B47F109}"/>
                </a:ext>
              </a:extLst>
            </p:cNvPr>
            <p:cNvSpPr/>
            <p:nvPr/>
          </p:nvSpPr>
          <p:spPr>
            <a:xfrm>
              <a:off x="-34271777" y="-758531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6" name="Ellipse 1595">
              <a:extLst>
                <a:ext uri="{FF2B5EF4-FFF2-40B4-BE49-F238E27FC236}">
                  <a16:creationId xmlns:a16="http://schemas.microsoft.com/office/drawing/2014/main" id="{D18771B0-7EE0-2733-CAD3-E977A0BDA17C}"/>
                </a:ext>
              </a:extLst>
            </p:cNvPr>
            <p:cNvSpPr/>
            <p:nvPr/>
          </p:nvSpPr>
          <p:spPr>
            <a:xfrm>
              <a:off x="-34382948" y="-758531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7" name="Ellipse 1596">
              <a:extLst>
                <a:ext uri="{FF2B5EF4-FFF2-40B4-BE49-F238E27FC236}">
                  <a16:creationId xmlns:a16="http://schemas.microsoft.com/office/drawing/2014/main" id="{1B57E814-EEDF-36FA-93E5-32FC2121DD96}"/>
                </a:ext>
              </a:extLst>
            </p:cNvPr>
            <p:cNvSpPr/>
            <p:nvPr/>
          </p:nvSpPr>
          <p:spPr>
            <a:xfrm>
              <a:off x="-32103934" y="-825887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8" name="Ellipse 1597">
              <a:extLst>
                <a:ext uri="{FF2B5EF4-FFF2-40B4-BE49-F238E27FC236}">
                  <a16:creationId xmlns:a16="http://schemas.microsoft.com/office/drawing/2014/main" id="{CC6E8ACB-C021-3BD7-DB5D-E7DE45EDB760}"/>
                </a:ext>
              </a:extLst>
            </p:cNvPr>
            <p:cNvSpPr/>
            <p:nvPr/>
          </p:nvSpPr>
          <p:spPr>
            <a:xfrm>
              <a:off x="-32465080" y="-590081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9" name="Ellipse 1598">
              <a:extLst>
                <a:ext uri="{FF2B5EF4-FFF2-40B4-BE49-F238E27FC236}">
                  <a16:creationId xmlns:a16="http://schemas.microsoft.com/office/drawing/2014/main" id="{C6058F50-7153-CA0B-5467-73A224E0700D}"/>
                </a:ext>
              </a:extLst>
            </p:cNvPr>
            <p:cNvSpPr/>
            <p:nvPr/>
          </p:nvSpPr>
          <p:spPr>
            <a:xfrm>
              <a:off x="-32687423" y="-917419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0" name="Ellipse 1599">
              <a:extLst>
                <a:ext uri="{FF2B5EF4-FFF2-40B4-BE49-F238E27FC236}">
                  <a16:creationId xmlns:a16="http://schemas.microsoft.com/office/drawing/2014/main" id="{248B4E5C-51CC-7975-5B09-D746075ACFE8}"/>
                </a:ext>
              </a:extLst>
            </p:cNvPr>
            <p:cNvSpPr/>
            <p:nvPr/>
          </p:nvSpPr>
          <p:spPr>
            <a:xfrm>
              <a:off x="-34494119" y="-758531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1" name="Ellipse 1600">
              <a:extLst>
                <a:ext uri="{FF2B5EF4-FFF2-40B4-BE49-F238E27FC236}">
                  <a16:creationId xmlns:a16="http://schemas.microsoft.com/office/drawing/2014/main" id="{50F25C30-F5C1-6CA2-0314-F866650F9329}"/>
                </a:ext>
              </a:extLst>
            </p:cNvPr>
            <p:cNvSpPr/>
            <p:nvPr/>
          </p:nvSpPr>
          <p:spPr>
            <a:xfrm>
              <a:off x="-32465080" y="-763373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2" name="Ellipse 1601">
              <a:extLst>
                <a:ext uri="{FF2B5EF4-FFF2-40B4-BE49-F238E27FC236}">
                  <a16:creationId xmlns:a16="http://schemas.microsoft.com/office/drawing/2014/main" id="{D8FB1E73-E2EF-1C05-227A-2E68472CD268}"/>
                </a:ext>
              </a:extLst>
            </p:cNvPr>
            <p:cNvSpPr/>
            <p:nvPr/>
          </p:nvSpPr>
          <p:spPr>
            <a:xfrm>
              <a:off x="-33076845" y="-763324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3" name="Ellipse 1602">
              <a:extLst>
                <a:ext uri="{FF2B5EF4-FFF2-40B4-BE49-F238E27FC236}">
                  <a16:creationId xmlns:a16="http://schemas.microsoft.com/office/drawing/2014/main" id="{D84BB878-A5FD-692C-1EE4-95A581D9EE75}"/>
                </a:ext>
              </a:extLst>
            </p:cNvPr>
            <p:cNvSpPr/>
            <p:nvPr/>
          </p:nvSpPr>
          <p:spPr>
            <a:xfrm>
              <a:off x="-32576252" y="-917419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4" name="Ellipse 1603">
              <a:extLst>
                <a:ext uri="{FF2B5EF4-FFF2-40B4-BE49-F238E27FC236}">
                  <a16:creationId xmlns:a16="http://schemas.microsoft.com/office/drawing/2014/main" id="{25DA902D-6EB2-300D-982D-C7081C004A46}"/>
                </a:ext>
              </a:extLst>
            </p:cNvPr>
            <p:cNvSpPr/>
            <p:nvPr/>
          </p:nvSpPr>
          <p:spPr>
            <a:xfrm>
              <a:off x="-33521531" y="-763324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5" name="Ellipse 1604">
              <a:extLst>
                <a:ext uri="{FF2B5EF4-FFF2-40B4-BE49-F238E27FC236}">
                  <a16:creationId xmlns:a16="http://schemas.microsoft.com/office/drawing/2014/main" id="{F73BA54F-146A-336B-AC68-0CB8C59DE90D}"/>
                </a:ext>
              </a:extLst>
            </p:cNvPr>
            <p:cNvSpPr/>
            <p:nvPr/>
          </p:nvSpPr>
          <p:spPr>
            <a:xfrm>
              <a:off x="-33632702" y="-763324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6" name="Ellipse 1605">
              <a:extLst>
                <a:ext uri="{FF2B5EF4-FFF2-40B4-BE49-F238E27FC236}">
                  <a16:creationId xmlns:a16="http://schemas.microsoft.com/office/drawing/2014/main" id="{509D3484-C5B6-463D-F3E0-5C037EB3ED40}"/>
                </a:ext>
              </a:extLst>
            </p:cNvPr>
            <p:cNvSpPr/>
            <p:nvPr/>
          </p:nvSpPr>
          <p:spPr>
            <a:xfrm>
              <a:off x="-33743874" y="-763324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7" name="Ellipse 1606">
              <a:extLst>
                <a:ext uri="{FF2B5EF4-FFF2-40B4-BE49-F238E27FC236}">
                  <a16:creationId xmlns:a16="http://schemas.microsoft.com/office/drawing/2014/main" id="{ADAE9634-677B-A63B-182A-4A9D3D3A961A}"/>
                </a:ext>
              </a:extLst>
            </p:cNvPr>
            <p:cNvSpPr/>
            <p:nvPr/>
          </p:nvSpPr>
          <p:spPr>
            <a:xfrm>
              <a:off x="-33521531" y="-821094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8" name="Ellipse 1607">
              <a:extLst>
                <a:ext uri="{FF2B5EF4-FFF2-40B4-BE49-F238E27FC236}">
                  <a16:creationId xmlns:a16="http://schemas.microsoft.com/office/drawing/2014/main" id="{3A80A17F-06AE-15F8-F68C-ADAD1B502100}"/>
                </a:ext>
              </a:extLst>
            </p:cNvPr>
            <p:cNvSpPr/>
            <p:nvPr/>
          </p:nvSpPr>
          <p:spPr>
            <a:xfrm>
              <a:off x="-33410359" y="-821094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9" name="Ellipse 1608">
              <a:extLst>
                <a:ext uri="{FF2B5EF4-FFF2-40B4-BE49-F238E27FC236}">
                  <a16:creationId xmlns:a16="http://schemas.microsoft.com/office/drawing/2014/main" id="{CA8CD980-8E5B-8252-B0C4-AF567739C0BF}"/>
                </a:ext>
              </a:extLst>
            </p:cNvPr>
            <p:cNvSpPr/>
            <p:nvPr/>
          </p:nvSpPr>
          <p:spPr>
            <a:xfrm>
              <a:off x="-34521832" y="-763340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0" name="Ellipse 1609">
              <a:extLst>
                <a:ext uri="{FF2B5EF4-FFF2-40B4-BE49-F238E27FC236}">
                  <a16:creationId xmlns:a16="http://schemas.microsoft.com/office/drawing/2014/main" id="{FBF057F9-5F51-FD74-C1FA-0A23D01FC877}"/>
                </a:ext>
              </a:extLst>
            </p:cNvPr>
            <p:cNvSpPr/>
            <p:nvPr/>
          </p:nvSpPr>
          <p:spPr>
            <a:xfrm>
              <a:off x="-34633003" y="-763340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1" name="Ellipse 1610">
              <a:extLst>
                <a:ext uri="{FF2B5EF4-FFF2-40B4-BE49-F238E27FC236}">
                  <a16:creationId xmlns:a16="http://schemas.microsoft.com/office/drawing/2014/main" id="{5FD5F6AF-2E3B-9D52-52E5-C8DD4AF75DB4}"/>
                </a:ext>
              </a:extLst>
            </p:cNvPr>
            <p:cNvSpPr/>
            <p:nvPr/>
          </p:nvSpPr>
          <p:spPr>
            <a:xfrm>
              <a:off x="-32465080" y="-917419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2" name="Ellipse 1611">
              <a:extLst>
                <a:ext uri="{FF2B5EF4-FFF2-40B4-BE49-F238E27FC236}">
                  <a16:creationId xmlns:a16="http://schemas.microsoft.com/office/drawing/2014/main" id="{C2561214-EE09-E556-F5A1-27310B070C12}"/>
                </a:ext>
              </a:extLst>
            </p:cNvPr>
            <p:cNvSpPr/>
            <p:nvPr/>
          </p:nvSpPr>
          <p:spPr>
            <a:xfrm>
              <a:off x="-34744175" y="-763340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3" name="Ellipse 1612">
              <a:extLst>
                <a:ext uri="{FF2B5EF4-FFF2-40B4-BE49-F238E27FC236}">
                  <a16:creationId xmlns:a16="http://schemas.microsoft.com/office/drawing/2014/main" id="{539EA115-2C54-3272-13A1-3C5A50A6A87A}"/>
                </a:ext>
              </a:extLst>
            </p:cNvPr>
            <p:cNvSpPr/>
            <p:nvPr/>
          </p:nvSpPr>
          <p:spPr>
            <a:xfrm>
              <a:off x="-34855346" y="-763340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4" name="Ellipse 1613">
              <a:extLst>
                <a:ext uri="{FF2B5EF4-FFF2-40B4-BE49-F238E27FC236}">
                  <a16:creationId xmlns:a16="http://schemas.microsoft.com/office/drawing/2014/main" id="{F32799DA-9561-6F3C-9058-F12AEA0A8328}"/>
                </a:ext>
              </a:extLst>
            </p:cNvPr>
            <p:cNvSpPr/>
            <p:nvPr/>
          </p:nvSpPr>
          <p:spPr>
            <a:xfrm>
              <a:off x="-34966517" y="-763340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5" name="Ellipse 1614">
              <a:extLst>
                <a:ext uri="{FF2B5EF4-FFF2-40B4-BE49-F238E27FC236}">
                  <a16:creationId xmlns:a16="http://schemas.microsoft.com/office/drawing/2014/main" id="{9C75E834-45BC-68E5-8EC6-58C92CC129DB}"/>
                </a:ext>
              </a:extLst>
            </p:cNvPr>
            <p:cNvSpPr/>
            <p:nvPr/>
          </p:nvSpPr>
          <p:spPr>
            <a:xfrm>
              <a:off x="-33493577" y="-797039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6" name="Ellipse 1615">
              <a:extLst>
                <a:ext uri="{FF2B5EF4-FFF2-40B4-BE49-F238E27FC236}">
                  <a16:creationId xmlns:a16="http://schemas.microsoft.com/office/drawing/2014/main" id="{AFDD4DB2-F8C9-9004-7D9B-227DE84725B7}"/>
                </a:ext>
              </a:extLst>
            </p:cNvPr>
            <p:cNvSpPr/>
            <p:nvPr/>
          </p:nvSpPr>
          <p:spPr>
            <a:xfrm>
              <a:off x="-32437287" y="-768134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7" name="Ellipse 1616">
              <a:extLst>
                <a:ext uri="{FF2B5EF4-FFF2-40B4-BE49-F238E27FC236}">
                  <a16:creationId xmlns:a16="http://schemas.microsoft.com/office/drawing/2014/main" id="{34C1F879-0EE8-C238-191E-3A947E4E8765}"/>
                </a:ext>
              </a:extLst>
            </p:cNvPr>
            <p:cNvSpPr/>
            <p:nvPr/>
          </p:nvSpPr>
          <p:spPr>
            <a:xfrm>
              <a:off x="-33132189" y="-58038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8" name="Ellipse 1617">
              <a:extLst>
                <a:ext uri="{FF2B5EF4-FFF2-40B4-BE49-F238E27FC236}">
                  <a16:creationId xmlns:a16="http://schemas.microsoft.com/office/drawing/2014/main" id="{289F7A8A-4D18-66EF-1959-7178E3129BFD}"/>
                </a:ext>
              </a:extLst>
            </p:cNvPr>
            <p:cNvSpPr/>
            <p:nvPr/>
          </p:nvSpPr>
          <p:spPr>
            <a:xfrm>
              <a:off x="-32548459" y="-768134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9" name="Ellipse 1618">
              <a:extLst>
                <a:ext uri="{FF2B5EF4-FFF2-40B4-BE49-F238E27FC236}">
                  <a16:creationId xmlns:a16="http://schemas.microsoft.com/office/drawing/2014/main" id="{1423E1ED-68CC-424F-AC99-404F78A98AC2}"/>
                </a:ext>
              </a:extLst>
            </p:cNvPr>
            <p:cNvSpPr/>
            <p:nvPr/>
          </p:nvSpPr>
          <p:spPr>
            <a:xfrm>
              <a:off x="-33021018" y="-58038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0" name="Ellipse 1619">
              <a:extLst>
                <a:ext uri="{FF2B5EF4-FFF2-40B4-BE49-F238E27FC236}">
                  <a16:creationId xmlns:a16="http://schemas.microsoft.com/office/drawing/2014/main" id="{D468001B-96F7-8C38-CD47-F1055EA034D9}"/>
                </a:ext>
              </a:extLst>
            </p:cNvPr>
            <p:cNvSpPr/>
            <p:nvPr/>
          </p:nvSpPr>
          <p:spPr>
            <a:xfrm>
              <a:off x="-32993064" y="-768134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1" name="Ellipse 1620">
              <a:extLst>
                <a:ext uri="{FF2B5EF4-FFF2-40B4-BE49-F238E27FC236}">
                  <a16:creationId xmlns:a16="http://schemas.microsoft.com/office/drawing/2014/main" id="{F2B33F6D-E822-9E29-8266-85E20F5C2F60}"/>
                </a:ext>
              </a:extLst>
            </p:cNvPr>
            <p:cNvSpPr/>
            <p:nvPr/>
          </p:nvSpPr>
          <p:spPr>
            <a:xfrm>
              <a:off x="-32909927" y="-58038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2" name="Ellipse 1621">
              <a:extLst>
                <a:ext uri="{FF2B5EF4-FFF2-40B4-BE49-F238E27FC236}">
                  <a16:creationId xmlns:a16="http://schemas.microsoft.com/office/drawing/2014/main" id="{55ABD00B-45EE-A42F-C939-6741B59C2C9E}"/>
                </a:ext>
              </a:extLst>
            </p:cNvPr>
            <p:cNvSpPr/>
            <p:nvPr/>
          </p:nvSpPr>
          <p:spPr>
            <a:xfrm>
              <a:off x="-33299188" y="-821094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3" name="Ellipse 1622">
              <a:extLst>
                <a:ext uri="{FF2B5EF4-FFF2-40B4-BE49-F238E27FC236}">
                  <a16:creationId xmlns:a16="http://schemas.microsoft.com/office/drawing/2014/main" id="{6F7E3326-DE44-4990-FC42-01BBEFE80265}"/>
                </a:ext>
              </a:extLst>
            </p:cNvPr>
            <p:cNvSpPr/>
            <p:nvPr/>
          </p:nvSpPr>
          <p:spPr>
            <a:xfrm>
              <a:off x="-32798756" y="-58038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4" name="Ellipse 1623">
              <a:extLst>
                <a:ext uri="{FF2B5EF4-FFF2-40B4-BE49-F238E27FC236}">
                  <a16:creationId xmlns:a16="http://schemas.microsoft.com/office/drawing/2014/main" id="{820814E9-F5AA-3A87-3B25-CC0D9A5C11E0}"/>
                </a:ext>
              </a:extLst>
            </p:cNvPr>
            <p:cNvSpPr/>
            <p:nvPr/>
          </p:nvSpPr>
          <p:spPr>
            <a:xfrm>
              <a:off x="-33548921" y="-768134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5" name="Ellipse 1624">
              <a:extLst>
                <a:ext uri="{FF2B5EF4-FFF2-40B4-BE49-F238E27FC236}">
                  <a16:creationId xmlns:a16="http://schemas.microsoft.com/office/drawing/2014/main" id="{D3B23D29-BFF9-925A-E6F9-8AACEE3AF43C}"/>
                </a:ext>
              </a:extLst>
            </p:cNvPr>
            <p:cNvSpPr/>
            <p:nvPr/>
          </p:nvSpPr>
          <p:spPr>
            <a:xfrm>
              <a:off x="-32687584" y="-58038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6" name="Ellipse 1625">
              <a:extLst>
                <a:ext uri="{FF2B5EF4-FFF2-40B4-BE49-F238E27FC236}">
                  <a16:creationId xmlns:a16="http://schemas.microsoft.com/office/drawing/2014/main" id="{1968E6D7-6226-F069-23AE-CEBB638ECC97}"/>
                </a:ext>
              </a:extLst>
            </p:cNvPr>
            <p:cNvSpPr/>
            <p:nvPr/>
          </p:nvSpPr>
          <p:spPr>
            <a:xfrm>
              <a:off x="-33271234" y="-893315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7" name="Ellipse 1626">
              <a:extLst>
                <a:ext uri="{FF2B5EF4-FFF2-40B4-BE49-F238E27FC236}">
                  <a16:creationId xmlns:a16="http://schemas.microsoft.com/office/drawing/2014/main" id="{66480E66-7DA8-081B-1843-EB2426AC9125}"/>
                </a:ext>
              </a:extLst>
            </p:cNvPr>
            <p:cNvSpPr/>
            <p:nvPr/>
          </p:nvSpPr>
          <p:spPr>
            <a:xfrm>
              <a:off x="-32576413" y="-58038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8" name="Ellipse 1627">
              <a:extLst>
                <a:ext uri="{FF2B5EF4-FFF2-40B4-BE49-F238E27FC236}">
                  <a16:creationId xmlns:a16="http://schemas.microsoft.com/office/drawing/2014/main" id="{BFEB07A7-3EA7-ED4B-3C16-FF2FED61EF22}"/>
                </a:ext>
              </a:extLst>
            </p:cNvPr>
            <p:cNvSpPr/>
            <p:nvPr/>
          </p:nvSpPr>
          <p:spPr>
            <a:xfrm>
              <a:off x="-33382405" y="-893315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9" name="Ellipse 1628">
              <a:extLst>
                <a:ext uri="{FF2B5EF4-FFF2-40B4-BE49-F238E27FC236}">
                  <a16:creationId xmlns:a16="http://schemas.microsoft.com/office/drawing/2014/main" id="{A36D00F7-8E1B-3B4A-03B7-5BDA767488C1}"/>
                </a:ext>
              </a:extLst>
            </p:cNvPr>
            <p:cNvSpPr/>
            <p:nvPr/>
          </p:nvSpPr>
          <p:spPr>
            <a:xfrm>
              <a:off x="-32465241" y="-58038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0" name="Ellipse 1629">
              <a:extLst>
                <a:ext uri="{FF2B5EF4-FFF2-40B4-BE49-F238E27FC236}">
                  <a16:creationId xmlns:a16="http://schemas.microsoft.com/office/drawing/2014/main" id="{FB0AE43D-DEC5-594A-75FE-90B05E39A503}"/>
                </a:ext>
              </a:extLst>
            </p:cNvPr>
            <p:cNvSpPr/>
            <p:nvPr/>
          </p:nvSpPr>
          <p:spPr>
            <a:xfrm>
              <a:off x="-33493577" y="-893315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1" name="Ellipse 1630">
              <a:extLst>
                <a:ext uri="{FF2B5EF4-FFF2-40B4-BE49-F238E27FC236}">
                  <a16:creationId xmlns:a16="http://schemas.microsoft.com/office/drawing/2014/main" id="{3098B15B-799F-B87F-C644-8794C68BC414}"/>
                </a:ext>
              </a:extLst>
            </p:cNvPr>
            <p:cNvSpPr/>
            <p:nvPr/>
          </p:nvSpPr>
          <p:spPr>
            <a:xfrm>
              <a:off x="-33660092" y="-768134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2" name="Ellipse 1631">
              <a:extLst>
                <a:ext uri="{FF2B5EF4-FFF2-40B4-BE49-F238E27FC236}">
                  <a16:creationId xmlns:a16="http://schemas.microsoft.com/office/drawing/2014/main" id="{DB3B4964-76EA-9D2D-4CF4-07AE256EC86D}"/>
                </a:ext>
              </a:extLst>
            </p:cNvPr>
            <p:cNvSpPr/>
            <p:nvPr/>
          </p:nvSpPr>
          <p:spPr>
            <a:xfrm>
              <a:off x="-31909626" y="-898173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3" name="Ellipse 1632">
              <a:extLst>
                <a:ext uri="{FF2B5EF4-FFF2-40B4-BE49-F238E27FC236}">
                  <a16:creationId xmlns:a16="http://schemas.microsoft.com/office/drawing/2014/main" id="{1A5D0AE9-A3C6-1369-DF5B-799F4574F930}"/>
                </a:ext>
              </a:extLst>
            </p:cNvPr>
            <p:cNvSpPr/>
            <p:nvPr/>
          </p:nvSpPr>
          <p:spPr>
            <a:xfrm>
              <a:off x="-32576252" y="-821142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4" name="Ellipse 1633">
              <a:extLst>
                <a:ext uri="{FF2B5EF4-FFF2-40B4-BE49-F238E27FC236}">
                  <a16:creationId xmlns:a16="http://schemas.microsoft.com/office/drawing/2014/main" id="{C3BE0196-3B0C-6B51-B55D-0980FD569BCF}"/>
                </a:ext>
              </a:extLst>
            </p:cNvPr>
            <p:cNvSpPr/>
            <p:nvPr/>
          </p:nvSpPr>
          <p:spPr>
            <a:xfrm>
              <a:off x="-33771264" y="-768134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5" name="Ellipse 1634">
              <a:extLst>
                <a:ext uri="{FF2B5EF4-FFF2-40B4-BE49-F238E27FC236}">
                  <a16:creationId xmlns:a16="http://schemas.microsoft.com/office/drawing/2014/main" id="{C287D2C0-00EE-CC33-0941-B95AE5CE3A4A}"/>
                </a:ext>
              </a:extLst>
            </p:cNvPr>
            <p:cNvSpPr/>
            <p:nvPr/>
          </p:nvSpPr>
          <p:spPr>
            <a:xfrm>
              <a:off x="-32020797" y="-898173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6" name="Ellipse 1635">
              <a:extLst>
                <a:ext uri="{FF2B5EF4-FFF2-40B4-BE49-F238E27FC236}">
                  <a16:creationId xmlns:a16="http://schemas.microsoft.com/office/drawing/2014/main" id="{4C6A8512-94D4-EB3F-B8A1-9269A86FE526}"/>
                </a:ext>
              </a:extLst>
            </p:cNvPr>
            <p:cNvSpPr/>
            <p:nvPr/>
          </p:nvSpPr>
          <p:spPr>
            <a:xfrm>
              <a:off x="-33882435" y="-768134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7" name="Ellipse 1636">
              <a:extLst>
                <a:ext uri="{FF2B5EF4-FFF2-40B4-BE49-F238E27FC236}">
                  <a16:creationId xmlns:a16="http://schemas.microsoft.com/office/drawing/2014/main" id="{B9297FEC-7C3A-4F45-8014-ED00D840385F}"/>
                </a:ext>
              </a:extLst>
            </p:cNvPr>
            <p:cNvSpPr/>
            <p:nvPr/>
          </p:nvSpPr>
          <p:spPr>
            <a:xfrm>
              <a:off x="-32465080" y="-821142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8" name="Ellipse 1637">
              <a:extLst>
                <a:ext uri="{FF2B5EF4-FFF2-40B4-BE49-F238E27FC236}">
                  <a16:creationId xmlns:a16="http://schemas.microsoft.com/office/drawing/2014/main" id="{C4F395BD-AFE5-0645-98D1-344C9A8734FD}"/>
                </a:ext>
              </a:extLst>
            </p:cNvPr>
            <p:cNvSpPr/>
            <p:nvPr/>
          </p:nvSpPr>
          <p:spPr>
            <a:xfrm>
              <a:off x="-33993606" y="-768134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9" name="Ellipse 1638">
              <a:extLst>
                <a:ext uri="{FF2B5EF4-FFF2-40B4-BE49-F238E27FC236}">
                  <a16:creationId xmlns:a16="http://schemas.microsoft.com/office/drawing/2014/main" id="{326B426A-CA93-B052-7611-CD2EDBEA8B09}"/>
                </a:ext>
              </a:extLst>
            </p:cNvPr>
            <p:cNvSpPr/>
            <p:nvPr/>
          </p:nvSpPr>
          <p:spPr>
            <a:xfrm>
              <a:off x="-32353909" y="-821142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0" name="Ellipse 1639">
              <a:extLst>
                <a:ext uri="{FF2B5EF4-FFF2-40B4-BE49-F238E27FC236}">
                  <a16:creationId xmlns:a16="http://schemas.microsoft.com/office/drawing/2014/main" id="{CA1B6A6A-E19B-75AD-42E1-6765E3494E94}"/>
                </a:ext>
              </a:extLst>
            </p:cNvPr>
            <p:cNvSpPr/>
            <p:nvPr/>
          </p:nvSpPr>
          <p:spPr>
            <a:xfrm>
              <a:off x="-34272018" y="-768093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1" name="Ellipse 1640">
              <a:extLst>
                <a:ext uri="{FF2B5EF4-FFF2-40B4-BE49-F238E27FC236}">
                  <a16:creationId xmlns:a16="http://schemas.microsoft.com/office/drawing/2014/main" id="{9B49B63B-9001-DA14-9001-7A11A6AEC7D0}"/>
                </a:ext>
              </a:extLst>
            </p:cNvPr>
            <p:cNvSpPr/>
            <p:nvPr/>
          </p:nvSpPr>
          <p:spPr>
            <a:xfrm>
              <a:off x="-34383190" y="-768093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2" name="Ellipse 1641">
              <a:extLst>
                <a:ext uri="{FF2B5EF4-FFF2-40B4-BE49-F238E27FC236}">
                  <a16:creationId xmlns:a16="http://schemas.microsoft.com/office/drawing/2014/main" id="{ECA0B013-C011-4888-A5FA-0C155AFD8DF0}"/>
                </a:ext>
              </a:extLst>
            </p:cNvPr>
            <p:cNvSpPr/>
            <p:nvPr/>
          </p:nvSpPr>
          <p:spPr>
            <a:xfrm>
              <a:off x="-34494361" y="-768093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3" name="Ellipse 1642">
              <a:extLst>
                <a:ext uri="{FF2B5EF4-FFF2-40B4-BE49-F238E27FC236}">
                  <a16:creationId xmlns:a16="http://schemas.microsoft.com/office/drawing/2014/main" id="{024349A4-D60B-7EF2-DC9C-85F1612B2F99}"/>
                </a:ext>
              </a:extLst>
            </p:cNvPr>
            <p:cNvSpPr/>
            <p:nvPr/>
          </p:nvSpPr>
          <p:spPr>
            <a:xfrm>
              <a:off x="-32465241" y="-772935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4" name="Ellipse 1643">
              <a:extLst>
                <a:ext uri="{FF2B5EF4-FFF2-40B4-BE49-F238E27FC236}">
                  <a16:creationId xmlns:a16="http://schemas.microsoft.com/office/drawing/2014/main" id="{CC214CA6-77C8-A364-FE7A-66C4FAD9DAC6}"/>
                </a:ext>
              </a:extLst>
            </p:cNvPr>
            <p:cNvSpPr/>
            <p:nvPr/>
          </p:nvSpPr>
          <p:spPr>
            <a:xfrm>
              <a:off x="-32576413" y="-772935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5" name="Ellipse 1644">
              <a:extLst>
                <a:ext uri="{FF2B5EF4-FFF2-40B4-BE49-F238E27FC236}">
                  <a16:creationId xmlns:a16="http://schemas.microsoft.com/office/drawing/2014/main" id="{5640E53F-E3B7-001E-7B0B-7F980B8711C6}"/>
                </a:ext>
              </a:extLst>
            </p:cNvPr>
            <p:cNvSpPr/>
            <p:nvPr/>
          </p:nvSpPr>
          <p:spPr>
            <a:xfrm>
              <a:off x="-32909927" y="-772935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6" name="Ellipse 1645">
              <a:extLst>
                <a:ext uri="{FF2B5EF4-FFF2-40B4-BE49-F238E27FC236}">
                  <a16:creationId xmlns:a16="http://schemas.microsoft.com/office/drawing/2014/main" id="{D4CC4E2D-3121-F92E-04EE-7219DE20CBD3}"/>
                </a:ext>
              </a:extLst>
            </p:cNvPr>
            <p:cNvSpPr/>
            <p:nvPr/>
          </p:nvSpPr>
          <p:spPr>
            <a:xfrm>
              <a:off x="-33021018" y="-772935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7" name="Ellipse 1646">
              <a:extLst>
                <a:ext uri="{FF2B5EF4-FFF2-40B4-BE49-F238E27FC236}">
                  <a16:creationId xmlns:a16="http://schemas.microsoft.com/office/drawing/2014/main" id="{7C516A89-F2D2-661A-0BE4-3091FCAE3A11}"/>
                </a:ext>
              </a:extLst>
            </p:cNvPr>
            <p:cNvSpPr/>
            <p:nvPr/>
          </p:nvSpPr>
          <p:spPr>
            <a:xfrm>
              <a:off x="-32576252" y="-801888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8" name="Ellipse 1647">
              <a:extLst>
                <a:ext uri="{FF2B5EF4-FFF2-40B4-BE49-F238E27FC236}">
                  <a16:creationId xmlns:a16="http://schemas.microsoft.com/office/drawing/2014/main" id="{3FC08CDC-B0D3-BFBE-CBBA-497EAC352E55}"/>
                </a:ext>
              </a:extLst>
            </p:cNvPr>
            <p:cNvSpPr/>
            <p:nvPr/>
          </p:nvSpPr>
          <p:spPr>
            <a:xfrm>
              <a:off x="-32326277" y="-575564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9" name="Ellipse 1648">
              <a:extLst>
                <a:ext uri="{FF2B5EF4-FFF2-40B4-BE49-F238E27FC236}">
                  <a16:creationId xmlns:a16="http://schemas.microsoft.com/office/drawing/2014/main" id="{A6468022-042D-7A67-2738-9961011AA973}"/>
                </a:ext>
              </a:extLst>
            </p:cNvPr>
            <p:cNvSpPr/>
            <p:nvPr/>
          </p:nvSpPr>
          <p:spPr>
            <a:xfrm>
              <a:off x="-33465703" y="-772935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0" name="Ellipse 1649">
              <a:extLst>
                <a:ext uri="{FF2B5EF4-FFF2-40B4-BE49-F238E27FC236}">
                  <a16:creationId xmlns:a16="http://schemas.microsoft.com/office/drawing/2014/main" id="{FAB47D23-C27D-E314-B5D8-74A4E2FB71D0}"/>
                </a:ext>
              </a:extLst>
            </p:cNvPr>
            <p:cNvSpPr/>
            <p:nvPr/>
          </p:nvSpPr>
          <p:spPr>
            <a:xfrm>
              <a:off x="-33576875" y="-772935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1" name="Ellipse 1650">
              <a:extLst>
                <a:ext uri="{FF2B5EF4-FFF2-40B4-BE49-F238E27FC236}">
                  <a16:creationId xmlns:a16="http://schemas.microsoft.com/office/drawing/2014/main" id="{02AD7E0A-0821-ADB9-45FC-ED96E670A1A1}"/>
                </a:ext>
              </a:extLst>
            </p:cNvPr>
            <p:cNvSpPr/>
            <p:nvPr/>
          </p:nvSpPr>
          <p:spPr>
            <a:xfrm>
              <a:off x="-33076845" y="-570770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2" name="Ellipse 1651">
              <a:extLst>
                <a:ext uri="{FF2B5EF4-FFF2-40B4-BE49-F238E27FC236}">
                  <a16:creationId xmlns:a16="http://schemas.microsoft.com/office/drawing/2014/main" id="{75512A95-6493-59BB-1229-6F3CFD3F3393}"/>
                </a:ext>
              </a:extLst>
            </p:cNvPr>
            <p:cNvSpPr/>
            <p:nvPr/>
          </p:nvSpPr>
          <p:spPr>
            <a:xfrm>
              <a:off x="-34160605" y="-816292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3" name="Ellipse 1652">
              <a:extLst>
                <a:ext uri="{FF2B5EF4-FFF2-40B4-BE49-F238E27FC236}">
                  <a16:creationId xmlns:a16="http://schemas.microsoft.com/office/drawing/2014/main" id="{F47D8533-CCE8-204F-3304-64CC7B48E05A}"/>
                </a:ext>
              </a:extLst>
            </p:cNvPr>
            <p:cNvSpPr/>
            <p:nvPr/>
          </p:nvSpPr>
          <p:spPr>
            <a:xfrm>
              <a:off x="-32965674" y="-570770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4" name="Ellipse 1653">
              <a:extLst>
                <a:ext uri="{FF2B5EF4-FFF2-40B4-BE49-F238E27FC236}">
                  <a16:creationId xmlns:a16="http://schemas.microsoft.com/office/drawing/2014/main" id="{91E63D4A-6F32-EFE3-16FE-FB9859A38410}"/>
                </a:ext>
              </a:extLst>
            </p:cNvPr>
            <p:cNvSpPr/>
            <p:nvPr/>
          </p:nvSpPr>
          <p:spPr>
            <a:xfrm>
              <a:off x="-33938262" y="-816292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5" name="Ellipse 1654">
              <a:extLst>
                <a:ext uri="{FF2B5EF4-FFF2-40B4-BE49-F238E27FC236}">
                  <a16:creationId xmlns:a16="http://schemas.microsoft.com/office/drawing/2014/main" id="{E797474C-0C1C-77E8-F66E-3116F7FB9A92}"/>
                </a:ext>
              </a:extLst>
            </p:cNvPr>
            <p:cNvSpPr/>
            <p:nvPr/>
          </p:nvSpPr>
          <p:spPr>
            <a:xfrm>
              <a:off x="-33827091" y="-816292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6" name="Ellipse 1655">
              <a:extLst>
                <a:ext uri="{FF2B5EF4-FFF2-40B4-BE49-F238E27FC236}">
                  <a16:creationId xmlns:a16="http://schemas.microsoft.com/office/drawing/2014/main" id="{8E560A63-2325-962E-11A0-CA7369925749}"/>
                </a:ext>
              </a:extLst>
            </p:cNvPr>
            <p:cNvSpPr/>
            <p:nvPr/>
          </p:nvSpPr>
          <p:spPr>
            <a:xfrm>
              <a:off x="-33604748" y="-816292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7" name="Ellipse 1656">
              <a:extLst>
                <a:ext uri="{FF2B5EF4-FFF2-40B4-BE49-F238E27FC236}">
                  <a16:creationId xmlns:a16="http://schemas.microsoft.com/office/drawing/2014/main" id="{7C0589AE-FDD4-8065-B12B-905E2295C4E9}"/>
                </a:ext>
              </a:extLst>
            </p:cNvPr>
            <p:cNvSpPr/>
            <p:nvPr/>
          </p:nvSpPr>
          <p:spPr>
            <a:xfrm>
              <a:off x="-33382405" y="-816292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8" name="Ellipse 1657">
              <a:extLst>
                <a:ext uri="{FF2B5EF4-FFF2-40B4-BE49-F238E27FC236}">
                  <a16:creationId xmlns:a16="http://schemas.microsoft.com/office/drawing/2014/main" id="{8F78A187-20A7-3729-3050-F4C611A0B12F}"/>
                </a:ext>
              </a:extLst>
            </p:cNvPr>
            <p:cNvSpPr/>
            <p:nvPr/>
          </p:nvSpPr>
          <p:spPr>
            <a:xfrm>
              <a:off x="-32353909" y="-898165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9" name="Ellipse 1658">
              <a:extLst>
                <a:ext uri="{FF2B5EF4-FFF2-40B4-BE49-F238E27FC236}">
                  <a16:creationId xmlns:a16="http://schemas.microsoft.com/office/drawing/2014/main" id="{4EFC2D8F-9A68-E011-9D64-CDC6BA8ECFDD}"/>
                </a:ext>
              </a:extLst>
            </p:cNvPr>
            <p:cNvSpPr/>
            <p:nvPr/>
          </p:nvSpPr>
          <p:spPr>
            <a:xfrm>
              <a:off x="-33271234" y="-816292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0" name="Ellipse 1659">
              <a:extLst>
                <a:ext uri="{FF2B5EF4-FFF2-40B4-BE49-F238E27FC236}">
                  <a16:creationId xmlns:a16="http://schemas.microsoft.com/office/drawing/2014/main" id="{B6CC3D5C-F03B-2579-EACD-3CC83F1110D3}"/>
                </a:ext>
              </a:extLst>
            </p:cNvPr>
            <p:cNvSpPr/>
            <p:nvPr/>
          </p:nvSpPr>
          <p:spPr>
            <a:xfrm>
              <a:off x="-32353909" y="-936673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1" name="Ellipse 1660">
              <a:extLst>
                <a:ext uri="{FF2B5EF4-FFF2-40B4-BE49-F238E27FC236}">
                  <a16:creationId xmlns:a16="http://schemas.microsoft.com/office/drawing/2014/main" id="{8FF23732-53D9-3B58-1EAC-0CF3896918DA}"/>
                </a:ext>
              </a:extLst>
            </p:cNvPr>
            <p:cNvSpPr/>
            <p:nvPr/>
          </p:nvSpPr>
          <p:spPr>
            <a:xfrm>
              <a:off x="-32131969" y="-936689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2" name="Ellipse 1661">
              <a:extLst>
                <a:ext uri="{FF2B5EF4-FFF2-40B4-BE49-F238E27FC236}">
                  <a16:creationId xmlns:a16="http://schemas.microsoft.com/office/drawing/2014/main" id="{14067D13-0085-2C9A-8C73-746891C03730}"/>
                </a:ext>
              </a:extLst>
            </p:cNvPr>
            <p:cNvSpPr/>
            <p:nvPr/>
          </p:nvSpPr>
          <p:spPr>
            <a:xfrm>
              <a:off x="-32465080" y="-570819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3" name="Ellipse 1662">
              <a:extLst>
                <a:ext uri="{FF2B5EF4-FFF2-40B4-BE49-F238E27FC236}">
                  <a16:creationId xmlns:a16="http://schemas.microsoft.com/office/drawing/2014/main" id="{0AEEE279-E773-EF3B-50DC-2096F235EC9E}"/>
                </a:ext>
              </a:extLst>
            </p:cNvPr>
            <p:cNvSpPr/>
            <p:nvPr/>
          </p:nvSpPr>
          <p:spPr>
            <a:xfrm>
              <a:off x="-32909927" y="-926973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4" name="Ellipse 1663">
              <a:extLst>
                <a:ext uri="{FF2B5EF4-FFF2-40B4-BE49-F238E27FC236}">
                  <a16:creationId xmlns:a16="http://schemas.microsoft.com/office/drawing/2014/main" id="{907F8745-4A77-DC5D-DB93-B992976AF6F1}"/>
                </a:ext>
              </a:extLst>
            </p:cNvPr>
            <p:cNvSpPr/>
            <p:nvPr/>
          </p:nvSpPr>
          <p:spPr>
            <a:xfrm>
              <a:off x="-32353909" y="-570819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5" name="Ellipse 1664">
              <a:extLst>
                <a:ext uri="{FF2B5EF4-FFF2-40B4-BE49-F238E27FC236}">
                  <a16:creationId xmlns:a16="http://schemas.microsoft.com/office/drawing/2014/main" id="{9D52B8DC-2CAB-1F3F-7212-0EBCA95F660C}"/>
                </a:ext>
              </a:extLst>
            </p:cNvPr>
            <p:cNvSpPr/>
            <p:nvPr/>
          </p:nvSpPr>
          <p:spPr>
            <a:xfrm>
              <a:off x="-33382405" y="-777785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6" name="Ellipse 1665">
              <a:extLst>
                <a:ext uri="{FF2B5EF4-FFF2-40B4-BE49-F238E27FC236}">
                  <a16:creationId xmlns:a16="http://schemas.microsoft.com/office/drawing/2014/main" id="{B36E513B-403E-03C9-4D91-563D8171AFDE}"/>
                </a:ext>
              </a:extLst>
            </p:cNvPr>
            <p:cNvSpPr/>
            <p:nvPr/>
          </p:nvSpPr>
          <p:spPr>
            <a:xfrm>
              <a:off x="-32465080" y="-898165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7" name="Ellipse 1666">
              <a:extLst>
                <a:ext uri="{FF2B5EF4-FFF2-40B4-BE49-F238E27FC236}">
                  <a16:creationId xmlns:a16="http://schemas.microsoft.com/office/drawing/2014/main" id="{DB756850-BF3E-B10D-5867-BE4C4EE221D6}"/>
                </a:ext>
              </a:extLst>
            </p:cNvPr>
            <p:cNvSpPr/>
            <p:nvPr/>
          </p:nvSpPr>
          <p:spPr>
            <a:xfrm>
              <a:off x="-33493577" y="-777785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8" name="Ellipse 1667">
              <a:extLst>
                <a:ext uri="{FF2B5EF4-FFF2-40B4-BE49-F238E27FC236}">
                  <a16:creationId xmlns:a16="http://schemas.microsoft.com/office/drawing/2014/main" id="{C93B5D80-18FB-4ECB-BF4E-1ED5F6914EBF}"/>
                </a:ext>
              </a:extLst>
            </p:cNvPr>
            <p:cNvSpPr/>
            <p:nvPr/>
          </p:nvSpPr>
          <p:spPr>
            <a:xfrm>
              <a:off x="-33021018" y="-926973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9" name="Ellipse 1668">
              <a:extLst>
                <a:ext uri="{FF2B5EF4-FFF2-40B4-BE49-F238E27FC236}">
                  <a16:creationId xmlns:a16="http://schemas.microsoft.com/office/drawing/2014/main" id="{8275DF40-614E-6776-524A-09D924489285}"/>
                </a:ext>
              </a:extLst>
            </p:cNvPr>
            <p:cNvSpPr/>
            <p:nvPr/>
          </p:nvSpPr>
          <p:spPr>
            <a:xfrm>
              <a:off x="-33604748" y="-777785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0" name="Ellipse 1669">
              <a:extLst>
                <a:ext uri="{FF2B5EF4-FFF2-40B4-BE49-F238E27FC236}">
                  <a16:creationId xmlns:a16="http://schemas.microsoft.com/office/drawing/2014/main" id="{455B2922-63C6-5CEA-1D75-80480298CC13}"/>
                </a:ext>
              </a:extLst>
            </p:cNvPr>
            <p:cNvSpPr/>
            <p:nvPr/>
          </p:nvSpPr>
          <p:spPr>
            <a:xfrm>
              <a:off x="-32576252" y="-898165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1" name="Ellipse 1670">
              <a:extLst>
                <a:ext uri="{FF2B5EF4-FFF2-40B4-BE49-F238E27FC236}">
                  <a16:creationId xmlns:a16="http://schemas.microsoft.com/office/drawing/2014/main" id="{DB9774EE-CBBC-1933-90FD-B6BDE3A41CF2}"/>
                </a:ext>
              </a:extLst>
            </p:cNvPr>
            <p:cNvSpPr/>
            <p:nvPr/>
          </p:nvSpPr>
          <p:spPr>
            <a:xfrm>
              <a:off x="-33715920" y="-777785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2" name="Ellipse 1671">
              <a:extLst>
                <a:ext uri="{FF2B5EF4-FFF2-40B4-BE49-F238E27FC236}">
                  <a16:creationId xmlns:a16="http://schemas.microsoft.com/office/drawing/2014/main" id="{A78D9A68-F06C-E128-2A4A-35B71DFDC472}"/>
                </a:ext>
              </a:extLst>
            </p:cNvPr>
            <p:cNvSpPr/>
            <p:nvPr/>
          </p:nvSpPr>
          <p:spPr>
            <a:xfrm>
              <a:off x="-33827091" y="-777785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3" name="Ellipse 1672">
              <a:extLst>
                <a:ext uri="{FF2B5EF4-FFF2-40B4-BE49-F238E27FC236}">
                  <a16:creationId xmlns:a16="http://schemas.microsoft.com/office/drawing/2014/main" id="{11725950-6A5D-8956-17DB-A3F7BB2A5648}"/>
                </a:ext>
              </a:extLst>
            </p:cNvPr>
            <p:cNvSpPr/>
            <p:nvPr/>
          </p:nvSpPr>
          <p:spPr>
            <a:xfrm>
              <a:off x="-33132189" y="-926973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4" name="Ellipse 1673">
              <a:extLst>
                <a:ext uri="{FF2B5EF4-FFF2-40B4-BE49-F238E27FC236}">
                  <a16:creationId xmlns:a16="http://schemas.microsoft.com/office/drawing/2014/main" id="{BA0D4187-3046-0064-0F48-C433598668E2}"/>
                </a:ext>
              </a:extLst>
            </p:cNvPr>
            <p:cNvSpPr/>
            <p:nvPr/>
          </p:nvSpPr>
          <p:spPr>
            <a:xfrm>
              <a:off x="-32687423" y="-898165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5" name="Ellipse 1674">
              <a:extLst>
                <a:ext uri="{FF2B5EF4-FFF2-40B4-BE49-F238E27FC236}">
                  <a16:creationId xmlns:a16="http://schemas.microsoft.com/office/drawing/2014/main" id="{DFB1CDD1-E77C-0414-1C0F-E49858566FA6}"/>
                </a:ext>
              </a:extLst>
            </p:cNvPr>
            <p:cNvSpPr/>
            <p:nvPr/>
          </p:nvSpPr>
          <p:spPr>
            <a:xfrm>
              <a:off x="-33938262" y="-777785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6" name="Ellipse 1675">
              <a:extLst>
                <a:ext uri="{FF2B5EF4-FFF2-40B4-BE49-F238E27FC236}">
                  <a16:creationId xmlns:a16="http://schemas.microsoft.com/office/drawing/2014/main" id="{D1C05B92-B8F4-91B8-4A0C-3F424533EDB7}"/>
                </a:ext>
              </a:extLst>
            </p:cNvPr>
            <p:cNvSpPr/>
            <p:nvPr/>
          </p:nvSpPr>
          <p:spPr>
            <a:xfrm>
              <a:off x="-32743331" y="-898117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7" name="Ellipse 1676">
              <a:extLst>
                <a:ext uri="{FF2B5EF4-FFF2-40B4-BE49-F238E27FC236}">
                  <a16:creationId xmlns:a16="http://schemas.microsoft.com/office/drawing/2014/main" id="{CD89AE23-9011-A681-40B4-2A1A9873F3AD}"/>
                </a:ext>
              </a:extLst>
            </p:cNvPr>
            <p:cNvSpPr/>
            <p:nvPr/>
          </p:nvSpPr>
          <p:spPr>
            <a:xfrm>
              <a:off x="-33243361" y="-926973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8" name="Ellipse 1677">
              <a:extLst>
                <a:ext uri="{FF2B5EF4-FFF2-40B4-BE49-F238E27FC236}">
                  <a16:creationId xmlns:a16="http://schemas.microsoft.com/office/drawing/2014/main" id="{AA82B8F7-8AD6-BF34-43E8-82286D830278}"/>
                </a:ext>
              </a:extLst>
            </p:cNvPr>
            <p:cNvSpPr/>
            <p:nvPr/>
          </p:nvSpPr>
          <p:spPr>
            <a:xfrm>
              <a:off x="-34049434" y="-777785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9" name="Ellipse 1678">
              <a:extLst>
                <a:ext uri="{FF2B5EF4-FFF2-40B4-BE49-F238E27FC236}">
                  <a16:creationId xmlns:a16="http://schemas.microsoft.com/office/drawing/2014/main" id="{F4CC551D-ED03-2C4C-ACDB-FE7031EE531A}"/>
                </a:ext>
              </a:extLst>
            </p:cNvPr>
            <p:cNvSpPr/>
            <p:nvPr/>
          </p:nvSpPr>
          <p:spPr>
            <a:xfrm>
              <a:off x="-34160605" y="-777785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0" name="Ellipse 1679">
              <a:extLst>
                <a:ext uri="{FF2B5EF4-FFF2-40B4-BE49-F238E27FC236}">
                  <a16:creationId xmlns:a16="http://schemas.microsoft.com/office/drawing/2014/main" id="{9E3BCAD9-ED34-DF61-8D69-37566FC03E07}"/>
                </a:ext>
              </a:extLst>
            </p:cNvPr>
            <p:cNvSpPr/>
            <p:nvPr/>
          </p:nvSpPr>
          <p:spPr>
            <a:xfrm>
              <a:off x="-34271777" y="-777785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1" name="Ellipse 1680">
              <a:extLst>
                <a:ext uri="{FF2B5EF4-FFF2-40B4-BE49-F238E27FC236}">
                  <a16:creationId xmlns:a16="http://schemas.microsoft.com/office/drawing/2014/main" id="{728B8925-ECA8-4996-24A8-C0C2C80FB467}"/>
                </a:ext>
              </a:extLst>
            </p:cNvPr>
            <p:cNvSpPr/>
            <p:nvPr/>
          </p:nvSpPr>
          <p:spPr>
            <a:xfrm>
              <a:off x="-33021018" y="-561119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2" name="Ellipse 1681">
              <a:extLst>
                <a:ext uri="{FF2B5EF4-FFF2-40B4-BE49-F238E27FC236}">
                  <a16:creationId xmlns:a16="http://schemas.microsoft.com/office/drawing/2014/main" id="{01F343B5-A252-85D6-9C53-71463FAC82EC}"/>
                </a:ext>
              </a:extLst>
            </p:cNvPr>
            <p:cNvSpPr/>
            <p:nvPr/>
          </p:nvSpPr>
          <p:spPr>
            <a:xfrm>
              <a:off x="-32854502" y="-898117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3" name="Ellipse 1682">
              <a:extLst>
                <a:ext uri="{FF2B5EF4-FFF2-40B4-BE49-F238E27FC236}">
                  <a16:creationId xmlns:a16="http://schemas.microsoft.com/office/drawing/2014/main" id="{08189ACC-C0D5-196C-68EE-F5BE0C878F1C}"/>
                </a:ext>
              </a:extLst>
            </p:cNvPr>
            <p:cNvSpPr/>
            <p:nvPr/>
          </p:nvSpPr>
          <p:spPr>
            <a:xfrm>
              <a:off x="-32909927" y="-561119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4" name="Ellipse 1683">
              <a:extLst>
                <a:ext uri="{FF2B5EF4-FFF2-40B4-BE49-F238E27FC236}">
                  <a16:creationId xmlns:a16="http://schemas.microsoft.com/office/drawing/2014/main" id="{B76F9D92-27BA-E954-B0B0-AE858D810B00}"/>
                </a:ext>
              </a:extLst>
            </p:cNvPr>
            <p:cNvSpPr/>
            <p:nvPr/>
          </p:nvSpPr>
          <p:spPr>
            <a:xfrm>
              <a:off x="-34382948" y="-777785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5" name="Ellipse 1684">
              <a:extLst>
                <a:ext uri="{FF2B5EF4-FFF2-40B4-BE49-F238E27FC236}">
                  <a16:creationId xmlns:a16="http://schemas.microsoft.com/office/drawing/2014/main" id="{57C17645-6B0A-14A4-0A58-17453581E633}"/>
                </a:ext>
              </a:extLst>
            </p:cNvPr>
            <p:cNvSpPr/>
            <p:nvPr/>
          </p:nvSpPr>
          <p:spPr>
            <a:xfrm>
              <a:off x="-32798756" y="-561119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6" name="Ellipse 1685">
              <a:extLst>
                <a:ext uri="{FF2B5EF4-FFF2-40B4-BE49-F238E27FC236}">
                  <a16:creationId xmlns:a16="http://schemas.microsoft.com/office/drawing/2014/main" id="{6DD4842D-348E-4353-171F-6EC3AF834FAA}"/>
                </a:ext>
              </a:extLst>
            </p:cNvPr>
            <p:cNvSpPr/>
            <p:nvPr/>
          </p:nvSpPr>
          <p:spPr>
            <a:xfrm>
              <a:off x="-34494119" y="-777785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7" name="Ellipse 1686">
              <a:extLst>
                <a:ext uri="{FF2B5EF4-FFF2-40B4-BE49-F238E27FC236}">
                  <a16:creationId xmlns:a16="http://schemas.microsoft.com/office/drawing/2014/main" id="{699FEF0C-4421-487F-5E18-FD223FB3D67E}"/>
                </a:ext>
              </a:extLst>
            </p:cNvPr>
            <p:cNvSpPr/>
            <p:nvPr/>
          </p:nvSpPr>
          <p:spPr>
            <a:xfrm>
              <a:off x="-32687584" y="-561119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8" name="Ellipse 1687">
              <a:extLst>
                <a:ext uri="{FF2B5EF4-FFF2-40B4-BE49-F238E27FC236}">
                  <a16:creationId xmlns:a16="http://schemas.microsoft.com/office/drawing/2014/main" id="{A42EC806-D623-9748-1A40-13B5216D584C}"/>
                </a:ext>
              </a:extLst>
            </p:cNvPr>
            <p:cNvSpPr/>
            <p:nvPr/>
          </p:nvSpPr>
          <p:spPr>
            <a:xfrm>
              <a:off x="-33076845" y="-898117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9" name="Ellipse 1688">
              <a:extLst>
                <a:ext uri="{FF2B5EF4-FFF2-40B4-BE49-F238E27FC236}">
                  <a16:creationId xmlns:a16="http://schemas.microsoft.com/office/drawing/2014/main" id="{57D38420-3F86-AF93-0423-3D125C2716EC}"/>
                </a:ext>
              </a:extLst>
            </p:cNvPr>
            <p:cNvSpPr/>
            <p:nvPr/>
          </p:nvSpPr>
          <p:spPr>
            <a:xfrm>
              <a:off x="-32576413" y="-561119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0" name="Ellipse 1689">
              <a:extLst>
                <a:ext uri="{FF2B5EF4-FFF2-40B4-BE49-F238E27FC236}">
                  <a16:creationId xmlns:a16="http://schemas.microsoft.com/office/drawing/2014/main" id="{68E58DF0-8C2C-629B-ED63-2DE5AF602442}"/>
                </a:ext>
              </a:extLst>
            </p:cNvPr>
            <p:cNvSpPr/>
            <p:nvPr/>
          </p:nvSpPr>
          <p:spPr>
            <a:xfrm>
              <a:off x="-33354532" y="-811443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1" name="Ellipse 1690">
              <a:extLst>
                <a:ext uri="{FF2B5EF4-FFF2-40B4-BE49-F238E27FC236}">
                  <a16:creationId xmlns:a16="http://schemas.microsoft.com/office/drawing/2014/main" id="{03B313E2-4B61-1E70-D5D2-1048E2DDCEAA}"/>
                </a:ext>
              </a:extLst>
            </p:cNvPr>
            <p:cNvSpPr/>
            <p:nvPr/>
          </p:nvSpPr>
          <p:spPr>
            <a:xfrm>
              <a:off x="-32465241" y="-561119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2" name="Ellipse 1691">
              <a:extLst>
                <a:ext uri="{FF2B5EF4-FFF2-40B4-BE49-F238E27FC236}">
                  <a16:creationId xmlns:a16="http://schemas.microsoft.com/office/drawing/2014/main" id="{4C5B76A0-3EBD-8AA8-8366-3AAC40B9A99B}"/>
                </a:ext>
              </a:extLst>
            </p:cNvPr>
            <p:cNvSpPr/>
            <p:nvPr/>
          </p:nvSpPr>
          <p:spPr>
            <a:xfrm>
              <a:off x="-33243361" y="-811443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3" name="Ellipse 1692">
              <a:extLst>
                <a:ext uri="{FF2B5EF4-FFF2-40B4-BE49-F238E27FC236}">
                  <a16:creationId xmlns:a16="http://schemas.microsoft.com/office/drawing/2014/main" id="{D4FD1C1B-9FDB-2D9A-875E-6B9003EF5385}"/>
                </a:ext>
              </a:extLst>
            </p:cNvPr>
            <p:cNvSpPr/>
            <p:nvPr/>
          </p:nvSpPr>
          <p:spPr>
            <a:xfrm>
              <a:off x="-33132189" y="-811443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4" name="Ellipse 1693">
              <a:extLst>
                <a:ext uri="{FF2B5EF4-FFF2-40B4-BE49-F238E27FC236}">
                  <a16:creationId xmlns:a16="http://schemas.microsoft.com/office/drawing/2014/main" id="{49583B54-9A15-C536-BF06-E35835AC35A9}"/>
                </a:ext>
              </a:extLst>
            </p:cNvPr>
            <p:cNvSpPr/>
            <p:nvPr/>
          </p:nvSpPr>
          <p:spPr>
            <a:xfrm>
              <a:off x="-32576413" y="-811443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5" name="Ellipse 1694">
              <a:extLst>
                <a:ext uri="{FF2B5EF4-FFF2-40B4-BE49-F238E27FC236}">
                  <a16:creationId xmlns:a16="http://schemas.microsoft.com/office/drawing/2014/main" id="{CA5E23B2-4546-6C15-69A0-1369522D028F}"/>
                </a:ext>
              </a:extLst>
            </p:cNvPr>
            <p:cNvSpPr/>
            <p:nvPr/>
          </p:nvSpPr>
          <p:spPr>
            <a:xfrm>
              <a:off x="-31826650" y="-902910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6" name="Ellipse 1695">
              <a:extLst>
                <a:ext uri="{FF2B5EF4-FFF2-40B4-BE49-F238E27FC236}">
                  <a16:creationId xmlns:a16="http://schemas.microsoft.com/office/drawing/2014/main" id="{B6762B58-4F3A-A8EF-43AF-10DC4CAC2813}"/>
                </a:ext>
              </a:extLst>
            </p:cNvPr>
            <p:cNvSpPr/>
            <p:nvPr/>
          </p:nvSpPr>
          <p:spPr>
            <a:xfrm>
              <a:off x="-32465241" y="-811443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7" name="Ellipse 1696">
              <a:extLst>
                <a:ext uri="{FF2B5EF4-FFF2-40B4-BE49-F238E27FC236}">
                  <a16:creationId xmlns:a16="http://schemas.microsoft.com/office/drawing/2014/main" id="{E8AA839A-D893-0AB6-97DD-B952B24C052E}"/>
                </a:ext>
              </a:extLst>
            </p:cNvPr>
            <p:cNvSpPr/>
            <p:nvPr/>
          </p:nvSpPr>
          <p:spPr>
            <a:xfrm>
              <a:off x="-31881591" y="-902910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8" name="Ellipse 1697">
              <a:extLst>
                <a:ext uri="{FF2B5EF4-FFF2-40B4-BE49-F238E27FC236}">
                  <a16:creationId xmlns:a16="http://schemas.microsoft.com/office/drawing/2014/main" id="{B4A17E79-0962-681E-2A42-EA930D279187}"/>
                </a:ext>
              </a:extLst>
            </p:cNvPr>
            <p:cNvSpPr/>
            <p:nvPr/>
          </p:nvSpPr>
          <p:spPr>
            <a:xfrm>
              <a:off x="-32354070" y="-811443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9" name="Ellipse 1698">
              <a:extLst>
                <a:ext uri="{FF2B5EF4-FFF2-40B4-BE49-F238E27FC236}">
                  <a16:creationId xmlns:a16="http://schemas.microsoft.com/office/drawing/2014/main" id="{350DE50B-5E8B-14A3-90D6-45EF3FA4F81C}"/>
                </a:ext>
              </a:extLst>
            </p:cNvPr>
            <p:cNvSpPr/>
            <p:nvPr/>
          </p:nvSpPr>
          <p:spPr>
            <a:xfrm>
              <a:off x="-32353909" y="-782634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0" name="Ellipse 1699">
              <a:extLst>
                <a:ext uri="{FF2B5EF4-FFF2-40B4-BE49-F238E27FC236}">
                  <a16:creationId xmlns:a16="http://schemas.microsoft.com/office/drawing/2014/main" id="{050168B6-D242-714A-DD17-CB1DD1685295}"/>
                </a:ext>
              </a:extLst>
            </p:cNvPr>
            <p:cNvSpPr/>
            <p:nvPr/>
          </p:nvSpPr>
          <p:spPr>
            <a:xfrm>
              <a:off x="-32465080" y="-782634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1" name="Ellipse 1700">
              <a:extLst>
                <a:ext uri="{FF2B5EF4-FFF2-40B4-BE49-F238E27FC236}">
                  <a16:creationId xmlns:a16="http://schemas.microsoft.com/office/drawing/2014/main" id="{E63BC41D-7D64-15BE-2A8A-EF917208CE3E}"/>
                </a:ext>
              </a:extLst>
            </p:cNvPr>
            <p:cNvSpPr/>
            <p:nvPr/>
          </p:nvSpPr>
          <p:spPr>
            <a:xfrm>
              <a:off x="-32576252" y="-782634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2" name="Ellipse 1701">
              <a:extLst>
                <a:ext uri="{FF2B5EF4-FFF2-40B4-BE49-F238E27FC236}">
                  <a16:creationId xmlns:a16="http://schemas.microsoft.com/office/drawing/2014/main" id="{8186B2D3-E4FE-01EC-DD00-7C4B338BFED2}"/>
                </a:ext>
              </a:extLst>
            </p:cNvPr>
            <p:cNvSpPr/>
            <p:nvPr/>
          </p:nvSpPr>
          <p:spPr>
            <a:xfrm>
              <a:off x="-32854502" y="-782586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3" name="Ellipse 1702">
              <a:extLst>
                <a:ext uri="{FF2B5EF4-FFF2-40B4-BE49-F238E27FC236}">
                  <a16:creationId xmlns:a16="http://schemas.microsoft.com/office/drawing/2014/main" id="{2CD3F0E4-522B-709F-6536-1396666F4670}"/>
                </a:ext>
              </a:extLst>
            </p:cNvPr>
            <p:cNvSpPr/>
            <p:nvPr/>
          </p:nvSpPr>
          <p:spPr>
            <a:xfrm>
              <a:off x="-32242898" y="-811443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4" name="Ellipse 1703">
              <a:extLst>
                <a:ext uri="{FF2B5EF4-FFF2-40B4-BE49-F238E27FC236}">
                  <a16:creationId xmlns:a16="http://schemas.microsoft.com/office/drawing/2014/main" id="{52BB7B6C-23DA-2852-9636-EB36CC43F590}"/>
                </a:ext>
              </a:extLst>
            </p:cNvPr>
            <p:cNvSpPr/>
            <p:nvPr/>
          </p:nvSpPr>
          <p:spPr>
            <a:xfrm>
              <a:off x="-32965674" y="-782586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5" name="Ellipse 1704">
              <a:extLst>
                <a:ext uri="{FF2B5EF4-FFF2-40B4-BE49-F238E27FC236}">
                  <a16:creationId xmlns:a16="http://schemas.microsoft.com/office/drawing/2014/main" id="{9B6A17B1-A5A2-8055-8BB7-FB76B958D424}"/>
                </a:ext>
              </a:extLst>
            </p:cNvPr>
            <p:cNvSpPr/>
            <p:nvPr/>
          </p:nvSpPr>
          <p:spPr>
            <a:xfrm>
              <a:off x="-32131727" y="-811443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6" name="Ellipse 1705">
              <a:extLst>
                <a:ext uri="{FF2B5EF4-FFF2-40B4-BE49-F238E27FC236}">
                  <a16:creationId xmlns:a16="http://schemas.microsoft.com/office/drawing/2014/main" id="{2148AFAB-BA6D-0352-F8C3-8C9806EC82FA}"/>
                </a:ext>
              </a:extLst>
            </p:cNvPr>
            <p:cNvSpPr/>
            <p:nvPr/>
          </p:nvSpPr>
          <p:spPr>
            <a:xfrm>
              <a:off x="-32965674" y="-551517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7" name="Ellipse 1706">
              <a:extLst>
                <a:ext uri="{FF2B5EF4-FFF2-40B4-BE49-F238E27FC236}">
                  <a16:creationId xmlns:a16="http://schemas.microsoft.com/office/drawing/2014/main" id="{F1BB1CEC-A0C4-DBC9-E3C0-C1FA56242A0E}"/>
                </a:ext>
              </a:extLst>
            </p:cNvPr>
            <p:cNvSpPr/>
            <p:nvPr/>
          </p:nvSpPr>
          <p:spPr>
            <a:xfrm>
              <a:off x="-33076845" y="-782586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8" name="Ellipse 1707">
              <a:extLst>
                <a:ext uri="{FF2B5EF4-FFF2-40B4-BE49-F238E27FC236}">
                  <a16:creationId xmlns:a16="http://schemas.microsoft.com/office/drawing/2014/main" id="{D06481F9-9319-04A3-9364-D001842E1DFA}"/>
                </a:ext>
              </a:extLst>
            </p:cNvPr>
            <p:cNvSpPr/>
            <p:nvPr/>
          </p:nvSpPr>
          <p:spPr>
            <a:xfrm>
              <a:off x="-33410359" y="-782586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9" name="Ellipse 1708">
              <a:extLst>
                <a:ext uri="{FF2B5EF4-FFF2-40B4-BE49-F238E27FC236}">
                  <a16:creationId xmlns:a16="http://schemas.microsoft.com/office/drawing/2014/main" id="{912E9204-FACB-7EF9-0B42-36DE3E840218}"/>
                </a:ext>
              </a:extLst>
            </p:cNvPr>
            <p:cNvSpPr/>
            <p:nvPr/>
          </p:nvSpPr>
          <p:spPr>
            <a:xfrm>
              <a:off x="-33382405" y="-797039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0" name="Ellipse 1709">
              <a:extLst>
                <a:ext uri="{FF2B5EF4-FFF2-40B4-BE49-F238E27FC236}">
                  <a16:creationId xmlns:a16="http://schemas.microsoft.com/office/drawing/2014/main" id="{C230E921-0F59-507F-D93F-94A40B7FCB32}"/>
                </a:ext>
              </a:extLst>
            </p:cNvPr>
            <p:cNvSpPr/>
            <p:nvPr/>
          </p:nvSpPr>
          <p:spPr>
            <a:xfrm>
              <a:off x="-33521531" y="-782586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1" name="Ellipse 1710">
              <a:extLst>
                <a:ext uri="{FF2B5EF4-FFF2-40B4-BE49-F238E27FC236}">
                  <a16:creationId xmlns:a16="http://schemas.microsoft.com/office/drawing/2014/main" id="{D8CA6C84-5B60-ECE8-6616-E307B1D8ACB1}"/>
                </a:ext>
              </a:extLst>
            </p:cNvPr>
            <p:cNvSpPr/>
            <p:nvPr/>
          </p:nvSpPr>
          <p:spPr>
            <a:xfrm>
              <a:off x="-33632702" y="-782586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2" name="Ellipse 1711">
              <a:extLst>
                <a:ext uri="{FF2B5EF4-FFF2-40B4-BE49-F238E27FC236}">
                  <a16:creationId xmlns:a16="http://schemas.microsoft.com/office/drawing/2014/main" id="{BAEE4212-4113-B6C8-B329-45FDEF466CAD}"/>
                </a:ext>
              </a:extLst>
            </p:cNvPr>
            <p:cNvSpPr/>
            <p:nvPr/>
          </p:nvSpPr>
          <p:spPr>
            <a:xfrm>
              <a:off x="-33743874" y="-782586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3" name="Ellipse 1712">
              <a:extLst>
                <a:ext uri="{FF2B5EF4-FFF2-40B4-BE49-F238E27FC236}">
                  <a16:creationId xmlns:a16="http://schemas.microsoft.com/office/drawing/2014/main" id="{C425CF3B-43A4-CEFC-8C29-2D2DFC833D79}"/>
                </a:ext>
              </a:extLst>
            </p:cNvPr>
            <p:cNvSpPr/>
            <p:nvPr/>
          </p:nvSpPr>
          <p:spPr>
            <a:xfrm>
              <a:off x="-33271234" y="-797039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4" name="Ellipse 1713">
              <a:extLst>
                <a:ext uri="{FF2B5EF4-FFF2-40B4-BE49-F238E27FC236}">
                  <a16:creationId xmlns:a16="http://schemas.microsoft.com/office/drawing/2014/main" id="{4AA20BB8-802D-17BE-6A47-559B1D0C1E53}"/>
                </a:ext>
              </a:extLst>
            </p:cNvPr>
            <p:cNvSpPr/>
            <p:nvPr/>
          </p:nvSpPr>
          <p:spPr>
            <a:xfrm>
              <a:off x="-34521832" y="-782594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5" name="Ellipse 1714">
              <a:extLst>
                <a:ext uri="{FF2B5EF4-FFF2-40B4-BE49-F238E27FC236}">
                  <a16:creationId xmlns:a16="http://schemas.microsoft.com/office/drawing/2014/main" id="{023A7EF3-EC76-7B72-7883-A31A182A4ACE}"/>
                </a:ext>
              </a:extLst>
            </p:cNvPr>
            <p:cNvSpPr/>
            <p:nvPr/>
          </p:nvSpPr>
          <p:spPr>
            <a:xfrm>
              <a:off x="-32465080" y="-551565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6" name="Ellipse 1715">
              <a:extLst>
                <a:ext uri="{FF2B5EF4-FFF2-40B4-BE49-F238E27FC236}">
                  <a16:creationId xmlns:a16="http://schemas.microsoft.com/office/drawing/2014/main" id="{772057D3-C73C-6A8C-B127-2C4491024086}"/>
                </a:ext>
              </a:extLst>
            </p:cNvPr>
            <p:cNvSpPr/>
            <p:nvPr/>
          </p:nvSpPr>
          <p:spPr>
            <a:xfrm>
              <a:off x="-34633003" y="-782594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7" name="Ellipse 1716">
              <a:extLst>
                <a:ext uri="{FF2B5EF4-FFF2-40B4-BE49-F238E27FC236}">
                  <a16:creationId xmlns:a16="http://schemas.microsoft.com/office/drawing/2014/main" id="{9A87BD6E-6A80-AD17-DF9C-CCFC78DC9446}"/>
                </a:ext>
              </a:extLst>
            </p:cNvPr>
            <p:cNvSpPr/>
            <p:nvPr/>
          </p:nvSpPr>
          <p:spPr>
            <a:xfrm>
              <a:off x="-34744175" y="-782594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8" name="Ellipse 1717">
              <a:extLst>
                <a:ext uri="{FF2B5EF4-FFF2-40B4-BE49-F238E27FC236}">
                  <a16:creationId xmlns:a16="http://schemas.microsoft.com/office/drawing/2014/main" id="{8D746308-9E49-EBCC-8D14-1E4C634862A9}"/>
                </a:ext>
              </a:extLst>
            </p:cNvPr>
            <p:cNvSpPr/>
            <p:nvPr/>
          </p:nvSpPr>
          <p:spPr>
            <a:xfrm>
              <a:off x="-34855346" y="-782594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9" name="Ellipse 1718">
              <a:extLst>
                <a:ext uri="{FF2B5EF4-FFF2-40B4-BE49-F238E27FC236}">
                  <a16:creationId xmlns:a16="http://schemas.microsoft.com/office/drawing/2014/main" id="{AF6DA7DF-547A-75F7-3AE7-8BF067F4C9AB}"/>
                </a:ext>
              </a:extLst>
            </p:cNvPr>
            <p:cNvSpPr/>
            <p:nvPr/>
          </p:nvSpPr>
          <p:spPr>
            <a:xfrm>
              <a:off x="-34521832" y="-801848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0" name="Ellipse 1719">
              <a:extLst>
                <a:ext uri="{FF2B5EF4-FFF2-40B4-BE49-F238E27FC236}">
                  <a16:creationId xmlns:a16="http://schemas.microsoft.com/office/drawing/2014/main" id="{32C8F90F-00BF-862F-C7AF-AC6C281C19AA}"/>
                </a:ext>
              </a:extLst>
            </p:cNvPr>
            <p:cNvSpPr/>
            <p:nvPr/>
          </p:nvSpPr>
          <p:spPr>
            <a:xfrm>
              <a:off x="-34966517" y="-782594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1" name="Ellipse 1720">
              <a:extLst>
                <a:ext uri="{FF2B5EF4-FFF2-40B4-BE49-F238E27FC236}">
                  <a16:creationId xmlns:a16="http://schemas.microsoft.com/office/drawing/2014/main" id="{C9574CFC-55FC-0AD4-3E02-763320710187}"/>
                </a:ext>
              </a:extLst>
            </p:cNvPr>
            <p:cNvSpPr/>
            <p:nvPr/>
          </p:nvSpPr>
          <p:spPr>
            <a:xfrm>
              <a:off x="-32326277" y="-787379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2" name="Ellipse 1721">
              <a:extLst>
                <a:ext uri="{FF2B5EF4-FFF2-40B4-BE49-F238E27FC236}">
                  <a16:creationId xmlns:a16="http://schemas.microsoft.com/office/drawing/2014/main" id="{7201C0F5-8ABD-56B1-22C6-CCE90AE69A06}"/>
                </a:ext>
              </a:extLst>
            </p:cNvPr>
            <p:cNvSpPr/>
            <p:nvPr/>
          </p:nvSpPr>
          <p:spPr>
            <a:xfrm>
              <a:off x="-32437287" y="-787387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3" name="Ellipse 1722">
              <a:extLst>
                <a:ext uri="{FF2B5EF4-FFF2-40B4-BE49-F238E27FC236}">
                  <a16:creationId xmlns:a16="http://schemas.microsoft.com/office/drawing/2014/main" id="{648C8C10-B774-2E0D-B0B3-76A5F7AD8A88}"/>
                </a:ext>
              </a:extLst>
            </p:cNvPr>
            <p:cNvSpPr/>
            <p:nvPr/>
          </p:nvSpPr>
          <p:spPr>
            <a:xfrm>
              <a:off x="-32131969" y="-917435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4" name="Ellipse 1723">
              <a:extLst>
                <a:ext uri="{FF2B5EF4-FFF2-40B4-BE49-F238E27FC236}">
                  <a16:creationId xmlns:a16="http://schemas.microsoft.com/office/drawing/2014/main" id="{08F81F85-062C-7914-47B9-FC119D68CB36}"/>
                </a:ext>
              </a:extLst>
            </p:cNvPr>
            <p:cNvSpPr/>
            <p:nvPr/>
          </p:nvSpPr>
          <p:spPr>
            <a:xfrm>
              <a:off x="-32548459" y="-787387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5" name="Ellipse 1724">
              <a:extLst>
                <a:ext uri="{FF2B5EF4-FFF2-40B4-BE49-F238E27FC236}">
                  <a16:creationId xmlns:a16="http://schemas.microsoft.com/office/drawing/2014/main" id="{FD826D42-EC2A-68AC-06F9-1B4EEF230BD5}"/>
                </a:ext>
              </a:extLst>
            </p:cNvPr>
            <p:cNvSpPr/>
            <p:nvPr/>
          </p:nvSpPr>
          <p:spPr>
            <a:xfrm>
              <a:off x="-32881892" y="-787387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6" name="Ellipse 1725">
              <a:extLst>
                <a:ext uri="{FF2B5EF4-FFF2-40B4-BE49-F238E27FC236}">
                  <a16:creationId xmlns:a16="http://schemas.microsoft.com/office/drawing/2014/main" id="{9152C169-B0EA-B960-DACE-52DB9C2A7D78}"/>
                </a:ext>
              </a:extLst>
            </p:cNvPr>
            <p:cNvSpPr/>
            <p:nvPr/>
          </p:nvSpPr>
          <p:spPr>
            <a:xfrm>
              <a:off x="-32993064" y="-787387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7" name="Ellipse 1726">
              <a:extLst>
                <a:ext uri="{FF2B5EF4-FFF2-40B4-BE49-F238E27FC236}">
                  <a16:creationId xmlns:a16="http://schemas.microsoft.com/office/drawing/2014/main" id="{551CE93C-B477-8A49-F3E3-2DB355EA728C}"/>
                </a:ext>
              </a:extLst>
            </p:cNvPr>
            <p:cNvSpPr/>
            <p:nvPr/>
          </p:nvSpPr>
          <p:spPr>
            <a:xfrm>
              <a:off x="-32965674" y="-493747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8" name="Ellipse 1727">
              <a:extLst>
                <a:ext uri="{FF2B5EF4-FFF2-40B4-BE49-F238E27FC236}">
                  <a16:creationId xmlns:a16="http://schemas.microsoft.com/office/drawing/2014/main" id="{CA71EBFC-98E2-74F6-3A82-7C06CB8F7C0B}"/>
                </a:ext>
              </a:extLst>
            </p:cNvPr>
            <p:cNvSpPr/>
            <p:nvPr/>
          </p:nvSpPr>
          <p:spPr>
            <a:xfrm>
              <a:off x="-33326578" y="-787387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9" name="Ellipse 1728">
              <a:extLst>
                <a:ext uri="{FF2B5EF4-FFF2-40B4-BE49-F238E27FC236}">
                  <a16:creationId xmlns:a16="http://schemas.microsoft.com/office/drawing/2014/main" id="{74CCF59C-5E5D-064A-D59B-0F7ED540833E}"/>
                </a:ext>
              </a:extLst>
            </p:cNvPr>
            <p:cNvSpPr/>
            <p:nvPr/>
          </p:nvSpPr>
          <p:spPr>
            <a:xfrm>
              <a:off x="-34633003" y="-801848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0" name="Ellipse 1729">
              <a:extLst>
                <a:ext uri="{FF2B5EF4-FFF2-40B4-BE49-F238E27FC236}">
                  <a16:creationId xmlns:a16="http://schemas.microsoft.com/office/drawing/2014/main" id="{D3B56F0C-008B-F6D8-6C6B-2E299B9D04D1}"/>
                </a:ext>
              </a:extLst>
            </p:cNvPr>
            <p:cNvSpPr/>
            <p:nvPr/>
          </p:nvSpPr>
          <p:spPr>
            <a:xfrm>
              <a:off x="-32909927" y="-541866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1" name="Ellipse 1730">
              <a:extLst>
                <a:ext uri="{FF2B5EF4-FFF2-40B4-BE49-F238E27FC236}">
                  <a16:creationId xmlns:a16="http://schemas.microsoft.com/office/drawing/2014/main" id="{3F8D3F77-01B6-6156-93E5-CA8094D1CC0A}"/>
                </a:ext>
              </a:extLst>
            </p:cNvPr>
            <p:cNvSpPr/>
            <p:nvPr/>
          </p:nvSpPr>
          <p:spPr>
            <a:xfrm>
              <a:off x="-33882435" y="-806641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2" name="Ellipse 1731">
              <a:extLst>
                <a:ext uri="{FF2B5EF4-FFF2-40B4-BE49-F238E27FC236}">
                  <a16:creationId xmlns:a16="http://schemas.microsoft.com/office/drawing/2014/main" id="{0DA566A0-5943-9637-C312-1C68648BBC74}"/>
                </a:ext>
              </a:extLst>
            </p:cNvPr>
            <p:cNvSpPr/>
            <p:nvPr/>
          </p:nvSpPr>
          <p:spPr>
            <a:xfrm>
              <a:off x="-32798756" y="-541866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3" name="Ellipse 1732">
              <a:extLst>
                <a:ext uri="{FF2B5EF4-FFF2-40B4-BE49-F238E27FC236}">
                  <a16:creationId xmlns:a16="http://schemas.microsoft.com/office/drawing/2014/main" id="{D6EA805C-A6D0-F47F-D92F-E61862E554E5}"/>
                </a:ext>
              </a:extLst>
            </p:cNvPr>
            <p:cNvSpPr/>
            <p:nvPr/>
          </p:nvSpPr>
          <p:spPr>
            <a:xfrm>
              <a:off x="-32548459" y="-902918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4" name="Ellipse 1733">
              <a:extLst>
                <a:ext uri="{FF2B5EF4-FFF2-40B4-BE49-F238E27FC236}">
                  <a16:creationId xmlns:a16="http://schemas.microsoft.com/office/drawing/2014/main" id="{0BE4B6E5-D657-DCC8-1B3F-C71F8B9F936B}"/>
                </a:ext>
              </a:extLst>
            </p:cNvPr>
            <p:cNvSpPr/>
            <p:nvPr/>
          </p:nvSpPr>
          <p:spPr>
            <a:xfrm>
              <a:off x="-32687584" y="-541866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5" name="Ellipse 1734">
              <a:extLst>
                <a:ext uri="{FF2B5EF4-FFF2-40B4-BE49-F238E27FC236}">
                  <a16:creationId xmlns:a16="http://schemas.microsoft.com/office/drawing/2014/main" id="{19290516-E1EB-520F-1A68-0353B84B1588}"/>
                </a:ext>
              </a:extLst>
            </p:cNvPr>
            <p:cNvSpPr/>
            <p:nvPr/>
          </p:nvSpPr>
          <p:spPr>
            <a:xfrm>
              <a:off x="-33437749" y="-787387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6" name="Ellipse 1735">
              <a:extLst>
                <a:ext uri="{FF2B5EF4-FFF2-40B4-BE49-F238E27FC236}">
                  <a16:creationId xmlns:a16="http://schemas.microsoft.com/office/drawing/2014/main" id="{44F6874A-2B6D-C04D-A19C-557EF173206E}"/>
                </a:ext>
              </a:extLst>
            </p:cNvPr>
            <p:cNvSpPr/>
            <p:nvPr/>
          </p:nvSpPr>
          <p:spPr>
            <a:xfrm>
              <a:off x="-32576413" y="-541866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7" name="Ellipse 1736">
              <a:extLst>
                <a:ext uri="{FF2B5EF4-FFF2-40B4-BE49-F238E27FC236}">
                  <a16:creationId xmlns:a16="http://schemas.microsoft.com/office/drawing/2014/main" id="{6DD3DF60-2465-A1AC-82FF-78D44B85FABE}"/>
                </a:ext>
              </a:extLst>
            </p:cNvPr>
            <p:cNvSpPr/>
            <p:nvPr/>
          </p:nvSpPr>
          <p:spPr>
            <a:xfrm>
              <a:off x="-32659630" y="-902918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8" name="Ellipse 1737">
              <a:extLst>
                <a:ext uri="{FF2B5EF4-FFF2-40B4-BE49-F238E27FC236}">
                  <a16:creationId xmlns:a16="http://schemas.microsoft.com/office/drawing/2014/main" id="{C6B35AA5-3917-81A2-E6DD-5B9EADA4A8B0}"/>
                </a:ext>
              </a:extLst>
            </p:cNvPr>
            <p:cNvSpPr/>
            <p:nvPr/>
          </p:nvSpPr>
          <p:spPr>
            <a:xfrm>
              <a:off x="-33771264" y="-806641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9" name="Ellipse 1738">
              <a:extLst>
                <a:ext uri="{FF2B5EF4-FFF2-40B4-BE49-F238E27FC236}">
                  <a16:creationId xmlns:a16="http://schemas.microsoft.com/office/drawing/2014/main" id="{EB2078EA-2E60-5F15-7FA5-6D46E567D85B}"/>
                </a:ext>
              </a:extLst>
            </p:cNvPr>
            <p:cNvSpPr/>
            <p:nvPr/>
          </p:nvSpPr>
          <p:spPr>
            <a:xfrm>
              <a:off x="-33548921" y="-787387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0" name="Ellipse 1739">
              <a:extLst>
                <a:ext uri="{FF2B5EF4-FFF2-40B4-BE49-F238E27FC236}">
                  <a16:creationId xmlns:a16="http://schemas.microsoft.com/office/drawing/2014/main" id="{51705E7D-2BBD-43AB-121C-B5897356E715}"/>
                </a:ext>
              </a:extLst>
            </p:cNvPr>
            <p:cNvSpPr/>
            <p:nvPr/>
          </p:nvSpPr>
          <p:spPr>
            <a:xfrm>
              <a:off x="-33548921" y="-806641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1" name="Ellipse 1740">
              <a:extLst>
                <a:ext uri="{FF2B5EF4-FFF2-40B4-BE49-F238E27FC236}">
                  <a16:creationId xmlns:a16="http://schemas.microsoft.com/office/drawing/2014/main" id="{327C1241-35B0-2220-3049-1388DA3FB708}"/>
                </a:ext>
              </a:extLst>
            </p:cNvPr>
            <p:cNvSpPr/>
            <p:nvPr/>
          </p:nvSpPr>
          <p:spPr>
            <a:xfrm>
              <a:off x="-32770802" y="-902918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2" name="Ellipse 1741">
              <a:extLst>
                <a:ext uri="{FF2B5EF4-FFF2-40B4-BE49-F238E27FC236}">
                  <a16:creationId xmlns:a16="http://schemas.microsoft.com/office/drawing/2014/main" id="{DB259281-3BBD-4B10-EC15-E1965D07DC40}"/>
                </a:ext>
              </a:extLst>
            </p:cNvPr>
            <p:cNvSpPr/>
            <p:nvPr/>
          </p:nvSpPr>
          <p:spPr>
            <a:xfrm>
              <a:off x="-33660092" y="-787387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3" name="Ellipse 1742">
              <a:extLst>
                <a:ext uri="{FF2B5EF4-FFF2-40B4-BE49-F238E27FC236}">
                  <a16:creationId xmlns:a16="http://schemas.microsoft.com/office/drawing/2014/main" id="{3E266B60-C2CD-22F8-9978-C1609673DBFC}"/>
                </a:ext>
              </a:extLst>
            </p:cNvPr>
            <p:cNvSpPr/>
            <p:nvPr/>
          </p:nvSpPr>
          <p:spPr>
            <a:xfrm>
              <a:off x="-33326578" y="-806641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4" name="Ellipse 1743">
              <a:extLst>
                <a:ext uri="{FF2B5EF4-FFF2-40B4-BE49-F238E27FC236}">
                  <a16:creationId xmlns:a16="http://schemas.microsoft.com/office/drawing/2014/main" id="{A66BE65A-F840-83A3-5471-AA059B4CE700}"/>
                </a:ext>
              </a:extLst>
            </p:cNvPr>
            <p:cNvSpPr/>
            <p:nvPr/>
          </p:nvSpPr>
          <p:spPr>
            <a:xfrm>
              <a:off x="-33771264" y="-787387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5" name="Ellipse 1744">
              <a:extLst>
                <a:ext uri="{FF2B5EF4-FFF2-40B4-BE49-F238E27FC236}">
                  <a16:creationId xmlns:a16="http://schemas.microsoft.com/office/drawing/2014/main" id="{E568F4BE-73F5-9D39-7384-FAF9A5DE72CC}"/>
                </a:ext>
              </a:extLst>
            </p:cNvPr>
            <p:cNvSpPr/>
            <p:nvPr/>
          </p:nvSpPr>
          <p:spPr>
            <a:xfrm>
              <a:off x="-33215407" y="-806641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6" name="Ellipse 1745">
              <a:extLst>
                <a:ext uri="{FF2B5EF4-FFF2-40B4-BE49-F238E27FC236}">
                  <a16:creationId xmlns:a16="http://schemas.microsoft.com/office/drawing/2014/main" id="{5B88F726-812B-817D-1CD9-E2B1BDD67CA0}"/>
                </a:ext>
              </a:extLst>
            </p:cNvPr>
            <p:cNvSpPr/>
            <p:nvPr/>
          </p:nvSpPr>
          <p:spPr>
            <a:xfrm>
              <a:off x="-33882435" y="-787387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7" name="Ellipse 1746">
              <a:extLst>
                <a:ext uri="{FF2B5EF4-FFF2-40B4-BE49-F238E27FC236}">
                  <a16:creationId xmlns:a16="http://schemas.microsoft.com/office/drawing/2014/main" id="{F509E095-A97E-33DD-6FE3-9902CBC154CF}"/>
                </a:ext>
              </a:extLst>
            </p:cNvPr>
            <p:cNvSpPr/>
            <p:nvPr/>
          </p:nvSpPr>
          <p:spPr>
            <a:xfrm>
              <a:off x="-33104235" y="-806641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8" name="Ellipse 1747">
              <a:extLst>
                <a:ext uri="{FF2B5EF4-FFF2-40B4-BE49-F238E27FC236}">
                  <a16:creationId xmlns:a16="http://schemas.microsoft.com/office/drawing/2014/main" id="{7CA0B8DA-6453-21BB-AB2B-62035EBCE2B9}"/>
                </a:ext>
              </a:extLst>
            </p:cNvPr>
            <p:cNvSpPr/>
            <p:nvPr/>
          </p:nvSpPr>
          <p:spPr>
            <a:xfrm>
              <a:off x="-32965674" y="-532263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9" name="Ellipse 1748">
              <a:extLst>
                <a:ext uri="{FF2B5EF4-FFF2-40B4-BE49-F238E27FC236}">
                  <a16:creationId xmlns:a16="http://schemas.microsoft.com/office/drawing/2014/main" id="{9674991C-2434-C387-0202-C6AED27BA7DF}"/>
                </a:ext>
              </a:extLst>
            </p:cNvPr>
            <p:cNvSpPr/>
            <p:nvPr/>
          </p:nvSpPr>
          <p:spPr>
            <a:xfrm>
              <a:off x="-32881892" y="-902918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0" name="Ellipse 1749">
              <a:extLst>
                <a:ext uri="{FF2B5EF4-FFF2-40B4-BE49-F238E27FC236}">
                  <a16:creationId xmlns:a16="http://schemas.microsoft.com/office/drawing/2014/main" id="{391C895A-DD79-DCC0-DBE2-FC66BFB86240}"/>
                </a:ext>
              </a:extLst>
            </p:cNvPr>
            <p:cNvSpPr/>
            <p:nvPr/>
          </p:nvSpPr>
          <p:spPr>
            <a:xfrm>
              <a:off x="-33993606" y="-787387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1" name="Ellipse 1750">
              <a:extLst>
                <a:ext uri="{FF2B5EF4-FFF2-40B4-BE49-F238E27FC236}">
                  <a16:creationId xmlns:a16="http://schemas.microsoft.com/office/drawing/2014/main" id="{A7B7A576-5A83-6854-37C3-36346936A19A}"/>
                </a:ext>
              </a:extLst>
            </p:cNvPr>
            <p:cNvSpPr/>
            <p:nvPr/>
          </p:nvSpPr>
          <p:spPr>
            <a:xfrm>
              <a:off x="-32993064" y="-902918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2" name="Ellipse 1751">
              <a:extLst>
                <a:ext uri="{FF2B5EF4-FFF2-40B4-BE49-F238E27FC236}">
                  <a16:creationId xmlns:a16="http://schemas.microsoft.com/office/drawing/2014/main" id="{ACD14FA5-3CBF-11D3-9A18-72F8537232F0}"/>
                </a:ext>
              </a:extLst>
            </p:cNvPr>
            <p:cNvSpPr/>
            <p:nvPr/>
          </p:nvSpPr>
          <p:spPr>
            <a:xfrm>
              <a:off x="-32993064" y="-806641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3" name="Ellipse 1752">
              <a:extLst>
                <a:ext uri="{FF2B5EF4-FFF2-40B4-BE49-F238E27FC236}">
                  <a16:creationId xmlns:a16="http://schemas.microsoft.com/office/drawing/2014/main" id="{CE6EE27C-12F7-7ACC-75C5-8AEEC4DE127A}"/>
                </a:ext>
              </a:extLst>
            </p:cNvPr>
            <p:cNvSpPr/>
            <p:nvPr/>
          </p:nvSpPr>
          <p:spPr>
            <a:xfrm>
              <a:off x="-34272018" y="-787355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4" name="Ellipse 1753">
              <a:extLst>
                <a:ext uri="{FF2B5EF4-FFF2-40B4-BE49-F238E27FC236}">
                  <a16:creationId xmlns:a16="http://schemas.microsoft.com/office/drawing/2014/main" id="{F2AB7331-938E-6218-9ABD-9B099C5B1063}"/>
                </a:ext>
              </a:extLst>
            </p:cNvPr>
            <p:cNvSpPr/>
            <p:nvPr/>
          </p:nvSpPr>
          <p:spPr>
            <a:xfrm>
              <a:off x="-34383190" y="-787355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5" name="Ellipse 1754">
              <a:extLst>
                <a:ext uri="{FF2B5EF4-FFF2-40B4-BE49-F238E27FC236}">
                  <a16:creationId xmlns:a16="http://schemas.microsoft.com/office/drawing/2014/main" id="{A5D279D2-8C50-69BA-917C-4B70BAE67F4E}"/>
                </a:ext>
              </a:extLst>
            </p:cNvPr>
            <p:cNvSpPr/>
            <p:nvPr/>
          </p:nvSpPr>
          <p:spPr>
            <a:xfrm>
              <a:off x="-33104235" y="-902918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6" name="Ellipse 1755">
              <a:extLst>
                <a:ext uri="{FF2B5EF4-FFF2-40B4-BE49-F238E27FC236}">
                  <a16:creationId xmlns:a16="http://schemas.microsoft.com/office/drawing/2014/main" id="{8050DA61-37E6-6673-0925-052A172C8AFA}"/>
                </a:ext>
              </a:extLst>
            </p:cNvPr>
            <p:cNvSpPr/>
            <p:nvPr/>
          </p:nvSpPr>
          <p:spPr>
            <a:xfrm>
              <a:off x="-33215407" y="-902918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7" name="Ellipse 1756">
              <a:extLst>
                <a:ext uri="{FF2B5EF4-FFF2-40B4-BE49-F238E27FC236}">
                  <a16:creationId xmlns:a16="http://schemas.microsoft.com/office/drawing/2014/main" id="{590AB714-9017-AFCB-E92B-EE423D652AB7}"/>
                </a:ext>
              </a:extLst>
            </p:cNvPr>
            <p:cNvSpPr/>
            <p:nvPr/>
          </p:nvSpPr>
          <p:spPr>
            <a:xfrm>
              <a:off x="-34494361" y="-787355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8" name="Ellipse 1757">
              <a:extLst>
                <a:ext uri="{FF2B5EF4-FFF2-40B4-BE49-F238E27FC236}">
                  <a16:creationId xmlns:a16="http://schemas.microsoft.com/office/drawing/2014/main" id="{9B069B10-46BF-A414-1753-FC96CE091D71}"/>
                </a:ext>
              </a:extLst>
            </p:cNvPr>
            <p:cNvSpPr/>
            <p:nvPr/>
          </p:nvSpPr>
          <p:spPr>
            <a:xfrm>
              <a:off x="-33326578" y="-902918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9" name="Ellipse 1758">
              <a:extLst>
                <a:ext uri="{FF2B5EF4-FFF2-40B4-BE49-F238E27FC236}">
                  <a16:creationId xmlns:a16="http://schemas.microsoft.com/office/drawing/2014/main" id="{1415BB1D-6C3F-4E93-F679-E45683E97A2D}"/>
                </a:ext>
              </a:extLst>
            </p:cNvPr>
            <p:cNvSpPr/>
            <p:nvPr/>
          </p:nvSpPr>
          <p:spPr>
            <a:xfrm>
              <a:off x="-32242898" y="-792189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0" name="Ellipse 1759">
              <a:extLst>
                <a:ext uri="{FF2B5EF4-FFF2-40B4-BE49-F238E27FC236}">
                  <a16:creationId xmlns:a16="http://schemas.microsoft.com/office/drawing/2014/main" id="{DCAD5488-75A7-09A7-5A3B-92E400D75652}"/>
                </a:ext>
              </a:extLst>
            </p:cNvPr>
            <p:cNvSpPr/>
            <p:nvPr/>
          </p:nvSpPr>
          <p:spPr>
            <a:xfrm>
              <a:off x="-32659630" y="-806641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1" name="Ellipse 1760">
              <a:extLst>
                <a:ext uri="{FF2B5EF4-FFF2-40B4-BE49-F238E27FC236}">
                  <a16:creationId xmlns:a16="http://schemas.microsoft.com/office/drawing/2014/main" id="{D278779A-2198-5982-7479-196368CEDDF4}"/>
                </a:ext>
              </a:extLst>
            </p:cNvPr>
            <p:cNvSpPr/>
            <p:nvPr/>
          </p:nvSpPr>
          <p:spPr>
            <a:xfrm>
              <a:off x="-32354070" y="-792189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2" name="Ellipse 1761">
              <a:extLst>
                <a:ext uri="{FF2B5EF4-FFF2-40B4-BE49-F238E27FC236}">
                  <a16:creationId xmlns:a16="http://schemas.microsoft.com/office/drawing/2014/main" id="{FCB7CD07-B8A0-F973-6405-3E6F1C73504E}"/>
                </a:ext>
              </a:extLst>
            </p:cNvPr>
            <p:cNvSpPr/>
            <p:nvPr/>
          </p:nvSpPr>
          <p:spPr>
            <a:xfrm>
              <a:off x="-32465241" y="-792189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3" name="Ellipse 1762">
              <a:extLst>
                <a:ext uri="{FF2B5EF4-FFF2-40B4-BE49-F238E27FC236}">
                  <a16:creationId xmlns:a16="http://schemas.microsoft.com/office/drawing/2014/main" id="{AB30187D-57C5-B043-B419-7CF3FD031BBE}"/>
                </a:ext>
              </a:extLst>
            </p:cNvPr>
            <p:cNvSpPr/>
            <p:nvPr/>
          </p:nvSpPr>
          <p:spPr>
            <a:xfrm>
              <a:off x="-32548459" y="-806641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4" name="Ellipse 1763">
              <a:extLst>
                <a:ext uri="{FF2B5EF4-FFF2-40B4-BE49-F238E27FC236}">
                  <a16:creationId xmlns:a16="http://schemas.microsoft.com/office/drawing/2014/main" id="{A11EAF63-0EE2-7DEF-953F-EBA18D20CF91}"/>
                </a:ext>
              </a:extLst>
            </p:cNvPr>
            <p:cNvSpPr/>
            <p:nvPr/>
          </p:nvSpPr>
          <p:spPr>
            <a:xfrm>
              <a:off x="-33021018" y="-522612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5" name="Ellipse 1764">
              <a:extLst>
                <a:ext uri="{FF2B5EF4-FFF2-40B4-BE49-F238E27FC236}">
                  <a16:creationId xmlns:a16="http://schemas.microsoft.com/office/drawing/2014/main" id="{E4C4B5F9-198B-02CF-AB75-E746CF884C97}"/>
                </a:ext>
              </a:extLst>
            </p:cNvPr>
            <p:cNvSpPr/>
            <p:nvPr/>
          </p:nvSpPr>
          <p:spPr>
            <a:xfrm>
              <a:off x="-32576413" y="-792189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6" name="Ellipse 1765">
              <a:extLst>
                <a:ext uri="{FF2B5EF4-FFF2-40B4-BE49-F238E27FC236}">
                  <a16:creationId xmlns:a16="http://schemas.microsoft.com/office/drawing/2014/main" id="{0C61A7D3-20B2-40E3-3063-DB703231AEAF}"/>
                </a:ext>
              </a:extLst>
            </p:cNvPr>
            <p:cNvSpPr/>
            <p:nvPr/>
          </p:nvSpPr>
          <p:spPr>
            <a:xfrm>
              <a:off x="-32909927" y="-522612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7" name="Ellipse 1766">
              <a:extLst>
                <a:ext uri="{FF2B5EF4-FFF2-40B4-BE49-F238E27FC236}">
                  <a16:creationId xmlns:a16="http://schemas.microsoft.com/office/drawing/2014/main" id="{7DCEB5EA-7663-67B9-A2A5-B5AD55C15453}"/>
                </a:ext>
              </a:extLst>
            </p:cNvPr>
            <p:cNvSpPr/>
            <p:nvPr/>
          </p:nvSpPr>
          <p:spPr>
            <a:xfrm>
              <a:off x="-32909927" y="-792189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8" name="Ellipse 1767">
              <a:extLst>
                <a:ext uri="{FF2B5EF4-FFF2-40B4-BE49-F238E27FC236}">
                  <a16:creationId xmlns:a16="http://schemas.microsoft.com/office/drawing/2014/main" id="{560AA67D-5FD9-EDB6-90C3-23635F99B96A}"/>
                </a:ext>
              </a:extLst>
            </p:cNvPr>
            <p:cNvSpPr/>
            <p:nvPr/>
          </p:nvSpPr>
          <p:spPr>
            <a:xfrm>
              <a:off x="-32798756" y="-522612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9" name="Ellipse 1768">
              <a:extLst>
                <a:ext uri="{FF2B5EF4-FFF2-40B4-BE49-F238E27FC236}">
                  <a16:creationId xmlns:a16="http://schemas.microsoft.com/office/drawing/2014/main" id="{1A2DFEAF-01C7-E0B3-49FA-9CAB81A56A20}"/>
                </a:ext>
              </a:extLst>
            </p:cNvPr>
            <p:cNvSpPr/>
            <p:nvPr/>
          </p:nvSpPr>
          <p:spPr>
            <a:xfrm>
              <a:off x="-32131727" y="-907720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0" name="Ellipse 1769">
              <a:extLst>
                <a:ext uri="{FF2B5EF4-FFF2-40B4-BE49-F238E27FC236}">
                  <a16:creationId xmlns:a16="http://schemas.microsoft.com/office/drawing/2014/main" id="{B7A8313F-90C2-C92F-AA89-5B19DE870639}"/>
                </a:ext>
              </a:extLst>
            </p:cNvPr>
            <p:cNvSpPr/>
            <p:nvPr/>
          </p:nvSpPr>
          <p:spPr>
            <a:xfrm>
              <a:off x="-32687584" y="-522612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1" name="Ellipse 1770">
              <a:extLst>
                <a:ext uri="{FF2B5EF4-FFF2-40B4-BE49-F238E27FC236}">
                  <a16:creationId xmlns:a16="http://schemas.microsoft.com/office/drawing/2014/main" id="{BE403878-E72E-75EB-41F5-E819B80B8B55}"/>
                </a:ext>
              </a:extLst>
            </p:cNvPr>
            <p:cNvSpPr/>
            <p:nvPr/>
          </p:nvSpPr>
          <p:spPr>
            <a:xfrm>
              <a:off x="-32353909" y="-917419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2" name="Ellipse 1771">
              <a:extLst>
                <a:ext uri="{FF2B5EF4-FFF2-40B4-BE49-F238E27FC236}">
                  <a16:creationId xmlns:a16="http://schemas.microsoft.com/office/drawing/2014/main" id="{B7D6646D-2D72-AB66-7B56-9A410C956AD4}"/>
                </a:ext>
              </a:extLst>
            </p:cNvPr>
            <p:cNvSpPr/>
            <p:nvPr/>
          </p:nvSpPr>
          <p:spPr>
            <a:xfrm>
              <a:off x="-33076845" y="-493747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3" name="Ellipse 1772">
              <a:extLst>
                <a:ext uri="{FF2B5EF4-FFF2-40B4-BE49-F238E27FC236}">
                  <a16:creationId xmlns:a16="http://schemas.microsoft.com/office/drawing/2014/main" id="{436FB2F5-8072-BEB2-349F-204DB947A9B1}"/>
                </a:ext>
              </a:extLst>
            </p:cNvPr>
            <p:cNvSpPr/>
            <p:nvPr/>
          </p:nvSpPr>
          <p:spPr>
            <a:xfrm>
              <a:off x="-32242898" y="-907720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4" name="Ellipse 1773">
              <a:extLst>
                <a:ext uri="{FF2B5EF4-FFF2-40B4-BE49-F238E27FC236}">
                  <a16:creationId xmlns:a16="http://schemas.microsoft.com/office/drawing/2014/main" id="{D67E4DD0-727B-48D0-37B7-68599622CBDC}"/>
                </a:ext>
              </a:extLst>
            </p:cNvPr>
            <p:cNvSpPr/>
            <p:nvPr/>
          </p:nvSpPr>
          <p:spPr>
            <a:xfrm>
              <a:off x="-33021018" y="-792189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5" name="Ellipse 1774">
              <a:extLst>
                <a:ext uri="{FF2B5EF4-FFF2-40B4-BE49-F238E27FC236}">
                  <a16:creationId xmlns:a16="http://schemas.microsoft.com/office/drawing/2014/main" id="{982AC661-8CE1-F233-3C2F-D56AD51B2616}"/>
                </a:ext>
              </a:extLst>
            </p:cNvPr>
            <p:cNvSpPr/>
            <p:nvPr/>
          </p:nvSpPr>
          <p:spPr>
            <a:xfrm>
              <a:off x="-33132189" y="-792189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6" name="Ellipse 1775">
              <a:extLst>
                <a:ext uri="{FF2B5EF4-FFF2-40B4-BE49-F238E27FC236}">
                  <a16:creationId xmlns:a16="http://schemas.microsoft.com/office/drawing/2014/main" id="{49F9CD59-2136-5EBB-E4FF-757E48058B5C}"/>
                </a:ext>
              </a:extLst>
            </p:cNvPr>
            <p:cNvSpPr/>
            <p:nvPr/>
          </p:nvSpPr>
          <p:spPr>
            <a:xfrm>
              <a:off x="-33243361" y="-792189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7" name="Ellipse 1776">
              <a:extLst>
                <a:ext uri="{FF2B5EF4-FFF2-40B4-BE49-F238E27FC236}">
                  <a16:creationId xmlns:a16="http://schemas.microsoft.com/office/drawing/2014/main" id="{59B913E4-6FCF-7904-F3E1-E5B241C382CE}"/>
                </a:ext>
              </a:extLst>
            </p:cNvPr>
            <p:cNvSpPr/>
            <p:nvPr/>
          </p:nvSpPr>
          <p:spPr>
            <a:xfrm>
              <a:off x="-32326277" y="-806633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8" name="Ellipse 1777">
              <a:extLst>
                <a:ext uri="{FF2B5EF4-FFF2-40B4-BE49-F238E27FC236}">
                  <a16:creationId xmlns:a16="http://schemas.microsoft.com/office/drawing/2014/main" id="{76C5A5DD-7D74-B344-381B-2503BEBF3B76}"/>
                </a:ext>
              </a:extLst>
            </p:cNvPr>
            <p:cNvSpPr/>
            <p:nvPr/>
          </p:nvSpPr>
          <p:spPr>
            <a:xfrm>
              <a:off x="-33465703" y="-792189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9" name="Ellipse 1778">
              <a:extLst>
                <a:ext uri="{FF2B5EF4-FFF2-40B4-BE49-F238E27FC236}">
                  <a16:creationId xmlns:a16="http://schemas.microsoft.com/office/drawing/2014/main" id="{10903ED7-5E3B-939A-84B7-7E9517409826}"/>
                </a:ext>
              </a:extLst>
            </p:cNvPr>
            <p:cNvSpPr/>
            <p:nvPr/>
          </p:nvSpPr>
          <p:spPr>
            <a:xfrm>
              <a:off x="-32354070" y="-907720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0" name="Ellipse 1779">
              <a:extLst>
                <a:ext uri="{FF2B5EF4-FFF2-40B4-BE49-F238E27FC236}">
                  <a16:creationId xmlns:a16="http://schemas.microsoft.com/office/drawing/2014/main" id="{5BA4F908-8CA2-5586-EF23-E655A550E75A}"/>
                </a:ext>
              </a:extLst>
            </p:cNvPr>
            <p:cNvSpPr/>
            <p:nvPr/>
          </p:nvSpPr>
          <p:spPr>
            <a:xfrm>
              <a:off x="-32965674" y="-513009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1" name="Ellipse 1780">
              <a:extLst>
                <a:ext uri="{FF2B5EF4-FFF2-40B4-BE49-F238E27FC236}">
                  <a16:creationId xmlns:a16="http://schemas.microsoft.com/office/drawing/2014/main" id="{2E85D175-338E-000E-6E7F-7B706F3F10BF}"/>
                </a:ext>
              </a:extLst>
            </p:cNvPr>
            <p:cNvSpPr/>
            <p:nvPr/>
          </p:nvSpPr>
          <p:spPr>
            <a:xfrm>
              <a:off x="-32465241" y="-907720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2" name="Ellipse 1781">
              <a:extLst>
                <a:ext uri="{FF2B5EF4-FFF2-40B4-BE49-F238E27FC236}">
                  <a16:creationId xmlns:a16="http://schemas.microsoft.com/office/drawing/2014/main" id="{D66CCD38-1F4A-4B8A-82BF-EB323E2FB170}"/>
                </a:ext>
              </a:extLst>
            </p:cNvPr>
            <p:cNvSpPr/>
            <p:nvPr/>
          </p:nvSpPr>
          <p:spPr>
            <a:xfrm>
              <a:off x="-33576875" y="-792189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3" name="Ellipse 1782">
              <a:extLst>
                <a:ext uri="{FF2B5EF4-FFF2-40B4-BE49-F238E27FC236}">
                  <a16:creationId xmlns:a16="http://schemas.microsoft.com/office/drawing/2014/main" id="{78F67928-3486-FF81-FB6E-E1353A5C186C}"/>
                </a:ext>
              </a:extLst>
            </p:cNvPr>
            <p:cNvSpPr/>
            <p:nvPr/>
          </p:nvSpPr>
          <p:spPr>
            <a:xfrm>
              <a:off x="-32576413" y="-907720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4" name="Ellipse 1783">
              <a:extLst>
                <a:ext uri="{FF2B5EF4-FFF2-40B4-BE49-F238E27FC236}">
                  <a16:creationId xmlns:a16="http://schemas.microsoft.com/office/drawing/2014/main" id="{31507B73-C202-04C4-A2F0-65CECC2694F8}"/>
                </a:ext>
              </a:extLst>
            </p:cNvPr>
            <p:cNvSpPr/>
            <p:nvPr/>
          </p:nvSpPr>
          <p:spPr>
            <a:xfrm>
              <a:off x="-32215106" y="-806633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5" name="Ellipse 1784">
              <a:extLst>
                <a:ext uri="{FF2B5EF4-FFF2-40B4-BE49-F238E27FC236}">
                  <a16:creationId xmlns:a16="http://schemas.microsoft.com/office/drawing/2014/main" id="{FAE63315-6259-4AE2-7B1E-FF8FE910D4DD}"/>
                </a:ext>
              </a:extLst>
            </p:cNvPr>
            <p:cNvSpPr/>
            <p:nvPr/>
          </p:nvSpPr>
          <p:spPr>
            <a:xfrm>
              <a:off x="-32103934" y="-806633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6" name="Ellipse 1785">
              <a:extLst>
                <a:ext uri="{FF2B5EF4-FFF2-40B4-BE49-F238E27FC236}">
                  <a16:creationId xmlns:a16="http://schemas.microsoft.com/office/drawing/2014/main" id="{94A78196-EA4A-3D9B-BF5B-1133CDD5943E}"/>
                </a:ext>
              </a:extLst>
            </p:cNvPr>
            <p:cNvSpPr/>
            <p:nvPr/>
          </p:nvSpPr>
          <p:spPr>
            <a:xfrm>
              <a:off x="-32687584" y="-907720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7" name="Ellipse 1786">
              <a:extLst>
                <a:ext uri="{FF2B5EF4-FFF2-40B4-BE49-F238E27FC236}">
                  <a16:creationId xmlns:a16="http://schemas.microsoft.com/office/drawing/2014/main" id="{D25C1BF2-4621-81E9-EA84-69B676EF9D51}"/>
                </a:ext>
              </a:extLst>
            </p:cNvPr>
            <p:cNvSpPr/>
            <p:nvPr/>
          </p:nvSpPr>
          <p:spPr>
            <a:xfrm>
              <a:off x="-34966517" y="-801848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8" name="Ellipse 1787">
              <a:extLst>
                <a:ext uri="{FF2B5EF4-FFF2-40B4-BE49-F238E27FC236}">
                  <a16:creationId xmlns:a16="http://schemas.microsoft.com/office/drawing/2014/main" id="{B9298F55-48DB-2CB4-9A43-1A92E4195AF6}"/>
                </a:ext>
              </a:extLst>
            </p:cNvPr>
            <p:cNvSpPr/>
            <p:nvPr/>
          </p:nvSpPr>
          <p:spPr>
            <a:xfrm>
              <a:off x="-32798756" y="-907720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9" name="Ellipse 1788">
              <a:extLst>
                <a:ext uri="{FF2B5EF4-FFF2-40B4-BE49-F238E27FC236}">
                  <a16:creationId xmlns:a16="http://schemas.microsoft.com/office/drawing/2014/main" id="{24B3718B-1734-8609-2E00-86C99CB0B955}"/>
                </a:ext>
              </a:extLst>
            </p:cNvPr>
            <p:cNvSpPr/>
            <p:nvPr/>
          </p:nvSpPr>
          <p:spPr>
            <a:xfrm>
              <a:off x="-34855346" y="-801848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0" name="Ellipse 1789">
              <a:extLst>
                <a:ext uri="{FF2B5EF4-FFF2-40B4-BE49-F238E27FC236}">
                  <a16:creationId xmlns:a16="http://schemas.microsoft.com/office/drawing/2014/main" id="{A56D9232-2A88-5DE8-8010-AB5485097B5D}"/>
                </a:ext>
              </a:extLst>
            </p:cNvPr>
            <p:cNvSpPr/>
            <p:nvPr/>
          </p:nvSpPr>
          <p:spPr>
            <a:xfrm>
              <a:off x="-33021018" y="-907720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1" name="Ellipse 1790">
              <a:extLst>
                <a:ext uri="{FF2B5EF4-FFF2-40B4-BE49-F238E27FC236}">
                  <a16:creationId xmlns:a16="http://schemas.microsoft.com/office/drawing/2014/main" id="{C2565D72-EB06-C3C6-E42B-2AB30BC33449}"/>
                </a:ext>
              </a:extLst>
            </p:cNvPr>
            <p:cNvSpPr/>
            <p:nvPr/>
          </p:nvSpPr>
          <p:spPr>
            <a:xfrm>
              <a:off x="-33021018" y="-503358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2" name="Ellipse 1791">
              <a:extLst>
                <a:ext uri="{FF2B5EF4-FFF2-40B4-BE49-F238E27FC236}">
                  <a16:creationId xmlns:a16="http://schemas.microsoft.com/office/drawing/2014/main" id="{E82C3AA4-9FA1-BFDD-5AD3-25B492D96412}"/>
                </a:ext>
              </a:extLst>
            </p:cNvPr>
            <p:cNvSpPr/>
            <p:nvPr/>
          </p:nvSpPr>
          <p:spPr>
            <a:xfrm>
              <a:off x="-33132189" y="-907720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3" name="Ellipse 1792">
              <a:extLst>
                <a:ext uri="{FF2B5EF4-FFF2-40B4-BE49-F238E27FC236}">
                  <a16:creationId xmlns:a16="http://schemas.microsoft.com/office/drawing/2014/main" id="{B81729F0-6857-78E2-798E-B3C4AFCC94B9}"/>
                </a:ext>
              </a:extLst>
            </p:cNvPr>
            <p:cNvSpPr/>
            <p:nvPr/>
          </p:nvSpPr>
          <p:spPr>
            <a:xfrm>
              <a:off x="-32909927" y="-503358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4" name="Ellipse 1793">
              <a:extLst>
                <a:ext uri="{FF2B5EF4-FFF2-40B4-BE49-F238E27FC236}">
                  <a16:creationId xmlns:a16="http://schemas.microsoft.com/office/drawing/2014/main" id="{34604138-92FA-1111-D89B-846A94969C9C}"/>
                </a:ext>
              </a:extLst>
            </p:cNvPr>
            <p:cNvSpPr/>
            <p:nvPr/>
          </p:nvSpPr>
          <p:spPr>
            <a:xfrm>
              <a:off x="-33243361" y="-907720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5" name="Ellipse 1794">
              <a:extLst>
                <a:ext uri="{FF2B5EF4-FFF2-40B4-BE49-F238E27FC236}">
                  <a16:creationId xmlns:a16="http://schemas.microsoft.com/office/drawing/2014/main" id="{35438F64-1AC6-CD11-08CB-3AFC3761276C}"/>
                </a:ext>
              </a:extLst>
            </p:cNvPr>
            <p:cNvSpPr/>
            <p:nvPr/>
          </p:nvSpPr>
          <p:spPr>
            <a:xfrm>
              <a:off x="-33354532" y="-907720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6" name="Ellipse 1795">
              <a:extLst>
                <a:ext uri="{FF2B5EF4-FFF2-40B4-BE49-F238E27FC236}">
                  <a16:creationId xmlns:a16="http://schemas.microsoft.com/office/drawing/2014/main" id="{1A8221F1-C2E4-60C9-273C-7737A229FB01}"/>
                </a:ext>
              </a:extLst>
            </p:cNvPr>
            <p:cNvSpPr/>
            <p:nvPr/>
          </p:nvSpPr>
          <p:spPr>
            <a:xfrm>
              <a:off x="-32020797" y="-936689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7" name="Ellipse 1796">
              <a:extLst>
                <a:ext uri="{FF2B5EF4-FFF2-40B4-BE49-F238E27FC236}">
                  <a16:creationId xmlns:a16="http://schemas.microsoft.com/office/drawing/2014/main" id="{8EDE90C5-5EC2-A9BD-9DCB-B2089A354360}"/>
                </a:ext>
              </a:extLst>
            </p:cNvPr>
            <p:cNvSpPr/>
            <p:nvPr/>
          </p:nvSpPr>
          <p:spPr>
            <a:xfrm>
              <a:off x="-34744175" y="-801848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8" name="Ellipse 1797">
              <a:extLst>
                <a:ext uri="{FF2B5EF4-FFF2-40B4-BE49-F238E27FC236}">
                  <a16:creationId xmlns:a16="http://schemas.microsoft.com/office/drawing/2014/main" id="{E0003622-A066-2403-A9CB-67736B7F18F7}"/>
                </a:ext>
              </a:extLst>
            </p:cNvPr>
            <p:cNvSpPr/>
            <p:nvPr/>
          </p:nvSpPr>
          <p:spPr>
            <a:xfrm>
              <a:off x="-32437368" y="-8066417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9" name="Ellipse 1798">
              <a:extLst>
                <a:ext uri="{FF2B5EF4-FFF2-40B4-BE49-F238E27FC236}">
                  <a16:creationId xmlns:a16="http://schemas.microsoft.com/office/drawing/2014/main" id="{D9BA7EE5-FD36-43D4-8092-91EA86115BBE}"/>
                </a:ext>
              </a:extLst>
            </p:cNvPr>
            <p:cNvSpPr/>
            <p:nvPr/>
          </p:nvSpPr>
          <p:spPr>
            <a:xfrm>
              <a:off x="-32437368" y="-9029187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0" name="Ellipse 1799">
              <a:extLst>
                <a:ext uri="{FF2B5EF4-FFF2-40B4-BE49-F238E27FC236}">
                  <a16:creationId xmlns:a16="http://schemas.microsoft.com/office/drawing/2014/main" id="{3EF0B824-D788-8625-D39C-2DD0A8AA4F3C}"/>
                </a:ext>
              </a:extLst>
            </p:cNvPr>
            <p:cNvSpPr/>
            <p:nvPr/>
          </p:nvSpPr>
          <p:spPr>
            <a:xfrm>
              <a:off x="-32326196" y="-9414262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1" name="Ellipse 1800">
              <a:extLst>
                <a:ext uri="{FF2B5EF4-FFF2-40B4-BE49-F238E27FC236}">
                  <a16:creationId xmlns:a16="http://schemas.microsoft.com/office/drawing/2014/main" id="{7F8EE538-4ABD-2D44-7DED-918650E4BE00}"/>
                </a:ext>
              </a:extLst>
            </p:cNvPr>
            <p:cNvSpPr/>
            <p:nvPr/>
          </p:nvSpPr>
          <p:spPr>
            <a:xfrm>
              <a:off x="-32326196" y="-9029187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2" name="Ellipse 1801">
              <a:extLst>
                <a:ext uri="{FF2B5EF4-FFF2-40B4-BE49-F238E27FC236}">
                  <a16:creationId xmlns:a16="http://schemas.microsoft.com/office/drawing/2014/main" id="{5D30F3D1-84E5-DDAB-9EC7-03A9D37B1D81}"/>
                </a:ext>
              </a:extLst>
            </p:cNvPr>
            <p:cNvSpPr/>
            <p:nvPr/>
          </p:nvSpPr>
          <p:spPr>
            <a:xfrm>
              <a:off x="-32215025" y="-9029187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3" name="Ellipse 1802">
              <a:extLst>
                <a:ext uri="{FF2B5EF4-FFF2-40B4-BE49-F238E27FC236}">
                  <a16:creationId xmlns:a16="http://schemas.microsoft.com/office/drawing/2014/main" id="{1DE1B14C-EAF0-5A83-0ECF-3E627594A5AC}"/>
                </a:ext>
              </a:extLst>
            </p:cNvPr>
            <p:cNvSpPr/>
            <p:nvPr/>
          </p:nvSpPr>
          <p:spPr>
            <a:xfrm>
              <a:off x="-32103854" y="-9029187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4" name="Ellipse 1803">
              <a:extLst>
                <a:ext uri="{FF2B5EF4-FFF2-40B4-BE49-F238E27FC236}">
                  <a16:creationId xmlns:a16="http://schemas.microsoft.com/office/drawing/2014/main" id="{67AC51E8-2303-7B2A-F0A1-24CD4F0D4AB2}"/>
                </a:ext>
              </a:extLst>
            </p:cNvPr>
            <p:cNvSpPr/>
            <p:nvPr/>
          </p:nvSpPr>
          <p:spPr>
            <a:xfrm>
              <a:off x="-31992682" y="-9029187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5" name="Ellipse 1804">
              <a:extLst>
                <a:ext uri="{FF2B5EF4-FFF2-40B4-BE49-F238E27FC236}">
                  <a16:creationId xmlns:a16="http://schemas.microsoft.com/office/drawing/2014/main" id="{68F898FA-2E76-BE15-6E98-B2730FD316CB}"/>
                </a:ext>
              </a:extLst>
            </p:cNvPr>
            <p:cNvSpPr/>
            <p:nvPr/>
          </p:nvSpPr>
          <p:spPr>
            <a:xfrm>
              <a:off x="-32215025" y="-9414262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6" name="Ellipse 1805">
              <a:extLst>
                <a:ext uri="{FF2B5EF4-FFF2-40B4-BE49-F238E27FC236}">
                  <a16:creationId xmlns:a16="http://schemas.microsoft.com/office/drawing/2014/main" id="{4687D1BF-C10E-2C1C-F9BC-978177181A59}"/>
                </a:ext>
              </a:extLst>
            </p:cNvPr>
            <p:cNvSpPr/>
            <p:nvPr/>
          </p:nvSpPr>
          <p:spPr>
            <a:xfrm>
              <a:off x="-32215025" y="-8258955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7" name="Ellipse 1806">
              <a:extLst>
                <a:ext uri="{FF2B5EF4-FFF2-40B4-BE49-F238E27FC236}">
                  <a16:creationId xmlns:a16="http://schemas.microsoft.com/office/drawing/2014/main" id="{E4D677B1-7124-148A-D48F-5395A71E971F}"/>
                </a:ext>
              </a:extLst>
            </p:cNvPr>
            <p:cNvSpPr/>
            <p:nvPr/>
          </p:nvSpPr>
          <p:spPr>
            <a:xfrm>
              <a:off x="-32326196" y="-8258955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8" name="Ellipse 1807">
              <a:extLst>
                <a:ext uri="{FF2B5EF4-FFF2-40B4-BE49-F238E27FC236}">
                  <a16:creationId xmlns:a16="http://schemas.microsoft.com/office/drawing/2014/main" id="{0A2FB3ED-B901-5960-3FF6-5DC40C60ABAC}"/>
                </a:ext>
              </a:extLst>
            </p:cNvPr>
            <p:cNvSpPr/>
            <p:nvPr/>
          </p:nvSpPr>
          <p:spPr>
            <a:xfrm>
              <a:off x="-32437368" y="-8258955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9" name="Ellipse 1808">
              <a:extLst>
                <a:ext uri="{FF2B5EF4-FFF2-40B4-BE49-F238E27FC236}">
                  <a16:creationId xmlns:a16="http://schemas.microsoft.com/office/drawing/2014/main" id="{EF2D65E6-28CD-F43B-2338-76260E28E95C}"/>
                </a:ext>
              </a:extLst>
            </p:cNvPr>
            <p:cNvSpPr/>
            <p:nvPr/>
          </p:nvSpPr>
          <p:spPr>
            <a:xfrm>
              <a:off x="-32437368" y="-8836649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0" name="Ellipse 1809">
              <a:extLst>
                <a:ext uri="{FF2B5EF4-FFF2-40B4-BE49-F238E27FC236}">
                  <a16:creationId xmlns:a16="http://schemas.microsoft.com/office/drawing/2014/main" id="{F82A63E3-B0A5-CAD4-48B2-7BB4B3FDD359}"/>
                </a:ext>
              </a:extLst>
            </p:cNvPr>
            <p:cNvSpPr/>
            <p:nvPr/>
          </p:nvSpPr>
          <p:spPr>
            <a:xfrm>
              <a:off x="-32326196" y="-8836649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1" name="Ellipse 1810">
              <a:extLst>
                <a:ext uri="{FF2B5EF4-FFF2-40B4-BE49-F238E27FC236}">
                  <a16:creationId xmlns:a16="http://schemas.microsoft.com/office/drawing/2014/main" id="{180F5AEF-6EC2-BCF9-2954-C46E3B460EDE}"/>
                </a:ext>
              </a:extLst>
            </p:cNvPr>
            <p:cNvSpPr/>
            <p:nvPr/>
          </p:nvSpPr>
          <p:spPr>
            <a:xfrm>
              <a:off x="-32215025" y="-8836649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2" name="Ellipse 1811">
              <a:extLst>
                <a:ext uri="{FF2B5EF4-FFF2-40B4-BE49-F238E27FC236}">
                  <a16:creationId xmlns:a16="http://schemas.microsoft.com/office/drawing/2014/main" id="{5683C2D2-69B4-E0CC-500D-A8CDFF6D79DC}"/>
                </a:ext>
              </a:extLst>
            </p:cNvPr>
            <p:cNvSpPr/>
            <p:nvPr/>
          </p:nvSpPr>
          <p:spPr>
            <a:xfrm>
              <a:off x="-32103854" y="-8836649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3" name="Ellipse 1812">
              <a:extLst>
                <a:ext uri="{FF2B5EF4-FFF2-40B4-BE49-F238E27FC236}">
                  <a16:creationId xmlns:a16="http://schemas.microsoft.com/office/drawing/2014/main" id="{3ACE3DCA-B5E6-6A19-E162-93AC67483F34}"/>
                </a:ext>
              </a:extLst>
            </p:cNvPr>
            <p:cNvSpPr/>
            <p:nvPr/>
          </p:nvSpPr>
          <p:spPr>
            <a:xfrm>
              <a:off x="-31992682" y="-8836649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4" name="Ellipse 1813">
              <a:extLst>
                <a:ext uri="{FF2B5EF4-FFF2-40B4-BE49-F238E27FC236}">
                  <a16:creationId xmlns:a16="http://schemas.microsoft.com/office/drawing/2014/main" id="{00A97A51-9955-77D6-4CAA-A3D359ACCFB0}"/>
                </a:ext>
              </a:extLst>
            </p:cNvPr>
            <p:cNvSpPr/>
            <p:nvPr/>
          </p:nvSpPr>
          <p:spPr>
            <a:xfrm>
              <a:off x="-32103854" y="-9414262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5" name="Ellipse 1814">
              <a:extLst>
                <a:ext uri="{FF2B5EF4-FFF2-40B4-BE49-F238E27FC236}">
                  <a16:creationId xmlns:a16="http://schemas.microsoft.com/office/drawing/2014/main" id="{87449BBA-D673-AEE9-6152-9D765AF0DC64}"/>
                </a:ext>
              </a:extLst>
            </p:cNvPr>
            <p:cNvSpPr/>
            <p:nvPr/>
          </p:nvSpPr>
          <p:spPr>
            <a:xfrm>
              <a:off x="-32215025" y="-9221724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6" name="Ellipse 1815">
              <a:extLst>
                <a:ext uri="{FF2B5EF4-FFF2-40B4-BE49-F238E27FC236}">
                  <a16:creationId xmlns:a16="http://schemas.microsoft.com/office/drawing/2014/main" id="{11080DE0-8C36-1EAF-D938-66158D82B65E}"/>
                </a:ext>
              </a:extLst>
            </p:cNvPr>
            <p:cNvSpPr/>
            <p:nvPr/>
          </p:nvSpPr>
          <p:spPr>
            <a:xfrm>
              <a:off x="-32326196" y="-9221724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7" name="Ellipse 1816">
              <a:extLst>
                <a:ext uri="{FF2B5EF4-FFF2-40B4-BE49-F238E27FC236}">
                  <a16:creationId xmlns:a16="http://schemas.microsoft.com/office/drawing/2014/main" id="{07C44BCE-B4EF-1418-F721-7231A622BDBB}"/>
                </a:ext>
              </a:extLst>
            </p:cNvPr>
            <p:cNvSpPr/>
            <p:nvPr/>
          </p:nvSpPr>
          <p:spPr>
            <a:xfrm>
              <a:off x="-32215025" y="-8451493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8" name="Ellipse 1817">
              <a:extLst>
                <a:ext uri="{FF2B5EF4-FFF2-40B4-BE49-F238E27FC236}">
                  <a16:creationId xmlns:a16="http://schemas.microsoft.com/office/drawing/2014/main" id="{224ACD75-9E11-ACD2-3FB3-34C02BEDC7B4}"/>
                </a:ext>
              </a:extLst>
            </p:cNvPr>
            <p:cNvSpPr/>
            <p:nvPr/>
          </p:nvSpPr>
          <p:spPr>
            <a:xfrm>
              <a:off x="-32326196" y="-8451493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9" name="Ellipse 1818">
              <a:extLst>
                <a:ext uri="{FF2B5EF4-FFF2-40B4-BE49-F238E27FC236}">
                  <a16:creationId xmlns:a16="http://schemas.microsoft.com/office/drawing/2014/main" id="{ADCBB14B-527F-DF72-2CA0-D67C75483CAC}"/>
                </a:ext>
              </a:extLst>
            </p:cNvPr>
            <p:cNvSpPr/>
            <p:nvPr/>
          </p:nvSpPr>
          <p:spPr>
            <a:xfrm>
              <a:off x="-32437368" y="-8451493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0" name="Ellipse 1819">
              <a:extLst>
                <a:ext uri="{FF2B5EF4-FFF2-40B4-BE49-F238E27FC236}">
                  <a16:creationId xmlns:a16="http://schemas.microsoft.com/office/drawing/2014/main" id="{0DDAC32A-DC27-F5B8-7A54-64F6B7C94832}"/>
                </a:ext>
              </a:extLst>
            </p:cNvPr>
            <p:cNvSpPr/>
            <p:nvPr/>
          </p:nvSpPr>
          <p:spPr>
            <a:xfrm>
              <a:off x="-32437368" y="-8644030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1" name="Ellipse 1820">
              <a:extLst>
                <a:ext uri="{FF2B5EF4-FFF2-40B4-BE49-F238E27FC236}">
                  <a16:creationId xmlns:a16="http://schemas.microsoft.com/office/drawing/2014/main" id="{D4F60E61-40D8-DBEB-398A-936E8DF373CD}"/>
                </a:ext>
              </a:extLst>
            </p:cNvPr>
            <p:cNvSpPr/>
            <p:nvPr/>
          </p:nvSpPr>
          <p:spPr>
            <a:xfrm>
              <a:off x="-32326196" y="-8644030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2" name="Ellipse 1821">
              <a:extLst>
                <a:ext uri="{FF2B5EF4-FFF2-40B4-BE49-F238E27FC236}">
                  <a16:creationId xmlns:a16="http://schemas.microsoft.com/office/drawing/2014/main" id="{E03E1053-3F65-25AD-1551-52CE0348E5D0}"/>
                </a:ext>
              </a:extLst>
            </p:cNvPr>
            <p:cNvSpPr/>
            <p:nvPr/>
          </p:nvSpPr>
          <p:spPr>
            <a:xfrm>
              <a:off x="-32215025" y="-8644030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3" name="Ellipse 1822">
              <a:extLst>
                <a:ext uri="{FF2B5EF4-FFF2-40B4-BE49-F238E27FC236}">
                  <a16:creationId xmlns:a16="http://schemas.microsoft.com/office/drawing/2014/main" id="{48412D0A-7626-FCDA-D9BC-6BC1375320FD}"/>
                </a:ext>
              </a:extLst>
            </p:cNvPr>
            <p:cNvSpPr/>
            <p:nvPr/>
          </p:nvSpPr>
          <p:spPr>
            <a:xfrm>
              <a:off x="-32437368" y="-9221724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24" name="Groupe 1823">
            <a:extLst>
              <a:ext uri="{FF2B5EF4-FFF2-40B4-BE49-F238E27FC236}">
                <a16:creationId xmlns:a16="http://schemas.microsoft.com/office/drawing/2014/main" id="{D309BCB8-E602-9A6B-8C17-F82000BB6787}"/>
              </a:ext>
            </a:extLst>
          </p:cNvPr>
          <p:cNvGrpSpPr/>
          <p:nvPr/>
        </p:nvGrpSpPr>
        <p:grpSpPr>
          <a:xfrm>
            <a:off x="4663295" y="3010087"/>
            <a:ext cx="1127760" cy="1127760"/>
            <a:chOff x="-2663056" y="2865120"/>
            <a:chExt cx="1127760" cy="1127760"/>
          </a:xfrm>
        </p:grpSpPr>
        <p:grpSp>
          <p:nvGrpSpPr>
            <p:cNvPr id="1825" name="Graphique 385">
              <a:extLst>
                <a:ext uri="{FF2B5EF4-FFF2-40B4-BE49-F238E27FC236}">
                  <a16:creationId xmlns:a16="http://schemas.microsoft.com/office/drawing/2014/main" id="{F7E184B6-80EA-78F0-50AF-D0405CA61954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1827" name="Ellipse 1826">
                <a:extLst>
                  <a:ext uri="{FF2B5EF4-FFF2-40B4-BE49-F238E27FC236}">
                    <a16:creationId xmlns:a16="http://schemas.microsoft.com/office/drawing/2014/main" id="{D784E94C-28E3-2279-CA61-95D50C3CC91C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28" name="Ellipse 1827">
                <a:extLst>
                  <a:ext uri="{FF2B5EF4-FFF2-40B4-BE49-F238E27FC236}">
                    <a16:creationId xmlns:a16="http://schemas.microsoft.com/office/drawing/2014/main" id="{56C236C5-11A5-0195-E587-B0D537FF923A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826" name="ZoneTexte 1825">
              <a:extLst>
                <a:ext uri="{FF2B5EF4-FFF2-40B4-BE49-F238E27FC236}">
                  <a16:creationId xmlns:a16="http://schemas.microsoft.com/office/drawing/2014/main" id="{C5BF2B4A-C944-99A2-C0FD-BB6218619D26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1829" name="Groupe 1828">
            <a:extLst>
              <a:ext uri="{FF2B5EF4-FFF2-40B4-BE49-F238E27FC236}">
                <a16:creationId xmlns:a16="http://schemas.microsoft.com/office/drawing/2014/main" id="{BC28C1F0-AC6D-C6AD-03D6-6ECF89680EAC}"/>
              </a:ext>
            </a:extLst>
          </p:cNvPr>
          <p:cNvGrpSpPr/>
          <p:nvPr/>
        </p:nvGrpSpPr>
        <p:grpSpPr>
          <a:xfrm>
            <a:off x="6515100" y="3930805"/>
            <a:ext cx="886171" cy="886171"/>
            <a:chOff x="-2196201" y="4165899"/>
            <a:chExt cx="886171" cy="886171"/>
          </a:xfrm>
        </p:grpSpPr>
        <p:grpSp>
          <p:nvGrpSpPr>
            <p:cNvPr id="1830" name="Graphique 385">
              <a:extLst>
                <a:ext uri="{FF2B5EF4-FFF2-40B4-BE49-F238E27FC236}">
                  <a16:creationId xmlns:a16="http://schemas.microsoft.com/office/drawing/2014/main" id="{976CAEE3-22D2-5419-4BC2-9A767216AA4E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1832" name="Ellipse 1831">
                <a:extLst>
                  <a:ext uri="{FF2B5EF4-FFF2-40B4-BE49-F238E27FC236}">
                    <a16:creationId xmlns:a16="http://schemas.microsoft.com/office/drawing/2014/main" id="{444C8DE1-A58C-2A4F-A7EA-7110061B718C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33" name="Ellipse 1832">
                <a:extLst>
                  <a:ext uri="{FF2B5EF4-FFF2-40B4-BE49-F238E27FC236}">
                    <a16:creationId xmlns:a16="http://schemas.microsoft.com/office/drawing/2014/main" id="{DDCD87DB-8C77-7329-02E9-2ED8C43787A8}"/>
                  </a:ext>
                </a:extLst>
              </p:cNvPr>
              <p:cNvSpPr/>
              <p:nvPr/>
            </p:nvSpPr>
            <p:spPr>
              <a:xfrm>
                <a:off x="-5957314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831" name="ZoneTexte 1830">
              <a:extLst>
                <a:ext uri="{FF2B5EF4-FFF2-40B4-BE49-F238E27FC236}">
                  <a16:creationId xmlns:a16="http://schemas.microsoft.com/office/drawing/2014/main" id="{02828674-7794-117E-0FA9-64F44124BEC8}"/>
                </a:ext>
              </a:extLst>
            </p:cNvPr>
            <p:cNvSpPr txBox="1"/>
            <p:nvPr/>
          </p:nvSpPr>
          <p:spPr>
            <a:xfrm>
              <a:off x="-2096287" y="4378153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1834" name="Groupe 1833">
            <a:extLst>
              <a:ext uri="{FF2B5EF4-FFF2-40B4-BE49-F238E27FC236}">
                <a16:creationId xmlns:a16="http://schemas.microsoft.com/office/drawing/2014/main" id="{CF353CC1-55A8-E087-4D09-566472BED11D}"/>
              </a:ext>
            </a:extLst>
          </p:cNvPr>
          <p:cNvGrpSpPr/>
          <p:nvPr/>
        </p:nvGrpSpPr>
        <p:grpSpPr>
          <a:xfrm>
            <a:off x="5957539" y="2554968"/>
            <a:ext cx="642158" cy="642158"/>
            <a:chOff x="-4110358" y="5865997"/>
            <a:chExt cx="642158" cy="642158"/>
          </a:xfrm>
        </p:grpSpPr>
        <p:grpSp>
          <p:nvGrpSpPr>
            <p:cNvPr id="1835" name="Graphique 385">
              <a:extLst>
                <a:ext uri="{FF2B5EF4-FFF2-40B4-BE49-F238E27FC236}">
                  <a16:creationId xmlns:a16="http://schemas.microsoft.com/office/drawing/2014/main" id="{3DF14B36-902C-CC0B-3286-FBE37A13AC14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1837" name="Ellipse 1836">
                <a:extLst>
                  <a:ext uri="{FF2B5EF4-FFF2-40B4-BE49-F238E27FC236}">
                    <a16:creationId xmlns:a16="http://schemas.microsoft.com/office/drawing/2014/main" id="{38D5A5B9-8622-4085-CE45-42773B8933FA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38" name="Ellipse 1837">
                <a:extLst>
                  <a:ext uri="{FF2B5EF4-FFF2-40B4-BE49-F238E27FC236}">
                    <a16:creationId xmlns:a16="http://schemas.microsoft.com/office/drawing/2014/main" id="{E52F3A7A-2B34-0307-B7DF-AE5CE5E0DDF6}"/>
                  </a:ext>
                </a:extLst>
              </p:cNvPr>
              <p:cNvSpPr/>
              <p:nvPr/>
            </p:nvSpPr>
            <p:spPr>
              <a:xfrm>
                <a:off x="-4780110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836" name="ZoneTexte 1835">
              <a:extLst>
                <a:ext uri="{FF2B5EF4-FFF2-40B4-BE49-F238E27FC236}">
                  <a16:creationId xmlns:a16="http://schemas.microsoft.com/office/drawing/2014/main" id="{2CD2F439-0D8B-EE40-66CA-AFD60085855A}"/>
                </a:ext>
              </a:extLst>
            </p:cNvPr>
            <p:cNvSpPr txBox="1"/>
            <p:nvPr/>
          </p:nvSpPr>
          <p:spPr>
            <a:xfrm>
              <a:off x="-4059641" y="6017798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1839" name="Forme libre 1838">
            <a:extLst>
              <a:ext uri="{FF2B5EF4-FFF2-40B4-BE49-F238E27FC236}">
                <a16:creationId xmlns:a16="http://schemas.microsoft.com/office/drawing/2014/main" id="{A2F8D28D-B26D-2C49-5EDE-55D228BD89F2}"/>
              </a:ext>
            </a:extLst>
          </p:cNvPr>
          <p:cNvSpPr/>
          <p:nvPr/>
        </p:nvSpPr>
        <p:spPr>
          <a:xfrm>
            <a:off x="3404706" y="4878549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840" name="Group 46">
            <a:extLst>
              <a:ext uri="{FF2B5EF4-FFF2-40B4-BE49-F238E27FC236}">
                <a16:creationId xmlns:a16="http://schemas.microsoft.com/office/drawing/2014/main" id="{A5D2C0AA-EC66-C03F-1FB5-B4FE652B2BD4}"/>
              </a:ext>
            </a:extLst>
          </p:cNvPr>
          <p:cNvGrpSpPr/>
          <p:nvPr/>
        </p:nvGrpSpPr>
        <p:grpSpPr>
          <a:xfrm>
            <a:off x="3971571" y="4960496"/>
            <a:ext cx="1691640" cy="1013154"/>
            <a:chOff x="9636390" y="4480994"/>
            <a:chExt cx="1691640" cy="1013154"/>
          </a:xfrm>
        </p:grpSpPr>
        <p:sp>
          <p:nvSpPr>
            <p:cNvPr id="1841" name="TextBox 36">
              <a:extLst>
                <a:ext uri="{FF2B5EF4-FFF2-40B4-BE49-F238E27FC236}">
                  <a16:creationId xmlns:a16="http://schemas.microsoft.com/office/drawing/2014/main" id="{1E406287-4391-DF71-1E2A-DD7F8D2A7AF6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42" name="TextBox 37">
              <a:extLst>
                <a:ext uri="{FF2B5EF4-FFF2-40B4-BE49-F238E27FC236}">
                  <a16:creationId xmlns:a16="http://schemas.microsoft.com/office/drawing/2014/main" id="{5B5B0EE4-617F-3F22-421E-115448908D7A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1843" name="Forme libre 1842">
            <a:extLst>
              <a:ext uri="{FF2B5EF4-FFF2-40B4-BE49-F238E27FC236}">
                <a16:creationId xmlns:a16="http://schemas.microsoft.com/office/drawing/2014/main" id="{275FD7FD-AA49-CFD4-2688-E2A0449787EC}"/>
              </a:ext>
            </a:extLst>
          </p:cNvPr>
          <p:cNvSpPr/>
          <p:nvPr/>
        </p:nvSpPr>
        <p:spPr>
          <a:xfrm>
            <a:off x="7954403" y="2261045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844" name="Group 46">
            <a:extLst>
              <a:ext uri="{FF2B5EF4-FFF2-40B4-BE49-F238E27FC236}">
                <a16:creationId xmlns:a16="http://schemas.microsoft.com/office/drawing/2014/main" id="{741A9127-3424-35B3-0F9C-BF721526D146}"/>
              </a:ext>
            </a:extLst>
          </p:cNvPr>
          <p:cNvGrpSpPr/>
          <p:nvPr/>
        </p:nvGrpSpPr>
        <p:grpSpPr>
          <a:xfrm>
            <a:off x="8521268" y="2342992"/>
            <a:ext cx="1691640" cy="1013154"/>
            <a:chOff x="9636390" y="4480994"/>
            <a:chExt cx="1691640" cy="1013154"/>
          </a:xfrm>
        </p:grpSpPr>
        <p:sp>
          <p:nvSpPr>
            <p:cNvPr id="1845" name="TextBox 36">
              <a:extLst>
                <a:ext uri="{FF2B5EF4-FFF2-40B4-BE49-F238E27FC236}">
                  <a16:creationId xmlns:a16="http://schemas.microsoft.com/office/drawing/2014/main" id="{726BD83A-9401-3C82-F4D4-916597856108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846" name="TextBox 37">
              <a:extLst>
                <a:ext uri="{FF2B5EF4-FFF2-40B4-BE49-F238E27FC236}">
                  <a16:creationId xmlns:a16="http://schemas.microsoft.com/office/drawing/2014/main" id="{B8FAADF7-6C1C-FB88-9474-5A5AF65F51BA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1847" name="Forme libre 1846">
            <a:extLst>
              <a:ext uri="{FF2B5EF4-FFF2-40B4-BE49-F238E27FC236}">
                <a16:creationId xmlns:a16="http://schemas.microsoft.com/office/drawing/2014/main" id="{42715D27-3FBE-1DEB-DB89-2FA4434A809B}"/>
              </a:ext>
            </a:extLst>
          </p:cNvPr>
          <p:cNvSpPr/>
          <p:nvPr/>
        </p:nvSpPr>
        <p:spPr>
          <a:xfrm>
            <a:off x="8421258" y="4290025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848" name="Group 46">
            <a:extLst>
              <a:ext uri="{FF2B5EF4-FFF2-40B4-BE49-F238E27FC236}">
                <a16:creationId xmlns:a16="http://schemas.microsoft.com/office/drawing/2014/main" id="{B458FA02-C0EC-28E1-012B-8B63AFB366C1}"/>
              </a:ext>
            </a:extLst>
          </p:cNvPr>
          <p:cNvGrpSpPr/>
          <p:nvPr/>
        </p:nvGrpSpPr>
        <p:grpSpPr>
          <a:xfrm>
            <a:off x="8988123" y="4371972"/>
            <a:ext cx="1691640" cy="1013154"/>
            <a:chOff x="9636390" y="4480994"/>
            <a:chExt cx="1691640" cy="1013154"/>
          </a:xfrm>
        </p:grpSpPr>
        <p:sp>
          <p:nvSpPr>
            <p:cNvPr id="1849" name="TextBox 36">
              <a:extLst>
                <a:ext uri="{FF2B5EF4-FFF2-40B4-BE49-F238E27FC236}">
                  <a16:creationId xmlns:a16="http://schemas.microsoft.com/office/drawing/2014/main" id="{43700CA9-D303-E619-60E8-02C258FD863F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50" name="TextBox 37">
              <a:extLst>
                <a:ext uri="{FF2B5EF4-FFF2-40B4-BE49-F238E27FC236}">
                  <a16:creationId xmlns:a16="http://schemas.microsoft.com/office/drawing/2014/main" id="{4D3E94DC-7EA7-F0EE-DD09-FC7BFF679D6B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1864" name="Group 1863">
            <a:extLst>
              <a:ext uri="{FF2B5EF4-FFF2-40B4-BE49-F238E27FC236}">
                <a16:creationId xmlns:a16="http://schemas.microsoft.com/office/drawing/2014/main" id="{C7D35F81-5B1F-BDD4-476F-74FB043AA494}"/>
              </a:ext>
            </a:extLst>
          </p:cNvPr>
          <p:cNvGrpSpPr/>
          <p:nvPr/>
        </p:nvGrpSpPr>
        <p:grpSpPr>
          <a:xfrm>
            <a:off x="3541548" y="1631442"/>
            <a:ext cx="1770957" cy="2228158"/>
            <a:chOff x="2877405" y="1690646"/>
            <a:chExt cx="1770957" cy="2228158"/>
          </a:xfrm>
        </p:grpSpPr>
        <p:sp>
          <p:nvSpPr>
            <p:cNvPr id="1865" name="Arc 1864">
              <a:extLst>
                <a:ext uri="{FF2B5EF4-FFF2-40B4-BE49-F238E27FC236}">
                  <a16:creationId xmlns:a16="http://schemas.microsoft.com/office/drawing/2014/main" id="{9EF32D4B-37A6-C350-AA54-CEA7F86A9F73}"/>
                </a:ext>
              </a:extLst>
            </p:cNvPr>
            <p:cNvSpPr/>
            <p:nvPr/>
          </p:nvSpPr>
          <p:spPr>
            <a:xfrm>
              <a:off x="2877405" y="2147847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866" name="Graphique 596" descr="Airplane avec un remplissage uni">
              <a:extLst>
                <a:ext uri="{FF2B5EF4-FFF2-40B4-BE49-F238E27FC236}">
                  <a16:creationId xmlns:a16="http://schemas.microsoft.com/office/drawing/2014/main" id="{532D0A21-F5D3-92BF-C204-14BFC5F753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2912097" y="1690646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0126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EBF7E-83AE-6E8C-4121-9959BB777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3BB4D-041A-F77E-7AD6-332868325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Americas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75BCFE0A-02A0-8840-8870-80CAF8686F3B}"/>
              </a:ext>
            </a:extLst>
          </p:cNvPr>
          <p:cNvGrpSpPr/>
          <p:nvPr/>
        </p:nvGrpSpPr>
        <p:grpSpPr>
          <a:xfrm>
            <a:off x="4456584" y="984455"/>
            <a:ext cx="3278831" cy="4889090"/>
            <a:chOff x="-35049896" y="-9414262"/>
            <a:chExt cx="3278831" cy="4889090"/>
          </a:xfrm>
          <a:solidFill>
            <a:schemeClr val="bg2"/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92E694F6-AFAD-0655-AA8D-9D9F5B2A3C17}"/>
                </a:ext>
              </a:extLst>
            </p:cNvPr>
            <p:cNvSpPr/>
            <p:nvPr/>
          </p:nvSpPr>
          <p:spPr>
            <a:xfrm>
              <a:off x="-32437851" y="-5467318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8EDD2307-FB79-F57B-B044-D709FE000FB4}"/>
                </a:ext>
              </a:extLst>
            </p:cNvPr>
            <p:cNvSpPr/>
            <p:nvPr/>
          </p:nvSpPr>
          <p:spPr>
            <a:xfrm>
              <a:off x="-32437851" y="-5659856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A874E3F9-5D59-9876-E622-80AAEF84DD39}"/>
                </a:ext>
              </a:extLst>
            </p:cNvPr>
            <p:cNvSpPr/>
            <p:nvPr/>
          </p:nvSpPr>
          <p:spPr>
            <a:xfrm>
              <a:off x="-32326680" y="-5852394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CED2B381-EBC8-51B7-E853-EBBA6AF81E26}"/>
                </a:ext>
              </a:extLst>
            </p:cNvPr>
            <p:cNvSpPr/>
            <p:nvPr/>
          </p:nvSpPr>
          <p:spPr>
            <a:xfrm>
              <a:off x="-32437851" y="-5852394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7F783E05-D0C2-B4FA-796E-B83614A06A43}"/>
                </a:ext>
              </a:extLst>
            </p:cNvPr>
            <p:cNvSpPr/>
            <p:nvPr/>
          </p:nvSpPr>
          <p:spPr>
            <a:xfrm>
              <a:off x="-34966759" y="-7344763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38F181C9-469F-C3F5-3EB5-815888EE4B4C}"/>
                </a:ext>
              </a:extLst>
            </p:cNvPr>
            <p:cNvSpPr/>
            <p:nvPr/>
          </p:nvSpPr>
          <p:spPr>
            <a:xfrm>
              <a:off x="-34410902" y="-7537301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1DE1EF96-5A25-393D-7E8E-2F0BBA8A2D7F}"/>
                </a:ext>
              </a:extLst>
            </p:cNvPr>
            <p:cNvSpPr/>
            <p:nvPr/>
          </p:nvSpPr>
          <p:spPr>
            <a:xfrm>
              <a:off x="-34855588" y="-7537301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993E8B8D-C9A7-9920-94D6-CF6C970B06F0}"/>
                </a:ext>
              </a:extLst>
            </p:cNvPr>
            <p:cNvSpPr/>
            <p:nvPr/>
          </p:nvSpPr>
          <p:spPr>
            <a:xfrm>
              <a:off x="-32437851" y="-7585395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6B3F8B8F-987A-E45E-F1A6-876CE6864DB2}"/>
                </a:ext>
              </a:extLst>
            </p:cNvPr>
            <p:cNvSpPr/>
            <p:nvPr/>
          </p:nvSpPr>
          <p:spPr>
            <a:xfrm>
              <a:off x="-34994310" y="-7585556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438DC66E-BDD9-DB89-514E-54A624A71940}"/>
                </a:ext>
              </a:extLst>
            </p:cNvPr>
            <p:cNvSpPr/>
            <p:nvPr/>
          </p:nvSpPr>
          <p:spPr>
            <a:xfrm>
              <a:off x="-34410902" y="-7729838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5142421E-2DF9-BCF1-A2F9-F23231F336AB}"/>
                </a:ext>
              </a:extLst>
            </p:cNvPr>
            <p:cNvSpPr/>
            <p:nvPr/>
          </p:nvSpPr>
          <p:spPr>
            <a:xfrm>
              <a:off x="-34522073" y="-7729838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C991B6EE-C081-4B0F-3F02-F6918D08DAC1}"/>
                </a:ext>
              </a:extLst>
            </p:cNvPr>
            <p:cNvSpPr/>
            <p:nvPr/>
          </p:nvSpPr>
          <p:spPr>
            <a:xfrm>
              <a:off x="-34633245" y="-7729838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09ECAE84-D2B5-8840-1415-C0525FB8CA99}"/>
                </a:ext>
              </a:extLst>
            </p:cNvPr>
            <p:cNvSpPr/>
            <p:nvPr/>
          </p:nvSpPr>
          <p:spPr>
            <a:xfrm>
              <a:off x="-34744416" y="-7729838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B04D137A-FAE7-7FF7-5CA2-18AD08D575EB}"/>
                </a:ext>
              </a:extLst>
            </p:cNvPr>
            <p:cNvSpPr/>
            <p:nvPr/>
          </p:nvSpPr>
          <p:spPr>
            <a:xfrm>
              <a:off x="-34855588" y="-7729838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4DFDA7AE-C974-9989-88FC-6A2AD29E174B}"/>
                </a:ext>
              </a:extLst>
            </p:cNvPr>
            <p:cNvSpPr/>
            <p:nvPr/>
          </p:nvSpPr>
          <p:spPr>
            <a:xfrm>
              <a:off x="-32437851" y="-7777933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E749044-48C8-20D3-4DD6-7B40ECD47A75}"/>
                </a:ext>
              </a:extLst>
            </p:cNvPr>
            <p:cNvSpPr/>
            <p:nvPr/>
          </p:nvSpPr>
          <p:spPr>
            <a:xfrm>
              <a:off x="-32549023" y="-7777933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2113F9FB-3BA5-43F5-3388-6D845F07740E}"/>
                </a:ext>
              </a:extLst>
            </p:cNvPr>
            <p:cNvSpPr/>
            <p:nvPr/>
          </p:nvSpPr>
          <p:spPr>
            <a:xfrm>
              <a:off x="-34410902" y="-7922376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9BC25D54-DCC6-2724-469F-61B1290DA872}"/>
                </a:ext>
              </a:extLst>
            </p:cNvPr>
            <p:cNvSpPr/>
            <p:nvPr/>
          </p:nvSpPr>
          <p:spPr>
            <a:xfrm>
              <a:off x="-34522073" y="-7922376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23262DA8-FE5E-CFA8-BCD4-6345215A0D84}"/>
                </a:ext>
              </a:extLst>
            </p:cNvPr>
            <p:cNvSpPr/>
            <p:nvPr/>
          </p:nvSpPr>
          <p:spPr>
            <a:xfrm>
              <a:off x="-34633245" y="-7922376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4CEABC1A-B7EB-F6F9-2415-A3D72F6E9283}"/>
                </a:ext>
              </a:extLst>
            </p:cNvPr>
            <p:cNvSpPr/>
            <p:nvPr/>
          </p:nvSpPr>
          <p:spPr>
            <a:xfrm>
              <a:off x="-34744416" y="-7922376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1F767187-65CD-FD19-A40D-A7E4074A686D}"/>
                </a:ext>
              </a:extLst>
            </p:cNvPr>
            <p:cNvSpPr/>
            <p:nvPr/>
          </p:nvSpPr>
          <p:spPr>
            <a:xfrm>
              <a:off x="-34855588" y="-7922376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EDC3ADDC-010E-0EEF-EF1C-51C6C6FED8A7}"/>
                </a:ext>
              </a:extLst>
            </p:cNvPr>
            <p:cNvSpPr/>
            <p:nvPr/>
          </p:nvSpPr>
          <p:spPr>
            <a:xfrm>
              <a:off x="-34966759" y="-7922376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82917011-AC5F-AA79-8A88-E686061AA538}"/>
                </a:ext>
              </a:extLst>
            </p:cNvPr>
            <p:cNvSpPr/>
            <p:nvPr/>
          </p:nvSpPr>
          <p:spPr>
            <a:xfrm>
              <a:off x="-32104418" y="-7970470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33610409-4812-7AFB-5CE0-8A4411BEB79F}"/>
                </a:ext>
              </a:extLst>
            </p:cNvPr>
            <p:cNvSpPr/>
            <p:nvPr/>
          </p:nvSpPr>
          <p:spPr>
            <a:xfrm>
              <a:off x="-32215508" y="-7970470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4160B7DD-EFCD-6D18-DF25-298940A200D2}"/>
                </a:ext>
              </a:extLst>
            </p:cNvPr>
            <p:cNvSpPr/>
            <p:nvPr/>
          </p:nvSpPr>
          <p:spPr>
            <a:xfrm>
              <a:off x="-32437851" y="-9318396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57D9CE43-A5FA-1BE8-599F-FC2C67845DB3}"/>
                </a:ext>
              </a:extLst>
            </p:cNvPr>
            <p:cNvSpPr/>
            <p:nvPr/>
          </p:nvSpPr>
          <p:spPr>
            <a:xfrm>
              <a:off x="-32326680" y="-7970470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DDE392BF-E8A5-AFFC-899A-8FF55BD718D7}"/>
                </a:ext>
              </a:extLst>
            </p:cNvPr>
            <p:cNvSpPr/>
            <p:nvPr/>
          </p:nvSpPr>
          <p:spPr>
            <a:xfrm>
              <a:off x="-32326680" y="-9318396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1F55C2AC-0AA2-C22A-E53A-E12D7C80B8CB}"/>
                </a:ext>
              </a:extLst>
            </p:cNvPr>
            <p:cNvSpPr/>
            <p:nvPr/>
          </p:nvSpPr>
          <p:spPr>
            <a:xfrm>
              <a:off x="-32437851" y="-7970470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2B7532BD-9762-4BD2-84ED-9D631D888D38}"/>
                </a:ext>
              </a:extLst>
            </p:cNvPr>
            <p:cNvSpPr/>
            <p:nvPr/>
          </p:nvSpPr>
          <p:spPr>
            <a:xfrm>
              <a:off x="-32215508" y="-9318396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04DB65F8-24F6-9507-E5A8-4120A31C7D00}"/>
                </a:ext>
              </a:extLst>
            </p:cNvPr>
            <p:cNvSpPr/>
            <p:nvPr/>
          </p:nvSpPr>
          <p:spPr>
            <a:xfrm>
              <a:off x="-32549023" y="-7970470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2B7C052F-A6DD-0FC0-3DCF-24D51F9C376A}"/>
                </a:ext>
              </a:extLst>
            </p:cNvPr>
            <p:cNvSpPr/>
            <p:nvPr/>
          </p:nvSpPr>
          <p:spPr>
            <a:xfrm>
              <a:off x="-32104418" y="-9318396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DEA1FA86-C165-909A-6EE7-C0BA8CCA7C8E}"/>
                </a:ext>
              </a:extLst>
            </p:cNvPr>
            <p:cNvSpPr/>
            <p:nvPr/>
          </p:nvSpPr>
          <p:spPr>
            <a:xfrm>
              <a:off x="-32076464" y="-8115075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8E18774D-BF79-AA1A-B068-9E83B2F8C5DE}"/>
                </a:ext>
              </a:extLst>
            </p:cNvPr>
            <p:cNvSpPr/>
            <p:nvPr/>
          </p:nvSpPr>
          <p:spPr>
            <a:xfrm>
              <a:off x="-31993246" y="-9318396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9E3A0DCD-EC44-D779-8254-A3A2D4BA12C9}"/>
                </a:ext>
              </a:extLst>
            </p:cNvPr>
            <p:cNvSpPr/>
            <p:nvPr/>
          </p:nvSpPr>
          <p:spPr>
            <a:xfrm>
              <a:off x="-32187635" y="-8115075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5FD287BE-8C38-B17C-1534-B2FD8206622A}"/>
                </a:ext>
              </a:extLst>
            </p:cNvPr>
            <p:cNvSpPr/>
            <p:nvPr/>
          </p:nvSpPr>
          <p:spPr>
            <a:xfrm>
              <a:off x="-34855588" y="-8114914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DEE76473-E7A1-C794-11D2-73396DCE9BA6}"/>
                </a:ext>
              </a:extLst>
            </p:cNvPr>
            <p:cNvSpPr/>
            <p:nvPr/>
          </p:nvSpPr>
          <p:spPr>
            <a:xfrm>
              <a:off x="-31993246" y="-8163089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019C2184-080C-E98A-769B-D1A2B62E6D3E}"/>
                </a:ext>
              </a:extLst>
            </p:cNvPr>
            <p:cNvSpPr/>
            <p:nvPr/>
          </p:nvSpPr>
          <p:spPr>
            <a:xfrm>
              <a:off x="-32104418" y="-8163089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22C0DD6C-B099-F2A2-0F65-8B995102CFD6}"/>
                </a:ext>
              </a:extLst>
            </p:cNvPr>
            <p:cNvSpPr/>
            <p:nvPr/>
          </p:nvSpPr>
          <p:spPr>
            <a:xfrm>
              <a:off x="-32215508" y="-8163089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D222741B-81C2-EC85-CB57-BA78558FDD91}"/>
                </a:ext>
              </a:extLst>
            </p:cNvPr>
            <p:cNvSpPr/>
            <p:nvPr/>
          </p:nvSpPr>
          <p:spPr>
            <a:xfrm>
              <a:off x="-32326680" y="-8163089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95BDFBEC-E754-AB70-5D4F-FD7DDD73FDB0}"/>
                </a:ext>
              </a:extLst>
            </p:cNvPr>
            <p:cNvSpPr/>
            <p:nvPr/>
          </p:nvSpPr>
          <p:spPr>
            <a:xfrm>
              <a:off x="-32437851" y="-8163089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AC7E91AE-7D9B-05EF-6DDD-EC5734BE55C9}"/>
                </a:ext>
              </a:extLst>
            </p:cNvPr>
            <p:cNvSpPr/>
            <p:nvPr/>
          </p:nvSpPr>
          <p:spPr>
            <a:xfrm>
              <a:off x="-32549023" y="-8163089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C5AF3301-1E9A-F612-45C7-646951D6AC22}"/>
                </a:ext>
              </a:extLst>
            </p:cNvPr>
            <p:cNvSpPr/>
            <p:nvPr/>
          </p:nvSpPr>
          <p:spPr>
            <a:xfrm>
              <a:off x="-32660194" y="-8163089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7A6470C8-8E80-A5D3-DB30-DC22A3FD7CBD}"/>
                </a:ext>
              </a:extLst>
            </p:cNvPr>
            <p:cNvSpPr/>
            <p:nvPr/>
          </p:nvSpPr>
          <p:spPr>
            <a:xfrm>
              <a:off x="-32076464" y="-8307613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6CE2ECEF-291D-70B3-67A7-235800E078A4}"/>
                </a:ext>
              </a:extLst>
            </p:cNvPr>
            <p:cNvSpPr/>
            <p:nvPr/>
          </p:nvSpPr>
          <p:spPr>
            <a:xfrm>
              <a:off x="-32187635" y="-8307613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DB8AA34E-CCBE-F248-2D0B-0B791EEDA112}"/>
                </a:ext>
              </a:extLst>
            </p:cNvPr>
            <p:cNvSpPr/>
            <p:nvPr/>
          </p:nvSpPr>
          <p:spPr>
            <a:xfrm>
              <a:off x="-31993246" y="-8355627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24A64659-0DBB-736D-1342-66740B86FAAF}"/>
                </a:ext>
              </a:extLst>
            </p:cNvPr>
            <p:cNvSpPr/>
            <p:nvPr/>
          </p:nvSpPr>
          <p:spPr>
            <a:xfrm>
              <a:off x="-32298806" y="-9270382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D0877CD4-0D65-8D41-49DD-38C1D3304BD7}"/>
                </a:ext>
              </a:extLst>
            </p:cNvPr>
            <p:cNvSpPr/>
            <p:nvPr/>
          </p:nvSpPr>
          <p:spPr>
            <a:xfrm>
              <a:off x="-32104418" y="-8355627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FC697865-557C-AB8E-D063-490ACBEDD0EA}"/>
                </a:ext>
              </a:extLst>
            </p:cNvPr>
            <p:cNvSpPr/>
            <p:nvPr/>
          </p:nvSpPr>
          <p:spPr>
            <a:xfrm>
              <a:off x="-32187635" y="-9270382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76F12507-8241-2A83-A3B8-61D218C11466}"/>
                </a:ext>
              </a:extLst>
            </p:cNvPr>
            <p:cNvSpPr/>
            <p:nvPr/>
          </p:nvSpPr>
          <p:spPr>
            <a:xfrm>
              <a:off x="-32215508" y="-8355627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7A3554CA-B2D4-7A92-CC5E-154605976EF2}"/>
                </a:ext>
              </a:extLst>
            </p:cNvPr>
            <p:cNvSpPr/>
            <p:nvPr/>
          </p:nvSpPr>
          <p:spPr>
            <a:xfrm>
              <a:off x="-32076464" y="-9270382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C3BF8903-AAB8-5D53-2714-7A1413A3F7EC}"/>
                </a:ext>
              </a:extLst>
            </p:cNvPr>
            <p:cNvSpPr/>
            <p:nvPr/>
          </p:nvSpPr>
          <p:spPr>
            <a:xfrm>
              <a:off x="-32326680" y="-8355627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511F9870-A440-E9B1-1C47-CBACB80A9250}"/>
                </a:ext>
              </a:extLst>
            </p:cNvPr>
            <p:cNvSpPr/>
            <p:nvPr/>
          </p:nvSpPr>
          <p:spPr>
            <a:xfrm>
              <a:off x="-32437851" y="-8355627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EC306708-4827-3040-AC06-3A8C7E7E65F8}"/>
                </a:ext>
              </a:extLst>
            </p:cNvPr>
            <p:cNvSpPr/>
            <p:nvPr/>
          </p:nvSpPr>
          <p:spPr>
            <a:xfrm>
              <a:off x="-32549023" y="-8355627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90D1FC26-E882-52B0-7D7A-C926E2024C1F}"/>
                </a:ext>
              </a:extLst>
            </p:cNvPr>
            <p:cNvSpPr/>
            <p:nvPr/>
          </p:nvSpPr>
          <p:spPr>
            <a:xfrm>
              <a:off x="-32660194" y="-8355627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00AB550A-8490-3222-9243-05067F8C4BE0}"/>
                </a:ext>
              </a:extLst>
            </p:cNvPr>
            <p:cNvSpPr/>
            <p:nvPr/>
          </p:nvSpPr>
          <p:spPr>
            <a:xfrm>
              <a:off x="-32076464" y="-8500151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671D34BD-562A-B157-5749-67CD1A8F6A54}"/>
                </a:ext>
              </a:extLst>
            </p:cNvPr>
            <p:cNvSpPr/>
            <p:nvPr/>
          </p:nvSpPr>
          <p:spPr>
            <a:xfrm>
              <a:off x="-32187635" y="-8500151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1ED98453-C937-6B5F-6116-3177A9059646}"/>
                </a:ext>
              </a:extLst>
            </p:cNvPr>
            <p:cNvSpPr/>
            <p:nvPr/>
          </p:nvSpPr>
          <p:spPr>
            <a:xfrm>
              <a:off x="-31993246" y="-8548164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978436B8-1823-0CD1-4D28-BD7248039AD2}"/>
                </a:ext>
              </a:extLst>
            </p:cNvPr>
            <p:cNvSpPr/>
            <p:nvPr/>
          </p:nvSpPr>
          <p:spPr>
            <a:xfrm>
              <a:off x="-32104418" y="-8548164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C48D51ED-1612-DC3A-A5FE-164912EBB765}"/>
                </a:ext>
              </a:extLst>
            </p:cNvPr>
            <p:cNvSpPr/>
            <p:nvPr/>
          </p:nvSpPr>
          <p:spPr>
            <a:xfrm>
              <a:off x="-32215508" y="-8548164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4A39C85B-F86F-696C-6935-FBA8718703B8}"/>
                </a:ext>
              </a:extLst>
            </p:cNvPr>
            <p:cNvSpPr/>
            <p:nvPr/>
          </p:nvSpPr>
          <p:spPr>
            <a:xfrm>
              <a:off x="-32326680" y="-8548164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465BE572-B24E-33EC-3FD6-5315EA9CF5E9}"/>
                </a:ext>
              </a:extLst>
            </p:cNvPr>
            <p:cNvSpPr/>
            <p:nvPr/>
          </p:nvSpPr>
          <p:spPr>
            <a:xfrm>
              <a:off x="-32437851" y="-8548164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44E3D247-3874-857F-1D33-86129DD498D7}"/>
                </a:ext>
              </a:extLst>
            </p:cNvPr>
            <p:cNvSpPr/>
            <p:nvPr/>
          </p:nvSpPr>
          <p:spPr>
            <a:xfrm>
              <a:off x="-32549023" y="-8548164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30EAB065-4579-9B84-8BEC-D2533D210885}"/>
                </a:ext>
              </a:extLst>
            </p:cNvPr>
            <p:cNvSpPr/>
            <p:nvPr/>
          </p:nvSpPr>
          <p:spPr>
            <a:xfrm>
              <a:off x="-32660194" y="-8548164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0403E491-CA04-F9C1-6180-DA5E03CD911E}"/>
                </a:ext>
              </a:extLst>
            </p:cNvPr>
            <p:cNvSpPr/>
            <p:nvPr/>
          </p:nvSpPr>
          <p:spPr>
            <a:xfrm>
              <a:off x="-32076464" y="-8692689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3F51C8DA-C44F-5F0F-3CE4-513AF79289DC}"/>
                </a:ext>
              </a:extLst>
            </p:cNvPr>
            <p:cNvSpPr/>
            <p:nvPr/>
          </p:nvSpPr>
          <p:spPr>
            <a:xfrm>
              <a:off x="-32187635" y="-8692689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88B0E401-429C-3523-9861-A1AC29EC8AC9}"/>
                </a:ext>
              </a:extLst>
            </p:cNvPr>
            <p:cNvSpPr/>
            <p:nvPr/>
          </p:nvSpPr>
          <p:spPr>
            <a:xfrm>
              <a:off x="-32298806" y="-8692689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8F3561B3-E391-69A3-C2ED-ECD81663890E}"/>
                </a:ext>
              </a:extLst>
            </p:cNvPr>
            <p:cNvSpPr/>
            <p:nvPr/>
          </p:nvSpPr>
          <p:spPr>
            <a:xfrm>
              <a:off x="-31993246" y="-8740702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40C17D0A-CE4C-3AF7-3D63-D9FAD7C512A8}"/>
                </a:ext>
              </a:extLst>
            </p:cNvPr>
            <p:cNvSpPr/>
            <p:nvPr/>
          </p:nvSpPr>
          <p:spPr>
            <a:xfrm>
              <a:off x="-32104418" y="-8740702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66CEBD1E-38B9-F789-2BC1-E7FBBE858537}"/>
                </a:ext>
              </a:extLst>
            </p:cNvPr>
            <p:cNvSpPr/>
            <p:nvPr/>
          </p:nvSpPr>
          <p:spPr>
            <a:xfrm>
              <a:off x="-32215508" y="-8740702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3EAF7E74-5720-8088-830A-795BA9851FF3}"/>
                </a:ext>
              </a:extLst>
            </p:cNvPr>
            <p:cNvSpPr/>
            <p:nvPr/>
          </p:nvSpPr>
          <p:spPr>
            <a:xfrm>
              <a:off x="-32326680" y="-8740702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3A4B3195-560F-92BE-ECA7-2E5F7E10FB51}"/>
                </a:ext>
              </a:extLst>
            </p:cNvPr>
            <p:cNvSpPr/>
            <p:nvPr/>
          </p:nvSpPr>
          <p:spPr>
            <a:xfrm>
              <a:off x="-32437851" y="-8740702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4946B115-A562-5FEB-68B4-61EC20FC6F1F}"/>
                </a:ext>
              </a:extLst>
            </p:cNvPr>
            <p:cNvSpPr/>
            <p:nvPr/>
          </p:nvSpPr>
          <p:spPr>
            <a:xfrm>
              <a:off x="-32549023" y="-8740702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C092D239-D0F4-71E0-6CA8-FADBD1AC2181}"/>
                </a:ext>
              </a:extLst>
            </p:cNvPr>
            <p:cNvSpPr/>
            <p:nvPr/>
          </p:nvSpPr>
          <p:spPr>
            <a:xfrm>
              <a:off x="-32660194" y="-8740702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830D98FD-DBD4-5ABE-BD3C-230FC065776B}"/>
                </a:ext>
              </a:extLst>
            </p:cNvPr>
            <p:cNvSpPr/>
            <p:nvPr/>
          </p:nvSpPr>
          <p:spPr>
            <a:xfrm>
              <a:off x="-32076464" y="-8885226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4F0F6AA4-64D5-2708-9FD1-8B62639AD492}"/>
                </a:ext>
              </a:extLst>
            </p:cNvPr>
            <p:cNvSpPr/>
            <p:nvPr/>
          </p:nvSpPr>
          <p:spPr>
            <a:xfrm>
              <a:off x="-32187635" y="-8885226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1FED69EE-AD06-8487-6B5C-9BE6EE63B310}"/>
                </a:ext>
              </a:extLst>
            </p:cNvPr>
            <p:cNvSpPr/>
            <p:nvPr/>
          </p:nvSpPr>
          <p:spPr>
            <a:xfrm>
              <a:off x="-32298806" y="-8885226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61F1D4E6-4DE6-AF5C-8E9C-51AC0F26E148}"/>
                </a:ext>
              </a:extLst>
            </p:cNvPr>
            <p:cNvSpPr/>
            <p:nvPr/>
          </p:nvSpPr>
          <p:spPr>
            <a:xfrm>
              <a:off x="-31993246" y="-8933240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E438DFCD-8F5C-C492-F52F-B419A460C5AA}"/>
                </a:ext>
              </a:extLst>
            </p:cNvPr>
            <p:cNvSpPr/>
            <p:nvPr/>
          </p:nvSpPr>
          <p:spPr>
            <a:xfrm>
              <a:off x="-32104418" y="-8933240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5B82ADF7-84AC-FD88-B575-99A9D9AB2256}"/>
                </a:ext>
              </a:extLst>
            </p:cNvPr>
            <p:cNvSpPr/>
            <p:nvPr/>
          </p:nvSpPr>
          <p:spPr>
            <a:xfrm>
              <a:off x="-32215508" y="-8933240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3F77634D-1EB1-7635-A2B3-D79EAA23D5D2}"/>
                </a:ext>
              </a:extLst>
            </p:cNvPr>
            <p:cNvSpPr/>
            <p:nvPr/>
          </p:nvSpPr>
          <p:spPr>
            <a:xfrm>
              <a:off x="-32326680" y="-8933240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C8F76502-13C7-07D9-0913-B8A3FDF2D480}"/>
                </a:ext>
              </a:extLst>
            </p:cNvPr>
            <p:cNvSpPr/>
            <p:nvPr/>
          </p:nvSpPr>
          <p:spPr>
            <a:xfrm>
              <a:off x="-32437851" y="-8933240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932101F2-8A68-B4EC-F3C0-15A5B1AEDAC3}"/>
                </a:ext>
              </a:extLst>
            </p:cNvPr>
            <p:cNvSpPr/>
            <p:nvPr/>
          </p:nvSpPr>
          <p:spPr>
            <a:xfrm>
              <a:off x="-32549023" y="-8933240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975F35E1-463D-4674-9F62-F3F6899CBC00}"/>
                </a:ext>
              </a:extLst>
            </p:cNvPr>
            <p:cNvSpPr/>
            <p:nvPr/>
          </p:nvSpPr>
          <p:spPr>
            <a:xfrm>
              <a:off x="-32660194" y="-8933240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0BA3BE07-84E6-72EF-49AD-70446D6B7945}"/>
                </a:ext>
              </a:extLst>
            </p:cNvPr>
            <p:cNvSpPr/>
            <p:nvPr/>
          </p:nvSpPr>
          <p:spPr>
            <a:xfrm>
              <a:off x="-32076464" y="-9077845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D10D23B8-EF2A-883B-05CE-FA03E6D78249}"/>
                </a:ext>
              </a:extLst>
            </p:cNvPr>
            <p:cNvSpPr/>
            <p:nvPr/>
          </p:nvSpPr>
          <p:spPr>
            <a:xfrm>
              <a:off x="-32187635" y="-9077845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E0919801-416D-6085-447B-B246C813B0BA}"/>
                </a:ext>
              </a:extLst>
            </p:cNvPr>
            <p:cNvSpPr/>
            <p:nvPr/>
          </p:nvSpPr>
          <p:spPr>
            <a:xfrm>
              <a:off x="-32298806" y="-9077845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3F69339D-4FAD-59F4-B8BC-ECC25DCBD5BF}"/>
                </a:ext>
              </a:extLst>
            </p:cNvPr>
            <p:cNvSpPr/>
            <p:nvPr/>
          </p:nvSpPr>
          <p:spPr>
            <a:xfrm>
              <a:off x="-31882075" y="-9125858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2BFCBD4E-313A-64F1-C8DE-B8A71A762DDF}"/>
                </a:ext>
              </a:extLst>
            </p:cNvPr>
            <p:cNvSpPr/>
            <p:nvPr/>
          </p:nvSpPr>
          <p:spPr>
            <a:xfrm>
              <a:off x="-31993246" y="-9125858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CCF969A1-D193-D1AF-CFED-10AA61A3F8AC}"/>
                </a:ext>
              </a:extLst>
            </p:cNvPr>
            <p:cNvSpPr/>
            <p:nvPr/>
          </p:nvSpPr>
          <p:spPr>
            <a:xfrm>
              <a:off x="-32104418" y="-9125858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2BE9CF04-A4BD-DEF8-D6B8-4CF97EFD6735}"/>
                </a:ext>
              </a:extLst>
            </p:cNvPr>
            <p:cNvSpPr/>
            <p:nvPr/>
          </p:nvSpPr>
          <p:spPr>
            <a:xfrm>
              <a:off x="-32215508" y="-9125858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6E854861-191C-2BB8-2A34-66047F2DFD64}"/>
                </a:ext>
              </a:extLst>
            </p:cNvPr>
            <p:cNvSpPr/>
            <p:nvPr/>
          </p:nvSpPr>
          <p:spPr>
            <a:xfrm>
              <a:off x="-32326680" y="-9125858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A650E4F0-1A90-8735-A85F-728C5B426DF3}"/>
                </a:ext>
              </a:extLst>
            </p:cNvPr>
            <p:cNvSpPr/>
            <p:nvPr/>
          </p:nvSpPr>
          <p:spPr>
            <a:xfrm>
              <a:off x="-32437851" y="-9125858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2E99A8C5-A393-C709-D111-E84D37D86F1A}"/>
                </a:ext>
              </a:extLst>
            </p:cNvPr>
            <p:cNvSpPr/>
            <p:nvPr/>
          </p:nvSpPr>
          <p:spPr>
            <a:xfrm>
              <a:off x="-32549023" y="-9125858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4AAA40C8-05F8-7BD1-6A23-B60FB306562C}"/>
                </a:ext>
              </a:extLst>
            </p:cNvPr>
            <p:cNvSpPr/>
            <p:nvPr/>
          </p:nvSpPr>
          <p:spPr>
            <a:xfrm>
              <a:off x="-32660194" y="-9125858"/>
              <a:ext cx="27873" cy="2787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DF771B91-91B6-129F-7207-AA3BA5D8CE6C}"/>
                </a:ext>
              </a:extLst>
            </p:cNvPr>
            <p:cNvSpPr/>
            <p:nvPr/>
          </p:nvSpPr>
          <p:spPr>
            <a:xfrm>
              <a:off x="-33215890" y="-912569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4CACA9E0-D207-1713-8235-DAC0917FB261}"/>
                </a:ext>
              </a:extLst>
            </p:cNvPr>
            <p:cNvSpPr/>
            <p:nvPr/>
          </p:nvSpPr>
          <p:spPr>
            <a:xfrm>
              <a:off x="-33299188" y="-77297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B6CABA2D-1414-E039-CF6B-DFD46B9AC33B}"/>
                </a:ext>
              </a:extLst>
            </p:cNvPr>
            <p:cNvSpPr/>
            <p:nvPr/>
          </p:nvSpPr>
          <p:spPr>
            <a:xfrm>
              <a:off x="-33104719" y="-912569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8DA77655-C31E-487B-2E56-319C71604243}"/>
                </a:ext>
              </a:extLst>
            </p:cNvPr>
            <p:cNvSpPr/>
            <p:nvPr/>
          </p:nvSpPr>
          <p:spPr>
            <a:xfrm>
              <a:off x="-33020857" y="-455288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591DFECE-09CC-7389-8E35-94688AA374AD}"/>
                </a:ext>
              </a:extLst>
            </p:cNvPr>
            <p:cNvSpPr/>
            <p:nvPr/>
          </p:nvSpPr>
          <p:spPr>
            <a:xfrm>
              <a:off x="-32993547" y="-912569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45F3E421-BB0E-7923-4F40-B6208F8CA0BF}"/>
                </a:ext>
              </a:extLst>
            </p:cNvPr>
            <p:cNvSpPr/>
            <p:nvPr/>
          </p:nvSpPr>
          <p:spPr>
            <a:xfrm>
              <a:off x="-33049375" y="-460033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0F448CF9-FE84-CDE5-3D8D-4862C16AB84D}"/>
                </a:ext>
              </a:extLst>
            </p:cNvPr>
            <p:cNvSpPr/>
            <p:nvPr/>
          </p:nvSpPr>
          <p:spPr>
            <a:xfrm>
              <a:off x="-32771204" y="-912569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0B506572-981C-809F-FE5E-04B1EFAC80E0}"/>
                </a:ext>
              </a:extLst>
            </p:cNvPr>
            <p:cNvSpPr/>
            <p:nvPr/>
          </p:nvSpPr>
          <p:spPr>
            <a:xfrm>
              <a:off x="-33076845" y="-464891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B4ABD0D7-2EDF-0071-048B-AA82652B5720}"/>
                </a:ext>
              </a:extLst>
            </p:cNvPr>
            <p:cNvSpPr/>
            <p:nvPr/>
          </p:nvSpPr>
          <p:spPr>
            <a:xfrm>
              <a:off x="-32993547" y="-469692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B860730D-FAB3-F230-B916-A3229E17652D}"/>
                </a:ext>
              </a:extLst>
            </p:cNvPr>
            <p:cNvSpPr/>
            <p:nvPr/>
          </p:nvSpPr>
          <p:spPr>
            <a:xfrm>
              <a:off x="-33104719" y="-469692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18BE606D-02DC-96EB-8953-49CBF21A66A7}"/>
                </a:ext>
              </a:extLst>
            </p:cNvPr>
            <p:cNvSpPr/>
            <p:nvPr/>
          </p:nvSpPr>
          <p:spPr>
            <a:xfrm>
              <a:off x="-33327061" y="-912569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715ED24B-4A1D-F4CA-EA57-AB1C07769711}"/>
                </a:ext>
              </a:extLst>
            </p:cNvPr>
            <p:cNvSpPr/>
            <p:nvPr/>
          </p:nvSpPr>
          <p:spPr>
            <a:xfrm>
              <a:off x="-33020857" y="-474542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AA4FF659-C655-B378-F8B9-36D385DD4CC5}"/>
                </a:ext>
              </a:extLst>
            </p:cNvPr>
            <p:cNvSpPr/>
            <p:nvPr/>
          </p:nvSpPr>
          <p:spPr>
            <a:xfrm>
              <a:off x="-32938203" y="-479287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03D4B66C-FAC6-65A9-47A6-199F098CBF86}"/>
                </a:ext>
              </a:extLst>
            </p:cNvPr>
            <p:cNvSpPr/>
            <p:nvPr/>
          </p:nvSpPr>
          <p:spPr>
            <a:xfrm>
              <a:off x="-33049375" y="-479287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907261ED-450E-4665-6B04-15189B684D90}"/>
                </a:ext>
              </a:extLst>
            </p:cNvPr>
            <p:cNvSpPr/>
            <p:nvPr/>
          </p:nvSpPr>
          <p:spPr>
            <a:xfrm>
              <a:off x="-33438233" y="-912569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FAFE0BC6-A3ED-3BCA-01D8-0D2109FA3322}"/>
                </a:ext>
              </a:extLst>
            </p:cNvPr>
            <p:cNvSpPr/>
            <p:nvPr/>
          </p:nvSpPr>
          <p:spPr>
            <a:xfrm>
              <a:off x="-32965674" y="-484144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5BA12448-F7F9-012A-A51F-1F61CF87EE28}"/>
                </a:ext>
              </a:extLst>
            </p:cNvPr>
            <p:cNvSpPr/>
            <p:nvPr/>
          </p:nvSpPr>
          <p:spPr>
            <a:xfrm>
              <a:off x="-33076845" y="-484144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1D675D40-EE7E-4CB2-5185-116D8133B0B9}"/>
                </a:ext>
              </a:extLst>
            </p:cNvPr>
            <p:cNvSpPr/>
            <p:nvPr/>
          </p:nvSpPr>
          <p:spPr>
            <a:xfrm>
              <a:off x="-32993547" y="-488954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60FD06FC-ECCC-E2DF-D931-B1663D610AB8}"/>
                </a:ext>
              </a:extLst>
            </p:cNvPr>
            <p:cNvSpPr/>
            <p:nvPr/>
          </p:nvSpPr>
          <p:spPr>
            <a:xfrm>
              <a:off x="-32909685" y="-493796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D009898A-77B2-8745-6C66-07EED5097F28}"/>
                </a:ext>
              </a:extLst>
            </p:cNvPr>
            <p:cNvSpPr/>
            <p:nvPr/>
          </p:nvSpPr>
          <p:spPr>
            <a:xfrm>
              <a:off x="-32048912" y="-912585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7BDD8D55-E0EC-D0E1-1BCD-FDE552D4BDA6}"/>
                </a:ext>
              </a:extLst>
            </p:cNvPr>
            <p:cNvSpPr/>
            <p:nvPr/>
          </p:nvSpPr>
          <p:spPr>
            <a:xfrm>
              <a:off x="-33020857" y="-493796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26540169-BA4C-2ADE-7B98-C20C2E1B436E}"/>
                </a:ext>
              </a:extLst>
            </p:cNvPr>
            <p:cNvSpPr/>
            <p:nvPr/>
          </p:nvSpPr>
          <p:spPr>
            <a:xfrm>
              <a:off x="-32938203" y="-498541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CED81F6A-915D-1784-955E-4FE63AF0FC60}"/>
                </a:ext>
              </a:extLst>
            </p:cNvPr>
            <p:cNvSpPr/>
            <p:nvPr/>
          </p:nvSpPr>
          <p:spPr>
            <a:xfrm>
              <a:off x="-31826570" y="-912585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1A20ECF4-AC0E-1910-B972-50453C484808}"/>
                </a:ext>
              </a:extLst>
            </p:cNvPr>
            <p:cNvSpPr/>
            <p:nvPr/>
          </p:nvSpPr>
          <p:spPr>
            <a:xfrm>
              <a:off x="-33410359" y="-907760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0568CDB8-EE16-9F0C-3B81-8F8458B6020F}"/>
                </a:ext>
              </a:extLst>
            </p:cNvPr>
            <p:cNvSpPr/>
            <p:nvPr/>
          </p:nvSpPr>
          <p:spPr>
            <a:xfrm>
              <a:off x="-33049375" y="-498541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69308F89-855D-5A63-A66B-7325DAD2F478}"/>
                </a:ext>
              </a:extLst>
            </p:cNvPr>
            <p:cNvSpPr/>
            <p:nvPr/>
          </p:nvSpPr>
          <p:spPr>
            <a:xfrm>
              <a:off x="-33299188" y="-907760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D0F06BED-A4AE-B788-ECB7-5EA8C301B69D}"/>
                </a:ext>
              </a:extLst>
            </p:cNvPr>
            <p:cNvSpPr/>
            <p:nvPr/>
          </p:nvSpPr>
          <p:spPr>
            <a:xfrm>
              <a:off x="-32854502" y="-503398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EA1496D8-4FF9-1D24-4CBC-A932DF2FD2A0}"/>
                </a:ext>
              </a:extLst>
            </p:cNvPr>
            <p:cNvSpPr/>
            <p:nvPr/>
          </p:nvSpPr>
          <p:spPr>
            <a:xfrm>
              <a:off x="-33188017" y="-907760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C3E96D8A-5130-1D7E-3842-2652541BBD97}"/>
                </a:ext>
              </a:extLst>
            </p:cNvPr>
            <p:cNvSpPr/>
            <p:nvPr/>
          </p:nvSpPr>
          <p:spPr>
            <a:xfrm>
              <a:off x="-32965674" y="-503398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D6C068D1-C25E-90A6-C5B5-14973C7BCD14}"/>
                </a:ext>
              </a:extLst>
            </p:cNvPr>
            <p:cNvSpPr/>
            <p:nvPr/>
          </p:nvSpPr>
          <p:spPr>
            <a:xfrm>
              <a:off x="-33076845" y="-907760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E2C6BAA2-2CC3-C06A-1724-E91BB6A1F22A}"/>
                </a:ext>
              </a:extLst>
            </p:cNvPr>
            <p:cNvSpPr/>
            <p:nvPr/>
          </p:nvSpPr>
          <p:spPr>
            <a:xfrm>
              <a:off x="-32771204" y="-508208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865AE079-D204-23AA-DF75-C3103680EEBA}"/>
                </a:ext>
              </a:extLst>
            </p:cNvPr>
            <p:cNvSpPr/>
            <p:nvPr/>
          </p:nvSpPr>
          <p:spPr>
            <a:xfrm>
              <a:off x="-32965674" y="-907760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5CA9E2EC-66EE-C86D-E82C-0CDD2A14B994}"/>
                </a:ext>
              </a:extLst>
            </p:cNvPr>
            <p:cNvSpPr/>
            <p:nvPr/>
          </p:nvSpPr>
          <p:spPr>
            <a:xfrm>
              <a:off x="-32882376" y="-508208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E2FD2305-32B6-4698-5958-D3060B2F22BD}"/>
                </a:ext>
              </a:extLst>
            </p:cNvPr>
            <p:cNvSpPr/>
            <p:nvPr/>
          </p:nvSpPr>
          <p:spPr>
            <a:xfrm>
              <a:off x="-32743331" y="-907760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16F51A47-6042-0C56-AE17-6E86FFD17C96}"/>
                </a:ext>
              </a:extLst>
            </p:cNvPr>
            <p:cNvSpPr/>
            <p:nvPr/>
          </p:nvSpPr>
          <p:spPr>
            <a:xfrm>
              <a:off x="-32993547" y="-508208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CB45CCB8-A349-75FD-5C18-D99A2B72D0BF}"/>
                </a:ext>
              </a:extLst>
            </p:cNvPr>
            <p:cNvSpPr/>
            <p:nvPr/>
          </p:nvSpPr>
          <p:spPr>
            <a:xfrm>
              <a:off x="-32632160" y="-907760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A5250601-CE4A-E71A-0F2B-F0F60D471679}"/>
                </a:ext>
              </a:extLst>
            </p:cNvPr>
            <p:cNvSpPr/>
            <p:nvPr/>
          </p:nvSpPr>
          <p:spPr>
            <a:xfrm>
              <a:off x="-32798514" y="-513057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A377C998-9B82-85F4-7348-46EC4381B725}"/>
                </a:ext>
              </a:extLst>
            </p:cNvPr>
            <p:cNvSpPr/>
            <p:nvPr/>
          </p:nvSpPr>
          <p:spPr>
            <a:xfrm>
              <a:off x="-32520988" y="-907760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9E752FB4-9BD5-037E-FC9E-C0F4A3B6852A}"/>
                </a:ext>
              </a:extLst>
            </p:cNvPr>
            <p:cNvSpPr/>
            <p:nvPr/>
          </p:nvSpPr>
          <p:spPr>
            <a:xfrm>
              <a:off x="-32909685" y="-513057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B004F00D-7845-0099-BDB9-1CD991ED2F73}"/>
                </a:ext>
              </a:extLst>
            </p:cNvPr>
            <p:cNvSpPr/>
            <p:nvPr/>
          </p:nvSpPr>
          <p:spPr>
            <a:xfrm>
              <a:off x="-32409817" y="-907760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84242B24-35C7-4A90-CDDC-EC94005B3EA5}"/>
                </a:ext>
              </a:extLst>
            </p:cNvPr>
            <p:cNvSpPr/>
            <p:nvPr/>
          </p:nvSpPr>
          <p:spPr>
            <a:xfrm>
              <a:off x="-33020857" y="-513057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8D23BFBD-829D-5C4E-DDDF-BC417A8913C7}"/>
                </a:ext>
              </a:extLst>
            </p:cNvPr>
            <p:cNvSpPr/>
            <p:nvPr/>
          </p:nvSpPr>
          <p:spPr>
            <a:xfrm>
              <a:off x="-32827032" y="-517794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D605A6ED-57B2-38D2-51B6-36CCE10DCCB6}"/>
                </a:ext>
              </a:extLst>
            </p:cNvPr>
            <p:cNvSpPr/>
            <p:nvPr/>
          </p:nvSpPr>
          <p:spPr>
            <a:xfrm>
              <a:off x="-32938203" y="-517794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38B55B87-397F-F612-B007-D0D0592B7466}"/>
                </a:ext>
              </a:extLst>
            </p:cNvPr>
            <p:cNvSpPr/>
            <p:nvPr/>
          </p:nvSpPr>
          <p:spPr>
            <a:xfrm>
              <a:off x="-32632160" y="-522652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7685187D-FF19-C85C-0F7A-BCE18B72FF73}"/>
                </a:ext>
              </a:extLst>
            </p:cNvPr>
            <p:cNvSpPr/>
            <p:nvPr/>
          </p:nvSpPr>
          <p:spPr>
            <a:xfrm>
              <a:off x="-32743331" y="-522652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7B074E7D-3B41-23F7-71D6-C4D0589E61F2}"/>
                </a:ext>
              </a:extLst>
            </p:cNvPr>
            <p:cNvSpPr/>
            <p:nvPr/>
          </p:nvSpPr>
          <p:spPr>
            <a:xfrm>
              <a:off x="-32854502" y="-522652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92591DCE-E2D2-CDEE-8DD3-6942744C6824}"/>
                </a:ext>
              </a:extLst>
            </p:cNvPr>
            <p:cNvSpPr/>
            <p:nvPr/>
          </p:nvSpPr>
          <p:spPr>
            <a:xfrm>
              <a:off x="-32965674" y="-522652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CB9E3AD1-6B11-690C-2F1B-946EB56AE8C4}"/>
                </a:ext>
              </a:extLst>
            </p:cNvPr>
            <p:cNvSpPr/>
            <p:nvPr/>
          </p:nvSpPr>
          <p:spPr>
            <a:xfrm>
              <a:off x="-31965373" y="-907768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27EB7E6D-CE13-4D43-17B3-A94AF39F895B}"/>
                </a:ext>
              </a:extLst>
            </p:cNvPr>
            <p:cNvSpPr/>
            <p:nvPr/>
          </p:nvSpPr>
          <p:spPr>
            <a:xfrm>
              <a:off x="-32660033" y="-527461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88E47E4B-AACB-DD4E-8FF1-AAA8C340F308}"/>
                </a:ext>
              </a:extLst>
            </p:cNvPr>
            <p:cNvSpPr/>
            <p:nvPr/>
          </p:nvSpPr>
          <p:spPr>
            <a:xfrm>
              <a:off x="-31854201" y="-907768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DA994D35-1561-313A-B77F-5DCCE07E28A7}"/>
                </a:ext>
              </a:extLst>
            </p:cNvPr>
            <p:cNvSpPr/>
            <p:nvPr/>
          </p:nvSpPr>
          <p:spPr>
            <a:xfrm>
              <a:off x="-32771204" y="-527461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8282FB85-95F5-0B7A-549F-25DC875432B0}"/>
                </a:ext>
              </a:extLst>
            </p:cNvPr>
            <p:cNvSpPr/>
            <p:nvPr/>
          </p:nvSpPr>
          <p:spPr>
            <a:xfrm>
              <a:off x="-33494060" y="-90290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6A5546FD-3198-0729-385B-F56F580C8482}"/>
                </a:ext>
              </a:extLst>
            </p:cNvPr>
            <p:cNvSpPr/>
            <p:nvPr/>
          </p:nvSpPr>
          <p:spPr>
            <a:xfrm>
              <a:off x="-33382889" y="-90290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EE4F209C-0C06-3684-8D14-96CF66E69CA5}"/>
                </a:ext>
              </a:extLst>
            </p:cNvPr>
            <p:cNvSpPr/>
            <p:nvPr/>
          </p:nvSpPr>
          <p:spPr>
            <a:xfrm>
              <a:off x="-32882376" y="-527461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004EF252-8B74-8633-BD64-A8C7555D1556}"/>
                </a:ext>
              </a:extLst>
            </p:cNvPr>
            <p:cNvSpPr/>
            <p:nvPr/>
          </p:nvSpPr>
          <p:spPr>
            <a:xfrm>
              <a:off x="-33271717" y="-90290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BE077341-4552-BB39-6431-3D77B08AC83E}"/>
                </a:ext>
              </a:extLst>
            </p:cNvPr>
            <p:cNvSpPr/>
            <p:nvPr/>
          </p:nvSpPr>
          <p:spPr>
            <a:xfrm>
              <a:off x="-32993547" y="-527461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CD7AB108-143D-916B-9373-46B71713D089}"/>
                </a:ext>
              </a:extLst>
            </p:cNvPr>
            <p:cNvSpPr/>
            <p:nvPr/>
          </p:nvSpPr>
          <p:spPr>
            <a:xfrm>
              <a:off x="-33160546" y="-90290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ECA87CDF-14D2-83D0-9F38-486CEA714794}"/>
                </a:ext>
              </a:extLst>
            </p:cNvPr>
            <p:cNvSpPr/>
            <p:nvPr/>
          </p:nvSpPr>
          <p:spPr>
            <a:xfrm>
              <a:off x="-32576252" y="-532311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D36449CE-5981-BD3F-B472-2708ABF1FB56}"/>
                </a:ext>
              </a:extLst>
            </p:cNvPr>
            <p:cNvSpPr/>
            <p:nvPr/>
          </p:nvSpPr>
          <p:spPr>
            <a:xfrm>
              <a:off x="-32687342" y="-532311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1D665B3F-2F4A-BD98-48D5-82EE97C399FD}"/>
                </a:ext>
              </a:extLst>
            </p:cNvPr>
            <p:cNvSpPr/>
            <p:nvPr/>
          </p:nvSpPr>
          <p:spPr>
            <a:xfrm>
              <a:off x="-32798514" y="-532311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F9015789-70BE-D09B-C440-620787994008}"/>
                </a:ext>
              </a:extLst>
            </p:cNvPr>
            <p:cNvSpPr/>
            <p:nvPr/>
          </p:nvSpPr>
          <p:spPr>
            <a:xfrm>
              <a:off x="-32909685" y="-532311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D22D0ED2-CF9F-0E51-EA53-4EA56D9B2BCE}"/>
                </a:ext>
              </a:extLst>
            </p:cNvPr>
            <p:cNvSpPr/>
            <p:nvPr/>
          </p:nvSpPr>
          <p:spPr>
            <a:xfrm>
              <a:off x="-33020857" y="-532311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73DF78A1-3BCA-ED95-50BB-F18E0570BF91}"/>
                </a:ext>
              </a:extLst>
            </p:cNvPr>
            <p:cNvSpPr/>
            <p:nvPr/>
          </p:nvSpPr>
          <p:spPr>
            <a:xfrm>
              <a:off x="-32827032" y="-537056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9894EBB3-3FD0-2D1D-340C-D6ED74C5DCF6}"/>
                </a:ext>
              </a:extLst>
            </p:cNvPr>
            <p:cNvSpPr/>
            <p:nvPr/>
          </p:nvSpPr>
          <p:spPr>
            <a:xfrm>
              <a:off x="-32938203" y="-537056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9190D686-181E-8D3B-FDCF-DF5AA5E92D1D}"/>
                </a:ext>
              </a:extLst>
            </p:cNvPr>
            <p:cNvSpPr/>
            <p:nvPr/>
          </p:nvSpPr>
          <p:spPr>
            <a:xfrm>
              <a:off x="-32520988" y="-541906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A1B60C45-6EC4-2C18-11CA-C393F94CEBDE}"/>
                </a:ext>
              </a:extLst>
            </p:cNvPr>
            <p:cNvSpPr/>
            <p:nvPr/>
          </p:nvSpPr>
          <p:spPr>
            <a:xfrm>
              <a:off x="-32632160" y="-541906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885AD594-A2A6-6E76-A3F8-5EE2AD49E7AD}"/>
                </a:ext>
              </a:extLst>
            </p:cNvPr>
            <p:cNvSpPr/>
            <p:nvPr/>
          </p:nvSpPr>
          <p:spPr>
            <a:xfrm>
              <a:off x="-32743331" y="-541906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40153CF0-56E0-35A7-4BA8-13957FC47F74}"/>
                </a:ext>
              </a:extLst>
            </p:cNvPr>
            <p:cNvSpPr/>
            <p:nvPr/>
          </p:nvSpPr>
          <p:spPr>
            <a:xfrm>
              <a:off x="-32854502" y="-541906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86376608-7930-893A-8BC5-787EA64C600A}"/>
                </a:ext>
              </a:extLst>
            </p:cNvPr>
            <p:cNvSpPr/>
            <p:nvPr/>
          </p:nvSpPr>
          <p:spPr>
            <a:xfrm>
              <a:off x="-32965674" y="-541906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42395E07-1841-9EAB-0CB8-16ED5193B3EB}"/>
                </a:ext>
              </a:extLst>
            </p:cNvPr>
            <p:cNvSpPr/>
            <p:nvPr/>
          </p:nvSpPr>
          <p:spPr>
            <a:xfrm>
              <a:off x="-32548862" y="-546715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EA8CD8DD-D89A-AC8F-87D1-64ABF74597E3}"/>
                </a:ext>
              </a:extLst>
            </p:cNvPr>
            <p:cNvSpPr/>
            <p:nvPr/>
          </p:nvSpPr>
          <p:spPr>
            <a:xfrm>
              <a:off x="-32660033" y="-546715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3D143781-0988-1786-A310-A66ADAB658CF}"/>
                </a:ext>
              </a:extLst>
            </p:cNvPr>
            <p:cNvSpPr/>
            <p:nvPr/>
          </p:nvSpPr>
          <p:spPr>
            <a:xfrm>
              <a:off x="-32771204" y="-546715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035EEB20-F8FD-8783-1628-CFE4A7268B98}"/>
                </a:ext>
              </a:extLst>
            </p:cNvPr>
            <p:cNvSpPr/>
            <p:nvPr/>
          </p:nvSpPr>
          <p:spPr>
            <a:xfrm>
              <a:off x="-32882376" y="-546715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5F056985-7707-63CD-1A3A-2C47DDA4F78C}"/>
                </a:ext>
              </a:extLst>
            </p:cNvPr>
            <p:cNvSpPr/>
            <p:nvPr/>
          </p:nvSpPr>
          <p:spPr>
            <a:xfrm>
              <a:off x="-32993547" y="-546715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1BDFC9E1-A281-E274-CC80-970686CFE3C8}"/>
                </a:ext>
              </a:extLst>
            </p:cNvPr>
            <p:cNvSpPr/>
            <p:nvPr/>
          </p:nvSpPr>
          <p:spPr>
            <a:xfrm>
              <a:off x="-32576252" y="-551565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D7BF58F4-4734-6E96-1C0C-8A0512A5A7F0}"/>
                </a:ext>
              </a:extLst>
            </p:cNvPr>
            <p:cNvSpPr/>
            <p:nvPr/>
          </p:nvSpPr>
          <p:spPr>
            <a:xfrm>
              <a:off x="-32687342" y="-551565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D42B7E6D-BD6F-172A-05B6-E262EF118961}"/>
                </a:ext>
              </a:extLst>
            </p:cNvPr>
            <p:cNvSpPr/>
            <p:nvPr/>
          </p:nvSpPr>
          <p:spPr>
            <a:xfrm>
              <a:off x="-32798514" y="-551565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96DBAA2D-5762-5DA1-8434-AAF9424A053E}"/>
                </a:ext>
              </a:extLst>
            </p:cNvPr>
            <p:cNvSpPr/>
            <p:nvPr/>
          </p:nvSpPr>
          <p:spPr>
            <a:xfrm>
              <a:off x="-32909685" y="-551565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4D93FE2C-5291-24CD-AA37-42EC32613CDD}"/>
                </a:ext>
              </a:extLst>
            </p:cNvPr>
            <p:cNvSpPr/>
            <p:nvPr/>
          </p:nvSpPr>
          <p:spPr>
            <a:xfrm>
              <a:off x="-32827032" y="-556310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098E2AC0-0352-68E6-8BAB-756C627B3F8D}"/>
                </a:ext>
              </a:extLst>
            </p:cNvPr>
            <p:cNvSpPr/>
            <p:nvPr/>
          </p:nvSpPr>
          <p:spPr>
            <a:xfrm>
              <a:off x="-32938203" y="-556310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A0427B69-F803-76AE-22FB-E650188A8EE3}"/>
                </a:ext>
              </a:extLst>
            </p:cNvPr>
            <p:cNvSpPr/>
            <p:nvPr/>
          </p:nvSpPr>
          <p:spPr>
            <a:xfrm>
              <a:off x="-32409817" y="-561168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308BBC3E-49FE-C6F3-0504-44666CEB5535}"/>
                </a:ext>
              </a:extLst>
            </p:cNvPr>
            <p:cNvSpPr/>
            <p:nvPr/>
          </p:nvSpPr>
          <p:spPr>
            <a:xfrm>
              <a:off x="-33465542" y="-89816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A1C66C1F-5FFB-C24B-0C33-507C426451E3}"/>
                </a:ext>
              </a:extLst>
            </p:cNvPr>
            <p:cNvSpPr/>
            <p:nvPr/>
          </p:nvSpPr>
          <p:spPr>
            <a:xfrm>
              <a:off x="-33354371" y="-89816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A98830D2-FDC2-1512-49CC-0B3FDB5808C7}"/>
                </a:ext>
              </a:extLst>
            </p:cNvPr>
            <p:cNvSpPr/>
            <p:nvPr/>
          </p:nvSpPr>
          <p:spPr>
            <a:xfrm>
              <a:off x="-33243199" y="-89816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D27983A3-BC2D-E191-A31F-609D4692F542}"/>
                </a:ext>
              </a:extLst>
            </p:cNvPr>
            <p:cNvSpPr/>
            <p:nvPr/>
          </p:nvSpPr>
          <p:spPr>
            <a:xfrm>
              <a:off x="-32520988" y="-561168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BCF10FB0-7055-DA21-9A25-6951BF0B5EAF}"/>
                </a:ext>
              </a:extLst>
            </p:cNvPr>
            <p:cNvSpPr/>
            <p:nvPr/>
          </p:nvSpPr>
          <p:spPr>
            <a:xfrm>
              <a:off x="-33132028" y="-89816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9135F5BB-F262-B227-2A20-00CDAB13E9D4}"/>
                </a:ext>
              </a:extLst>
            </p:cNvPr>
            <p:cNvSpPr/>
            <p:nvPr/>
          </p:nvSpPr>
          <p:spPr>
            <a:xfrm>
              <a:off x="-32632160" y="-561168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085846EA-C782-2640-135B-0ECBC0CB652B}"/>
                </a:ext>
              </a:extLst>
            </p:cNvPr>
            <p:cNvSpPr/>
            <p:nvPr/>
          </p:nvSpPr>
          <p:spPr>
            <a:xfrm>
              <a:off x="-32743331" y="-561168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3A9A0458-47CE-1272-08E2-00DC7F8BC3EF}"/>
                </a:ext>
              </a:extLst>
            </p:cNvPr>
            <p:cNvSpPr/>
            <p:nvPr/>
          </p:nvSpPr>
          <p:spPr>
            <a:xfrm>
              <a:off x="-32854502" y="-561168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FE4AE050-38AE-D03B-2AF3-960D73B51C58}"/>
                </a:ext>
              </a:extLst>
            </p:cNvPr>
            <p:cNvSpPr/>
            <p:nvPr/>
          </p:nvSpPr>
          <p:spPr>
            <a:xfrm>
              <a:off x="-32965674" y="-561168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0AA6CD23-D0AB-DB9D-5511-AB0DB87008DB}"/>
                </a:ext>
              </a:extLst>
            </p:cNvPr>
            <p:cNvSpPr/>
            <p:nvPr/>
          </p:nvSpPr>
          <p:spPr>
            <a:xfrm>
              <a:off x="-33076845" y="-561168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F8C02719-3969-4C33-27DC-C085EABC5441}"/>
                </a:ext>
              </a:extLst>
            </p:cNvPr>
            <p:cNvSpPr/>
            <p:nvPr/>
          </p:nvSpPr>
          <p:spPr>
            <a:xfrm>
              <a:off x="-32548862" y="-565969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8865B18B-3192-F1C4-881A-E33BC77C8B71}"/>
                </a:ext>
              </a:extLst>
            </p:cNvPr>
            <p:cNvSpPr/>
            <p:nvPr/>
          </p:nvSpPr>
          <p:spPr>
            <a:xfrm>
              <a:off x="-32660033" y="-565969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25C9AEB2-B64E-247D-0751-778518602915}"/>
                </a:ext>
              </a:extLst>
            </p:cNvPr>
            <p:cNvSpPr/>
            <p:nvPr/>
          </p:nvSpPr>
          <p:spPr>
            <a:xfrm>
              <a:off x="-32771204" y="-565969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4BDFDCB9-1901-E92F-02A1-FEAF70ECC0BC}"/>
                </a:ext>
              </a:extLst>
            </p:cNvPr>
            <p:cNvSpPr/>
            <p:nvPr/>
          </p:nvSpPr>
          <p:spPr>
            <a:xfrm>
              <a:off x="-32882376" y="-565969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AF96A624-9662-E7FC-BEFC-7585CCCE9F25}"/>
                </a:ext>
              </a:extLst>
            </p:cNvPr>
            <p:cNvSpPr/>
            <p:nvPr/>
          </p:nvSpPr>
          <p:spPr>
            <a:xfrm>
              <a:off x="-32993547" y="-565969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97E969EE-8AA5-8B62-B25E-2FB052A4EF57}"/>
                </a:ext>
              </a:extLst>
            </p:cNvPr>
            <p:cNvSpPr/>
            <p:nvPr/>
          </p:nvSpPr>
          <p:spPr>
            <a:xfrm>
              <a:off x="-33104719" y="-565969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125CC2F6-66F5-9666-3356-B855855DCC31}"/>
                </a:ext>
              </a:extLst>
            </p:cNvPr>
            <p:cNvSpPr/>
            <p:nvPr/>
          </p:nvSpPr>
          <p:spPr>
            <a:xfrm>
              <a:off x="-32576252" y="-570819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76D0031A-FE3B-245A-9261-49383858EF3D}"/>
                </a:ext>
              </a:extLst>
            </p:cNvPr>
            <p:cNvSpPr/>
            <p:nvPr/>
          </p:nvSpPr>
          <p:spPr>
            <a:xfrm>
              <a:off x="-32687342" y="-570819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2C0B7722-E644-8F3D-18EB-E505216F994F}"/>
                </a:ext>
              </a:extLst>
            </p:cNvPr>
            <p:cNvSpPr/>
            <p:nvPr/>
          </p:nvSpPr>
          <p:spPr>
            <a:xfrm>
              <a:off x="-32798514" y="-570819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10F68E9F-8D0F-2A78-F46A-BCA53980CEE2}"/>
                </a:ext>
              </a:extLst>
            </p:cNvPr>
            <p:cNvSpPr/>
            <p:nvPr/>
          </p:nvSpPr>
          <p:spPr>
            <a:xfrm>
              <a:off x="-32909685" y="-570819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DF9F29C0-FD44-51F9-91F4-B3142E56E339}"/>
                </a:ext>
              </a:extLst>
            </p:cNvPr>
            <p:cNvSpPr/>
            <p:nvPr/>
          </p:nvSpPr>
          <p:spPr>
            <a:xfrm>
              <a:off x="-33020857" y="-570819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5B7375CD-7855-0C2A-B9E1-723AF6B950B9}"/>
                </a:ext>
              </a:extLst>
            </p:cNvPr>
            <p:cNvSpPr/>
            <p:nvPr/>
          </p:nvSpPr>
          <p:spPr>
            <a:xfrm>
              <a:off x="-33132028" y="-570819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6B1A038C-08D5-E176-776D-4C5EDF06A62B}"/>
                </a:ext>
              </a:extLst>
            </p:cNvPr>
            <p:cNvSpPr/>
            <p:nvPr/>
          </p:nvSpPr>
          <p:spPr>
            <a:xfrm>
              <a:off x="-32938203" y="-575564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081038E8-A719-B02C-A9C3-4A002FD91E49}"/>
                </a:ext>
              </a:extLst>
            </p:cNvPr>
            <p:cNvSpPr/>
            <p:nvPr/>
          </p:nvSpPr>
          <p:spPr>
            <a:xfrm>
              <a:off x="-33049375" y="-575564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2399FC66-A1C6-EC27-4E7A-5BED24FCBC3E}"/>
                </a:ext>
              </a:extLst>
            </p:cNvPr>
            <p:cNvSpPr/>
            <p:nvPr/>
          </p:nvSpPr>
          <p:spPr>
            <a:xfrm>
              <a:off x="-33160546" y="-575564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F15337E4-DB45-3485-5CD0-943E0CDE4FDF}"/>
                </a:ext>
              </a:extLst>
            </p:cNvPr>
            <p:cNvSpPr/>
            <p:nvPr/>
          </p:nvSpPr>
          <p:spPr>
            <a:xfrm>
              <a:off x="-32298645" y="-580421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93A1DC21-3431-BD56-93FB-7C5B01104A2B}"/>
                </a:ext>
              </a:extLst>
            </p:cNvPr>
            <p:cNvSpPr/>
            <p:nvPr/>
          </p:nvSpPr>
          <p:spPr>
            <a:xfrm>
              <a:off x="-33549404" y="-893315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43E23CAD-CCAA-F0A0-4D2E-1CB0931D7F34}"/>
                </a:ext>
              </a:extLst>
            </p:cNvPr>
            <p:cNvSpPr/>
            <p:nvPr/>
          </p:nvSpPr>
          <p:spPr>
            <a:xfrm>
              <a:off x="-32409817" y="-580421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CF723691-5EE6-9EC6-E4C3-C880A60197B9}"/>
                </a:ext>
              </a:extLst>
            </p:cNvPr>
            <p:cNvSpPr/>
            <p:nvPr/>
          </p:nvSpPr>
          <p:spPr>
            <a:xfrm>
              <a:off x="-33438233" y="-893315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DAF726C9-140D-ACEA-9801-AB9972265438}"/>
                </a:ext>
              </a:extLst>
            </p:cNvPr>
            <p:cNvSpPr/>
            <p:nvPr/>
          </p:nvSpPr>
          <p:spPr>
            <a:xfrm>
              <a:off x="-32520988" y="-580421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7BD12506-DAB8-15EB-FB94-505D0398C238}"/>
                </a:ext>
              </a:extLst>
            </p:cNvPr>
            <p:cNvSpPr/>
            <p:nvPr/>
          </p:nvSpPr>
          <p:spPr>
            <a:xfrm>
              <a:off x="-33327061" y="-893315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E7938A39-3FC3-C978-8273-0D41C1BD3B12}"/>
                </a:ext>
              </a:extLst>
            </p:cNvPr>
            <p:cNvSpPr/>
            <p:nvPr/>
          </p:nvSpPr>
          <p:spPr>
            <a:xfrm>
              <a:off x="-32632160" y="-580421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7647FE44-9832-BC14-C09B-59BD4EF81297}"/>
                </a:ext>
              </a:extLst>
            </p:cNvPr>
            <p:cNvSpPr/>
            <p:nvPr/>
          </p:nvSpPr>
          <p:spPr>
            <a:xfrm>
              <a:off x="-33215890" y="-893315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DAA25CF8-6771-30C7-0934-525FA572949D}"/>
                </a:ext>
              </a:extLst>
            </p:cNvPr>
            <p:cNvSpPr/>
            <p:nvPr/>
          </p:nvSpPr>
          <p:spPr>
            <a:xfrm>
              <a:off x="-32743331" y="-580421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63AE65EE-123F-6936-8E4B-2D6114714D2D}"/>
                </a:ext>
              </a:extLst>
            </p:cNvPr>
            <p:cNvSpPr/>
            <p:nvPr/>
          </p:nvSpPr>
          <p:spPr>
            <a:xfrm>
              <a:off x="-33104719" y="-893315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C99BA1E6-EBB6-FA46-528B-E3933AB9ECD8}"/>
                </a:ext>
              </a:extLst>
            </p:cNvPr>
            <p:cNvSpPr/>
            <p:nvPr/>
          </p:nvSpPr>
          <p:spPr>
            <a:xfrm>
              <a:off x="-32854502" y="-580421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946F6F52-742F-7073-9125-AC0B17625702}"/>
                </a:ext>
              </a:extLst>
            </p:cNvPr>
            <p:cNvSpPr/>
            <p:nvPr/>
          </p:nvSpPr>
          <p:spPr>
            <a:xfrm>
              <a:off x="-32965674" y="-580421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DE4E5BCA-5D22-434B-0AD9-9CE69E5D7550}"/>
                </a:ext>
              </a:extLst>
            </p:cNvPr>
            <p:cNvSpPr/>
            <p:nvPr/>
          </p:nvSpPr>
          <p:spPr>
            <a:xfrm>
              <a:off x="-32882376" y="-893315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02DA5A1F-B404-37FE-6A2F-46C81F5FFE65}"/>
                </a:ext>
              </a:extLst>
            </p:cNvPr>
            <p:cNvSpPr/>
            <p:nvPr/>
          </p:nvSpPr>
          <p:spPr>
            <a:xfrm>
              <a:off x="-33076845" y="-580421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A64CC4E5-B48B-6D89-9FA7-8452F91C3CB3}"/>
                </a:ext>
              </a:extLst>
            </p:cNvPr>
            <p:cNvSpPr/>
            <p:nvPr/>
          </p:nvSpPr>
          <p:spPr>
            <a:xfrm>
              <a:off x="-32771204" y="-893315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D9BFE746-904B-7C4A-136D-A1D6C05017C1}"/>
                </a:ext>
              </a:extLst>
            </p:cNvPr>
            <p:cNvSpPr/>
            <p:nvPr/>
          </p:nvSpPr>
          <p:spPr>
            <a:xfrm>
              <a:off x="-33188017" y="-580421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F1F40AC2-6BE4-9474-CBD3-D289A65BA60C}"/>
                </a:ext>
              </a:extLst>
            </p:cNvPr>
            <p:cNvSpPr/>
            <p:nvPr/>
          </p:nvSpPr>
          <p:spPr>
            <a:xfrm>
              <a:off x="-32548862" y="-585231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D4AFCABF-B585-23AC-C722-9F2EE7CA1DCC}"/>
                </a:ext>
              </a:extLst>
            </p:cNvPr>
            <p:cNvSpPr/>
            <p:nvPr/>
          </p:nvSpPr>
          <p:spPr>
            <a:xfrm>
              <a:off x="-32660033" y="-585231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3B804F49-AF04-4C65-B120-E3D8B248618E}"/>
                </a:ext>
              </a:extLst>
            </p:cNvPr>
            <p:cNvSpPr/>
            <p:nvPr/>
          </p:nvSpPr>
          <p:spPr>
            <a:xfrm>
              <a:off x="-32771204" y="-585231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C6EF4F41-83B0-83AD-A95C-64A2F53E4D26}"/>
                </a:ext>
              </a:extLst>
            </p:cNvPr>
            <p:cNvSpPr/>
            <p:nvPr/>
          </p:nvSpPr>
          <p:spPr>
            <a:xfrm>
              <a:off x="-32882376" y="-585231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BC310DDA-7A6E-AB81-E395-5198A1C5E367}"/>
                </a:ext>
              </a:extLst>
            </p:cNvPr>
            <p:cNvSpPr/>
            <p:nvPr/>
          </p:nvSpPr>
          <p:spPr>
            <a:xfrm>
              <a:off x="-32993547" y="-585231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13D56A80-10A4-1B20-DD23-905BBA292296}"/>
                </a:ext>
              </a:extLst>
            </p:cNvPr>
            <p:cNvSpPr/>
            <p:nvPr/>
          </p:nvSpPr>
          <p:spPr>
            <a:xfrm>
              <a:off x="-33104719" y="-585231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B2B80508-2A94-8E4A-DD58-5D48DE38B63C}"/>
                </a:ext>
              </a:extLst>
            </p:cNvPr>
            <p:cNvSpPr/>
            <p:nvPr/>
          </p:nvSpPr>
          <p:spPr>
            <a:xfrm>
              <a:off x="-33215890" y="-585231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3F55D4E6-01FA-4836-5C32-E8707D89D920}"/>
                </a:ext>
              </a:extLst>
            </p:cNvPr>
            <p:cNvSpPr/>
            <p:nvPr/>
          </p:nvSpPr>
          <p:spPr>
            <a:xfrm>
              <a:off x="-32576252" y="-590072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4B88C696-A1C1-59D9-BF08-D2D39E63E36C}"/>
                </a:ext>
              </a:extLst>
            </p:cNvPr>
            <p:cNvSpPr/>
            <p:nvPr/>
          </p:nvSpPr>
          <p:spPr>
            <a:xfrm>
              <a:off x="-32687342" y="-590072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201DD1D6-3ADF-AADB-3152-5E48F4D6D995}"/>
                </a:ext>
              </a:extLst>
            </p:cNvPr>
            <p:cNvSpPr/>
            <p:nvPr/>
          </p:nvSpPr>
          <p:spPr>
            <a:xfrm>
              <a:off x="-32798514" y="-590072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82C30087-8D7F-9D3F-2E68-E251DF9C3038}"/>
                </a:ext>
              </a:extLst>
            </p:cNvPr>
            <p:cNvSpPr/>
            <p:nvPr/>
          </p:nvSpPr>
          <p:spPr>
            <a:xfrm>
              <a:off x="-32909685" y="-590072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92732D99-CC03-904D-7500-449BD3C469D6}"/>
                </a:ext>
              </a:extLst>
            </p:cNvPr>
            <p:cNvSpPr/>
            <p:nvPr/>
          </p:nvSpPr>
          <p:spPr>
            <a:xfrm>
              <a:off x="-32048912" y="-893332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33EEAF09-C746-E757-013C-DACFBF435ED5}"/>
                </a:ext>
              </a:extLst>
            </p:cNvPr>
            <p:cNvSpPr/>
            <p:nvPr/>
          </p:nvSpPr>
          <p:spPr>
            <a:xfrm>
              <a:off x="-33020857" y="-590072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36E76124-C83D-EDCE-FD1E-01CA5800AA3E}"/>
                </a:ext>
              </a:extLst>
            </p:cNvPr>
            <p:cNvSpPr/>
            <p:nvPr/>
          </p:nvSpPr>
          <p:spPr>
            <a:xfrm>
              <a:off x="-31937741" y="-893332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95DDE47A-5C92-71E3-3A72-B1E679286800}"/>
                </a:ext>
              </a:extLst>
            </p:cNvPr>
            <p:cNvSpPr/>
            <p:nvPr/>
          </p:nvSpPr>
          <p:spPr>
            <a:xfrm>
              <a:off x="-33521531" y="-888506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3A7FE0D6-6847-2D14-8D4F-848DF6B91B25}"/>
                </a:ext>
              </a:extLst>
            </p:cNvPr>
            <p:cNvSpPr/>
            <p:nvPr/>
          </p:nvSpPr>
          <p:spPr>
            <a:xfrm>
              <a:off x="-33132028" y="-590072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49B7C6D4-8A08-4ED8-18FE-6EA31E17106F}"/>
                </a:ext>
              </a:extLst>
            </p:cNvPr>
            <p:cNvSpPr/>
            <p:nvPr/>
          </p:nvSpPr>
          <p:spPr>
            <a:xfrm>
              <a:off x="-33410359" y="-888506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F75CDD4E-F5E2-BD5B-7802-95E4B91CB815}"/>
                </a:ext>
              </a:extLst>
            </p:cNvPr>
            <p:cNvSpPr/>
            <p:nvPr/>
          </p:nvSpPr>
          <p:spPr>
            <a:xfrm>
              <a:off x="-33299188" y="-888506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ADDFE04D-BF30-B048-9E52-D177AB8F2019}"/>
                </a:ext>
              </a:extLst>
            </p:cNvPr>
            <p:cNvSpPr/>
            <p:nvPr/>
          </p:nvSpPr>
          <p:spPr>
            <a:xfrm>
              <a:off x="-32938203" y="-594817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09AD835B-8CC1-5A66-1B64-A813D4F56F11}"/>
                </a:ext>
              </a:extLst>
            </p:cNvPr>
            <p:cNvSpPr/>
            <p:nvPr/>
          </p:nvSpPr>
          <p:spPr>
            <a:xfrm>
              <a:off x="-33188017" y="-888506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4D5E58A8-5EF0-1BE0-E505-1E41903754CB}"/>
                </a:ext>
              </a:extLst>
            </p:cNvPr>
            <p:cNvSpPr/>
            <p:nvPr/>
          </p:nvSpPr>
          <p:spPr>
            <a:xfrm>
              <a:off x="-33049375" y="-594817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BB818A11-8293-6D2C-F36E-BFD5D2E9EA59}"/>
                </a:ext>
              </a:extLst>
            </p:cNvPr>
            <p:cNvSpPr/>
            <p:nvPr/>
          </p:nvSpPr>
          <p:spPr>
            <a:xfrm>
              <a:off x="-33076845" y="-888506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956823C3-6BF8-2A31-2C55-389CA2FC5B16}"/>
                </a:ext>
              </a:extLst>
            </p:cNvPr>
            <p:cNvSpPr/>
            <p:nvPr/>
          </p:nvSpPr>
          <p:spPr>
            <a:xfrm>
              <a:off x="-32854502" y="-888506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B6DF4F26-2167-6698-46EF-E30980A8DA8D}"/>
                </a:ext>
              </a:extLst>
            </p:cNvPr>
            <p:cNvSpPr/>
            <p:nvPr/>
          </p:nvSpPr>
          <p:spPr>
            <a:xfrm>
              <a:off x="-33160546" y="-594817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82061A7E-4EBF-0A0A-F83C-EE770697DB75}"/>
                </a:ext>
              </a:extLst>
            </p:cNvPr>
            <p:cNvSpPr/>
            <p:nvPr/>
          </p:nvSpPr>
          <p:spPr>
            <a:xfrm>
              <a:off x="-32743331" y="-888506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B19E2510-4271-8824-FCE6-145FC0DF349D}"/>
                </a:ext>
              </a:extLst>
            </p:cNvPr>
            <p:cNvSpPr/>
            <p:nvPr/>
          </p:nvSpPr>
          <p:spPr>
            <a:xfrm>
              <a:off x="-32743331" y="-599675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1C56B999-5932-0E21-DF43-06AA570E6CB2}"/>
                </a:ext>
              </a:extLst>
            </p:cNvPr>
            <p:cNvSpPr/>
            <p:nvPr/>
          </p:nvSpPr>
          <p:spPr>
            <a:xfrm>
              <a:off x="-32632160" y="-888506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5A5854D9-BACC-43DD-E104-B91EF0B423FE}"/>
                </a:ext>
              </a:extLst>
            </p:cNvPr>
            <p:cNvSpPr/>
            <p:nvPr/>
          </p:nvSpPr>
          <p:spPr>
            <a:xfrm>
              <a:off x="-32854502" y="-599675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243705EF-FC0A-6C7C-B6F4-C0DAD3A4F108}"/>
                </a:ext>
              </a:extLst>
            </p:cNvPr>
            <p:cNvSpPr/>
            <p:nvPr/>
          </p:nvSpPr>
          <p:spPr>
            <a:xfrm>
              <a:off x="-32520988" y="-888506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A3152208-3A8C-27DE-1EFC-AA24F9D11A40}"/>
                </a:ext>
              </a:extLst>
            </p:cNvPr>
            <p:cNvSpPr/>
            <p:nvPr/>
          </p:nvSpPr>
          <p:spPr>
            <a:xfrm>
              <a:off x="-32965674" y="-599675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521DCC2E-FCA8-764F-7CBA-13CFE1388C2C}"/>
                </a:ext>
              </a:extLst>
            </p:cNvPr>
            <p:cNvSpPr/>
            <p:nvPr/>
          </p:nvSpPr>
          <p:spPr>
            <a:xfrm>
              <a:off x="-32409817" y="-888506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58253FF6-340A-D343-999D-3B9159C949EC}"/>
                </a:ext>
              </a:extLst>
            </p:cNvPr>
            <p:cNvSpPr/>
            <p:nvPr/>
          </p:nvSpPr>
          <p:spPr>
            <a:xfrm>
              <a:off x="-33076845" y="-599675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C9AD4FDE-9291-4CAC-CA23-BE8BCAF8B65A}"/>
                </a:ext>
              </a:extLst>
            </p:cNvPr>
            <p:cNvSpPr/>
            <p:nvPr/>
          </p:nvSpPr>
          <p:spPr>
            <a:xfrm>
              <a:off x="-32771204" y="-604485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B0584E10-9D2E-8844-42F2-1F58613DAB8C}"/>
                </a:ext>
              </a:extLst>
            </p:cNvPr>
            <p:cNvSpPr/>
            <p:nvPr/>
          </p:nvSpPr>
          <p:spPr>
            <a:xfrm>
              <a:off x="-32882376" y="-604485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F962236E-D6DC-2263-15CD-C44639CB31CC}"/>
                </a:ext>
              </a:extLst>
            </p:cNvPr>
            <p:cNvSpPr/>
            <p:nvPr/>
          </p:nvSpPr>
          <p:spPr>
            <a:xfrm>
              <a:off x="-32993547" y="-604485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1B2EC160-BCBF-F471-56F6-9AD109597987}"/>
                </a:ext>
              </a:extLst>
            </p:cNvPr>
            <p:cNvSpPr/>
            <p:nvPr/>
          </p:nvSpPr>
          <p:spPr>
            <a:xfrm>
              <a:off x="-33104719" y="-604485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A4AC96B4-2A5F-CA07-58A9-81A057D5CD38}"/>
                </a:ext>
              </a:extLst>
            </p:cNvPr>
            <p:cNvSpPr/>
            <p:nvPr/>
          </p:nvSpPr>
          <p:spPr>
            <a:xfrm>
              <a:off x="-32798514" y="-609334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659C70FB-27D1-05B4-4C41-C855B4FDCBD4}"/>
                </a:ext>
              </a:extLst>
            </p:cNvPr>
            <p:cNvSpPr/>
            <p:nvPr/>
          </p:nvSpPr>
          <p:spPr>
            <a:xfrm>
              <a:off x="-32909685" y="-609334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D4861CF9-6A2A-CE08-3E87-C761B3E0CB9B}"/>
                </a:ext>
              </a:extLst>
            </p:cNvPr>
            <p:cNvSpPr/>
            <p:nvPr/>
          </p:nvSpPr>
          <p:spPr>
            <a:xfrm>
              <a:off x="-31965373" y="-888506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1B064ACB-3DD7-C72E-5E14-5EA400E13A09}"/>
                </a:ext>
              </a:extLst>
            </p:cNvPr>
            <p:cNvSpPr/>
            <p:nvPr/>
          </p:nvSpPr>
          <p:spPr>
            <a:xfrm>
              <a:off x="-33020857" y="-609334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E946DA79-A589-94C7-5DC5-BF55BECA3049}"/>
                </a:ext>
              </a:extLst>
            </p:cNvPr>
            <p:cNvSpPr/>
            <p:nvPr/>
          </p:nvSpPr>
          <p:spPr>
            <a:xfrm>
              <a:off x="-33494060" y="-883648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C3D9EFB5-F47B-C787-A3BF-73682149EA2F}"/>
                </a:ext>
              </a:extLst>
            </p:cNvPr>
            <p:cNvSpPr/>
            <p:nvPr/>
          </p:nvSpPr>
          <p:spPr>
            <a:xfrm>
              <a:off x="-33132028" y="-609334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346E5F8F-6712-145E-B923-9FBDE647EBDE}"/>
                </a:ext>
              </a:extLst>
            </p:cNvPr>
            <p:cNvSpPr/>
            <p:nvPr/>
          </p:nvSpPr>
          <p:spPr>
            <a:xfrm>
              <a:off x="-33382889" y="-883648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AF9C9CB6-D2ED-FDF8-CE00-7BFE69C9A8E4}"/>
                </a:ext>
              </a:extLst>
            </p:cNvPr>
            <p:cNvSpPr/>
            <p:nvPr/>
          </p:nvSpPr>
          <p:spPr>
            <a:xfrm>
              <a:off x="-33271717" y="-883648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648AC455-5BFC-8E0F-D0A6-837674176272}"/>
                </a:ext>
              </a:extLst>
            </p:cNvPr>
            <p:cNvSpPr/>
            <p:nvPr/>
          </p:nvSpPr>
          <p:spPr>
            <a:xfrm>
              <a:off x="-32938203" y="-614071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6BB4B253-D26A-B720-C927-1C1A44C83A3B}"/>
                </a:ext>
              </a:extLst>
            </p:cNvPr>
            <p:cNvSpPr/>
            <p:nvPr/>
          </p:nvSpPr>
          <p:spPr>
            <a:xfrm>
              <a:off x="-33160546" y="-883648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385DB073-887A-3EF9-BE87-B30AB5616AE8}"/>
                </a:ext>
              </a:extLst>
            </p:cNvPr>
            <p:cNvSpPr/>
            <p:nvPr/>
          </p:nvSpPr>
          <p:spPr>
            <a:xfrm>
              <a:off x="-33049375" y="-614071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8DC8BFA1-CC3E-CE27-E29E-4F2201149302}"/>
                </a:ext>
              </a:extLst>
            </p:cNvPr>
            <p:cNvSpPr/>
            <p:nvPr/>
          </p:nvSpPr>
          <p:spPr>
            <a:xfrm>
              <a:off x="-33271717" y="-614071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3BD2EED2-6508-3487-387E-FC37F3095A15}"/>
                </a:ext>
              </a:extLst>
            </p:cNvPr>
            <p:cNvSpPr/>
            <p:nvPr/>
          </p:nvSpPr>
          <p:spPr>
            <a:xfrm>
              <a:off x="-33299188" y="-618929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0826FB61-D287-C62A-0F81-318D224B922F}"/>
                </a:ext>
              </a:extLst>
            </p:cNvPr>
            <p:cNvSpPr/>
            <p:nvPr/>
          </p:nvSpPr>
          <p:spPr>
            <a:xfrm>
              <a:off x="-33327061" y="-6237389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1AC1DBF4-EB96-C0C0-6C97-1BBB2686EC79}"/>
                </a:ext>
              </a:extLst>
            </p:cNvPr>
            <p:cNvSpPr/>
            <p:nvPr/>
          </p:nvSpPr>
          <p:spPr>
            <a:xfrm>
              <a:off x="-33465542" y="-628588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1705738C-BEB0-9AF8-8C75-F95359F23A5C}"/>
                </a:ext>
              </a:extLst>
            </p:cNvPr>
            <p:cNvSpPr/>
            <p:nvPr/>
          </p:nvSpPr>
          <p:spPr>
            <a:xfrm>
              <a:off x="-32938203" y="-633333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C8CC42CE-72FB-329C-DBD2-130E26ACD51E}"/>
                </a:ext>
              </a:extLst>
            </p:cNvPr>
            <p:cNvSpPr/>
            <p:nvPr/>
          </p:nvSpPr>
          <p:spPr>
            <a:xfrm>
              <a:off x="-33160546" y="-633333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91954CE2-26D8-98ED-7AFC-A0C71FE11E88}"/>
                </a:ext>
              </a:extLst>
            </p:cNvPr>
            <p:cNvSpPr/>
            <p:nvPr/>
          </p:nvSpPr>
          <p:spPr>
            <a:xfrm>
              <a:off x="-33494060" y="-633333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0C5DE2D8-F171-96FE-487C-3833260192A5}"/>
                </a:ext>
              </a:extLst>
            </p:cNvPr>
            <p:cNvSpPr/>
            <p:nvPr/>
          </p:nvSpPr>
          <p:spPr>
            <a:xfrm>
              <a:off x="-33605232" y="-633333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217EEB65-35B2-0B9B-3E8C-67E61D27B14B}"/>
                </a:ext>
              </a:extLst>
            </p:cNvPr>
            <p:cNvSpPr/>
            <p:nvPr/>
          </p:nvSpPr>
          <p:spPr>
            <a:xfrm>
              <a:off x="-33410359" y="-638183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E38D90A8-093F-99F2-D3D8-14DA75C69A17}"/>
                </a:ext>
              </a:extLst>
            </p:cNvPr>
            <p:cNvSpPr/>
            <p:nvPr/>
          </p:nvSpPr>
          <p:spPr>
            <a:xfrm>
              <a:off x="-33632702" y="-638183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11CA0F89-6157-6418-EB0A-0FB4E331540F}"/>
                </a:ext>
              </a:extLst>
            </p:cNvPr>
            <p:cNvSpPr/>
            <p:nvPr/>
          </p:nvSpPr>
          <p:spPr>
            <a:xfrm>
              <a:off x="-33743874" y="-638183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7B9FBC26-C972-905F-37C9-739452715201}"/>
                </a:ext>
              </a:extLst>
            </p:cNvPr>
            <p:cNvSpPr/>
            <p:nvPr/>
          </p:nvSpPr>
          <p:spPr>
            <a:xfrm>
              <a:off x="-33215890" y="-642992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D49CDEF7-444D-D26F-8B8E-767F54DF0A0A}"/>
                </a:ext>
              </a:extLst>
            </p:cNvPr>
            <p:cNvSpPr/>
            <p:nvPr/>
          </p:nvSpPr>
          <p:spPr>
            <a:xfrm>
              <a:off x="-33660576" y="-642992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183B728B-EC04-6B8B-5818-CBCD09FD827F}"/>
                </a:ext>
              </a:extLst>
            </p:cNvPr>
            <p:cNvSpPr/>
            <p:nvPr/>
          </p:nvSpPr>
          <p:spPr>
            <a:xfrm>
              <a:off x="-33687885" y="-647842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FCD4D4A4-76FB-F198-6991-5D9A873A18E6}"/>
                </a:ext>
              </a:extLst>
            </p:cNvPr>
            <p:cNvSpPr/>
            <p:nvPr/>
          </p:nvSpPr>
          <p:spPr>
            <a:xfrm>
              <a:off x="-33799056" y="-647842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0F2E07A0-291A-8F33-116A-FCB52F41A3B7}"/>
                </a:ext>
              </a:extLst>
            </p:cNvPr>
            <p:cNvSpPr/>
            <p:nvPr/>
          </p:nvSpPr>
          <p:spPr>
            <a:xfrm>
              <a:off x="-33605232" y="-652587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F4767B26-FDB5-E323-F29B-AE4C11ED5146}"/>
                </a:ext>
              </a:extLst>
            </p:cNvPr>
            <p:cNvSpPr/>
            <p:nvPr/>
          </p:nvSpPr>
          <p:spPr>
            <a:xfrm>
              <a:off x="-33716403" y="-652587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10FCD783-1EF4-7392-2C72-60E8F287C733}"/>
                </a:ext>
              </a:extLst>
            </p:cNvPr>
            <p:cNvSpPr/>
            <p:nvPr/>
          </p:nvSpPr>
          <p:spPr>
            <a:xfrm>
              <a:off x="-33827574" y="-652587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2F566AE9-45C0-442D-DEE8-7A4FD4BF53E3}"/>
                </a:ext>
              </a:extLst>
            </p:cNvPr>
            <p:cNvSpPr/>
            <p:nvPr/>
          </p:nvSpPr>
          <p:spPr>
            <a:xfrm>
              <a:off x="-33632702" y="-657445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83D094B3-4F2D-96F1-A3B6-DDE7F4FD65E9}"/>
                </a:ext>
              </a:extLst>
            </p:cNvPr>
            <p:cNvSpPr/>
            <p:nvPr/>
          </p:nvSpPr>
          <p:spPr>
            <a:xfrm>
              <a:off x="-33687885" y="-878911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91FAF934-EEA0-3D9F-8F20-6E92BE6182CA}"/>
                </a:ext>
              </a:extLst>
            </p:cNvPr>
            <p:cNvSpPr/>
            <p:nvPr/>
          </p:nvSpPr>
          <p:spPr>
            <a:xfrm>
              <a:off x="-33465542" y="-878911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9C224AE8-457D-C80D-0800-ED397909A8E8}"/>
                </a:ext>
              </a:extLst>
            </p:cNvPr>
            <p:cNvSpPr/>
            <p:nvPr/>
          </p:nvSpPr>
          <p:spPr>
            <a:xfrm>
              <a:off x="-33743874" y="-657445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2E53557D-47BA-EE87-14FC-C05537881E70}"/>
                </a:ext>
              </a:extLst>
            </p:cNvPr>
            <p:cNvSpPr/>
            <p:nvPr/>
          </p:nvSpPr>
          <p:spPr>
            <a:xfrm>
              <a:off x="-33855045" y="-657445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9FBFA861-64D2-E2F7-7542-9BF248AA53C1}"/>
                </a:ext>
              </a:extLst>
            </p:cNvPr>
            <p:cNvSpPr/>
            <p:nvPr/>
          </p:nvSpPr>
          <p:spPr>
            <a:xfrm>
              <a:off x="-33243199" y="-878911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C8EA9291-EF4E-EC07-2698-62BC30E3E67E}"/>
                </a:ext>
              </a:extLst>
            </p:cNvPr>
            <p:cNvSpPr/>
            <p:nvPr/>
          </p:nvSpPr>
          <p:spPr>
            <a:xfrm>
              <a:off x="-33327061" y="-662254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FA48A545-871C-A5DC-CDBF-D30F00F4FE63}"/>
                </a:ext>
              </a:extLst>
            </p:cNvPr>
            <p:cNvSpPr/>
            <p:nvPr/>
          </p:nvSpPr>
          <p:spPr>
            <a:xfrm>
              <a:off x="-33132028" y="-878911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B3172270-5368-EE56-1601-9EBA20138A1F}"/>
                </a:ext>
              </a:extLst>
            </p:cNvPr>
            <p:cNvSpPr/>
            <p:nvPr/>
          </p:nvSpPr>
          <p:spPr>
            <a:xfrm>
              <a:off x="-33438233" y="-662254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8ED66A5F-A97B-7B27-669C-EF94E072DE09}"/>
                </a:ext>
              </a:extLst>
            </p:cNvPr>
            <p:cNvSpPr/>
            <p:nvPr/>
          </p:nvSpPr>
          <p:spPr>
            <a:xfrm>
              <a:off x="-33549404" y="-662254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C72874BB-3826-BC07-932B-2CB520B1A6E9}"/>
                </a:ext>
              </a:extLst>
            </p:cNvPr>
            <p:cNvSpPr/>
            <p:nvPr/>
          </p:nvSpPr>
          <p:spPr>
            <a:xfrm>
              <a:off x="-33660576" y="-662254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776DB25B-384A-A027-3604-1445F374B011}"/>
                </a:ext>
              </a:extLst>
            </p:cNvPr>
            <p:cNvSpPr/>
            <p:nvPr/>
          </p:nvSpPr>
          <p:spPr>
            <a:xfrm>
              <a:off x="-33771747" y="-662254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89B5B28B-8BF9-EAD4-89F6-D4F48CC4DB37}"/>
                </a:ext>
              </a:extLst>
            </p:cNvPr>
            <p:cNvSpPr/>
            <p:nvPr/>
          </p:nvSpPr>
          <p:spPr>
            <a:xfrm>
              <a:off x="-33882918" y="-662254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165E49E7-0BDA-FA59-7AB7-991D9F82622C}"/>
                </a:ext>
              </a:extLst>
            </p:cNvPr>
            <p:cNvSpPr/>
            <p:nvPr/>
          </p:nvSpPr>
          <p:spPr>
            <a:xfrm>
              <a:off x="-33243199" y="-667096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C3C21D91-0807-68E9-AD6A-6B97B80EB10A}"/>
                </a:ext>
              </a:extLst>
            </p:cNvPr>
            <p:cNvSpPr/>
            <p:nvPr/>
          </p:nvSpPr>
          <p:spPr>
            <a:xfrm>
              <a:off x="-33354371" y="-667096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AE08E822-3600-6724-635A-A4168441BF95}"/>
                </a:ext>
              </a:extLst>
            </p:cNvPr>
            <p:cNvSpPr/>
            <p:nvPr/>
          </p:nvSpPr>
          <p:spPr>
            <a:xfrm>
              <a:off x="-33465542" y="-667096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2DE1C471-7CE8-D920-EC1F-952843D575EB}"/>
                </a:ext>
              </a:extLst>
            </p:cNvPr>
            <p:cNvSpPr/>
            <p:nvPr/>
          </p:nvSpPr>
          <p:spPr>
            <a:xfrm>
              <a:off x="-33576714" y="-667096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774C7A56-07AF-F0F6-4802-614BE244D40C}"/>
                </a:ext>
              </a:extLst>
            </p:cNvPr>
            <p:cNvSpPr/>
            <p:nvPr/>
          </p:nvSpPr>
          <p:spPr>
            <a:xfrm>
              <a:off x="-33687885" y="-667096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137D922F-48EE-7EF7-DC9A-ACCEE867EC2A}"/>
                </a:ext>
              </a:extLst>
            </p:cNvPr>
            <p:cNvSpPr/>
            <p:nvPr/>
          </p:nvSpPr>
          <p:spPr>
            <a:xfrm>
              <a:off x="-33799056" y="-667096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CD82AEF8-2900-48EE-C2D7-40A26AD0D3CB}"/>
                </a:ext>
              </a:extLst>
            </p:cNvPr>
            <p:cNvSpPr/>
            <p:nvPr/>
          </p:nvSpPr>
          <p:spPr>
            <a:xfrm>
              <a:off x="-33271717" y="-671841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392D8D58-3958-6CBC-0725-EBFEF7AE4E19}"/>
                </a:ext>
              </a:extLst>
            </p:cNvPr>
            <p:cNvSpPr/>
            <p:nvPr/>
          </p:nvSpPr>
          <p:spPr>
            <a:xfrm>
              <a:off x="-33382889" y="-671841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E952303E-EBA8-10B6-8A00-FCA9AEF1746D}"/>
                </a:ext>
              </a:extLst>
            </p:cNvPr>
            <p:cNvSpPr/>
            <p:nvPr/>
          </p:nvSpPr>
          <p:spPr>
            <a:xfrm>
              <a:off x="-33494060" y="-671841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D55B22E2-FCDA-BC69-F80C-5D4A76CADF9C}"/>
                </a:ext>
              </a:extLst>
            </p:cNvPr>
            <p:cNvSpPr/>
            <p:nvPr/>
          </p:nvSpPr>
          <p:spPr>
            <a:xfrm>
              <a:off x="-33605232" y="-671841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4949967E-F7E4-7797-C7B9-5048B99C9467}"/>
                </a:ext>
              </a:extLst>
            </p:cNvPr>
            <p:cNvSpPr/>
            <p:nvPr/>
          </p:nvSpPr>
          <p:spPr>
            <a:xfrm>
              <a:off x="-33716403" y="-671841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5C692E9B-6DB2-9D61-6040-D76DB5B0D9A9}"/>
                </a:ext>
              </a:extLst>
            </p:cNvPr>
            <p:cNvSpPr/>
            <p:nvPr/>
          </p:nvSpPr>
          <p:spPr>
            <a:xfrm>
              <a:off x="-33827574" y="-671841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6E94AEEE-7D90-7A24-C9DA-2FAAF19BF019}"/>
                </a:ext>
              </a:extLst>
            </p:cNvPr>
            <p:cNvSpPr/>
            <p:nvPr/>
          </p:nvSpPr>
          <p:spPr>
            <a:xfrm>
              <a:off x="-33938746" y="-671841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1A6B8429-C10F-BADB-4818-518A42618201}"/>
                </a:ext>
              </a:extLst>
            </p:cNvPr>
            <p:cNvSpPr/>
            <p:nvPr/>
          </p:nvSpPr>
          <p:spPr>
            <a:xfrm>
              <a:off x="-33188017" y="-676698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D1263710-E45B-66DA-9D5F-EA6E0AB7A13A}"/>
                </a:ext>
              </a:extLst>
            </p:cNvPr>
            <p:cNvSpPr/>
            <p:nvPr/>
          </p:nvSpPr>
          <p:spPr>
            <a:xfrm>
              <a:off x="-33882918" y="-874062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0A5E85BB-6807-B0A0-73D7-A294983512FD}"/>
                </a:ext>
              </a:extLst>
            </p:cNvPr>
            <p:cNvSpPr/>
            <p:nvPr/>
          </p:nvSpPr>
          <p:spPr>
            <a:xfrm>
              <a:off x="-33299188" y="-676698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90C7E535-1AF1-08A1-0FEC-2D930452C88F}"/>
                </a:ext>
              </a:extLst>
            </p:cNvPr>
            <p:cNvSpPr/>
            <p:nvPr/>
          </p:nvSpPr>
          <p:spPr>
            <a:xfrm>
              <a:off x="-33660576" y="-874062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A30BC751-8527-2804-CD6E-6879456AD308}"/>
                </a:ext>
              </a:extLst>
            </p:cNvPr>
            <p:cNvSpPr/>
            <p:nvPr/>
          </p:nvSpPr>
          <p:spPr>
            <a:xfrm>
              <a:off x="-33410359" y="-676698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361700CB-E38D-678F-785B-E61714072A0F}"/>
                </a:ext>
              </a:extLst>
            </p:cNvPr>
            <p:cNvSpPr/>
            <p:nvPr/>
          </p:nvSpPr>
          <p:spPr>
            <a:xfrm>
              <a:off x="-33521531" y="-676698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D25E617D-F16C-44FE-F20F-CD8F526A9DC3}"/>
                </a:ext>
              </a:extLst>
            </p:cNvPr>
            <p:cNvSpPr/>
            <p:nvPr/>
          </p:nvSpPr>
          <p:spPr>
            <a:xfrm>
              <a:off x="-33438233" y="-874062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36199A85-A247-11CE-68DE-03B27078BDDB}"/>
                </a:ext>
              </a:extLst>
            </p:cNvPr>
            <p:cNvSpPr/>
            <p:nvPr/>
          </p:nvSpPr>
          <p:spPr>
            <a:xfrm>
              <a:off x="-33327061" y="-874062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D42A96C1-20DD-4857-5F9A-132BC23D1BD3}"/>
                </a:ext>
              </a:extLst>
            </p:cNvPr>
            <p:cNvSpPr/>
            <p:nvPr/>
          </p:nvSpPr>
          <p:spPr>
            <a:xfrm>
              <a:off x="-33632702" y="-676698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ADA3C8A5-88CA-857E-C440-198FD7C864E2}"/>
                </a:ext>
              </a:extLst>
            </p:cNvPr>
            <p:cNvSpPr/>
            <p:nvPr/>
          </p:nvSpPr>
          <p:spPr>
            <a:xfrm>
              <a:off x="-33215890" y="-874062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779B895A-BBDE-5E04-2085-112CA120AD29}"/>
                </a:ext>
              </a:extLst>
            </p:cNvPr>
            <p:cNvSpPr/>
            <p:nvPr/>
          </p:nvSpPr>
          <p:spPr>
            <a:xfrm>
              <a:off x="-33743874" y="-676698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B5E01A16-C186-E3A6-D75B-9D1CD61390A7}"/>
                </a:ext>
              </a:extLst>
            </p:cNvPr>
            <p:cNvSpPr/>
            <p:nvPr/>
          </p:nvSpPr>
          <p:spPr>
            <a:xfrm>
              <a:off x="-33855045" y="-676698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F824CEDE-9105-0855-8E51-33255FCC1B9C}"/>
                </a:ext>
              </a:extLst>
            </p:cNvPr>
            <p:cNvSpPr/>
            <p:nvPr/>
          </p:nvSpPr>
          <p:spPr>
            <a:xfrm>
              <a:off x="-32993547" y="-874062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6F6A11A6-DF4C-73B1-B54E-C60612D9ADB4}"/>
                </a:ext>
              </a:extLst>
            </p:cNvPr>
            <p:cNvSpPr/>
            <p:nvPr/>
          </p:nvSpPr>
          <p:spPr>
            <a:xfrm>
              <a:off x="-33966216" y="-676698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A8899E06-8E60-06C6-BF84-2D38DCD4D63A}"/>
                </a:ext>
              </a:extLst>
            </p:cNvPr>
            <p:cNvSpPr/>
            <p:nvPr/>
          </p:nvSpPr>
          <p:spPr>
            <a:xfrm>
              <a:off x="-32882376" y="-874062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9F243C2E-59A4-F02C-C36C-C669E7138B37}"/>
                </a:ext>
              </a:extLst>
            </p:cNvPr>
            <p:cNvSpPr/>
            <p:nvPr/>
          </p:nvSpPr>
          <p:spPr>
            <a:xfrm>
              <a:off x="-34077388" y="-676698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022D781A-B350-E7CB-CDF4-63DFD0485906}"/>
                </a:ext>
              </a:extLst>
            </p:cNvPr>
            <p:cNvSpPr/>
            <p:nvPr/>
          </p:nvSpPr>
          <p:spPr>
            <a:xfrm>
              <a:off x="-32771204" y="-874062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DA125FE7-0EA5-8AE4-1DD8-7F135525654B}"/>
                </a:ext>
              </a:extLst>
            </p:cNvPr>
            <p:cNvSpPr/>
            <p:nvPr/>
          </p:nvSpPr>
          <p:spPr>
            <a:xfrm>
              <a:off x="-33215890" y="-681508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7B95C567-E189-F309-0917-4F9E8557C1FD}"/>
                </a:ext>
              </a:extLst>
            </p:cNvPr>
            <p:cNvSpPr/>
            <p:nvPr/>
          </p:nvSpPr>
          <p:spPr>
            <a:xfrm>
              <a:off x="-33132028" y="-917419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B75B60A3-C60A-82B7-081D-392C000EE924}"/>
                </a:ext>
              </a:extLst>
            </p:cNvPr>
            <p:cNvSpPr/>
            <p:nvPr/>
          </p:nvSpPr>
          <p:spPr>
            <a:xfrm>
              <a:off x="-33327061" y="-681508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9E136AFB-3A98-E558-18A0-12F79F36E34C}"/>
                </a:ext>
              </a:extLst>
            </p:cNvPr>
            <p:cNvSpPr/>
            <p:nvPr/>
          </p:nvSpPr>
          <p:spPr>
            <a:xfrm>
              <a:off x="-33438233" y="-681508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D3CB8D67-9AB1-D82A-B858-3B98B9B2E879}"/>
                </a:ext>
              </a:extLst>
            </p:cNvPr>
            <p:cNvSpPr/>
            <p:nvPr/>
          </p:nvSpPr>
          <p:spPr>
            <a:xfrm>
              <a:off x="-33549404" y="-681508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C66E5310-B8A9-D4C5-38CB-A14854812BF8}"/>
                </a:ext>
              </a:extLst>
            </p:cNvPr>
            <p:cNvSpPr/>
            <p:nvPr/>
          </p:nvSpPr>
          <p:spPr>
            <a:xfrm>
              <a:off x="-33243199" y="-917419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E7ED2AA9-3221-DFCA-2395-67978805AA36}"/>
                </a:ext>
              </a:extLst>
            </p:cNvPr>
            <p:cNvSpPr/>
            <p:nvPr/>
          </p:nvSpPr>
          <p:spPr>
            <a:xfrm>
              <a:off x="-33660576" y="-681508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10FD0B30-10CB-A14E-0881-45A6CA441E15}"/>
                </a:ext>
              </a:extLst>
            </p:cNvPr>
            <p:cNvSpPr/>
            <p:nvPr/>
          </p:nvSpPr>
          <p:spPr>
            <a:xfrm>
              <a:off x="-33771747" y="-681508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7C64657A-0B15-6CCD-8BD3-FB090732C537}"/>
                </a:ext>
              </a:extLst>
            </p:cNvPr>
            <p:cNvSpPr/>
            <p:nvPr/>
          </p:nvSpPr>
          <p:spPr>
            <a:xfrm>
              <a:off x="-33882918" y="-681508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FA07A5B8-7661-BCAC-0934-8672DD8C2C34}"/>
                </a:ext>
              </a:extLst>
            </p:cNvPr>
            <p:cNvSpPr/>
            <p:nvPr/>
          </p:nvSpPr>
          <p:spPr>
            <a:xfrm>
              <a:off x="-33354371" y="-917419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8AC49A22-2E0B-AC0A-B5F4-039517B463D1}"/>
                </a:ext>
              </a:extLst>
            </p:cNvPr>
            <p:cNvSpPr/>
            <p:nvPr/>
          </p:nvSpPr>
          <p:spPr>
            <a:xfrm>
              <a:off x="-33994090" y="-681508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B3B59BFF-874C-66F8-C297-DB64CF2AC60A}"/>
                </a:ext>
              </a:extLst>
            </p:cNvPr>
            <p:cNvSpPr/>
            <p:nvPr/>
          </p:nvSpPr>
          <p:spPr>
            <a:xfrm>
              <a:off x="-34105261" y="-681508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9584CB35-A7DB-B24E-2C6E-61B9C42D7116}"/>
                </a:ext>
              </a:extLst>
            </p:cNvPr>
            <p:cNvSpPr/>
            <p:nvPr/>
          </p:nvSpPr>
          <p:spPr>
            <a:xfrm>
              <a:off x="-32048912" y="-874078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23D895EB-67E2-9772-F362-0FBA6AF8D971}"/>
                </a:ext>
              </a:extLst>
            </p:cNvPr>
            <p:cNvSpPr/>
            <p:nvPr/>
          </p:nvSpPr>
          <p:spPr>
            <a:xfrm>
              <a:off x="-33132028" y="-686349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23F586FA-1598-75BB-9633-C5DC716CA526}"/>
                </a:ext>
              </a:extLst>
            </p:cNvPr>
            <p:cNvSpPr/>
            <p:nvPr/>
          </p:nvSpPr>
          <p:spPr>
            <a:xfrm>
              <a:off x="-31937741" y="-874078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97447155-E4E2-AF95-471F-73C7A75C0A0B}"/>
                </a:ext>
              </a:extLst>
            </p:cNvPr>
            <p:cNvSpPr/>
            <p:nvPr/>
          </p:nvSpPr>
          <p:spPr>
            <a:xfrm>
              <a:off x="-33632702" y="-869252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9AE2FC40-9BB3-AA37-4AE5-A20E2373A7AE}"/>
                </a:ext>
              </a:extLst>
            </p:cNvPr>
            <p:cNvSpPr/>
            <p:nvPr/>
          </p:nvSpPr>
          <p:spPr>
            <a:xfrm>
              <a:off x="-33243199" y="-686349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E2FA6C4C-C703-E85E-5CAC-0EB433AE02DA}"/>
                </a:ext>
              </a:extLst>
            </p:cNvPr>
            <p:cNvSpPr/>
            <p:nvPr/>
          </p:nvSpPr>
          <p:spPr>
            <a:xfrm>
              <a:off x="-33299188" y="-869252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7C8922F5-52B9-5559-2A50-DA1ED4F57ED1}"/>
                </a:ext>
              </a:extLst>
            </p:cNvPr>
            <p:cNvSpPr/>
            <p:nvPr/>
          </p:nvSpPr>
          <p:spPr>
            <a:xfrm>
              <a:off x="-33354371" y="-686349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2E84859B-4059-5273-D4A5-5E7D5CD22565}"/>
                </a:ext>
              </a:extLst>
            </p:cNvPr>
            <p:cNvSpPr/>
            <p:nvPr/>
          </p:nvSpPr>
          <p:spPr>
            <a:xfrm>
              <a:off x="-33188017" y="-869252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75B36166-0690-E5C3-F9B0-A08B483FE4F1}"/>
                </a:ext>
              </a:extLst>
            </p:cNvPr>
            <p:cNvSpPr/>
            <p:nvPr/>
          </p:nvSpPr>
          <p:spPr>
            <a:xfrm>
              <a:off x="-33465542" y="-686349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3061FFBA-86C1-1AAC-D8C7-D606A6485F7E}"/>
                </a:ext>
              </a:extLst>
            </p:cNvPr>
            <p:cNvSpPr/>
            <p:nvPr/>
          </p:nvSpPr>
          <p:spPr>
            <a:xfrm>
              <a:off x="-32965674" y="-869252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5C90B455-8377-6319-2B03-AA10C2A25D51}"/>
                </a:ext>
              </a:extLst>
            </p:cNvPr>
            <p:cNvSpPr/>
            <p:nvPr/>
          </p:nvSpPr>
          <p:spPr>
            <a:xfrm>
              <a:off x="-33576714" y="-686349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A46356CE-7517-BA2E-D5AD-B324BCB24DE4}"/>
                </a:ext>
              </a:extLst>
            </p:cNvPr>
            <p:cNvSpPr/>
            <p:nvPr/>
          </p:nvSpPr>
          <p:spPr>
            <a:xfrm>
              <a:off x="-32854502" y="-869252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9BFFDF4F-6943-A7BD-A5AB-24F866198418}"/>
                </a:ext>
              </a:extLst>
            </p:cNvPr>
            <p:cNvSpPr/>
            <p:nvPr/>
          </p:nvSpPr>
          <p:spPr>
            <a:xfrm>
              <a:off x="-33687885" y="-686349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9B5D9446-EAC3-5DBE-75CB-B944E3997163}"/>
                </a:ext>
              </a:extLst>
            </p:cNvPr>
            <p:cNvSpPr/>
            <p:nvPr/>
          </p:nvSpPr>
          <p:spPr>
            <a:xfrm>
              <a:off x="-32743331" y="-869252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A029A69A-9715-F2D4-5C43-53666E8C0155}"/>
                </a:ext>
              </a:extLst>
            </p:cNvPr>
            <p:cNvSpPr/>
            <p:nvPr/>
          </p:nvSpPr>
          <p:spPr>
            <a:xfrm>
              <a:off x="-33799056" y="-686349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29668C20-7B81-145D-DE36-39C4E8A5EC3F}"/>
                </a:ext>
              </a:extLst>
            </p:cNvPr>
            <p:cNvSpPr/>
            <p:nvPr/>
          </p:nvSpPr>
          <p:spPr>
            <a:xfrm>
              <a:off x="-32632160" y="-869252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D3A18841-A031-5688-4D99-0C4A47C25946}"/>
                </a:ext>
              </a:extLst>
            </p:cNvPr>
            <p:cNvSpPr/>
            <p:nvPr/>
          </p:nvSpPr>
          <p:spPr>
            <a:xfrm>
              <a:off x="-33910228" y="-686349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C42EF3FA-D0E1-676F-83E1-5567004740A4}"/>
                </a:ext>
              </a:extLst>
            </p:cNvPr>
            <p:cNvSpPr/>
            <p:nvPr/>
          </p:nvSpPr>
          <p:spPr>
            <a:xfrm>
              <a:off x="-32520988" y="-869252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A80DF59E-494B-E263-C67A-D72F64935FD9}"/>
                </a:ext>
              </a:extLst>
            </p:cNvPr>
            <p:cNvSpPr/>
            <p:nvPr/>
          </p:nvSpPr>
          <p:spPr>
            <a:xfrm>
              <a:off x="-33049375" y="-691094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869AFF68-9B35-95E5-C86B-025C6E7120FF}"/>
                </a:ext>
              </a:extLst>
            </p:cNvPr>
            <p:cNvSpPr/>
            <p:nvPr/>
          </p:nvSpPr>
          <p:spPr>
            <a:xfrm>
              <a:off x="-32409817" y="-869252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3BF8C34B-9C68-4ED7-2A55-7A6A268E0297}"/>
                </a:ext>
              </a:extLst>
            </p:cNvPr>
            <p:cNvSpPr/>
            <p:nvPr/>
          </p:nvSpPr>
          <p:spPr>
            <a:xfrm>
              <a:off x="-33160546" y="-691094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16E7F219-4370-94CC-7044-058AE26F8E64}"/>
                </a:ext>
              </a:extLst>
            </p:cNvPr>
            <p:cNvSpPr/>
            <p:nvPr/>
          </p:nvSpPr>
          <p:spPr>
            <a:xfrm>
              <a:off x="-33271717" y="-691094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B95D546A-3EFF-5390-BB91-3BDA921D15E5}"/>
                </a:ext>
              </a:extLst>
            </p:cNvPr>
            <p:cNvSpPr/>
            <p:nvPr/>
          </p:nvSpPr>
          <p:spPr>
            <a:xfrm>
              <a:off x="-33382889" y="-691094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00FB5C09-9E6E-7239-C2CC-CF63936D2480}"/>
                </a:ext>
              </a:extLst>
            </p:cNvPr>
            <p:cNvSpPr/>
            <p:nvPr/>
          </p:nvSpPr>
          <p:spPr>
            <a:xfrm>
              <a:off x="-33494060" y="-691094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3B26D918-3787-0A7D-250B-1BD2DCDE59AF}"/>
                </a:ext>
              </a:extLst>
            </p:cNvPr>
            <p:cNvSpPr/>
            <p:nvPr/>
          </p:nvSpPr>
          <p:spPr>
            <a:xfrm>
              <a:off x="-33605232" y="-691094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09A21AC3-30DB-AA03-34C0-48C32A7F55BE}"/>
                </a:ext>
              </a:extLst>
            </p:cNvPr>
            <p:cNvSpPr/>
            <p:nvPr/>
          </p:nvSpPr>
          <p:spPr>
            <a:xfrm>
              <a:off x="-33716403" y="-691094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C2B37D56-E91A-4E5B-2729-6AA56E376315}"/>
                </a:ext>
              </a:extLst>
            </p:cNvPr>
            <p:cNvSpPr/>
            <p:nvPr/>
          </p:nvSpPr>
          <p:spPr>
            <a:xfrm>
              <a:off x="-33938746" y="-691094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76BF0B45-7E90-7BCE-BBFF-EC95B2B9CEC5}"/>
                </a:ext>
              </a:extLst>
            </p:cNvPr>
            <p:cNvSpPr/>
            <p:nvPr/>
          </p:nvSpPr>
          <p:spPr>
            <a:xfrm>
              <a:off x="-31965373" y="-8692527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3DA6715E-0F6B-B6EA-7F21-E081E4755ECF}"/>
                </a:ext>
              </a:extLst>
            </p:cNvPr>
            <p:cNvSpPr/>
            <p:nvPr/>
          </p:nvSpPr>
          <p:spPr>
            <a:xfrm>
              <a:off x="-34049917" y="-691094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B9218F88-1FCA-5038-3241-0120AFC1F980}"/>
                </a:ext>
              </a:extLst>
            </p:cNvPr>
            <p:cNvSpPr/>
            <p:nvPr/>
          </p:nvSpPr>
          <p:spPr>
            <a:xfrm>
              <a:off x="-33076845" y="-695952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662D839D-C3E9-7044-CC27-E334BA2CB901}"/>
                </a:ext>
              </a:extLst>
            </p:cNvPr>
            <p:cNvSpPr/>
            <p:nvPr/>
          </p:nvSpPr>
          <p:spPr>
            <a:xfrm>
              <a:off x="-33188017" y="-695952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D5C72FC9-6F28-9BC2-ACEE-AD4C25551D02}"/>
                </a:ext>
              </a:extLst>
            </p:cNvPr>
            <p:cNvSpPr/>
            <p:nvPr/>
          </p:nvSpPr>
          <p:spPr>
            <a:xfrm>
              <a:off x="-33271717" y="-864395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F7942ABE-0E0F-153F-C62D-12F826FF1E2A}"/>
                </a:ext>
              </a:extLst>
            </p:cNvPr>
            <p:cNvSpPr/>
            <p:nvPr/>
          </p:nvSpPr>
          <p:spPr>
            <a:xfrm>
              <a:off x="-33299188" y="-695952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9067984F-9D27-55DE-0C04-6340AC01EF8C}"/>
                </a:ext>
              </a:extLst>
            </p:cNvPr>
            <p:cNvSpPr/>
            <p:nvPr/>
          </p:nvSpPr>
          <p:spPr>
            <a:xfrm>
              <a:off x="-33410359" y="-695952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5A4DB524-7B83-AEA3-C345-86217AE57DCC}"/>
                </a:ext>
              </a:extLst>
            </p:cNvPr>
            <p:cNvSpPr/>
            <p:nvPr/>
          </p:nvSpPr>
          <p:spPr>
            <a:xfrm>
              <a:off x="-33521531" y="-695952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53ADF272-2577-763E-CD52-A971FF212991}"/>
                </a:ext>
              </a:extLst>
            </p:cNvPr>
            <p:cNvSpPr/>
            <p:nvPr/>
          </p:nvSpPr>
          <p:spPr>
            <a:xfrm>
              <a:off x="-33632702" y="-695952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24265002-5BC3-6E48-C073-23F09D8B7549}"/>
                </a:ext>
              </a:extLst>
            </p:cNvPr>
            <p:cNvSpPr/>
            <p:nvPr/>
          </p:nvSpPr>
          <p:spPr>
            <a:xfrm>
              <a:off x="-33743874" y="-695952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19A3F3AD-7C36-1FB0-3943-A8E083024DCC}"/>
                </a:ext>
              </a:extLst>
            </p:cNvPr>
            <p:cNvSpPr/>
            <p:nvPr/>
          </p:nvSpPr>
          <p:spPr>
            <a:xfrm>
              <a:off x="-33855045" y="-695952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5880C2DF-20BF-0359-2FCC-D4B822BE92A9}"/>
                </a:ext>
              </a:extLst>
            </p:cNvPr>
            <p:cNvSpPr/>
            <p:nvPr/>
          </p:nvSpPr>
          <p:spPr>
            <a:xfrm>
              <a:off x="-33966216" y="-695952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77FA17AB-6F80-764E-262C-0DA101466E59}"/>
                </a:ext>
              </a:extLst>
            </p:cNvPr>
            <p:cNvSpPr/>
            <p:nvPr/>
          </p:nvSpPr>
          <p:spPr>
            <a:xfrm>
              <a:off x="-34077388" y="-695952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BF16D961-E2DB-D36C-67B8-931C231C2CF5}"/>
                </a:ext>
              </a:extLst>
            </p:cNvPr>
            <p:cNvSpPr/>
            <p:nvPr/>
          </p:nvSpPr>
          <p:spPr>
            <a:xfrm>
              <a:off x="-32882376" y="-70076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477370F8-BC79-8247-AD92-1F4125E7C14B}"/>
                </a:ext>
              </a:extLst>
            </p:cNvPr>
            <p:cNvSpPr/>
            <p:nvPr/>
          </p:nvSpPr>
          <p:spPr>
            <a:xfrm>
              <a:off x="-32993547" y="-70076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5C74BF1D-656B-B56D-3DF7-0B7151049A93}"/>
                </a:ext>
              </a:extLst>
            </p:cNvPr>
            <p:cNvSpPr/>
            <p:nvPr/>
          </p:nvSpPr>
          <p:spPr>
            <a:xfrm>
              <a:off x="-33104719" y="-70076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472E2D31-C1A8-DC4E-A6AF-8FAEC3216564}"/>
                </a:ext>
              </a:extLst>
            </p:cNvPr>
            <p:cNvSpPr/>
            <p:nvPr/>
          </p:nvSpPr>
          <p:spPr>
            <a:xfrm>
              <a:off x="-33215890" y="-70076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FCCFFCD0-DEB1-D60B-C37C-5737C434CD30}"/>
                </a:ext>
              </a:extLst>
            </p:cNvPr>
            <p:cNvSpPr/>
            <p:nvPr/>
          </p:nvSpPr>
          <p:spPr>
            <a:xfrm>
              <a:off x="-33327061" y="-70076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24B44F04-4C03-E011-39FE-F943A9AC1206}"/>
                </a:ext>
              </a:extLst>
            </p:cNvPr>
            <p:cNvSpPr/>
            <p:nvPr/>
          </p:nvSpPr>
          <p:spPr>
            <a:xfrm>
              <a:off x="-33438233" y="-70076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42D722E8-3BD9-BF64-450F-5DCAC72EEFA5}"/>
                </a:ext>
              </a:extLst>
            </p:cNvPr>
            <p:cNvSpPr/>
            <p:nvPr/>
          </p:nvSpPr>
          <p:spPr>
            <a:xfrm>
              <a:off x="-33549404" y="-70076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B39CF911-DFC3-8087-BE03-E686D058C858}"/>
                </a:ext>
              </a:extLst>
            </p:cNvPr>
            <p:cNvSpPr/>
            <p:nvPr/>
          </p:nvSpPr>
          <p:spPr>
            <a:xfrm>
              <a:off x="-33660576" y="-70076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1F0BE488-E48F-4B11-26B4-328CBF1588CB}"/>
                </a:ext>
              </a:extLst>
            </p:cNvPr>
            <p:cNvSpPr/>
            <p:nvPr/>
          </p:nvSpPr>
          <p:spPr>
            <a:xfrm>
              <a:off x="-33771747" y="-70076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7C1F59F6-E318-E984-16DC-245D9A3A16E7}"/>
                </a:ext>
              </a:extLst>
            </p:cNvPr>
            <p:cNvSpPr/>
            <p:nvPr/>
          </p:nvSpPr>
          <p:spPr>
            <a:xfrm>
              <a:off x="-33882918" y="-70076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BCE98480-327C-91CF-F657-6266D0455CE2}"/>
                </a:ext>
              </a:extLst>
            </p:cNvPr>
            <p:cNvSpPr/>
            <p:nvPr/>
          </p:nvSpPr>
          <p:spPr>
            <a:xfrm>
              <a:off x="-33994090" y="-70076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58679465-F8C4-FA39-9B38-C69E082D7EF0}"/>
                </a:ext>
              </a:extLst>
            </p:cNvPr>
            <p:cNvSpPr/>
            <p:nvPr/>
          </p:nvSpPr>
          <p:spPr>
            <a:xfrm>
              <a:off x="-34105261" y="-70076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6FD0C221-1EB6-812D-7BF9-372C138CB0DB}"/>
                </a:ext>
              </a:extLst>
            </p:cNvPr>
            <p:cNvSpPr/>
            <p:nvPr/>
          </p:nvSpPr>
          <p:spPr>
            <a:xfrm>
              <a:off x="-32798514" y="-705611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A1BF3C08-B77E-51E4-E713-7FDE31BEDBC6}"/>
                </a:ext>
              </a:extLst>
            </p:cNvPr>
            <p:cNvSpPr/>
            <p:nvPr/>
          </p:nvSpPr>
          <p:spPr>
            <a:xfrm>
              <a:off x="-34021399" y="-859650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3477FAC6-7585-D519-B33D-579923C458AA}"/>
                </a:ext>
              </a:extLst>
            </p:cNvPr>
            <p:cNvSpPr/>
            <p:nvPr/>
          </p:nvSpPr>
          <p:spPr>
            <a:xfrm>
              <a:off x="-33354371" y="-859650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6B341BE2-800C-5B69-1910-DD8D7A5416E6}"/>
                </a:ext>
              </a:extLst>
            </p:cNvPr>
            <p:cNvSpPr/>
            <p:nvPr/>
          </p:nvSpPr>
          <p:spPr>
            <a:xfrm>
              <a:off x="-32909685" y="-705611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8AD5FF1C-402D-6700-24A1-380BDA7B5CD6}"/>
                </a:ext>
              </a:extLst>
            </p:cNvPr>
            <p:cNvSpPr/>
            <p:nvPr/>
          </p:nvSpPr>
          <p:spPr>
            <a:xfrm>
              <a:off x="-33243199" y="-859650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58225FE1-D6CB-80EC-9960-C0258BFF6071}"/>
                </a:ext>
              </a:extLst>
            </p:cNvPr>
            <p:cNvSpPr/>
            <p:nvPr/>
          </p:nvSpPr>
          <p:spPr>
            <a:xfrm>
              <a:off x="-33020857" y="-705611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305B949D-AB75-2404-6FCB-207945509DBA}"/>
                </a:ext>
              </a:extLst>
            </p:cNvPr>
            <p:cNvSpPr/>
            <p:nvPr/>
          </p:nvSpPr>
          <p:spPr>
            <a:xfrm>
              <a:off x="-33132028" y="-705611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A7EA5B41-EB4F-80AE-DBEF-300DD22DCF04}"/>
                </a:ext>
              </a:extLst>
            </p:cNvPr>
            <p:cNvSpPr/>
            <p:nvPr/>
          </p:nvSpPr>
          <p:spPr>
            <a:xfrm>
              <a:off x="-33243199" y="-705611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2DC40601-FB61-7BBF-6159-698E5B89AB81}"/>
                </a:ext>
              </a:extLst>
            </p:cNvPr>
            <p:cNvSpPr/>
            <p:nvPr/>
          </p:nvSpPr>
          <p:spPr>
            <a:xfrm>
              <a:off x="-33354371" y="-705611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FBEC4616-E7B5-0972-D2FF-E02E6EE3A6C9}"/>
                </a:ext>
              </a:extLst>
            </p:cNvPr>
            <p:cNvSpPr/>
            <p:nvPr/>
          </p:nvSpPr>
          <p:spPr>
            <a:xfrm>
              <a:off x="-33465542" y="-705611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48E659AF-2CBA-BB1A-11AA-3C453BCA910F}"/>
                </a:ext>
              </a:extLst>
            </p:cNvPr>
            <p:cNvSpPr/>
            <p:nvPr/>
          </p:nvSpPr>
          <p:spPr>
            <a:xfrm>
              <a:off x="-33576714" y="-705611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2F22FB4F-D6EB-C938-7052-3D8297D822BA}"/>
                </a:ext>
              </a:extLst>
            </p:cNvPr>
            <p:cNvSpPr/>
            <p:nvPr/>
          </p:nvSpPr>
          <p:spPr>
            <a:xfrm>
              <a:off x="-33687885" y="-705611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1A0360E2-75FA-7ADE-A1CF-3808A148E5F6}"/>
                </a:ext>
              </a:extLst>
            </p:cNvPr>
            <p:cNvSpPr/>
            <p:nvPr/>
          </p:nvSpPr>
          <p:spPr>
            <a:xfrm>
              <a:off x="-33799056" y="-705611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32F12A99-F06D-A9F2-B0B8-0101FE622E1F}"/>
                </a:ext>
              </a:extLst>
            </p:cNvPr>
            <p:cNvSpPr/>
            <p:nvPr/>
          </p:nvSpPr>
          <p:spPr>
            <a:xfrm>
              <a:off x="-33910228" y="-705611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F8CE32EF-F5F2-1B6F-B171-BD6DDC6959F3}"/>
                </a:ext>
              </a:extLst>
            </p:cNvPr>
            <p:cNvSpPr/>
            <p:nvPr/>
          </p:nvSpPr>
          <p:spPr>
            <a:xfrm>
              <a:off x="-32938203" y="-710348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3732EB7F-D887-71CF-76B1-AF839C856F81}"/>
                </a:ext>
              </a:extLst>
            </p:cNvPr>
            <p:cNvSpPr/>
            <p:nvPr/>
          </p:nvSpPr>
          <p:spPr>
            <a:xfrm>
              <a:off x="-33049375" y="-710348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AF57657D-6A6E-F6E0-98AF-6DEF700E0EE8}"/>
                </a:ext>
              </a:extLst>
            </p:cNvPr>
            <p:cNvSpPr/>
            <p:nvPr/>
          </p:nvSpPr>
          <p:spPr>
            <a:xfrm>
              <a:off x="-33160546" y="-710348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D8741320-5C72-7E86-D7CB-0E837C7786AA}"/>
                </a:ext>
              </a:extLst>
            </p:cNvPr>
            <p:cNvSpPr/>
            <p:nvPr/>
          </p:nvSpPr>
          <p:spPr>
            <a:xfrm>
              <a:off x="-33271717" y="-710348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C8D63FC1-FC20-0A2C-DE1A-97D225DE4F60}"/>
                </a:ext>
              </a:extLst>
            </p:cNvPr>
            <p:cNvSpPr/>
            <p:nvPr/>
          </p:nvSpPr>
          <p:spPr>
            <a:xfrm>
              <a:off x="-33382889" y="-710348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973792E6-600B-3BE4-9130-B149EA993CA6}"/>
                </a:ext>
              </a:extLst>
            </p:cNvPr>
            <p:cNvSpPr/>
            <p:nvPr/>
          </p:nvSpPr>
          <p:spPr>
            <a:xfrm>
              <a:off x="-33494060" y="-710348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8BFB9F00-AC8E-2BED-E20A-544FFD21EFFF}"/>
                </a:ext>
              </a:extLst>
            </p:cNvPr>
            <p:cNvSpPr/>
            <p:nvPr/>
          </p:nvSpPr>
          <p:spPr>
            <a:xfrm>
              <a:off x="-33605232" y="-710348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90FA438B-C604-95A8-6B02-1255A1968748}"/>
                </a:ext>
              </a:extLst>
            </p:cNvPr>
            <p:cNvSpPr/>
            <p:nvPr/>
          </p:nvSpPr>
          <p:spPr>
            <a:xfrm>
              <a:off x="-33716403" y="-710348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66530ACF-8DDA-05CB-CF76-97064957E1BA}"/>
                </a:ext>
              </a:extLst>
            </p:cNvPr>
            <p:cNvSpPr/>
            <p:nvPr/>
          </p:nvSpPr>
          <p:spPr>
            <a:xfrm>
              <a:off x="-33827574" y="-710348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22DCBEDE-426F-816F-489E-A9C29747E06C}"/>
                </a:ext>
              </a:extLst>
            </p:cNvPr>
            <p:cNvSpPr/>
            <p:nvPr/>
          </p:nvSpPr>
          <p:spPr>
            <a:xfrm>
              <a:off x="-33938746" y="-710348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38836BEB-0661-9E42-79CC-FA6E0F5E6F23}"/>
                </a:ext>
              </a:extLst>
            </p:cNvPr>
            <p:cNvSpPr/>
            <p:nvPr/>
          </p:nvSpPr>
          <p:spPr>
            <a:xfrm>
              <a:off x="-34049917" y="-710348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F405C409-1AFB-5862-0C72-C82D30FB7B6A}"/>
                </a:ext>
              </a:extLst>
            </p:cNvPr>
            <p:cNvSpPr/>
            <p:nvPr/>
          </p:nvSpPr>
          <p:spPr>
            <a:xfrm>
              <a:off x="-32743331" y="-715206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BAA119BD-1FD0-2E50-947F-94A8C30654A4}"/>
                </a:ext>
              </a:extLst>
            </p:cNvPr>
            <p:cNvSpPr/>
            <p:nvPr/>
          </p:nvSpPr>
          <p:spPr>
            <a:xfrm>
              <a:off x="-32854502" y="-715206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69DD76C6-C9D1-0226-A9D2-DB695F4662C5}"/>
                </a:ext>
              </a:extLst>
            </p:cNvPr>
            <p:cNvSpPr/>
            <p:nvPr/>
          </p:nvSpPr>
          <p:spPr>
            <a:xfrm>
              <a:off x="-32965674" y="-715206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ACE30E68-7F45-D77A-F58F-B88DB40955B4}"/>
                </a:ext>
              </a:extLst>
            </p:cNvPr>
            <p:cNvSpPr/>
            <p:nvPr/>
          </p:nvSpPr>
          <p:spPr>
            <a:xfrm>
              <a:off x="-33549404" y="-854808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32498107-EE10-FCC4-95B5-DBB397164316}"/>
                </a:ext>
              </a:extLst>
            </p:cNvPr>
            <p:cNvSpPr/>
            <p:nvPr/>
          </p:nvSpPr>
          <p:spPr>
            <a:xfrm>
              <a:off x="-33076845" y="-715206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2D2E1CFE-3BA5-FB1F-064F-7001160FC92D}"/>
                </a:ext>
              </a:extLst>
            </p:cNvPr>
            <p:cNvSpPr/>
            <p:nvPr/>
          </p:nvSpPr>
          <p:spPr>
            <a:xfrm>
              <a:off x="-33188017" y="-715206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0E280E5B-7925-B344-11F2-323E82910CE6}"/>
                </a:ext>
              </a:extLst>
            </p:cNvPr>
            <p:cNvSpPr/>
            <p:nvPr/>
          </p:nvSpPr>
          <p:spPr>
            <a:xfrm>
              <a:off x="-33327061" y="-854808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F52CE482-5D01-BB8C-8FD5-621E05FA3E43}"/>
                </a:ext>
              </a:extLst>
            </p:cNvPr>
            <p:cNvSpPr/>
            <p:nvPr/>
          </p:nvSpPr>
          <p:spPr>
            <a:xfrm>
              <a:off x="-33299188" y="-715206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38E622D8-E946-68D2-8179-E0F33C35BA56}"/>
                </a:ext>
              </a:extLst>
            </p:cNvPr>
            <p:cNvSpPr/>
            <p:nvPr/>
          </p:nvSpPr>
          <p:spPr>
            <a:xfrm>
              <a:off x="-33215890" y="-854808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9BF3977A-EC14-3527-C44C-BA8FB97D337A}"/>
                </a:ext>
              </a:extLst>
            </p:cNvPr>
            <p:cNvSpPr/>
            <p:nvPr/>
          </p:nvSpPr>
          <p:spPr>
            <a:xfrm>
              <a:off x="-32993547" y="-854808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B1C44E80-C423-C276-5F96-B93FB50E6870}"/>
                </a:ext>
              </a:extLst>
            </p:cNvPr>
            <p:cNvSpPr/>
            <p:nvPr/>
          </p:nvSpPr>
          <p:spPr>
            <a:xfrm>
              <a:off x="-33410359" y="-715206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DE27EBF1-05AF-F16F-D030-64CE5E4C7EF6}"/>
                </a:ext>
              </a:extLst>
            </p:cNvPr>
            <p:cNvSpPr/>
            <p:nvPr/>
          </p:nvSpPr>
          <p:spPr>
            <a:xfrm>
              <a:off x="-32882376" y="-854808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DC47E42D-97CE-5CAE-BB78-0BA0119DE9E3}"/>
                </a:ext>
              </a:extLst>
            </p:cNvPr>
            <p:cNvSpPr/>
            <p:nvPr/>
          </p:nvSpPr>
          <p:spPr>
            <a:xfrm>
              <a:off x="-33521531" y="-715206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D80D0468-92DC-67BC-355D-23FB47CFB6A1}"/>
                </a:ext>
              </a:extLst>
            </p:cNvPr>
            <p:cNvSpPr/>
            <p:nvPr/>
          </p:nvSpPr>
          <p:spPr>
            <a:xfrm>
              <a:off x="-32771204" y="-854808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4F8C43B9-D629-F716-9FC2-244851A5B810}"/>
                </a:ext>
              </a:extLst>
            </p:cNvPr>
            <p:cNvSpPr/>
            <p:nvPr/>
          </p:nvSpPr>
          <p:spPr>
            <a:xfrm>
              <a:off x="-33632702" y="-715206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DB3C8890-C245-097D-5725-B41FF0B21EB1}"/>
                </a:ext>
              </a:extLst>
            </p:cNvPr>
            <p:cNvSpPr/>
            <p:nvPr/>
          </p:nvSpPr>
          <p:spPr>
            <a:xfrm>
              <a:off x="-33743874" y="-715206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8D25B96D-DF37-EBEF-A45B-E2DB220F1654}"/>
                </a:ext>
              </a:extLst>
            </p:cNvPr>
            <p:cNvSpPr/>
            <p:nvPr/>
          </p:nvSpPr>
          <p:spPr>
            <a:xfrm>
              <a:off x="-33855045" y="-715206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19422070-014B-5699-63CF-424B5F7F2BC7}"/>
                </a:ext>
              </a:extLst>
            </p:cNvPr>
            <p:cNvSpPr/>
            <p:nvPr/>
          </p:nvSpPr>
          <p:spPr>
            <a:xfrm>
              <a:off x="-33966216" y="-715206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00767DF0-106A-0778-E74D-EA73F1B1B50A}"/>
                </a:ext>
              </a:extLst>
            </p:cNvPr>
            <p:cNvSpPr/>
            <p:nvPr/>
          </p:nvSpPr>
          <p:spPr>
            <a:xfrm>
              <a:off x="-34077388" y="-715206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13D7AB99-72FF-8E03-D4CD-D04191D6BBB0}"/>
                </a:ext>
              </a:extLst>
            </p:cNvPr>
            <p:cNvSpPr/>
            <p:nvPr/>
          </p:nvSpPr>
          <p:spPr>
            <a:xfrm>
              <a:off x="-34188559" y="-715206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3F50E423-D1AC-7BAC-2927-AA5FC5CD1C0B}"/>
                </a:ext>
              </a:extLst>
            </p:cNvPr>
            <p:cNvSpPr/>
            <p:nvPr/>
          </p:nvSpPr>
          <p:spPr>
            <a:xfrm>
              <a:off x="-32771204" y="-72001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B69B1351-DABF-1BDA-FB22-042CA17BACAF}"/>
                </a:ext>
              </a:extLst>
            </p:cNvPr>
            <p:cNvSpPr/>
            <p:nvPr/>
          </p:nvSpPr>
          <p:spPr>
            <a:xfrm>
              <a:off x="-32882376" y="-72001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610C93F5-F9DB-D3CA-FF48-3F254EC0CA38}"/>
                </a:ext>
              </a:extLst>
            </p:cNvPr>
            <p:cNvSpPr/>
            <p:nvPr/>
          </p:nvSpPr>
          <p:spPr>
            <a:xfrm>
              <a:off x="-32993547" y="-72001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BB0689C9-B3B5-444E-5858-2E27296D8A94}"/>
                </a:ext>
              </a:extLst>
            </p:cNvPr>
            <p:cNvSpPr/>
            <p:nvPr/>
          </p:nvSpPr>
          <p:spPr>
            <a:xfrm>
              <a:off x="-33104719" y="-72001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46727C76-E1A3-4FB7-A5EE-E180A5D790FE}"/>
                </a:ext>
              </a:extLst>
            </p:cNvPr>
            <p:cNvSpPr/>
            <p:nvPr/>
          </p:nvSpPr>
          <p:spPr>
            <a:xfrm>
              <a:off x="-33215890" y="-72001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C3FCF098-9AB9-7D6D-2DE2-EC6E69A7C0D5}"/>
                </a:ext>
              </a:extLst>
            </p:cNvPr>
            <p:cNvSpPr/>
            <p:nvPr/>
          </p:nvSpPr>
          <p:spPr>
            <a:xfrm>
              <a:off x="-33327061" y="-72001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1A174AEF-8B0E-41C4-A70A-ED9E81404057}"/>
                </a:ext>
              </a:extLst>
            </p:cNvPr>
            <p:cNvSpPr/>
            <p:nvPr/>
          </p:nvSpPr>
          <p:spPr>
            <a:xfrm>
              <a:off x="-32048912" y="-854824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1B73E085-DEFB-B908-CEC4-C2D87E15F8F8}"/>
                </a:ext>
              </a:extLst>
            </p:cNvPr>
            <p:cNvSpPr/>
            <p:nvPr/>
          </p:nvSpPr>
          <p:spPr>
            <a:xfrm>
              <a:off x="-33438233" y="-72001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DC334851-354C-4308-AA5C-C4F524B0B487}"/>
                </a:ext>
              </a:extLst>
            </p:cNvPr>
            <p:cNvSpPr/>
            <p:nvPr/>
          </p:nvSpPr>
          <p:spPr>
            <a:xfrm>
              <a:off x="-34077388" y="-84999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E71BEEE4-86AB-8E39-FD9F-5235198FB2E2}"/>
                </a:ext>
              </a:extLst>
            </p:cNvPr>
            <p:cNvSpPr/>
            <p:nvPr/>
          </p:nvSpPr>
          <p:spPr>
            <a:xfrm>
              <a:off x="-33966216" y="-84999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E4C628CF-5FDB-D2F4-4D28-F67220C9E5C8}"/>
                </a:ext>
              </a:extLst>
            </p:cNvPr>
            <p:cNvSpPr/>
            <p:nvPr/>
          </p:nvSpPr>
          <p:spPr>
            <a:xfrm>
              <a:off x="-33549404" y="-72001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F6A5E18C-FE71-67C7-5698-6BCA825043C6}"/>
                </a:ext>
              </a:extLst>
            </p:cNvPr>
            <p:cNvSpPr/>
            <p:nvPr/>
          </p:nvSpPr>
          <p:spPr>
            <a:xfrm>
              <a:off x="-33660576" y="-72001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1448BC0D-944C-827D-73B1-BCED28551F96}"/>
                </a:ext>
              </a:extLst>
            </p:cNvPr>
            <p:cNvSpPr/>
            <p:nvPr/>
          </p:nvSpPr>
          <p:spPr>
            <a:xfrm>
              <a:off x="-33632702" y="-84999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EB68ED5E-5DF1-9FAA-2741-58463CB6AA07}"/>
                </a:ext>
              </a:extLst>
            </p:cNvPr>
            <p:cNvSpPr/>
            <p:nvPr/>
          </p:nvSpPr>
          <p:spPr>
            <a:xfrm>
              <a:off x="-33771747" y="-72001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2FD0E6A4-FD0D-A088-32E7-807C2539B948}"/>
                </a:ext>
              </a:extLst>
            </p:cNvPr>
            <p:cNvSpPr/>
            <p:nvPr/>
          </p:nvSpPr>
          <p:spPr>
            <a:xfrm>
              <a:off x="-33882918" y="-72001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68AA2CBB-7EE7-5CB2-164C-95750E824B0D}"/>
                </a:ext>
              </a:extLst>
            </p:cNvPr>
            <p:cNvSpPr/>
            <p:nvPr/>
          </p:nvSpPr>
          <p:spPr>
            <a:xfrm>
              <a:off x="-32743331" y="-84999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CE6B27A7-234B-0570-404A-450919D10684}"/>
                </a:ext>
              </a:extLst>
            </p:cNvPr>
            <p:cNvSpPr/>
            <p:nvPr/>
          </p:nvSpPr>
          <p:spPr>
            <a:xfrm>
              <a:off x="-33994090" y="-72001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B5BEAF14-270B-A5B7-DFD6-A58787875173}"/>
                </a:ext>
              </a:extLst>
            </p:cNvPr>
            <p:cNvSpPr/>
            <p:nvPr/>
          </p:nvSpPr>
          <p:spPr>
            <a:xfrm>
              <a:off x="-32632160" y="-84999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27F7C4F8-0F9B-552C-490A-44C09F9FA9CB}"/>
                </a:ext>
              </a:extLst>
            </p:cNvPr>
            <p:cNvSpPr/>
            <p:nvPr/>
          </p:nvSpPr>
          <p:spPr>
            <a:xfrm>
              <a:off x="-34105261" y="-72001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2DE17AD9-E204-F26E-0566-8A617C81310A}"/>
                </a:ext>
              </a:extLst>
            </p:cNvPr>
            <p:cNvSpPr/>
            <p:nvPr/>
          </p:nvSpPr>
          <p:spPr>
            <a:xfrm>
              <a:off x="-32520988" y="-84999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CC272A8B-9758-85E7-CF8E-BC693DDA5480}"/>
                </a:ext>
              </a:extLst>
            </p:cNvPr>
            <p:cNvSpPr/>
            <p:nvPr/>
          </p:nvSpPr>
          <p:spPr>
            <a:xfrm>
              <a:off x="-33882918" y="-77778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BB181ECC-D2CF-F74F-0E37-1A45E2DC2097}"/>
                </a:ext>
              </a:extLst>
            </p:cNvPr>
            <p:cNvSpPr/>
            <p:nvPr/>
          </p:nvSpPr>
          <p:spPr>
            <a:xfrm>
              <a:off x="-32409817" y="-84999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541592E9-66A8-0409-FA66-A48A1E7D2005}"/>
                </a:ext>
              </a:extLst>
            </p:cNvPr>
            <p:cNvSpPr/>
            <p:nvPr/>
          </p:nvSpPr>
          <p:spPr>
            <a:xfrm>
              <a:off x="-32798514" y="-724865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3A6D080D-B818-3575-CFB0-C3E438AE57B8}"/>
                </a:ext>
              </a:extLst>
            </p:cNvPr>
            <p:cNvSpPr/>
            <p:nvPr/>
          </p:nvSpPr>
          <p:spPr>
            <a:xfrm>
              <a:off x="-32298645" y="-84999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881D4D2E-E5D4-6F05-9E9B-285C815D792C}"/>
                </a:ext>
              </a:extLst>
            </p:cNvPr>
            <p:cNvSpPr/>
            <p:nvPr/>
          </p:nvSpPr>
          <p:spPr>
            <a:xfrm>
              <a:off x="-32909685" y="-724865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1913DCD5-4CAD-4B9B-5488-86684DC3185C}"/>
                </a:ext>
              </a:extLst>
            </p:cNvPr>
            <p:cNvSpPr/>
            <p:nvPr/>
          </p:nvSpPr>
          <p:spPr>
            <a:xfrm>
              <a:off x="-33020857" y="-724865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04D2EF9A-23E8-BF1A-8C23-C17D4E39E8A3}"/>
                </a:ext>
              </a:extLst>
            </p:cNvPr>
            <p:cNvSpPr/>
            <p:nvPr/>
          </p:nvSpPr>
          <p:spPr>
            <a:xfrm>
              <a:off x="-33132028" y="-724865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A71C7F10-9C7B-03E9-0E54-9F29ABB41F5D}"/>
                </a:ext>
              </a:extLst>
            </p:cNvPr>
            <p:cNvSpPr/>
            <p:nvPr/>
          </p:nvSpPr>
          <p:spPr>
            <a:xfrm>
              <a:off x="-33160546" y="-922164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449C3BF3-0A20-8136-2994-DD2633985EEF}"/>
                </a:ext>
              </a:extLst>
            </p:cNvPr>
            <p:cNvSpPr/>
            <p:nvPr/>
          </p:nvSpPr>
          <p:spPr>
            <a:xfrm>
              <a:off x="-33243199" y="-724865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256E4958-4513-3A28-17F6-98A64BF075E7}"/>
                </a:ext>
              </a:extLst>
            </p:cNvPr>
            <p:cNvSpPr/>
            <p:nvPr/>
          </p:nvSpPr>
          <p:spPr>
            <a:xfrm>
              <a:off x="-31965373" y="-84999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D1E63B82-8029-AAA9-08B1-EC96F303854C}"/>
                </a:ext>
              </a:extLst>
            </p:cNvPr>
            <p:cNvSpPr/>
            <p:nvPr/>
          </p:nvSpPr>
          <p:spPr>
            <a:xfrm>
              <a:off x="-33354371" y="-724865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502B7B45-A76F-10B1-985B-7A4E6AE67225}"/>
                </a:ext>
              </a:extLst>
            </p:cNvPr>
            <p:cNvSpPr/>
            <p:nvPr/>
          </p:nvSpPr>
          <p:spPr>
            <a:xfrm>
              <a:off x="-33938746" y="-84514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0AA0EAFE-9BBF-14E2-1ED1-0C99282B56BD}"/>
                </a:ext>
              </a:extLst>
            </p:cNvPr>
            <p:cNvSpPr/>
            <p:nvPr/>
          </p:nvSpPr>
          <p:spPr>
            <a:xfrm>
              <a:off x="-33465542" y="-724865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6D2342BB-790B-53AE-F5DC-FF4CBB97585A}"/>
                </a:ext>
              </a:extLst>
            </p:cNvPr>
            <p:cNvSpPr/>
            <p:nvPr/>
          </p:nvSpPr>
          <p:spPr>
            <a:xfrm>
              <a:off x="-33827574" y="-84514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FF6C35F2-4043-29FB-DF94-14E734CF2D40}"/>
                </a:ext>
              </a:extLst>
            </p:cNvPr>
            <p:cNvSpPr/>
            <p:nvPr/>
          </p:nvSpPr>
          <p:spPr>
            <a:xfrm>
              <a:off x="-33576714" y="-724865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87024F38-1053-4EEB-E0A8-4E01D384154F}"/>
                </a:ext>
              </a:extLst>
            </p:cNvPr>
            <p:cNvSpPr/>
            <p:nvPr/>
          </p:nvSpPr>
          <p:spPr>
            <a:xfrm>
              <a:off x="-33605232" y="-84514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99061303-2658-560B-4432-315FA43175C7}"/>
                </a:ext>
              </a:extLst>
            </p:cNvPr>
            <p:cNvSpPr/>
            <p:nvPr/>
          </p:nvSpPr>
          <p:spPr>
            <a:xfrm>
              <a:off x="-33687885" y="-724865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37998242-14F8-0F85-0526-3FF6016C19FF}"/>
                </a:ext>
              </a:extLst>
            </p:cNvPr>
            <p:cNvSpPr/>
            <p:nvPr/>
          </p:nvSpPr>
          <p:spPr>
            <a:xfrm>
              <a:off x="-33382889" y="-84514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4931E209-6797-3913-F9E3-28412EEA75E2}"/>
                </a:ext>
              </a:extLst>
            </p:cNvPr>
            <p:cNvSpPr/>
            <p:nvPr/>
          </p:nvSpPr>
          <p:spPr>
            <a:xfrm>
              <a:off x="-33799056" y="-724865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8DEA4C55-663A-AA86-4157-429412277AD6}"/>
                </a:ext>
              </a:extLst>
            </p:cNvPr>
            <p:cNvSpPr/>
            <p:nvPr/>
          </p:nvSpPr>
          <p:spPr>
            <a:xfrm>
              <a:off x="-33271717" y="-84514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4F3E2DEB-5276-BE97-E70B-7D74FFDBBE83}"/>
                </a:ext>
              </a:extLst>
            </p:cNvPr>
            <p:cNvSpPr/>
            <p:nvPr/>
          </p:nvSpPr>
          <p:spPr>
            <a:xfrm>
              <a:off x="-33910228" y="-724865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87B5487E-4190-C1A5-FF99-D6208F7C9C6E}"/>
                </a:ext>
              </a:extLst>
            </p:cNvPr>
            <p:cNvSpPr/>
            <p:nvPr/>
          </p:nvSpPr>
          <p:spPr>
            <a:xfrm>
              <a:off x="-33049375" y="-729610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60029FE7-84B7-273E-53F2-90DD4318ABC4}"/>
                </a:ext>
              </a:extLst>
            </p:cNvPr>
            <p:cNvSpPr/>
            <p:nvPr/>
          </p:nvSpPr>
          <p:spPr>
            <a:xfrm>
              <a:off x="-33160546" y="-729610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9543ED9B-7997-F4A9-4850-06AEE4641206}"/>
                </a:ext>
              </a:extLst>
            </p:cNvPr>
            <p:cNvSpPr/>
            <p:nvPr/>
          </p:nvSpPr>
          <p:spPr>
            <a:xfrm>
              <a:off x="-33271717" y="-729610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5492FDB7-80AD-5735-0CBD-12482ED2002B}"/>
                </a:ext>
              </a:extLst>
            </p:cNvPr>
            <p:cNvSpPr/>
            <p:nvPr/>
          </p:nvSpPr>
          <p:spPr>
            <a:xfrm>
              <a:off x="-33382889" y="-729610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F53F9A18-FDB9-77FC-3AB1-5A0E7E4BD626}"/>
                </a:ext>
              </a:extLst>
            </p:cNvPr>
            <p:cNvSpPr/>
            <p:nvPr/>
          </p:nvSpPr>
          <p:spPr>
            <a:xfrm>
              <a:off x="-33494060" y="-729610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CF5BEEA9-F71B-09F9-C75C-956F4D04F660}"/>
                </a:ext>
              </a:extLst>
            </p:cNvPr>
            <p:cNvSpPr/>
            <p:nvPr/>
          </p:nvSpPr>
          <p:spPr>
            <a:xfrm>
              <a:off x="-33605232" y="-729610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D3A48C38-25BC-48EB-1006-CB6661D4A11F}"/>
                </a:ext>
              </a:extLst>
            </p:cNvPr>
            <p:cNvSpPr/>
            <p:nvPr/>
          </p:nvSpPr>
          <p:spPr>
            <a:xfrm>
              <a:off x="-33716403" y="-729610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68B4D0E7-521F-9D74-521D-3AFE3384E458}"/>
                </a:ext>
              </a:extLst>
            </p:cNvPr>
            <p:cNvSpPr/>
            <p:nvPr/>
          </p:nvSpPr>
          <p:spPr>
            <a:xfrm>
              <a:off x="-33827574" y="-729610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7603D18D-3367-B017-AE98-F743C22EAC59}"/>
                </a:ext>
              </a:extLst>
            </p:cNvPr>
            <p:cNvSpPr/>
            <p:nvPr/>
          </p:nvSpPr>
          <p:spPr>
            <a:xfrm>
              <a:off x="-33938746" y="-729610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12CCC073-A866-FD4B-5C34-5CDFC6B83F21}"/>
                </a:ext>
              </a:extLst>
            </p:cNvPr>
            <p:cNvSpPr/>
            <p:nvPr/>
          </p:nvSpPr>
          <p:spPr>
            <a:xfrm>
              <a:off x="-34049917" y="-729610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7A38235C-4D7F-B27A-3EAC-1AD4667C9CC5}"/>
                </a:ext>
              </a:extLst>
            </p:cNvPr>
            <p:cNvSpPr/>
            <p:nvPr/>
          </p:nvSpPr>
          <p:spPr>
            <a:xfrm>
              <a:off x="-32743331" y="-734468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888B33AB-CC8B-6436-3F28-711C16BBF9B5}"/>
                </a:ext>
              </a:extLst>
            </p:cNvPr>
            <p:cNvSpPr/>
            <p:nvPr/>
          </p:nvSpPr>
          <p:spPr>
            <a:xfrm>
              <a:off x="-32854502" y="-734468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5BEA8DEA-DA6C-EBCD-D865-A650BA816D67}"/>
                </a:ext>
              </a:extLst>
            </p:cNvPr>
            <p:cNvSpPr/>
            <p:nvPr/>
          </p:nvSpPr>
          <p:spPr>
            <a:xfrm>
              <a:off x="-32965674" y="-734468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6B07DB70-7437-D48B-7C63-9723DA5653A3}"/>
                </a:ext>
              </a:extLst>
            </p:cNvPr>
            <p:cNvSpPr/>
            <p:nvPr/>
          </p:nvSpPr>
          <p:spPr>
            <a:xfrm>
              <a:off x="-33076845" y="-734468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DB09D750-A5D7-8B1D-00C7-C7F2A2A30F53}"/>
                </a:ext>
              </a:extLst>
            </p:cNvPr>
            <p:cNvSpPr/>
            <p:nvPr/>
          </p:nvSpPr>
          <p:spPr>
            <a:xfrm>
              <a:off x="-33910228" y="-840396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7BEC79E4-435E-4E1C-E3F3-26A3D31009A7}"/>
                </a:ext>
              </a:extLst>
            </p:cNvPr>
            <p:cNvSpPr/>
            <p:nvPr/>
          </p:nvSpPr>
          <p:spPr>
            <a:xfrm>
              <a:off x="-33188017" y="-734468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5B2E8B9F-8E63-E9A3-19F0-F6B54DD19860}"/>
                </a:ext>
              </a:extLst>
            </p:cNvPr>
            <p:cNvSpPr/>
            <p:nvPr/>
          </p:nvSpPr>
          <p:spPr>
            <a:xfrm>
              <a:off x="-33299188" y="-734468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764F70BE-0C3D-A165-67C1-BF8D3A8AEE1A}"/>
                </a:ext>
              </a:extLst>
            </p:cNvPr>
            <p:cNvSpPr/>
            <p:nvPr/>
          </p:nvSpPr>
          <p:spPr>
            <a:xfrm>
              <a:off x="-33410359" y="-734468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8D9BA876-9E79-AD9E-50ED-E1A6F8F4ED84}"/>
                </a:ext>
              </a:extLst>
            </p:cNvPr>
            <p:cNvSpPr/>
            <p:nvPr/>
          </p:nvSpPr>
          <p:spPr>
            <a:xfrm>
              <a:off x="-33465542" y="-840396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50713BFC-35E4-D889-7F11-7874AE5326E9}"/>
                </a:ext>
              </a:extLst>
            </p:cNvPr>
            <p:cNvSpPr/>
            <p:nvPr/>
          </p:nvSpPr>
          <p:spPr>
            <a:xfrm>
              <a:off x="-33521531" y="-734468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674E2B8F-B0BE-365B-D791-55CCC4DEABFF}"/>
                </a:ext>
              </a:extLst>
            </p:cNvPr>
            <p:cNvSpPr/>
            <p:nvPr/>
          </p:nvSpPr>
          <p:spPr>
            <a:xfrm>
              <a:off x="-33354371" y="-840396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FCE8DB0E-07C8-C8CA-9ADE-B0CEC373B46E}"/>
                </a:ext>
              </a:extLst>
            </p:cNvPr>
            <p:cNvSpPr/>
            <p:nvPr/>
          </p:nvSpPr>
          <p:spPr>
            <a:xfrm>
              <a:off x="-33632702" y="-734468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D565CE6C-EF96-C2E8-87F7-8802740EA128}"/>
                </a:ext>
              </a:extLst>
            </p:cNvPr>
            <p:cNvSpPr/>
            <p:nvPr/>
          </p:nvSpPr>
          <p:spPr>
            <a:xfrm>
              <a:off x="-33243199" y="-840396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397A641E-9F5A-4924-EA33-319EFE4A9A75}"/>
                </a:ext>
              </a:extLst>
            </p:cNvPr>
            <p:cNvSpPr/>
            <p:nvPr/>
          </p:nvSpPr>
          <p:spPr>
            <a:xfrm>
              <a:off x="-33743874" y="-734468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70ADF1FA-AA85-A5A5-F393-4F60894109E8}"/>
                </a:ext>
              </a:extLst>
            </p:cNvPr>
            <p:cNvSpPr/>
            <p:nvPr/>
          </p:nvSpPr>
          <p:spPr>
            <a:xfrm>
              <a:off x="-33855045" y="-734468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6F949057-A9EF-A220-5611-D518044446B0}"/>
                </a:ext>
              </a:extLst>
            </p:cNvPr>
            <p:cNvSpPr/>
            <p:nvPr/>
          </p:nvSpPr>
          <p:spPr>
            <a:xfrm>
              <a:off x="-33966216" y="-734468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661D242D-5EA2-AD2C-6DD0-B1C57E6BFD85}"/>
                </a:ext>
              </a:extLst>
            </p:cNvPr>
            <p:cNvSpPr/>
            <p:nvPr/>
          </p:nvSpPr>
          <p:spPr>
            <a:xfrm>
              <a:off x="-34077388" y="-734468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38A9BC93-879F-C166-A40F-9A5235D23D1E}"/>
                </a:ext>
              </a:extLst>
            </p:cNvPr>
            <p:cNvSpPr/>
            <p:nvPr/>
          </p:nvSpPr>
          <p:spPr>
            <a:xfrm>
              <a:off x="-34188559" y="-734468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BE741FF3-54CB-025B-F5FB-ED381FA544FC}"/>
                </a:ext>
              </a:extLst>
            </p:cNvPr>
            <p:cNvSpPr/>
            <p:nvPr/>
          </p:nvSpPr>
          <p:spPr>
            <a:xfrm>
              <a:off x="-32882376" y="-73926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3D9C2EFE-D5EF-6B8E-412E-5ABC5F492E25}"/>
                </a:ext>
              </a:extLst>
            </p:cNvPr>
            <p:cNvSpPr/>
            <p:nvPr/>
          </p:nvSpPr>
          <p:spPr>
            <a:xfrm>
              <a:off x="-32993547" y="-73926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23381141-CE6B-87D6-5DC6-232BD433DDC4}"/>
                </a:ext>
              </a:extLst>
            </p:cNvPr>
            <p:cNvSpPr/>
            <p:nvPr/>
          </p:nvSpPr>
          <p:spPr>
            <a:xfrm>
              <a:off x="-33104719" y="-73926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CBD6C4B8-A6F4-A5F4-6BBF-F9233B155497}"/>
                </a:ext>
              </a:extLst>
            </p:cNvPr>
            <p:cNvSpPr/>
            <p:nvPr/>
          </p:nvSpPr>
          <p:spPr>
            <a:xfrm>
              <a:off x="-33438233" y="-73926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A16C097F-EAED-09A0-5C80-763EFAA89B71}"/>
                </a:ext>
              </a:extLst>
            </p:cNvPr>
            <p:cNvSpPr/>
            <p:nvPr/>
          </p:nvSpPr>
          <p:spPr>
            <a:xfrm>
              <a:off x="-33549404" y="-73926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DACA7DE0-97CB-7D8D-3566-7FD29A9F2B4F}"/>
                </a:ext>
              </a:extLst>
            </p:cNvPr>
            <p:cNvSpPr/>
            <p:nvPr/>
          </p:nvSpPr>
          <p:spPr>
            <a:xfrm>
              <a:off x="-33660576" y="-73926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76D7BFA7-164F-E2D0-BC71-C830C3C468FD}"/>
                </a:ext>
              </a:extLst>
            </p:cNvPr>
            <p:cNvSpPr/>
            <p:nvPr/>
          </p:nvSpPr>
          <p:spPr>
            <a:xfrm>
              <a:off x="-33771747" y="-73926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956BE9C3-E42D-1196-2745-37480ABD41C3}"/>
                </a:ext>
              </a:extLst>
            </p:cNvPr>
            <p:cNvSpPr/>
            <p:nvPr/>
          </p:nvSpPr>
          <p:spPr>
            <a:xfrm>
              <a:off x="-33882918" y="-73926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6D3F6BC0-F94E-B5EE-BC0E-B18ADFBCC3E3}"/>
                </a:ext>
              </a:extLst>
            </p:cNvPr>
            <p:cNvSpPr/>
            <p:nvPr/>
          </p:nvSpPr>
          <p:spPr>
            <a:xfrm>
              <a:off x="-33994090" y="-73926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EF6FE866-6E2C-EF5B-C064-77F5A0E57F14}"/>
                </a:ext>
              </a:extLst>
            </p:cNvPr>
            <p:cNvSpPr/>
            <p:nvPr/>
          </p:nvSpPr>
          <p:spPr>
            <a:xfrm>
              <a:off x="-34105261" y="-73926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D8C06982-4DC7-6BD6-BD06-98EC9AB15322}"/>
                </a:ext>
              </a:extLst>
            </p:cNvPr>
            <p:cNvSpPr/>
            <p:nvPr/>
          </p:nvSpPr>
          <p:spPr>
            <a:xfrm>
              <a:off x="-34105261" y="-835546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93FDA68F-D6B7-D1FC-3064-457C7E880155}"/>
                </a:ext>
              </a:extLst>
            </p:cNvPr>
            <p:cNvSpPr/>
            <p:nvPr/>
          </p:nvSpPr>
          <p:spPr>
            <a:xfrm>
              <a:off x="-34216433" y="-73926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67129BA6-3355-D9AF-2D4F-B0FA1D224477}"/>
                </a:ext>
              </a:extLst>
            </p:cNvPr>
            <p:cNvSpPr/>
            <p:nvPr/>
          </p:nvSpPr>
          <p:spPr>
            <a:xfrm>
              <a:off x="-32909685" y="-744119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E664A2A0-ACA1-6BA4-B4E3-10767DFE9AA6}"/>
                </a:ext>
              </a:extLst>
            </p:cNvPr>
            <p:cNvSpPr/>
            <p:nvPr/>
          </p:nvSpPr>
          <p:spPr>
            <a:xfrm>
              <a:off x="-33020857" y="-744119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5ABFFF03-745B-6D8D-4639-679D581BC57B}"/>
                </a:ext>
              </a:extLst>
            </p:cNvPr>
            <p:cNvSpPr/>
            <p:nvPr/>
          </p:nvSpPr>
          <p:spPr>
            <a:xfrm>
              <a:off x="-33271717" y="-922164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15814E65-11FE-1E09-BC73-F0F51E33D142}"/>
                </a:ext>
              </a:extLst>
            </p:cNvPr>
            <p:cNvSpPr/>
            <p:nvPr/>
          </p:nvSpPr>
          <p:spPr>
            <a:xfrm>
              <a:off x="-33132028" y="-744119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0E3BA6C2-3D2C-E27D-B643-2968B9CAD64F}"/>
                </a:ext>
              </a:extLst>
            </p:cNvPr>
            <p:cNvSpPr/>
            <p:nvPr/>
          </p:nvSpPr>
          <p:spPr>
            <a:xfrm>
              <a:off x="-33576714" y="-744119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0E1D0911-1FE3-DF4D-6630-AEF3DCE3C1D5}"/>
                </a:ext>
              </a:extLst>
            </p:cNvPr>
            <p:cNvSpPr/>
            <p:nvPr/>
          </p:nvSpPr>
          <p:spPr>
            <a:xfrm>
              <a:off x="-33687885" y="-744119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FCBFFCE1-77B4-91B9-D506-A640BD8A6546}"/>
                </a:ext>
              </a:extLst>
            </p:cNvPr>
            <p:cNvSpPr/>
            <p:nvPr/>
          </p:nvSpPr>
          <p:spPr>
            <a:xfrm>
              <a:off x="-33799056" y="-744119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2DEE6015-E5E4-5000-DC6E-7041F5538C9D}"/>
                </a:ext>
              </a:extLst>
            </p:cNvPr>
            <p:cNvSpPr/>
            <p:nvPr/>
          </p:nvSpPr>
          <p:spPr>
            <a:xfrm>
              <a:off x="-33910228" y="-744119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CA2BF892-7279-13F6-979D-80179B0A06BC}"/>
                </a:ext>
              </a:extLst>
            </p:cNvPr>
            <p:cNvSpPr/>
            <p:nvPr/>
          </p:nvSpPr>
          <p:spPr>
            <a:xfrm>
              <a:off x="-33049375" y="-748864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2FAA4EBC-0ED9-B179-562E-CB0477B7F712}"/>
                </a:ext>
              </a:extLst>
            </p:cNvPr>
            <p:cNvSpPr/>
            <p:nvPr/>
          </p:nvSpPr>
          <p:spPr>
            <a:xfrm>
              <a:off x="-33160546" y="-748864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DDD28926-DEB5-ECB6-06D9-DEB0C793B443}"/>
                </a:ext>
              </a:extLst>
            </p:cNvPr>
            <p:cNvSpPr/>
            <p:nvPr/>
          </p:nvSpPr>
          <p:spPr>
            <a:xfrm>
              <a:off x="-33494060" y="-748864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6119A0DC-4F94-C1DA-EE3D-3B3BEEE83EA0}"/>
                </a:ext>
              </a:extLst>
            </p:cNvPr>
            <p:cNvSpPr/>
            <p:nvPr/>
          </p:nvSpPr>
          <p:spPr>
            <a:xfrm>
              <a:off x="-32048912" y="-835562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738FAE7C-F4EC-76F8-25F3-85E521ECAB53}"/>
                </a:ext>
              </a:extLst>
            </p:cNvPr>
            <p:cNvSpPr/>
            <p:nvPr/>
          </p:nvSpPr>
          <p:spPr>
            <a:xfrm>
              <a:off x="-33827574" y="-691094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344095EC-A15A-2020-B2ED-987BF091896A}"/>
                </a:ext>
              </a:extLst>
            </p:cNvPr>
            <p:cNvSpPr/>
            <p:nvPr/>
          </p:nvSpPr>
          <p:spPr>
            <a:xfrm>
              <a:off x="-31937741" y="-835562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E3B98AEF-8E05-DE39-B30B-6BBE8C639A33}"/>
                </a:ext>
              </a:extLst>
            </p:cNvPr>
            <p:cNvSpPr/>
            <p:nvPr/>
          </p:nvSpPr>
          <p:spPr>
            <a:xfrm>
              <a:off x="-33605232" y="-748864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C919511E-C061-BF11-3A66-A514BE1AE427}"/>
                </a:ext>
              </a:extLst>
            </p:cNvPr>
            <p:cNvSpPr/>
            <p:nvPr/>
          </p:nvSpPr>
          <p:spPr>
            <a:xfrm>
              <a:off x="-34077388" y="-83074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053563E9-29C4-62A5-9229-BA7E70025C79}"/>
                </a:ext>
              </a:extLst>
            </p:cNvPr>
            <p:cNvSpPr/>
            <p:nvPr/>
          </p:nvSpPr>
          <p:spPr>
            <a:xfrm>
              <a:off x="-33716403" y="-748864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D7381405-8F47-A510-0717-08F58BE38106}"/>
                </a:ext>
              </a:extLst>
            </p:cNvPr>
            <p:cNvSpPr/>
            <p:nvPr/>
          </p:nvSpPr>
          <p:spPr>
            <a:xfrm>
              <a:off x="-33632702" y="-83074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3F4023C7-50B2-DF40-63AA-DADD8EC09BC5}"/>
                </a:ext>
              </a:extLst>
            </p:cNvPr>
            <p:cNvSpPr/>
            <p:nvPr/>
          </p:nvSpPr>
          <p:spPr>
            <a:xfrm>
              <a:off x="-33521531" y="-83074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90AD1CA7-A289-E29B-3A83-1E86F99FA9BF}"/>
                </a:ext>
              </a:extLst>
            </p:cNvPr>
            <p:cNvSpPr/>
            <p:nvPr/>
          </p:nvSpPr>
          <p:spPr>
            <a:xfrm>
              <a:off x="-33827574" y="-748864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443B8BAB-D736-95DA-E41C-87AAC6008D30}"/>
                </a:ext>
              </a:extLst>
            </p:cNvPr>
            <p:cNvSpPr/>
            <p:nvPr/>
          </p:nvSpPr>
          <p:spPr>
            <a:xfrm>
              <a:off x="-33938746" y="-748864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E5B0B529-0226-0534-6665-E1DB387B0AC8}"/>
                </a:ext>
              </a:extLst>
            </p:cNvPr>
            <p:cNvSpPr/>
            <p:nvPr/>
          </p:nvSpPr>
          <p:spPr>
            <a:xfrm>
              <a:off x="-33188017" y="-83074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A9467449-2C9B-2395-8007-7F7D9D451AAB}"/>
                </a:ext>
              </a:extLst>
            </p:cNvPr>
            <p:cNvSpPr/>
            <p:nvPr/>
          </p:nvSpPr>
          <p:spPr>
            <a:xfrm>
              <a:off x="-34049917" y="-748864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1CE27157-0052-015B-341C-DB71757FE4AC}"/>
                </a:ext>
              </a:extLst>
            </p:cNvPr>
            <p:cNvSpPr/>
            <p:nvPr/>
          </p:nvSpPr>
          <p:spPr>
            <a:xfrm>
              <a:off x="-32632160" y="-83074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3C19A4EB-7894-C3B5-E090-693C00F08CB6}"/>
                </a:ext>
              </a:extLst>
            </p:cNvPr>
            <p:cNvSpPr/>
            <p:nvPr/>
          </p:nvSpPr>
          <p:spPr>
            <a:xfrm>
              <a:off x="-34161089" y="-748864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02E79396-B595-9CEE-9A02-51B63FBF5C9E}"/>
                </a:ext>
              </a:extLst>
            </p:cNvPr>
            <p:cNvSpPr/>
            <p:nvPr/>
          </p:nvSpPr>
          <p:spPr>
            <a:xfrm>
              <a:off x="-32520988" y="-83074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C5EAD533-4E96-368A-19BE-BFFE951FFCA4}"/>
                </a:ext>
              </a:extLst>
            </p:cNvPr>
            <p:cNvSpPr/>
            <p:nvPr/>
          </p:nvSpPr>
          <p:spPr>
            <a:xfrm>
              <a:off x="-33076845" y="-75372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443D2C1F-7789-DFB8-1D18-7D32F386BA4F}"/>
                </a:ext>
              </a:extLst>
            </p:cNvPr>
            <p:cNvSpPr/>
            <p:nvPr/>
          </p:nvSpPr>
          <p:spPr>
            <a:xfrm>
              <a:off x="-32409817" y="-83074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DE4AA901-98BA-5407-5AD4-5B37EF13B4FE}"/>
                </a:ext>
              </a:extLst>
            </p:cNvPr>
            <p:cNvSpPr/>
            <p:nvPr/>
          </p:nvSpPr>
          <p:spPr>
            <a:xfrm>
              <a:off x="-33632702" y="-75372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1EDB0E8D-8F61-5997-E21E-3795C5012B5A}"/>
                </a:ext>
              </a:extLst>
            </p:cNvPr>
            <p:cNvSpPr/>
            <p:nvPr/>
          </p:nvSpPr>
          <p:spPr>
            <a:xfrm>
              <a:off x="-32298645" y="-83074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C26AD68B-64C8-1AEB-F690-E0E5130FDAB6}"/>
                </a:ext>
              </a:extLst>
            </p:cNvPr>
            <p:cNvSpPr/>
            <p:nvPr/>
          </p:nvSpPr>
          <p:spPr>
            <a:xfrm>
              <a:off x="-33743874" y="-75372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7D5EB992-55DE-DC28-27A5-487C8BEC1067}"/>
                </a:ext>
              </a:extLst>
            </p:cNvPr>
            <p:cNvSpPr/>
            <p:nvPr/>
          </p:nvSpPr>
          <p:spPr>
            <a:xfrm>
              <a:off x="-32409817" y="-927022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920F21F0-FA88-9AEF-FAFD-C9FA5FFE8E52}"/>
                </a:ext>
              </a:extLst>
            </p:cNvPr>
            <p:cNvSpPr/>
            <p:nvPr/>
          </p:nvSpPr>
          <p:spPr>
            <a:xfrm>
              <a:off x="-33855045" y="-75372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F13E4A22-3284-76AB-473B-4F4A489F74AC}"/>
                </a:ext>
              </a:extLst>
            </p:cNvPr>
            <p:cNvSpPr/>
            <p:nvPr/>
          </p:nvSpPr>
          <p:spPr>
            <a:xfrm>
              <a:off x="-33966216" y="-75372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2A16AC8D-5DD5-4A1D-9403-74ACD0C8385D}"/>
                </a:ext>
              </a:extLst>
            </p:cNvPr>
            <p:cNvSpPr/>
            <p:nvPr/>
          </p:nvSpPr>
          <p:spPr>
            <a:xfrm>
              <a:off x="-34077388" y="-75372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951D9469-9A5F-7057-A135-90C6A9CF3653}"/>
                </a:ext>
              </a:extLst>
            </p:cNvPr>
            <p:cNvSpPr/>
            <p:nvPr/>
          </p:nvSpPr>
          <p:spPr>
            <a:xfrm>
              <a:off x="-31965373" y="-83074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D471FF72-9B5B-A061-243F-57D08063DC76}"/>
                </a:ext>
              </a:extLst>
            </p:cNvPr>
            <p:cNvSpPr/>
            <p:nvPr/>
          </p:nvSpPr>
          <p:spPr>
            <a:xfrm>
              <a:off x="-34161089" y="-825887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AFA7AF45-337A-51A4-AC42-E509E42D4EB7}"/>
                </a:ext>
              </a:extLst>
            </p:cNvPr>
            <p:cNvSpPr/>
            <p:nvPr/>
          </p:nvSpPr>
          <p:spPr>
            <a:xfrm>
              <a:off x="-34188559" y="-75372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DE003F5E-A024-BE2A-A946-4E59C476817A}"/>
                </a:ext>
              </a:extLst>
            </p:cNvPr>
            <p:cNvSpPr/>
            <p:nvPr/>
          </p:nvSpPr>
          <p:spPr>
            <a:xfrm>
              <a:off x="-34049917" y="-825887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71398FDC-DC5C-9A34-6ACD-98ADE392749B}"/>
                </a:ext>
              </a:extLst>
            </p:cNvPr>
            <p:cNvSpPr/>
            <p:nvPr/>
          </p:nvSpPr>
          <p:spPr>
            <a:xfrm>
              <a:off x="-33605232" y="-825887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F4055103-D704-5656-EC13-98157C18CA85}"/>
                </a:ext>
              </a:extLst>
            </p:cNvPr>
            <p:cNvSpPr/>
            <p:nvPr/>
          </p:nvSpPr>
          <p:spPr>
            <a:xfrm>
              <a:off x="-34299731" y="-753722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E9602E75-A99F-8BAA-2F9B-A88D55B9010E}"/>
                </a:ext>
              </a:extLst>
            </p:cNvPr>
            <p:cNvSpPr/>
            <p:nvPr/>
          </p:nvSpPr>
          <p:spPr>
            <a:xfrm>
              <a:off x="-33494060" y="-825887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837D070B-2FA2-2F6E-0658-89C61DB49D83}"/>
                </a:ext>
              </a:extLst>
            </p:cNvPr>
            <p:cNvSpPr/>
            <p:nvPr/>
          </p:nvSpPr>
          <p:spPr>
            <a:xfrm>
              <a:off x="-33382889" y="-825887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2AF0EAB7-03C9-06C6-BDC5-062679965A70}"/>
                </a:ext>
              </a:extLst>
            </p:cNvPr>
            <p:cNvSpPr/>
            <p:nvPr/>
          </p:nvSpPr>
          <p:spPr>
            <a:xfrm>
              <a:off x="-33271717" y="-825887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3C711667-2104-97EE-67A2-63606CCF8594}"/>
                </a:ext>
              </a:extLst>
            </p:cNvPr>
            <p:cNvSpPr/>
            <p:nvPr/>
          </p:nvSpPr>
          <p:spPr>
            <a:xfrm>
              <a:off x="-34910771" y="-753689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E1F2A6F1-039D-6272-729A-5F65C46F08A6}"/>
                </a:ext>
              </a:extLst>
            </p:cNvPr>
            <p:cNvSpPr/>
            <p:nvPr/>
          </p:nvSpPr>
          <p:spPr>
            <a:xfrm>
              <a:off x="-33160546" y="-825887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177E033C-5EC3-46FD-B1D0-5F6E737D90DF}"/>
                </a:ext>
              </a:extLst>
            </p:cNvPr>
            <p:cNvSpPr/>
            <p:nvPr/>
          </p:nvSpPr>
          <p:spPr>
            <a:xfrm>
              <a:off x="-32993547" y="-758531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7E83FE7B-16D0-B004-ACDF-BD7323C951B5}"/>
                </a:ext>
              </a:extLst>
            </p:cNvPr>
            <p:cNvSpPr/>
            <p:nvPr/>
          </p:nvSpPr>
          <p:spPr>
            <a:xfrm>
              <a:off x="-33104719" y="-758531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Ellipse 565">
              <a:extLst>
                <a:ext uri="{FF2B5EF4-FFF2-40B4-BE49-F238E27FC236}">
                  <a16:creationId xmlns:a16="http://schemas.microsoft.com/office/drawing/2014/main" id="{5E652EA2-1C4A-4B12-E5C7-0A82681F73D2}"/>
                </a:ext>
              </a:extLst>
            </p:cNvPr>
            <p:cNvSpPr/>
            <p:nvPr/>
          </p:nvSpPr>
          <p:spPr>
            <a:xfrm>
              <a:off x="-33549404" y="-758531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Ellipse 566">
              <a:extLst>
                <a:ext uri="{FF2B5EF4-FFF2-40B4-BE49-F238E27FC236}">
                  <a16:creationId xmlns:a16="http://schemas.microsoft.com/office/drawing/2014/main" id="{C4863548-0D49-94F3-0515-AD97B15A0067}"/>
                </a:ext>
              </a:extLst>
            </p:cNvPr>
            <p:cNvSpPr/>
            <p:nvPr/>
          </p:nvSpPr>
          <p:spPr>
            <a:xfrm>
              <a:off x="-33660576" y="-758531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Ellipse 567">
              <a:extLst>
                <a:ext uri="{FF2B5EF4-FFF2-40B4-BE49-F238E27FC236}">
                  <a16:creationId xmlns:a16="http://schemas.microsoft.com/office/drawing/2014/main" id="{F30E474D-94C0-7340-2822-3818236B1EEC}"/>
                </a:ext>
              </a:extLst>
            </p:cNvPr>
            <p:cNvSpPr/>
            <p:nvPr/>
          </p:nvSpPr>
          <p:spPr>
            <a:xfrm>
              <a:off x="-33771747" y="-758531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Ellipse 568">
              <a:extLst>
                <a:ext uri="{FF2B5EF4-FFF2-40B4-BE49-F238E27FC236}">
                  <a16:creationId xmlns:a16="http://schemas.microsoft.com/office/drawing/2014/main" id="{43B6D409-25D9-4829-3DFF-A29B4F3CE538}"/>
                </a:ext>
              </a:extLst>
            </p:cNvPr>
            <p:cNvSpPr/>
            <p:nvPr/>
          </p:nvSpPr>
          <p:spPr>
            <a:xfrm>
              <a:off x="-33882918" y="-758531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Ellipse 569">
              <a:extLst>
                <a:ext uri="{FF2B5EF4-FFF2-40B4-BE49-F238E27FC236}">
                  <a16:creationId xmlns:a16="http://schemas.microsoft.com/office/drawing/2014/main" id="{99981D6B-4919-D650-2437-A31E76A02FB3}"/>
                </a:ext>
              </a:extLst>
            </p:cNvPr>
            <p:cNvSpPr/>
            <p:nvPr/>
          </p:nvSpPr>
          <p:spPr>
            <a:xfrm>
              <a:off x="-33994090" y="-758531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Ellipse 570">
              <a:extLst>
                <a:ext uri="{FF2B5EF4-FFF2-40B4-BE49-F238E27FC236}">
                  <a16:creationId xmlns:a16="http://schemas.microsoft.com/office/drawing/2014/main" id="{852F4AE1-9BC4-2C1D-2107-B6A69AD8BFC5}"/>
                </a:ext>
              </a:extLst>
            </p:cNvPr>
            <p:cNvSpPr/>
            <p:nvPr/>
          </p:nvSpPr>
          <p:spPr>
            <a:xfrm>
              <a:off x="-34105261" y="-758531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Ellipse 571">
              <a:extLst>
                <a:ext uri="{FF2B5EF4-FFF2-40B4-BE49-F238E27FC236}">
                  <a16:creationId xmlns:a16="http://schemas.microsoft.com/office/drawing/2014/main" id="{FF90CE12-6941-A946-E881-A670839A4063}"/>
                </a:ext>
              </a:extLst>
            </p:cNvPr>
            <p:cNvSpPr/>
            <p:nvPr/>
          </p:nvSpPr>
          <p:spPr>
            <a:xfrm>
              <a:off x="-34216433" y="-758531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Ellipse 572">
              <a:extLst>
                <a:ext uri="{FF2B5EF4-FFF2-40B4-BE49-F238E27FC236}">
                  <a16:creationId xmlns:a16="http://schemas.microsoft.com/office/drawing/2014/main" id="{53B18BB8-42FA-20AE-4702-7C1B1D6C602E}"/>
                </a:ext>
              </a:extLst>
            </p:cNvPr>
            <p:cNvSpPr/>
            <p:nvPr/>
          </p:nvSpPr>
          <p:spPr>
            <a:xfrm>
              <a:off x="-34327604" y="-758531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Ellipse 573">
              <a:extLst>
                <a:ext uri="{FF2B5EF4-FFF2-40B4-BE49-F238E27FC236}">
                  <a16:creationId xmlns:a16="http://schemas.microsoft.com/office/drawing/2014/main" id="{1FCECA44-0A88-5452-473D-DF533CE8FD5C}"/>
                </a:ext>
              </a:extLst>
            </p:cNvPr>
            <p:cNvSpPr/>
            <p:nvPr/>
          </p:nvSpPr>
          <p:spPr>
            <a:xfrm>
              <a:off x="-34438775" y="-758531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Ellipse 574">
              <a:extLst>
                <a:ext uri="{FF2B5EF4-FFF2-40B4-BE49-F238E27FC236}">
                  <a16:creationId xmlns:a16="http://schemas.microsoft.com/office/drawing/2014/main" id="{0852BDF1-1F9F-2CCF-7C52-98DE3AA9A2DB}"/>
                </a:ext>
              </a:extLst>
            </p:cNvPr>
            <p:cNvSpPr/>
            <p:nvPr/>
          </p:nvSpPr>
          <p:spPr>
            <a:xfrm>
              <a:off x="-34549947" y="-758531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Ellipse 575">
              <a:extLst>
                <a:ext uri="{FF2B5EF4-FFF2-40B4-BE49-F238E27FC236}">
                  <a16:creationId xmlns:a16="http://schemas.microsoft.com/office/drawing/2014/main" id="{F9DFB3FE-72DE-D360-405F-2B6BEAB60E81}"/>
                </a:ext>
              </a:extLst>
            </p:cNvPr>
            <p:cNvSpPr/>
            <p:nvPr/>
          </p:nvSpPr>
          <p:spPr>
            <a:xfrm>
              <a:off x="-34661038" y="-758531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Ellipse 576">
              <a:extLst>
                <a:ext uri="{FF2B5EF4-FFF2-40B4-BE49-F238E27FC236}">
                  <a16:creationId xmlns:a16="http://schemas.microsoft.com/office/drawing/2014/main" id="{AD180DDE-4C10-927A-4856-7BAA7EE581B8}"/>
                </a:ext>
              </a:extLst>
            </p:cNvPr>
            <p:cNvSpPr/>
            <p:nvPr/>
          </p:nvSpPr>
          <p:spPr>
            <a:xfrm>
              <a:off x="-34827553" y="-75855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Ellipse 577">
              <a:extLst>
                <a:ext uri="{FF2B5EF4-FFF2-40B4-BE49-F238E27FC236}">
                  <a16:creationId xmlns:a16="http://schemas.microsoft.com/office/drawing/2014/main" id="{215BB6AE-98DD-AB56-0E7D-B903C0424740}"/>
                </a:ext>
              </a:extLst>
            </p:cNvPr>
            <p:cNvSpPr/>
            <p:nvPr/>
          </p:nvSpPr>
          <p:spPr>
            <a:xfrm>
              <a:off x="-34938725" y="-75855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Ellipse 578">
              <a:extLst>
                <a:ext uri="{FF2B5EF4-FFF2-40B4-BE49-F238E27FC236}">
                  <a16:creationId xmlns:a16="http://schemas.microsoft.com/office/drawing/2014/main" id="{DAB38189-60A4-7B40-6419-A45F25D3D489}"/>
                </a:ext>
              </a:extLst>
            </p:cNvPr>
            <p:cNvSpPr/>
            <p:nvPr/>
          </p:nvSpPr>
          <p:spPr>
            <a:xfrm>
              <a:off x="-33132028" y="-763373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Ellipse 579">
              <a:extLst>
                <a:ext uri="{FF2B5EF4-FFF2-40B4-BE49-F238E27FC236}">
                  <a16:creationId xmlns:a16="http://schemas.microsoft.com/office/drawing/2014/main" id="{E0E2AD72-333B-C7EE-57EC-5811DABBA362}"/>
                </a:ext>
              </a:extLst>
            </p:cNvPr>
            <p:cNvSpPr/>
            <p:nvPr/>
          </p:nvSpPr>
          <p:spPr>
            <a:xfrm>
              <a:off x="-33910228" y="-82114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Ellipse 580">
              <a:extLst>
                <a:ext uri="{FF2B5EF4-FFF2-40B4-BE49-F238E27FC236}">
                  <a16:creationId xmlns:a16="http://schemas.microsoft.com/office/drawing/2014/main" id="{EB8D0A27-92CE-1DDF-40CC-B28D6CFC9401}"/>
                </a:ext>
              </a:extLst>
            </p:cNvPr>
            <p:cNvSpPr/>
            <p:nvPr/>
          </p:nvSpPr>
          <p:spPr>
            <a:xfrm>
              <a:off x="-33576714" y="-763373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Ellipse 581">
              <a:extLst>
                <a:ext uri="{FF2B5EF4-FFF2-40B4-BE49-F238E27FC236}">
                  <a16:creationId xmlns:a16="http://schemas.microsoft.com/office/drawing/2014/main" id="{B0128BCF-B293-0140-D82E-D1F943F69D68}"/>
                </a:ext>
              </a:extLst>
            </p:cNvPr>
            <p:cNvSpPr/>
            <p:nvPr/>
          </p:nvSpPr>
          <p:spPr>
            <a:xfrm>
              <a:off x="-33799056" y="-82114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Ellipse 582">
              <a:extLst>
                <a:ext uri="{FF2B5EF4-FFF2-40B4-BE49-F238E27FC236}">
                  <a16:creationId xmlns:a16="http://schemas.microsoft.com/office/drawing/2014/main" id="{88756E5D-DBAC-72E5-1923-84BCFF8B7217}"/>
                </a:ext>
              </a:extLst>
            </p:cNvPr>
            <p:cNvSpPr/>
            <p:nvPr/>
          </p:nvSpPr>
          <p:spPr>
            <a:xfrm>
              <a:off x="-33687885" y="-763373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Ellipse 583">
              <a:extLst>
                <a:ext uri="{FF2B5EF4-FFF2-40B4-BE49-F238E27FC236}">
                  <a16:creationId xmlns:a16="http://schemas.microsoft.com/office/drawing/2014/main" id="{B66BB76E-8BE8-70B9-85B0-B5DC6B4B2E27}"/>
                </a:ext>
              </a:extLst>
            </p:cNvPr>
            <p:cNvSpPr/>
            <p:nvPr/>
          </p:nvSpPr>
          <p:spPr>
            <a:xfrm>
              <a:off x="-33576714" y="-82114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Ellipse 584">
              <a:extLst>
                <a:ext uri="{FF2B5EF4-FFF2-40B4-BE49-F238E27FC236}">
                  <a16:creationId xmlns:a16="http://schemas.microsoft.com/office/drawing/2014/main" id="{FD675EEC-9280-0F83-718E-0B4BE4682BA5}"/>
                </a:ext>
              </a:extLst>
            </p:cNvPr>
            <p:cNvSpPr/>
            <p:nvPr/>
          </p:nvSpPr>
          <p:spPr>
            <a:xfrm>
              <a:off x="-33799056" y="-763373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Ellipse 585">
              <a:extLst>
                <a:ext uri="{FF2B5EF4-FFF2-40B4-BE49-F238E27FC236}">
                  <a16:creationId xmlns:a16="http://schemas.microsoft.com/office/drawing/2014/main" id="{7E9B9E96-1E44-BD51-748C-D71667E47B49}"/>
                </a:ext>
              </a:extLst>
            </p:cNvPr>
            <p:cNvSpPr/>
            <p:nvPr/>
          </p:nvSpPr>
          <p:spPr>
            <a:xfrm>
              <a:off x="-33910228" y="-763373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Ellipse 586">
              <a:extLst>
                <a:ext uri="{FF2B5EF4-FFF2-40B4-BE49-F238E27FC236}">
                  <a16:creationId xmlns:a16="http://schemas.microsoft.com/office/drawing/2014/main" id="{50382C7B-AC54-5151-6C1E-75E6AACDA673}"/>
                </a:ext>
              </a:extLst>
            </p:cNvPr>
            <p:cNvSpPr/>
            <p:nvPr/>
          </p:nvSpPr>
          <p:spPr>
            <a:xfrm>
              <a:off x="-33354371" y="-82114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Ellipse 587">
              <a:extLst>
                <a:ext uri="{FF2B5EF4-FFF2-40B4-BE49-F238E27FC236}">
                  <a16:creationId xmlns:a16="http://schemas.microsoft.com/office/drawing/2014/main" id="{7A8500F8-9453-8FD9-DA26-ADED284C14EC}"/>
                </a:ext>
              </a:extLst>
            </p:cNvPr>
            <p:cNvSpPr/>
            <p:nvPr/>
          </p:nvSpPr>
          <p:spPr>
            <a:xfrm>
              <a:off x="-33494060" y="-768118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Ellipse 588">
              <a:extLst>
                <a:ext uri="{FF2B5EF4-FFF2-40B4-BE49-F238E27FC236}">
                  <a16:creationId xmlns:a16="http://schemas.microsoft.com/office/drawing/2014/main" id="{7ED25E4A-0398-4326-E593-B4A9AC34C982}"/>
                </a:ext>
              </a:extLst>
            </p:cNvPr>
            <p:cNvSpPr/>
            <p:nvPr/>
          </p:nvSpPr>
          <p:spPr>
            <a:xfrm>
              <a:off x="-33243199" y="-82114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Ellipse 589">
              <a:extLst>
                <a:ext uri="{FF2B5EF4-FFF2-40B4-BE49-F238E27FC236}">
                  <a16:creationId xmlns:a16="http://schemas.microsoft.com/office/drawing/2014/main" id="{7E7090AC-2B46-86C5-DFF2-64CBA3FB462A}"/>
                </a:ext>
              </a:extLst>
            </p:cNvPr>
            <p:cNvSpPr/>
            <p:nvPr/>
          </p:nvSpPr>
          <p:spPr>
            <a:xfrm>
              <a:off x="-33132028" y="-82114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Ellipse 590">
              <a:extLst>
                <a:ext uri="{FF2B5EF4-FFF2-40B4-BE49-F238E27FC236}">
                  <a16:creationId xmlns:a16="http://schemas.microsoft.com/office/drawing/2014/main" id="{11A0752A-A6A2-50FB-312E-D84161E4EDD7}"/>
                </a:ext>
              </a:extLst>
            </p:cNvPr>
            <p:cNvSpPr/>
            <p:nvPr/>
          </p:nvSpPr>
          <p:spPr>
            <a:xfrm>
              <a:off x="-33605232" y="-768118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Ellipse 591">
              <a:extLst>
                <a:ext uri="{FF2B5EF4-FFF2-40B4-BE49-F238E27FC236}">
                  <a16:creationId xmlns:a16="http://schemas.microsoft.com/office/drawing/2014/main" id="{28F85D27-1768-C275-4AEE-9A21FD0BED1A}"/>
                </a:ext>
              </a:extLst>
            </p:cNvPr>
            <p:cNvSpPr/>
            <p:nvPr/>
          </p:nvSpPr>
          <p:spPr>
            <a:xfrm>
              <a:off x="-33716403" y="-768118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Ellipse 592">
              <a:extLst>
                <a:ext uri="{FF2B5EF4-FFF2-40B4-BE49-F238E27FC236}">
                  <a16:creationId xmlns:a16="http://schemas.microsoft.com/office/drawing/2014/main" id="{7580063A-CF44-C2F4-F89C-0B99E2804FE8}"/>
                </a:ext>
              </a:extLst>
            </p:cNvPr>
            <p:cNvSpPr/>
            <p:nvPr/>
          </p:nvSpPr>
          <p:spPr>
            <a:xfrm>
              <a:off x="-33827574" y="-768118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Ellipse 593">
              <a:extLst>
                <a:ext uri="{FF2B5EF4-FFF2-40B4-BE49-F238E27FC236}">
                  <a16:creationId xmlns:a16="http://schemas.microsoft.com/office/drawing/2014/main" id="{9EF6F9A1-DBA0-A5FA-AA96-4A87B960A8CA}"/>
                </a:ext>
              </a:extLst>
            </p:cNvPr>
            <p:cNvSpPr/>
            <p:nvPr/>
          </p:nvSpPr>
          <p:spPr>
            <a:xfrm>
              <a:off x="-33938746" y="-768118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Ellipse 594">
              <a:extLst>
                <a:ext uri="{FF2B5EF4-FFF2-40B4-BE49-F238E27FC236}">
                  <a16:creationId xmlns:a16="http://schemas.microsoft.com/office/drawing/2014/main" id="{B86A2167-B04F-1A98-25B5-87B9227E3021}"/>
                </a:ext>
              </a:extLst>
            </p:cNvPr>
            <p:cNvSpPr/>
            <p:nvPr/>
          </p:nvSpPr>
          <p:spPr>
            <a:xfrm>
              <a:off x="-34049917" y="-768118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Ellipse 595">
              <a:extLst>
                <a:ext uri="{FF2B5EF4-FFF2-40B4-BE49-F238E27FC236}">
                  <a16:creationId xmlns:a16="http://schemas.microsoft.com/office/drawing/2014/main" id="{585BFE81-7839-C019-A6D7-732B5CBCBDE4}"/>
                </a:ext>
              </a:extLst>
            </p:cNvPr>
            <p:cNvSpPr/>
            <p:nvPr/>
          </p:nvSpPr>
          <p:spPr>
            <a:xfrm>
              <a:off x="-34161089" y="-768118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Ellipse 596">
              <a:extLst>
                <a:ext uri="{FF2B5EF4-FFF2-40B4-BE49-F238E27FC236}">
                  <a16:creationId xmlns:a16="http://schemas.microsoft.com/office/drawing/2014/main" id="{3FA26907-DA9A-C4FE-923C-11C82AE9D5AB}"/>
                </a:ext>
              </a:extLst>
            </p:cNvPr>
            <p:cNvSpPr/>
            <p:nvPr/>
          </p:nvSpPr>
          <p:spPr>
            <a:xfrm>
              <a:off x="-32409817" y="-77297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Ellipse 597">
              <a:extLst>
                <a:ext uri="{FF2B5EF4-FFF2-40B4-BE49-F238E27FC236}">
                  <a16:creationId xmlns:a16="http://schemas.microsoft.com/office/drawing/2014/main" id="{2F0A4E29-2FF7-D979-70C6-A4C9369A9DA8}"/>
                </a:ext>
              </a:extLst>
            </p:cNvPr>
            <p:cNvSpPr/>
            <p:nvPr/>
          </p:nvSpPr>
          <p:spPr>
            <a:xfrm>
              <a:off x="-32520988" y="-77297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Ellipse 598">
              <a:extLst>
                <a:ext uri="{FF2B5EF4-FFF2-40B4-BE49-F238E27FC236}">
                  <a16:creationId xmlns:a16="http://schemas.microsoft.com/office/drawing/2014/main" id="{C4990112-DD9B-F7D7-3700-2A8BD5B71C53}"/>
                </a:ext>
              </a:extLst>
            </p:cNvPr>
            <p:cNvSpPr/>
            <p:nvPr/>
          </p:nvSpPr>
          <p:spPr>
            <a:xfrm>
              <a:off x="-32965674" y="-77297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Ellipse 599">
              <a:extLst>
                <a:ext uri="{FF2B5EF4-FFF2-40B4-BE49-F238E27FC236}">
                  <a16:creationId xmlns:a16="http://schemas.microsoft.com/office/drawing/2014/main" id="{68B33BBD-9FDA-6BF9-478E-819204B29973}"/>
                </a:ext>
              </a:extLst>
            </p:cNvPr>
            <p:cNvSpPr/>
            <p:nvPr/>
          </p:nvSpPr>
          <p:spPr>
            <a:xfrm>
              <a:off x="-33521531" y="-77297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Ellipse 600">
              <a:extLst>
                <a:ext uri="{FF2B5EF4-FFF2-40B4-BE49-F238E27FC236}">
                  <a16:creationId xmlns:a16="http://schemas.microsoft.com/office/drawing/2014/main" id="{C6E2BBB4-6B75-50CF-E6FB-E9EE23ED87DF}"/>
                </a:ext>
              </a:extLst>
            </p:cNvPr>
            <p:cNvSpPr/>
            <p:nvPr/>
          </p:nvSpPr>
          <p:spPr>
            <a:xfrm>
              <a:off x="-33632702" y="-77297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Ellipse 601">
              <a:extLst>
                <a:ext uri="{FF2B5EF4-FFF2-40B4-BE49-F238E27FC236}">
                  <a16:creationId xmlns:a16="http://schemas.microsoft.com/office/drawing/2014/main" id="{B8B52431-C1E9-E2D1-B0BC-4163D56E1B17}"/>
                </a:ext>
              </a:extLst>
            </p:cNvPr>
            <p:cNvSpPr/>
            <p:nvPr/>
          </p:nvSpPr>
          <p:spPr>
            <a:xfrm>
              <a:off x="-33743874" y="-77297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Ellipse 602">
              <a:extLst>
                <a:ext uri="{FF2B5EF4-FFF2-40B4-BE49-F238E27FC236}">
                  <a16:creationId xmlns:a16="http://schemas.microsoft.com/office/drawing/2014/main" id="{2E757BC8-5397-C977-5AC1-178056D14EA6}"/>
                </a:ext>
              </a:extLst>
            </p:cNvPr>
            <p:cNvSpPr/>
            <p:nvPr/>
          </p:nvSpPr>
          <p:spPr>
            <a:xfrm>
              <a:off x="-34105261" y="-816292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Ellipse 603">
              <a:extLst>
                <a:ext uri="{FF2B5EF4-FFF2-40B4-BE49-F238E27FC236}">
                  <a16:creationId xmlns:a16="http://schemas.microsoft.com/office/drawing/2014/main" id="{D7FFAEB9-2AB4-3309-8B1C-F73190F20821}"/>
                </a:ext>
              </a:extLst>
            </p:cNvPr>
            <p:cNvSpPr/>
            <p:nvPr/>
          </p:nvSpPr>
          <p:spPr>
            <a:xfrm>
              <a:off x="-33994090" y="-816292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" name="Ellipse 604">
              <a:extLst>
                <a:ext uri="{FF2B5EF4-FFF2-40B4-BE49-F238E27FC236}">
                  <a16:creationId xmlns:a16="http://schemas.microsoft.com/office/drawing/2014/main" id="{BE461752-46F0-FFDD-EB04-590436E7A2E3}"/>
                </a:ext>
              </a:extLst>
            </p:cNvPr>
            <p:cNvSpPr/>
            <p:nvPr/>
          </p:nvSpPr>
          <p:spPr>
            <a:xfrm>
              <a:off x="-33855045" y="-77297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6" name="Ellipse 605">
              <a:extLst>
                <a:ext uri="{FF2B5EF4-FFF2-40B4-BE49-F238E27FC236}">
                  <a16:creationId xmlns:a16="http://schemas.microsoft.com/office/drawing/2014/main" id="{2582C3D9-5160-5C2B-5F2C-2AE2B0EB8231}"/>
                </a:ext>
              </a:extLst>
            </p:cNvPr>
            <p:cNvSpPr/>
            <p:nvPr/>
          </p:nvSpPr>
          <p:spPr>
            <a:xfrm>
              <a:off x="-33882918" y="-816292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7" name="Ellipse 606">
              <a:extLst>
                <a:ext uri="{FF2B5EF4-FFF2-40B4-BE49-F238E27FC236}">
                  <a16:creationId xmlns:a16="http://schemas.microsoft.com/office/drawing/2014/main" id="{1679C3BE-D1B7-D445-0EBD-B571B06A996C}"/>
                </a:ext>
              </a:extLst>
            </p:cNvPr>
            <p:cNvSpPr/>
            <p:nvPr/>
          </p:nvSpPr>
          <p:spPr>
            <a:xfrm>
              <a:off x="-33966216" y="-77297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8" name="Ellipse 607">
              <a:extLst>
                <a:ext uri="{FF2B5EF4-FFF2-40B4-BE49-F238E27FC236}">
                  <a16:creationId xmlns:a16="http://schemas.microsoft.com/office/drawing/2014/main" id="{F0F928A8-01B7-82CA-247F-1F7B8AAF7B7A}"/>
                </a:ext>
              </a:extLst>
            </p:cNvPr>
            <p:cNvSpPr/>
            <p:nvPr/>
          </p:nvSpPr>
          <p:spPr>
            <a:xfrm>
              <a:off x="-33771747" y="-816292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9" name="Ellipse 608">
              <a:extLst>
                <a:ext uri="{FF2B5EF4-FFF2-40B4-BE49-F238E27FC236}">
                  <a16:creationId xmlns:a16="http://schemas.microsoft.com/office/drawing/2014/main" id="{6C096108-BE20-9D01-96C8-1BBD81BD280A}"/>
                </a:ext>
              </a:extLst>
            </p:cNvPr>
            <p:cNvSpPr/>
            <p:nvPr/>
          </p:nvSpPr>
          <p:spPr>
            <a:xfrm>
              <a:off x="-34077388" y="-77297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0" name="Ellipse 609">
              <a:extLst>
                <a:ext uri="{FF2B5EF4-FFF2-40B4-BE49-F238E27FC236}">
                  <a16:creationId xmlns:a16="http://schemas.microsoft.com/office/drawing/2014/main" id="{EABE9EF6-0B62-1769-C2EB-BF73948E9E5B}"/>
                </a:ext>
              </a:extLst>
            </p:cNvPr>
            <p:cNvSpPr/>
            <p:nvPr/>
          </p:nvSpPr>
          <p:spPr>
            <a:xfrm>
              <a:off x="-34188559" y="-77297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1" name="Ellipse 610">
              <a:extLst>
                <a:ext uri="{FF2B5EF4-FFF2-40B4-BE49-F238E27FC236}">
                  <a16:creationId xmlns:a16="http://schemas.microsoft.com/office/drawing/2014/main" id="{BE7CC2B3-4773-9172-1B9C-FA802A5FE6E7}"/>
                </a:ext>
              </a:extLst>
            </p:cNvPr>
            <p:cNvSpPr/>
            <p:nvPr/>
          </p:nvSpPr>
          <p:spPr>
            <a:xfrm>
              <a:off x="-33327061" y="-816292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2" name="Ellipse 611">
              <a:extLst>
                <a:ext uri="{FF2B5EF4-FFF2-40B4-BE49-F238E27FC236}">
                  <a16:creationId xmlns:a16="http://schemas.microsoft.com/office/drawing/2014/main" id="{F51ED013-9996-CC3C-7820-756FC6AB8FAC}"/>
                </a:ext>
              </a:extLst>
            </p:cNvPr>
            <p:cNvSpPr/>
            <p:nvPr/>
          </p:nvSpPr>
          <p:spPr>
            <a:xfrm>
              <a:off x="-34299731" y="-772975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3" name="Ellipse 612">
              <a:extLst>
                <a:ext uri="{FF2B5EF4-FFF2-40B4-BE49-F238E27FC236}">
                  <a16:creationId xmlns:a16="http://schemas.microsoft.com/office/drawing/2014/main" id="{4E3F2FF9-9FEC-1D3A-487D-BB593CE5D553}"/>
                </a:ext>
              </a:extLst>
            </p:cNvPr>
            <p:cNvSpPr/>
            <p:nvPr/>
          </p:nvSpPr>
          <p:spPr>
            <a:xfrm>
              <a:off x="-33215890" y="-816292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4" name="Ellipse 613">
              <a:extLst>
                <a:ext uri="{FF2B5EF4-FFF2-40B4-BE49-F238E27FC236}">
                  <a16:creationId xmlns:a16="http://schemas.microsoft.com/office/drawing/2014/main" id="{65ABD3AF-D02D-6D25-5341-9A8E28A5CC56}"/>
                </a:ext>
              </a:extLst>
            </p:cNvPr>
            <p:cNvSpPr/>
            <p:nvPr/>
          </p:nvSpPr>
          <p:spPr>
            <a:xfrm>
              <a:off x="-34910771" y="-772951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" name="Ellipse 614">
              <a:extLst>
                <a:ext uri="{FF2B5EF4-FFF2-40B4-BE49-F238E27FC236}">
                  <a16:creationId xmlns:a16="http://schemas.microsoft.com/office/drawing/2014/main" id="{A8248B84-3641-EE2F-74A5-34FD268EA7A6}"/>
                </a:ext>
              </a:extLst>
            </p:cNvPr>
            <p:cNvSpPr/>
            <p:nvPr/>
          </p:nvSpPr>
          <p:spPr>
            <a:xfrm>
              <a:off x="-33104719" y="-8162928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" name="Ellipse 615">
              <a:extLst>
                <a:ext uri="{FF2B5EF4-FFF2-40B4-BE49-F238E27FC236}">
                  <a16:creationId xmlns:a16="http://schemas.microsoft.com/office/drawing/2014/main" id="{CD420220-DAC0-7159-557B-96B221BFB475}"/>
                </a:ext>
              </a:extLst>
            </p:cNvPr>
            <p:cNvSpPr/>
            <p:nvPr/>
          </p:nvSpPr>
          <p:spPr>
            <a:xfrm>
              <a:off x="-32854502" y="-927022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7" name="Ellipse 616">
              <a:extLst>
                <a:ext uri="{FF2B5EF4-FFF2-40B4-BE49-F238E27FC236}">
                  <a16:creationId xmlns:a16="http://schemas.microsoft.com/office/drawing/2014/main" id="{69A2B3F0-1713-7E9E-2E84-A17F6D76497A}"/>
                </a:ext>
              </a:extLst>
            </p:cNvPr>
            <p:cNvSpPr/>
            <p:nvPr/>
          </p:nvSpPr>
          <p:spPr>
            <a:xfrm>
              <a:off x="-32993547" y="-77778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8" name="Ellipse 617">
              <a:extLst>
                <a:ext uri="{FF2B5EF4-FFF2-40B4-BE49-F238E27FC236}">
                  <a16:creationId xmlns:a16="http://schemas.microsoft.com/office/drawing/2014/main" id="{98CAA792-0886-7F24-F8C7-123C2D1799F8}"/>
                </a:ext>
              </a:extLst>
            </p:cNvPr>
            <p:cNvSpPr/>
            <p:nvPr/>
          </p:nvSpPr>
          <p:spPr>
            <a:xfrm>
              <a:off x="-33104719" y="-77778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9" name="Ellipse 618">
              <a:extLst>
                <a:ext uri="{FF2B5EF4-FFF2-40B4-BE49-F238E27FC236}">
                  <a16:creationId xmlns:a16="http://schemas.microsoft.com/office/drawing/2014/main" id="{55226A8A-31B3-EA42-8AED-12F9C2435313}"/>
                </a:ext>
              </a:extLst>
            </p:cNvPr>
            <p:cNvSpPr/>
            <p:nvPr/>
          </p:nvSpPr>
          <p:spPr>
            <a:xfrm>
              <a:off x="-33327061" y="-77778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0" name="Ellipse 619">
              <a:extLst>
                <a:ext uri="{FF2B5EF4-FFF2-40B4-BE49-F238E27FC236}">
                  <a16:creationId xmlns:a16="http://schemas.microsoft.com/office/drawing/2014/main" id="{BE6ED3B9-CCEB-D1D1-7D6D-2F20B5A91482}"/>
                </a:ext>
              </a:extLst>
            </p:cNvPr>
            <p:cNvSpPr/>
            <p:nvPr/>
          </p:nvSpPr>
          <p:spPr>
            <a:xfrm>
              <a:off x="-32965674" y="-927022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1" name="Ellipse 620">
              <a:extLst>
                <a:ext uri="{FF2B5EF4-FFF2-40B4-BE49-F238E27FC236}">
                  <a16:creationId xmlns:a16="http://schemas.microsoft.com/office/drawing/2014/main" id="{F0A08254-E5B2-E861-3708-EDFE95DEA2D4}"/>
                </a:ext>
              </a:extLst>
            </p:cNvPr>
            <p:cNvSpPr/>
            <p:nvPr/>
          </p:nvSpPr>
          <p:spPr>
            <a:xfrm>
              <a:off x="-33438233" y="-77778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2" name="Ellipse 621">
              <a:extLst>
                <a:ext uri="{FF2B5EF4-FFF2-40B4-BE49-F238E27FC236}">
                  <a16:creationId xmlns:a16="http://schemas.microsoft.com/office/drawing/2014/main" id="{F375EF23-DE49-BDD1-E27C-224617C6D37E}"/>
                </a:ext>
              </a:extLst>
            </p:cNvPr>
            <p:cNvSpPr/>
            <p:nvPr/>
          </p:nvSpPr>
          <p:spPr>
            <a:xfrm>
              <a:off x="-33549404" y="-77778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3" name="Ellipse 622">
              <a:extLst>
                <a:ext uri="{FF2B5EF4-FFF2-40B4-BE49-F238E27FC236}">
                  <a16:creationId xmlns:a16="http://schemas.microsoft.com/office/drawing/2014/main" id="{8840C6B2-E237-8086-26FB-701304A540BD}"/>
                </a:ext>
              </a:extLst>
            </p:cNvPr>
            <p:cNvSpPr/>
            <p:nvPr/>
          </p:nvSpPr>
          <p:spPr>
            <a:xfrm>
              <a:off x="-33660576" y="-77778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" name="Ellipse 623">
              <a:extLst>
                <a:ext uri="{FF2B5EF4-FFF2-40B4-BE49-F238E27FC236}">
                  <a16:creationId xmlns:a16="http://schemas.microsoft.com/office/drawing/2014/main" id="{2F758C2F-5938-41E0-8D33-54BACB4576B7}"/>
                </a:ext>
              </a:extLst>
            </p:cNvPr>
            <p:cNvSpPr/>
            <p:nvPr/>
          </p:nvSpPr>
          <p:spPr>
            <a:xfrm>
              <a:off x="-33076845" y="-927022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5" name="Ellipse 624">
              <a:extLst>
                <a:ext uri="{FF2B5EF4-FFF2-40B4-BE49-F238E27FC236}">
                  <a16:creationId xmlns:a16="http://schemas.microsoft.com/office/drawing/2014/main" id="{1AC2EAA4-45A6-A0CF-8BCC-6A291293ABBF}"/>
                </a:ext>
              </a:extLst>
            </p:cNvPr>
            <p:cNvSpPr/>
            <p:nvPr/>
          </p:nvSpPr>
          <p:spPr>
            <a:xfrm>
              <a:off x="-33771747" y="-77778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6" name="Ellipse 625">
              <a:extLst>
                <a:ext uri="{FF2B5EF4-FFF2-40B4-BE49-F238E27FC236}">
                  <a16:creationId xmlns:a16="http://schemas.microsoft.com/office/drawing/2014/main" id="{54806D3B-D6DE-3706-EF27-8724122EB2C4}"/>
                </a:ext>
              </a:extLst>
            </p:cNvPr>
            <p:cNvSpPr/>
            <p:nvPr/>
          </p:nvSpPr>
          <p:spPr>
            <a:xfrm>
              <a:off x="-32909685" y="-455288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7" name="Ellipse 626">
              <a:extLst>
                <a:ext uri="{FF2B5EF4-FFF2-40B4-BE49-F238E27FC236}">
                  <a16:creationId xmlns:a16="http://schemas.microsoft.com/office/drawing/2014/main" id="{30D7EE40-4875-061D-4CB1-2E51869638D3}"/>
                </a:ext>
              </a:extLst>
            </p:cNvPr>
            <p:cNvSpPr/>
            <p:nvPr/>
          </p:nvSpPr>
          <p:spPr>
            <a:xfrm>
              <a:off x="-32048912" y="-816308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8" name="Ellipse 627">
              <a:extLst>
                <a:ext uri="{FF2B5EF4-FFF2-40B4-BE49-F238E27FC236}">
                  <a16:creationId xmlns:a16="http://schemas.microsoft.com/office/drawing/2014/main" id="{B3EF0C9D-D1BF-93AD-6EEC-E2AD52ADFA57}"/>
                </a:ext>
              </a:extLst>
            </p:cNvPr>
            <p:cNvSpPr/>
            <p:nvPr/>
          </p:nvSpPr>
          <p:spPr>
            <a:xfrm>
              <a:off x="-33188017" y="-927022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9" name="Ellipse 628">
              <a:extLst>
                <a:ext uri="{FF2B5EF4-FFF2-40B4-BE49-F238E27FC236}">
                  <a16:creationId xmlns:a16="http://schemas.microsoft.com/office/drawing/2014/main" id="{D779546B-2A3F-A92E-3D85-BB2351A1FFBF}"/>
                </a:ext>
              </a:extLst>
            </p:cNvPr>
            <p:cNvSpPr/>
            <p:nvPr/>
          </p:nvSpPr>
          <p:spPr>
            <a:xfrm>
              <a:off x="-33994090" y="-77778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0" name="Ellipse 629">
              <a:extLst>
                <a:ext uri="{FF2B5EF4-FFF2-40B4-BE49-F238E27FC236}">
                  <a16:creationId xmlns:a16="http://schemas.microsoft.com/office/drawing/2014/main" id="{D0743C49-C0A5-A8AE-7201-223413F1CEAF}"/>
                </a:ext>
              </a:extLst>
            </p:cNvPr>
            <p:cNvSpPr/>
            <p:nvPr/>
          </p:nvSpPr>
          <p:spPr>
            <a:xfrm>
              <a:off x="-34105261" y="-77778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1" name="Ellipse 630">
              <a:extLst>
                <a:ext uri="{FF2B5EF4-FFF2-40B4-BE49-F238E27FC236}">
                  <a16:creationId xmlns:a16="http://schemas.microsoft.com/office/drawing/2014/main" id="{1FBB767F-961C-F8FB-2E46-324D5D8E682C}"/>
                </a:ext>
              </a:extLst>
            </p:cNvPr>
            <p:cNvSpPr/>
            <p:nvPr/>
          </p:nvSpPr>
          <p:spPr>
            <a:xfrm>
              <a:off x="-34216433" y="-77778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2" name="Ellipse 631">
              <a:extLst>
                <a:ext uri="{FF2B5EF4-FFF2-40B4-BE49-F238E27FC236}">
                  <a16:creationId xmlns:a16="http://schemas.microsoft.com/office/drawing/2014/main" id="{EE10CB6C-05CD-CDAD-D176-5B47848C8E1E}"/>
                </a:ext>
              </a:extLst>
            </p:cNvPr>
            <p:cNvSpPr/>
            <p:nvPr/>
          </p:nvSpPr>
          <p:spPr>
            <a:xfrm>
              <a:off x="-33966216" y="-811483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3" name="Ellipse 632">
              <a:extLst>
                <a:ext uri="{FF2B5EF4-FFF2-40B4-BE49-F238E27FC236}">
                  <a16:creationId xmlns:a16="http://schemas.microsoft.com/office/drawing/2014/main" id="{E9953978-26EB-06C5-ACE6-C4D5022FE5C2}"/>
                </a:ext>
              </a:extLst>
            </p:cNvPr>
            <p:cNvSpPr/>
            <p:nvPr/>
          </p:nvSpPr>
          <p:spPr>
            <a:xfrm>
              <a:off x="-34327604" y="-77778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4" name="Ellipse 633">
              <a:extLst>
                <a:ext uri="{FF2B5EF4-FFF2-40B4-BE49-F238E27FC236}">
                  <a16:creationId xmlns:a16="http://schemas.microsoft.com/office/drawing/2014/main" id="{9268C7D5-50E3-F2BD-C982-8AF33AC53A17}"/>
                </a:ext>
              </a:extLst>
            </p:cNvPr>
            <p:cNvSpPr/>
            <p:nvPr/>
          </p:nvSpPr>
          <p:spPr>
            <a:xfrm>
              <a:off x="-33855045" y="-811483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5" name="Ellipse 634">
              <a:extLst>
                <a:ext uri="{FF2B5EF4-FFF2-40B4-BE49-F238E27FC236}">
                  <a16:creationId xmlns:a16="http://schemas.microsoft.com/office/drawing/2014/main" id="{B6508B2D-71D0-4E62-61AA-2B195975254D}"/>
                </a:ext>
              </a:extLst>
            </p:cNvPr>
            <p:cNvSpPr/>
            <p:nvPr/>
          </p:nvSpPr>
          <p:spPr>
            <a:xfrm>
              <a:off x="-34438775" y="-77778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6" name="Ellipse 635">
              <a:extLst>
                <a:ext uri="{FF2B5EF4-FFF2-40B4-BE49-F238E27FC236}">
                  <a16:creationId xmlns:a16="http://schemas.microsoft.com/office/drawing/2014/main" id="{A9316671-6CC8-A2C8-8D44-65B04A3515F7}"/>
                </a:ext>
              </a:extLst>
            </p:cNvPr>
            <p:cNvSpPr/>
            <p:nvPr/>
          </p:nvSpPr>
          <p:spPr>
            <a:xfrm>
              <a:off x="-33743874" y="-811483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7" name="Ellipse 636">
              <a:extLst>
                <a:ext uri="{FF2B5EF4-FFF2-40B4-BE49-F238E27FC236}">
                  <a16:creationId xmlns:a16="http://schemas.microsoft.com/office/drawing/2014/main" id="{FF129A4A-EA47-B18B-A744-ACA1325CC548}"/>
                </a:ext>
              </a:extLst>
            </p:cNvPr>
            <p:cNvSpPr/>
            <p:nvPr/>
          </p:nvSpPr>
          <p:spPr>
            <a:xfrm>
              <a:off x="-33521531" y="-811483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8" name="Ellipse 637">
              <a:extLst>
                <a:ext uri="{FF2B5EF4-FFF2-40B4-BE49-F238E27FC236}">
                  <a16:creationId xmlns:a16="http://schemas.microsoft.com/office/drawing/2014/main" id="{65422C3E-3EC7-D053-63FF-3CB92446CF09}"/>
                </a:ext>
              </a:extLst>
            </p:cNvPr>
            <p:cNvSpPr/>
            <p:nvPr/>
          </p:nvSpPr>
          <p:spPr>
            <a:xfrm>
              <a:off x="-34549947" y="-77778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9" name="Ellipse 638">
              <a:extLst>
                <a:ext uri="{FF2B5EF4-FFF2-40B4-BE49-F238E27FC236}">
                  <a16:creationId xmlns:a16="http://schemas.microsoft.com/office/drawing/2014/main" id="{D156C3F4-0E98-D6A6-AB4A-DEFA5A2C5787}"/>
                </a:ext>
              </a:extLst>
            </p:cNvPr>
            <p:cNvSpPr/>
            <p:nvPr/>
          </p:nvSpPr>
          <p:spPr>
            <a:xfrm>
              <a:off x="-33299188" y="-811483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0" name="Ellipse 639">
              <a:extLst>
                <a:ext uri="{FF2B5EF4-FFF2-40B4-BE49-F238E27FC236}">
                  <a16:creationId xmlns:a16="http://schemas.microsoft.com/office/drawing/2014/main" id="{56A79700-F8B3-A29D-4361-DA357E76BFA2}"/>
                </a:ext>
              </a:extLst>
            </p:cNvPr>
            <p:cNvSpPr/>
            <p:nvPr/>
          </p:nvSpPr>
          <p:spPr>
            <a:xfrm>
              <a:off x="-34661038" y="-777785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1" name="Ellipse 640">
              <a:extLst>
                <a:ext uri="{FF2B5EF4-FFF2-40B4-BE49-F238E27FC236}">
                  <a16:creationId xmlns:a16="http://schemas.microsoft.com/office/drawing/2014/main" id="{4ABAED31-CCB5-86A8-E6ED-3680F8533887}"/>
                </a:ext>
              </a:extLst>
            </p:cNvPr>
            <p:cNvSpPr/>
            <p:nvPr/>
          </p:nvSpPr>
          <p:spPr>
            <a:xfrm>
              <a:off x="-33188017" y="-811483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2" name="Ellipse 641">
              <a:extLst>
                <a:ext uri="{FF2B5EF4-FFF2-40B4-BE49-F238E27FC236}">
                  <a16:creationId xmlns:a16="http://schemas.microsoft.com/office/drawing/2014/main" id="{7771D0EE-2EA8-C8D7-F2A8-72EC1677F5F7}"/>
                </a:ext>
              </a:extLst>
            </p:cNvPr>
            <p:cNvSpPr/>
            <p:nvPr/>
          </p:nvSpPr>
          <p:spPr>
            <a:xfrm>
              <a:off x="-34827553" y="-777809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3" name="Ellipse 642">
              <a:extLst>
                <a:ext uri="{FF2B5EF4-FFF2-40B4-BE49-F238E27FC236}">
                  <a16:creationId xmlns:a16="http://schemas.microsoft.com/office/drawing/2014/main" id="{0A934D99-63E5-C4C4-3810-436071D926E5}"/>
                </a:ext>
              </a:extLst>
            </p:cNvPr>
            <p:cNvSpPr/>
            <p:nvPr/>
          </p:nvSpPr>
          <p:spPr>
            <a:xfrm>
              <a:off x="-33076845" y="-811483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4" name="Ellipse 643">
              <a:extLst>
                <a:ext uri="{FF2B5EF4-FFF2-40B4-BE49-F238E27FC236}">
                  <a16:creationId xmlns:a16="http://schemas.microsoft.com/office/drawing/2014/main" id="{C3CF5946-E1C8-FEB5-1CF7-9F5859088BBC}"/>
                </a:ext>
              </a:extLst>
            </p:cNvPr>
            <p:cNvSpPr/>
            <p:nvPr/>
          </p:nvSpPr>
          <p:spPr>
            <a:xfrm>
              <a:off x="-34938725" y="-777809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5" name="Ellipse 644">
              <a:extLst>
                <a:ext uri="{FF2B5EF4-FFF2-40B4-BE49-F238E27FC236}">
                  <a16:creationId xmlns:a16="http://schemas.microsoft.com/office/drawing/2014/main" id="{7F2FCCAB-A2DB-F213-8C40-3CB74B6834B3}"/>
                </a:ext>
              </a:extLst>
            </p:cNvPr>
            <p:cNvSpPr/>
            <p:nvPr/>
          </p:nvSpPr>
          <p:spPr>
            <a:xfrm>
              <a:off x="-32520988" y="-811483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6" name="Ellipse 645">
              <a:extLst>
                <a:ext uri="{FF2B5EF4-FFF2-40B4-BE49-F238E27FC236}">
                  <a16:creationId xmlns:a16="http://schemas.microsoft.com/office/drawing/2014/main" id="{71DD24D5-58FA-14DD-C940-6B59024D3DA0}"/>
                </a:ext>
              </a:extLst>
            </p:cNvPr>
            <p:cNvSpPr/>
            <p:nvPr/>
          </p:nvSpPr>
          <p:spPr>
            <a:xfrm>
              <a:off x="-34994230" y="-7778094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7" name="Ellipse 646">
              <a:extLst>
                <a:ext uri="{FF2B5EF4-FFF2-40B4-BE49-F238E27FC236}">
                  <a16:creationId xmlns:a16="http://schemas.microsoft.com/office/drawing/2014/main" id="{7B9C3E19-C3AC-E3AE-6921-78915094F904}"/>
                </a:ext>
              </a:extLst>
            </p:cNvPr>
            <p:cNvSpPr/>
            <p:nvPr/>
          </p:nvSpPr>
          <p:spPr>
            <a:xfrm>
              <a:off x="-32409817" y="-811483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8" name="Ellipse 647">
              <a:extLst>
                <a:ext uri="{FF2B5EF4-FFF2-40B4-BE49-F238E27FC236}">
                  <a16:creationId xmlns:a16="http://schemas.microsoft.com/office/drawing/2014/main" id="{A3EA3A7C-3896-8C9A-E4E9-3FD881679DCA}"/>
                </a:ext>
              </a:extLst>
            </p:cNvPr>
            <p:cNvSpPr/>
            <p:nvPr/>
          </p:nvSpPr>
          <p:spPr>
            <a:xfrm>
              <a:off x="-35049896" y="-777809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9" name="Ellipse 648">
              <a:extLst>
                <a:ext uri="{FF2B5EF4-FFF2-40B4-BE49-F238E27FC236}">
                  <a16:creationId xmlns:a16="http://schemas.microsoft.com/office/drawing/2014/main" id="{069087FA-C973-B6AA-031C-D08165A4EA77}"/>
                </a:ext>
              </a:extLst>
            </p:cNvPr>
            <p:cNvSpPr/>
            <p:nvPr/>
          </p:nvSpPr>
          <p:spPr>
            <a:xfrm>
              <a:off x="-32298645" y="-8114833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0" name="Ellipse 649">
              <a:extLst>
                <a:ext uri="{FF2B5EF4-FFF2-40B4-BE49-F238E27FC236}">
                  <a16:creationId xmlns:a16="http://schemas.microsoft.com/office/drawing/2014/main" id="{91F5D4A7-2195-E206-7665-C6D6B054A965}"/>
                </a:ext>
              </a:extLst>
            </p:cNvPr>
            <p:cNvSpPr/>
            <p:nvPr/>
          </p:nvSpPr>
          <p:spPr>
            <a:xfrm>
              <a:off x="-32909685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1" name="Ellipse 650">
              <a:extLst>
                <a:ext uri="{FF2B5EF4-FFF2-40B4-BE49-F238E27FC236}">
                  <a16:creationId xmlns:a16="http://schemas.microsoft.com/office/drawing/2014/main" id="{4BF1569B-77FA-E3D4-8769-CF16109EA698}"/>
                </a:ext>
              </a:extLst>
            </p:cNvPr>
            <p:cNvSpPr/>
            <p:nvPr/>
          </p:nvSpPr>
          <p:spPr>
            <a:xfrm>
              <a:off x="-33299188" y="-9270221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2" name="Ellipse 651">
              <a:extLst>
                <a:ext uri="{FF2B5EF4-FFF2-40B4-BE49-F238E27FC236}">
                  <a16:creationId xmlns:a16="http://schemas.microsoft.com/office/drawing/2014/main" id="{AEC99B16-55BC-9851-B115-C0E2AC6FB351}"/>
                </a:ext>
              </a:extLst>
            </p:cNvPr>
            <p:cNvSpPr/>
            <p:nvPr/>
          </p:nvSpPr>
          <p:spPr>
            <a:xfrm>
              <a:off x="-33020857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3" name="Ellipse 652">
              <a:extLst>
                <a:ext uri="{FF2B5EF4-FFF2-40B4-BE49-F238E27FC236}">
                  <a16:creationId xmlns:a16="http://schemas.microsoft.com/office/drawing/2014/main" id="{7802E44D-70D7-36F3-162E-16D8674A5052}"/>
                </a:ext>
              </a:extLst>
            </p:cNvPr>
            <p:cNvSpPr/>
            <p:nvPr/>
          </p:nvSpPr>
          <p:spPr>
            <a:xfrm>
              <a:off x="-32048912" y="-931839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4" name="Ellipse 653">
              <a:extLst>
                <a:ext uri="{FF2B5EF4-FFF2-40B4-BE49-F238E27FC236}">
                  <a16:creationId xmlns:a16="http://schemas.microsoft.com/office/drawing/2014/main" id="{2422AF61-5DC7-8BBE-E05F-82F077990784}"/>
                </a:ext>
              </a:extLst>
            </p:cNvPr>
            <p:cNvSpPr/>
            <p:nvPr/>
          </p:nvSpPr>
          <p:spPr>
            <a:xfrm>
              <a:off x="-33354371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" name="Ellipse 654">
              <a:extLst>
                <a:ext uri="{FF2B5EF4-FFF2-40B4-BE49-F238E27FC236}">
                  <a16:creationId xmlns:a16="http://schemas.microsoft.com/office/drawing/2014/main" id="{5997B183-0DF7-67FA-5B67-643294ED1063}"/>
                </a:ext>
              </a:extLst>
            </p:cNvPr>
            <p:cNvSpPr/>
            <p:nvPr/>
          </p:nvSpPr>
          <p:spPr>
            <a:xfrm>
              <a:off x="-33465542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" name="Ellipse 655">
              <a:extLst>
                <a:ext uri="{FF2B5EF4-FFF2-40B4-BE49-F238E27FC236}">
                  <a16:creationId xmlns:a16="http://schemas.microsoft.com/office/drawing/2014/main" id="{27963FA3-26DD-E591-C3B0-07FFBE35C6E5}"/>
                </a:ext>
              </a:extLst>
            </p:cNvPr>
            <p:cNvSpPr/>
            <p:nvPr/>
          </p:nvSpPr>
          <p:spPr>
            <a:xfrm>
              <a:off x="-33576714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7" name="Ellipse 656">
              <a:extLst>
                <a:ext uri="{FF2B5EF4-FFF2-40B4-BE49-F238E27FC236}">
                  <a16:creationId xmlns:a16="http://schemas.microsoft.com/office/drawing/2014/main" id="{AE0CF52B-05AA-2809-B8EE-7096AA0A001E}"/>
                </a:ext>
              </a:extLst>
            </p:cNvPr>
            <p:cNvSpPr/>
            <p:nvPr/>
          </p:nvSpPr>
          <p:spPr>
            <a:xfrm>
              <a:off x="-33687885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8" name="Ellipse 657">
              <a:extLst>
                <a:ext uri="{FF2B5EF4-FFF2-40B4-BE49-F238E27FC236}">
                  <a16:creationId xmlns:a16="http://schemas.microsoft.com/office/drawing/2014/main" id="{39EB1895-9DDE-8735-BB28-807FB69CD7D6}"/>
                </a:ext>
              </a:extLst>
            </p:cNvPr>
            <p:cNvSpPr/>
            <p:nvPr/>
          </p:nvSpPr>
          <p:spPr>
            <a:xfrm>
              <a:off x="-33799056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9" name="Ellipse 658">
              <a:extLst>
                <a:ext uri="{FF2B5EF4-FFF2-40B4-BE49-F238E27FC236}">
                  <a16:creationId xmlns:a16="http://schemas.microsoft.com/office/drawing/2014/main" id="{20645AB0-30BD-9DAD-87D7-5D6273698AB0}"/>
                </a:ext>
              </a:extLst>
            </p:cNvPr>
            <p:cNvSpPr/>
            <p:nvPr/>
          </p:nvSpPr>
          <p:spPr>
            <a:xfrm>
              <a:off x="-33910228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0" name="Ellipse 659">
              <a:extLst>
                <a:ext uri="{FF2B5EF4-FFF2-40B4-BE49-F238E27FC236}">
                  <a16:creationId xmlns:a16="http://schemas.microsoft.com/office/drawing/2014/main" id="{2185DAFF-3495-D5F3-3DD1-4F5A48E9BE5C}"/>
                </a:ext>
              </a:extLst>
            </p:cNvPr>
            <p:cNvSpPr/>
            <p:nvPr/>
          </p:nvSpPr>
          <p:spPr>
            <a:xfrm>
              <a:off x="-33049375" y="-787371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1" name="Ellipse 660">
              <a:extLst>
                <a:ext uri="{FF2B5EF4-FFF2-40B4-BE49-F238E27FC236}">
                  <a16:creationId xmlns:a16="http://schemas.microsoft.com/office/drawing/2014/main" id="{1743E0B4-33B1-596B-118B-C6858B4264EE}"/>
                </a:ext>
              </a:extLst>
            </p:cNvPr>
            <p:cNvSpPr/>
            <p:nvPr/>
          </p:nvSpPr>
          <p:spPr>
            <a:xfrm>
              <a:off x="-33271717" y="-787371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2" name="Ellipse 661">
              <a:extLst>
                <a:ext uri="{FF2B5EF4-FFF2-40B4-BE49-F238E27FC236}">
                  <a16:creationId xmlns:a16="http://schemas.microsoft.com/office/drawing/2014/main" id="{A375326C-303B-1147-5FAA-B174464E238C}"/>
                </a:ext>
              </a:extLst>
            </p:cNvPr>
            <p:cNvSpPr/>
            <p:nvPr/>
          </p:nvSpPr>
          <p:spPr>
            <a:xfrm>
              <a:off x="-33938746" y="-80662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3" name="Ellipse 662">
              <a:extLst>
                <a:ext uri="{FF2B5EF4-FFF2-40B4-BE49-F238E27FC236}">
                  <a16:creationId xmlns:a16="http://schemas.microsoft.com/office/drawing/2014/main" id="{A386E95D-BBAD-4F94-66BD-238748D35DA9}"/>
                </a:ext>
              </a:extLst>
            </p:cNvPr>
            <p:cNvSpPr/>
            <p:nvPr/>
          </p:nvSpPr>
          <p:spPr>
            <a:xfrm>
              <a:off x="-33382889" y="-787371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4" name="Ellipse 663">
              <a:extLst>
                <a:ext uri="{FF2B5EF4-FFF2-40B4-BE49-F238E27FC236}">
                  <a16:creationId xmlns:a16="http://schemas.microsoft.com/office/drawing/2014/main" id="{67798DBD-4EF2-FEDE-CFC0-EDE15642C67D}"/>
                </a:ext>
              </a:extLst>
            </p:cNvPr>
            <p:cNvSpPr/>
            <p:nvPr/>
          </p:nvSpPr>
          <p:spPr>
            <a:xfrm>
              <a:off x="-33827574" y="-80662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5" name="Ellipse 664">
              <a:extLst>
                <a:ext uri="{FF2B5EF4-FFF2-40B4-BE49-F238E27FC236}">
                  <a16:creationId xmlns:a16="http://schemas.microsoft.com/office/drawing/2014/main" id="{E9E89142-82A0-168A-DDC9-CE12C0BC6965}"/>
                </a:ext>
              </a:extLst>
            </p:cNvPr>
            <p:cNvSpPr/>
            <p:nvPr/>
          </p:nvSpPr>
          <p:spPr>
            <a:xfrm>
              <a:off x="-33494060" y="-787371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" name="Ellipse 665">
              <a:extLst>
                <a:ext uri="{FF2B5EF4-FFF2-40B4-BE49-F238E27FC236}">
                  <a16:creationId xmlns:a16="http://schemas.microsoft.com/office/drawing/2014/main" id="{C6825156-9485-7797-3EEF-CD83A2874253}"/>
                </a:ext>
              </a:extLst>
            </p:cNvPr>
            <p:cNvSpPr/>
            <p:nvPr/>
          </p:nvSpPr>
          <p:spPr>
            <a:xfrm>
              <a:off x="-33716403" y="-80662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7" name="Ellipse 666">
              <a:extLst>
                <a:ext uri="{FF2B5EF4-FFF2-40B4-BE49-F238E27FC236}">
                  <a16:creationId xmlns:a16="http://schemas.microsoft.com/office/drawing/2014/main" id="{FA6DBADE-33AD-6F6C-4785-7C467F9E4006}"/>
                </a:ext>
              </a:extLst>
            </p:cNvPr>
            <p:cNvSpPr/>
            <p:nvPr/>
          </p:nvSpPr>
          <p:spPr>
            <a:xfrm>
              <a:off x="-33605232" y="-787371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8" name="Ellipse 667">
              <a:extLst>
                <a:ext uri="{FF2B5EF4-FFF2-40B4-BE49-F238E27FC236}">
                  <a16:creationId xmlns:a16="http://schemas.microsoft.com/office/drawing/2014/main" id="{C310CF70-813D-AE67-7BA7-468B541B2FC4}"/>
                </a:ext>
              </a:extLst>
            </p:cNvPr>
            <p:cNvSpPr/>
            <p:nvPr/>
          </p:nvSpPr>
          <p:spPr>
            <a:xfrm>
              <a:off x="-33494060" y="-80662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9" name="Ellipse 668">
              <a:extLst>
                <a:ext uri="{FF2B5EF4-FFF2-40B4-BE49-F238E27FC236}">
                  <a16:creationId xmlns:a16="http://schemas.microsoft.com/office/drawing/2014/main" id="{4734258F-1FCC-DCE2-9B7F-647D2634B7ED}"/>
                </a:ext>
              </a:extLst>
            </p:cNvPr>
            <p:cNvSpPr/>
            <p:nvPr/>
          </p:nvSpPr>
          <p:spPr>
            <a:xfrm>
              <a:off x="-33716403" y="-787371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0" name="Ellipse 669">
              <a:extLst>
                <a:ext uri="{FF2B5EF4-FFF2-40B4-BE49-F238E27FC236}">
                  <a16:creationId xmlns:a16="http://schemas.microsoft.com/office/drawing/2014/main" id="{D2FB9CEF-3A35-AA29-2D57-BC8D53E7607E}"/>
                </a:ext>
              </a:extLst>
            </p:cNvPr>
            <p:cNvSpPr/>
            <p:nvPr/>
          </p:nvSpPr>
          <p:spPr>
            <a:xfrm>
              <a:off x="-33271717" y="-80662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1" name="Ellipse 670">
              <a:extLst>
                <a:ext uri="{FF2B5EF4-FFF2-40B4-BE49-F238E27FC236}">
                  <a16:creationId xmlns:a16="http://schemas.microsoft.com/office/drawing/2014/main" id="{B0E23893-B1FF-010A-E531-CA20118B03EF}"/>
                </a:ext>
              </a:extLst>
            </p:cNvPr>
            <p:cNvSpPr/>
            <p:nvPr/>
          </p:nvSpPr>
          <p:spPr>
            <a:xfrm>
              <a:off x="-33827574" y="-787371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2" name="Ellipse 671">
              <a:extLst>
                <a:ext uri="{FF2B5EF4-FFF2-40B4-BE49-F238E27FC236}">
                  <a16:creationId xmlns:a16="http://schemas.microsoft.com/office/drawing/2014/main" id="{F591E83A-29F4-DBFE-A035-7A67920B4EDE}"/>
                </a:ext>
              </a:extLst>
            </p:cNvPr>
            <p:cNvSpPr/>
            <p:nvPr/>
          </p:nvSpPr>
          <p:spPr>
            <a:xfrm>
              <a:off x="-33160546" y="-80662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3" name="Ellipse 672">
              <a:extLst>
                <a:ext uri="{FF2B5EF4-FFF2-40B4-BE49-F238E27FC236}">
                  <a16:creationId xmlns:a16="http://schemas.microsoft.com/office/drawing/2014/main" id="{0EFB922E-B0B1-C913-0943-BA9B11B9A553}"/>
                </a:ext>
              </a:extLst>
            </p:cNvPr>
            <p:cNvSpPr/>
            <p:nvPr/>
          </p:nvSpPr>
          <p:spPr>
            <a:xfrm>
              <a:off x="-33938746" y="-787371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4" name="Ellipse 673">
              <a:extLst>
                <a:ext uri="{FF2B5EF4-FFF2-40B4-BE49-F238E27FC236}">
                  <a16:creationId xmlns:a16="http://schemas.microsoft.com/office/drawing/2014/main" id="{1A42E315-343F-FE61-509E-B1EBE888D5ED}"/>
                </a:ext>
              </a:extLst>
            </p:cNvPr>
            <p:cNvSpPr/>
            <p:nvPr/>
          </p:nvSpPr>
          <p:spPr>
            <a:xfrm>
              <a:off x="-34049917" y="-787371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5" name="Ellipse 674">
              <a:extLst>
                <a:ext uri="{FF2B5EF4-FFF2-40B4-BE49-F238E27FC236}">
                  <a16:creationId xmlns:a16="http://schemas.microsoft.com/office/drawing/2014/main" id="{8751C648-1ECF-C7E5-EEB2-011BAA889F78}"/>
                </a:ext>
              </a:extLst>
            </p:cNvPr>
            <p:cNvSpPr/>
            <p:nvPr/>
          </p:nvSpPr>
          <p:spPr>
            <a:xfrm>
              <a:off x="-34161089" y="-787371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" name="Ellipse 675">
              <a:extLst>
                <a:ext uri="{FF2B5EF4-FFF2-40B4-BE49-F238E27FC236}">
                  <a16:creationId xmlns:a16="http://schemas.microsoft.com/office/drawing/2014/main" id="{63677037-7CCD-976C-A42C-AF833CFCFFD4}"/>
                </a:ext>
              </a:extLst>
            </p:cNvPr>
            <p:cNvSpPr/>
            <p:nvPr/>
          </p:nvSpPr>
          <p:spPr>
            <a:xfrm>
              <a:off x="-32298645" y="-79222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7" name="Ellipse 676">
              <a:extLst>
                <a:ext uri="{FF2B5EF4-FFF2-40B4-BE49-F238E27FC236}">
                  <a16:creationId xmlns:a16="http://schemas.microsoft.com/office/drawing/2014/main" id="{F87ECCBA-2F59-56F8-2735-6E46C3D70516}"/>
                </a:ext>
              </a:extLst>
            </p:cNvPr>
            <p:cNvSpPr/>
            <p:nvPr/>
          </p:nvSpPr>
          <p:spPr>
            <a:xfrm>
              <a:off x="-32409817" y="-79222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8" name="Ellipse 677">
              <a:extLst>
                <a:ext uri="{FF2B5EF4-FFF2-40B4-BE49-F238E27FC236}">
                  <a16:creationId xmlns:a16="http://schemas.microsoft.com/office/drawing/2014/main" id="{0F5D3C3E-8706-2845-5F2D-F0AA980E9BE0}"/>
                </a:ext>
              </a:extLst>
            </p:cNvPr>
            <p:cNvSpPr/>
            <p:nvPr/>
          </p:nvSpPr>
          <p:spPr>
            <a:xfrm>
              <a:off x="-32520988" y="-79222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9" name="Ellipse 678">
              <a:extLst>
                <a:ext uri="{FF2B5EF4-FFF2-40B4-BE49-F238E27FC236}">
                  <a16:creationId xmlns:a16="http://schemas.microsoft.com/office/drawing/2014/main" id="{96D6C6B5-79EF-03ED-B5FE-6C400C57F805}"/>
                </a:ext>
              </a:extLst>
            </p:cNvPr>
            <p:cNvSpPr/>
            <p:nvPr/>
          </p:nvSpPr>
          <p:spPr>
            <a:xfrm>
              <a:off x="-32632160" y="-79222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0" name="Ellipse 679">
              <a:extLst>
                <a:ext uri="{FF2B5EF4-FFF2-40B4-BE49-F238E27FC236}">
                  <a16:creationId xmlns:a16="http://schemas.microsoft.com/office/drawing/2014/main" id="{485B8355-BA78-9CB2-EFF2-16AE12CE31C4}"/>
                </a:ext>
              </a:extLst>
            </p:cNvPr>
            <p:cNvSpPr/>
            <p:nvPr/>
          </p:nvSpPr>
          <p:spPr>
            <a:xfrm>
              <a:off x="-32965674" y="-79222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1" name="Ellipse 680">
              <a:extLst>
                <a:ext uri="{FF2B5EF4-FFF2-40B4-BE49-F238E27FC236}">
                  <a16:creationId xmlns:a16="http://schemas.microsoft.com/office/drawing/2014/main" id="{E3C2B11B-2A54-123E-DC0A-49CF4A026941}"/>
                </a:ext>
              </a:extLst>
            </p:cNvPr>
            <p:cNvSpPr/>
            <p:nvPr/>
          </p:nvSpPr>
          <p:spPr>
            <a:xfrm>
              <a:off x="-33299188" y="-79222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2" name="Ellipse 681">
              <a:extLst>
                <a:ext uri="{FF2B5EF4-FFF2-40B4-BE49-F238E27FC236}">
                  <a16:creationId xmlns:a16="http://schemas.microsoft.com/office/drawing/2014/main" id="{984FF733-46D7-D343-F602-BD0B2DA44E1E}"/>
                </a:ext>
              </a:extLst>
            </p:cNvPr>
            <p:cNvSpPr/>
            <p:nvPr/>
          </p:nvSpPr>
          <p:spPr>
            <a:xfrm>
              <a:off x="-33410359" y="-79222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3" name="Ellipse 682">
              <a:extLst>
                <a:ext uri="{FF2B5EF4-FFF2-40B4-BE49-F238E27FC236}">
                  <a16:creationId xmlns:a16="http://schemas.microsoft.com/office/drawing/2014/main" id="{94AC2BCA-2E42-E9FC-E23A-073E5B329622}"/>
                </a:ext>
              </a:extLst>
            </p:cNvPr>
            <p:cNvSpPr/>
            <p:nvPr/>
          </p:nvSpPr>
          <p:spPr>
            <a:xfrm>
              <a:off x="-33521531" y="-79222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4" name="Ellipse 683">
              <a:extLst>
                <a:ext uri="{FF2B5EF4-FFF2-40B4-BE49-F238E27FC236}">
                  <a16:creationId xmlns:a16="http://schemas.microsoft.com/office/drawing/2014/main" id="{5E3CA8FB-66CD-8970-7A1C-B4EA52F77AC8}"/>
                </a:ext>
              </a:extLst>
            </p:cNvPr>
            <p:cNvSpPr/>
            <p:nvPr/>
          </p:nvSpPr>
          <p:spPr>
            <a:xfrm>
              <a:off x="-33632702" y="-79222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5" name="Ellipse 684">
              <a:extLst>
                <a:ext uri="{FF2B5EF4-FFF2-40B4-BE49-F238E27FC236}">
                  <a16:creationId xmlns:a16="http://schemas.microsoft.com/office/drawing/2014/main" id="{0E692969-4AC8-726C-04A5-D5BB6AB5BBE7}"/>
                </a:ext>
              </a:extLst>
            </p:cNvPr>
            <p:cNvSpPr/>
            <p:nvPr/>
          </p:nvSpPr>
          <p:spPr>
            <a:xfrm>
              <a:off x="-33743874" y="-79222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6" name="Ellipse 685">
              <a:extLst>
                <a:ext uri="{FF2B5EF4-FFF2-40B4-BE49-F238E27FC236}">
                  <a16:creationId xmlns:a16="http://schemas.microsoft.com/office/drawing/2014/main" id="{41C7496B-4E68-C4F2-B2AB-71C02280B63F}"/>
                </a:ext>
              </a:extLst>
            </p:cNvPr>
            <p:cNvSpPr/>
            <p:nvPr/>
          </p:nvSpPr>
          <p:spPr>
            <a:xfrm>
              <a:off x="-33855045" y="-79222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7" name="Ellipse 686">
              <a:extLst>
                <a:ext uri="{FF2B5EF4-FFF2-40B4-BE49-F238E27FC236}">
                  <a16:creationId xmlns:a16="http://schemas.microsoft.com/office/drawing/2014/main" id="{6F7E62BF-ADBF-3BAC-61F1-D3A62862A284}"/>
                </a:ext>
              </a:extLst>
            </p:cNvPr>
            <p:cNvSpPr/>
            <p:nvPr/>
          </p:nvSpPr>
          <p:spPr>
            <a:xfrm>
              <a:off x="-33966216" y="-79222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8" name="Ellipse 687">
              <a:extLst>
                <a:ext uri="{FF2B5EF4-FFF2-40B4-BE49-F238E27FC236}">
                  <a16:creationId xmlns:a16="http://schemas.microsoft.com/office/drawing/2014/main" id="{00B81D11-7D5A-6C10-D599-5705E205C456}"/>
                </a:ext>
              </a:extLst>
            </p:cNvPr>
            <p:cNvSpPr/>
            <p:nvPr/>
          </p:nvSpPr>
          <p:spPr>
            <a:xfrm>
              <a:off x="-34077388" y="-79222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9" name="Ellipse 688">
              <a:extLst>
                <a:ext uri="{FF2B5EF4-FFF2-40B4-BE49-F238E27FC236}">
                  <a16:creationId xmlns:a16="http://schemas.microsoft.com/office/drawing/2014/main" id="{B54675F2-EC10-0AF4-E2CF-B043D85EF76D}"/>
                </a:ext>
              </a:extLst>
            </p:cNvPr>
            <p:cNvSpPr/>
            <p:nvPr/>
          </p:nvSpPr>
          <p:spPr>
            <a:xfrm>
              <a:off x="-34188559" y="-79222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0" name="Ellipse 689">
              <a:extLst>
                <a:ext uri="{FF2B5EF4-FFF2-40B4-BE49-F238E27FC236}">
                  <a16:creationId xmlns:a16="http://schemas.microsoft.com/office/drawing/2014/main" id="{B6886C7B-7D15-E70F-563F-C08120910746}"/>
                </a:ext>
              </a:extLst>
            </p:cNvPr>
            <p:cNvSpPr/>
            <p:nvPr/>
          </p:nvSpPr>
          <p:spPr>
            <a:xfrm>
              <a:off x="-34299731" y="-7922296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1" name="Ellipse 690">
              <a:extLst>
                <a:ext uri="{FF2B5EF4-FFF2-40B4-BE49-F238E27FC236}">
                  <a16:creationId xmlns:a16="http://schemas.microsoft.com/office/drawing/2014/main" id="{D0A4F057-D1FD-87DB-AA47-717101084EFA}"/>
                </a:ext>
              </a:extLst>
            </p:cNvPr>
            <p:cNvSpPr/>
            <p:nvPr/>
          </p:nvSpPr>
          <p:spPr>
            <a:xfrm>
              <a:off x="-33215890" y="-931823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2" name="Ellipse 691">
              <a:extLst>
                <a:ext uri="{FF2B5EF4-FFF2-40B4-BE49-F238E27FC236}">
                  <a16:creationId xmlns:a16="http://schemas.microsoft.com/office/drawing/2014/main" id="{7CB5F487-49DA-5F86-08F9-A71C882859D2}"/>
                </a:ext>
              </a:extLst>
            </p:cNvPr>
            <p:cNvSpPr/>
            <p:nvPr/>
          </p:nvSpPr>
          <p:spPr>
            <a:xfrm>
              <a:off x="-33104719" y="-931823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3" name="Ellipse 692">
              <a:extLst>
                <a:ext uri="{FF2B5EF4-FFF2-40B4-BE49-F238E27FC236}">
                  <a16:creationId xmlns:a16="http://schemas.microsoft.com/office/drawing/2014/main" id="{0E8F623A-CFBD-2EBE-E42D-B122F9B0E28D}"/>
                </a:ext>
              </a:extLst>
            </p:cNvPr>
            <p:cNvSpPr/>
            <p:nvPr/>
          </p:nvSpPr>
          <p:spPr>
            <a:xfrm>
              <a:off x="-34910771" y="-792205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4" name="Ellipse 693">
              <a:extLst>
                <a:ext uri="{FF2B5EF4-FFF2-40B4-BE49-F238E27FC236}">
                  <a16:creationId xmlns:a16="http://schemas.microsoft.com/office/drawing/2014/main" id="{A32BCD40-7608-945A-4092-FAAFB997608B}"/>
                </a:ext>
              </a:extLst>
            </p:cNvPr>
            <p:cNvSpPr/>
            <p:nvPr/>
          </p:nvSpPr>
          <p:spPr>
            <a:xfrm>
              <a:off x="-32993547" y="-931823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5" name="Ellipse 694">
              <a:extLst>
                <a:ext uri="{FF2B5EF4-FFF2-40B4-BE49-F238E27FC236}">
                  <a16:creationId xmlns:a16="http://schemas.microsoft.com/office/drawing/2014/main" id="{90DE7EB6-1236-7D60-1858-AD210225A3DC}"/>
                </a:ext>
              </a:extLst>
            </p:cNvPr>
            <p:cNvSpPr/>
            <p:nvPr/>
          </p:nvSpPr>
          <p:spPr>
            <a:xfrm>
              <a:off x="-32882376" y="-9318235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6" name="Ellipse 695">
              <a:extLst>
                <a:ext uri="{FF2B5EF4-FFF2-40B4-BE49-F238E27FC236}">
                  <a16:creationId xmlns:a16="http://schemas.microsoft.com/office/drawing/2014/main" id="{523BE597-42FD-F2B4-863F-D161512269EC}"/>
                </a:ext>
              </a:extLst>
            </p:cNvPr>
            <p:cNvSpPr/>
            <p:nvPr/>
          </p:nvSpPr>
          <p:spPr>
            <a:xfrm>
              <a:off x="-32993547" y="-79703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7" name="Ellipse 696">
              <a:extLst>
                <a:ext uri="{FF2B5EF4-FFF2-40B4-BE49-F238E27FC236}">
                  <a16:creationId xmlns:a16="http://schemas.microsoft.com/office/drawing/2014/main" id="{226B3991-38F8-977F-80AE-6141047034C6}"/>
                </a:ext>
              </a:extLst>
            </p:cNvPr>
            <p:cNvSpPr/>
            <p:nvPr/>
          </p:nvSpPr>
          <p:spPr>
            <a:xfrm>
              <a:off x="-33327061" y="-79703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8" name="Ellipse 697">
              <a:extLst>
                <a:ext uri="{FF2B5EF4-FFF2-40B4-BE49-F238E27FC236}">
                  <a16:creationId xmlns:a16="http://schemas.microsoft.com/office/drawing/2014/main" id="{29900EA7-11AF-7BFD-540E-050D4DAAE1B0}"/>
                </a:ext>
              </a:extLst>
            </p:cNvPr>
            <p:cNvSpPr/>
            <p:nvPr/>
          </p:nvSpPr>
          <p:spPr>
            <a:xfrm>
              <a:off x="-33438233" y="-79703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9" name="Ellipse 698">
              <a:extLst>
                <a:ext uri="{FF2B5EF4-FFF2-40B4-BE49-F238E27FC236}">
                  <a16:creationId xmlns:a16="http://schemas.microsoft.com/office/drawing/2014/main" id="{92CBF73D-2EE9-11AB-13DB-7CA2CF31D725}"/>
                </a:ext>
              </a:extLst>
            </p:cNvPr>
            <p:cNvSpPr/>
            <p:nvPr/>
          </p:nvSpPr>
          <p:spPr>
            <a:xfrm>
              <a:off x="-33771747" y="-79703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0" name="Ellipse 699">
              <a:extLst>
                <a:ext uri="{FF2B5EF4-FFF2-40B4-BE49-F238E27FC236}">
                  <a16:creationId xmlns:a16="http://schemas.microsoft.com/office/drawing/2014/main" id="{4E45A526-430E-ECBF-7BF5-F80E33DAF225}"/>
                </a:ext>
              </a:extLst>
            </p:cNvPr>
            <p:cNvSpPr/>
            <p:nvPr/>
          </p:nvSpPr>
          <p:spPr>
            <a:xfrm>
              <a:off x="-33994090" y="-79703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1" name="Ellipse 700">
              <a:extLst>
                <a:ext uri="{FF2B5EF4-FFF2-40B4-BE49-F238E27FC236}">
                  <a16:creationId xmlns:a16="http://schemas.microsoft.com/office/drawing/2014/main" id="{52C11AE7-92E2-184E-EB73-6D66E6858C6D}"/>
                </a:ext>
              </a:extLst>
            </p:cNvPr>
            <p:cNvSpPr/>
            <p:nvPr/>
          </p:nvSpPr>
          <p:spPr>
            <a:xfrm>
              <a:off x="-34105261" y="-79703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2" name="Ellipse 701">
              <a:extLst>
                <a:ext uri="{FF2B5EF4-FFF2-40B4-BE49-F238E27FC236}">
                  <a16:creationId xmlns:a16="http://schemas.microsoft.com/office/drawing/2014/main" id="{8B660877-85B0-6DD1-4D46-7813B8ADD2BB}"/>
                </a:ext>
              </a:extLst>
            </p:cNvPr>
            <p:cNvSpPr/>
            <p:nvPr/>
          </p:nvSpPr>
          <p:spPr>
            <a:xfrm>
              <a:off x="-34216433" y="-79703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3" name="Ellipse 702">
              <a:extLst>
                <a:ext uri="{FF2B5EF4-FFF2-40B4-BE49-F238E27FC236}">
                  <a16:creationId xmlns:a16="http://schemas.microsoft.com/office/drawing/2014/main" id="{A106B463-4245-6BFF-752A-A07CB39A2D15}"/>
                </a:ext>
              </a:extLst>
            </p:cNvPr>
            <p:cNvSpPr/>
            <p:nvPr/>
          </p:nvSpPr>
          <p:spPr>
            <a:xfrm>
              <a:off x="-34327604" y="-79703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4" name="Ellipse 703">
              <a:extLst>
                <a:ext uri="{FF2B5EF4-FFF2-40B4-BE49-F238E27FC236}">
                  <a16:creationId xmlns:a16="http://schemas.microsoft.com/office/drawing/2014/main" id="{8A3D2283-C9F2-ED94-DB8A-AAD063D668E7}"/>
                </a:ext>
              </a:extLst>
            </p:cNvPr>
            <p:cNvSpPr/>
            <p:nvPr/>
          </p:nvSpPr>
          <p:spPr>
            <a:xfrm>
              <a:off x="-34438775" y="-79703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5" name="Ellipse 704">
              <a:extLst>
                <a:ext uri="{FF2B5EF4-FFF2-40B4-BE49-F238E27FC236}">
                  <a16:creationId xmlns:a16="http://schemas.microsoft.com/office/drawing/2014/main" id="{F081BE42-82BC-AECF-7190-E96DDA494DAB}"/>
                </a:ext>
              </a:extLst>
            </p:cNvPr>
            <p:cNvSpPr/>
            <p:nvPr/>
          </p:nvSpPr>
          <p:spPr>
            <a:xfrm>
              <a:off x="-33910228" y="-801888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6" name="Ellipse 705">
              <a:extLst>
                <a:ext uri="{FF2B5EF4-FFF2-40B4-BE49-F238E27FC236}">
                  <a16:creationId xmlns:a16="http://schemas.microsoft.com/office/drawing/2014/main" id="{99282074-2F6F-31BA-E4F1-75288A75A030}"/>
                </a:ext>
              </a:extLst>
            </p:cNvPr>
            <p:cNvSpPr/>
            <p:nvPr/>
          </p:nvSpPr>
          <p:spPr>
            <a:xfrm>
              <a:off x="-34549947" y="-79703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" name="Ellipse 706">
              <a:extLst>
                <a:ext uri="{FF2B5EF4-FFF2-40B4-BE49-F238E27FC236}">
                  <a16:creationId xmlns:a16="http://schemas.microsoft.com/office/drawing/2014/main" id="{46CF2DDC-EA4B-A8BC-5F57-D65A0F2E52F6}"/>
                </a:ext>
              </a:extLst>
            </p:cNvPr>
            <p:cNvSpPr/>
            <p:nvPr/>
          </p:nvSpPr>
          <p:spPr>
            <a:xfrm>
              <a:off x="-33799056" y="-801888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8" name="Ellipse 707">
              <a:extLst>
                <a:ext uri="{FF2B5EF4-FFF2-40B4-BE49-F238E27FC236}">
                  <a16:creationId xmlns:a16="http://schemas.microsoft.com/office/drawing/2014/main" id="{E9680109-BE3A-BABD-0FC7-E37A8C352F94}"/>
                </a:ext>
              </a:extLst>
            </p:cNvPr>
            <p:cNvSpPr/>
            <p:nvPr/>
          </p:nvSpPr>
          <p:spPr>
            <a:xfrm>
              <a:off x="-34661038" y="-7970390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9" name="Ellipse 708">
              <a:extLst>
                <a:ext uri="{FF2B5EF4-FFF2-40B4-BE49-F238E27FC236}">
                  <a16:creationId xmlns:a16="http://schemas.microsoft.com/office/drawing/2014/main" id="{7A239FF4-1172-158D-275B-C3A97D216835}"/>
                </a:ext>
              </a:extLst>
            </p:cNvPr>
            <p:cNvSpPr/>
            <p:nvPr/>
          </p:nvSpPr>
          <p:spPr>
            <a:xfrm>
              <a:off x="-33576714" y="-801888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0" name="Ellipse 709">
              <a:extLst>
                <a:ext uri="{FF2B5EF4-FFF2-40B4-BE49-F238E27FC236}">
                  <a16:creationId xmlns:a16="http://schemas.microsoft.com/office/drawing/2014/main" id="{08B26D5D-88A0-BFB4-B66C-AF4DB6616DB8}"/>
                </a:ext>
              </a:extLst>
            </p:cNvPr>
            <p:cNvSpPr/>
            <p:nvPr/>
          </p:nvSpPr>
          <p:spPr>
            <a:xfrm>
              <a:off x="-34827553" y="-79707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1" name="Ellipse 710">
              <a:extLst>
                <a:ext uri="{FF2B5EF4-FFF2-40B4-BE49-F238E27FC236}">
                  <a16:creationId xmlns:a16="http://schemas.microsoft.com/office/drawing/2014/main" id="{1C6C9B66-944B-FFE9-F47F-973D62D1CCFA}"/>
                </a:ext>
              </a:extLst>
            </p:cNvPr>
            <p:cNvSpPr/>
            <p:nvPr/>
          </p:nvSpPr>
          <p:spPr>
            <a:xfrm>
              <a:off x="-33465542" y="-801888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2" name="Ellipse 711">
              <a:extLst>
                <a:ext uri="{FF2B5EF4-FFF2-40B4-BE49-F238E27FC236}">
                  <a16:creationId xmlns:a16="http://schemas.microsoft.com/office/drawing/2014/main" id="{C2E94105-CE99-F002-031C-A322A70E885C}"/>
                </a:ext>
              </a:extLst>
            </p:cNvPr>
            <p:cNvSpPr/>
            <p:nvPr/>
          </p:nvSpPr>
          <p:spPr>
            <a:xfrm>
              <a:off x="-34883058" y="-797071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3" name="Ellipse 712">
              <a:extLst>
                <a:ext uri="{FF2B5EF4-FFF2-40B4-BE49-F238E27FC236}">
                  <a16:creationId xmlns:a16="http://schemas.microsoft.com/office/drawing/2014/main" id="{42201EDD-9D06-3E89-1D6D-D34B64E583B2}"/>
                </a:ext>
              </a:extLst>
            </p:cNvPr>
            <p:cNvSpPr/>
            <p:nvPr/>
          </p:nvSpPr>
          <p:spPr>
            <a:xfrm>
              <a:off x="-33132028" y="-801888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4" name="Ellipse 713">
              <a:extLst>
                <a:ext uri="{FF2B5EF4-FFF2-40B4-BE49-F238E27FC236}">
                  <a16:creationId xmlns:a16="http://schemas.microsoft.com/office/drawing/2014/main" id="{90E65852-A1B3-E465-AABC-65ED354F732C}"/>
                </a:ext>
              </a:extLst>
            </p:cNvPr>
            <p:cNvSpPr/>
            <p:nvPr/>
          </p:nvSpPr>
          <p:spPr>
            <a:xfrm>
              <a:off x="-34938725" y="-79707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5" name="Ellipse 714">
              <a:extLst>
                <a:ext uri="{FF2B5EF4-FFF2-40B4-BE49-F238E27FC236}">
                  <a16:creationId xmlns:a16="http://schemas.microsoft.com/office/drawing/2014/main" id="{A1EBFB13-27A8-07CD-73F8-4312D39D7E0F}"/>
                </a:ext>
              </a:extLst>
            </p:cNvPr>
            <p:cNvSpPr/>
            <p:nvPr/>
          </p:nvSpPr>
          <p:spPr>
            <a:xfrm>
              <a:off x="-33020857" y="-801888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6" name="Ellipse 715">
              <a:extLst>
                <a:ext uri="{FF2B5EF4-FFF2-40B4-BE49-F238E27FC236}">
                  <a16:creationId xmlns:a16="http://schemas.microsoft.com/office/drawing/2014/main" id="{E7FDEA87-71FB-DE4C-8162-095FC16940EE}"/>
                </a:ext>
              </a:extLst>
            </p:cNvPr>
            <p:cNvSpPr/>
            <p:nvPr/>
          </p:nvSpPr>
          <p:spPr>
            <a:xfrm>
              <a:off x="-34994230" y="-7970712"/>
              <a:ext cx="27712" cy="2771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" name="Ellipse 716">
              <a:extLst>
                <a:ext uri="{FF2B5EF4-FFF2-40B4-BE49-F238E27FC236}">
                  <a16:creationId xmlns:a16="http://schemas.microsoft.com/office/drawing/2014/main" id="{C9317407-18C8-B2D3-CBA0-7F419A7ED2E1}"/>
                </a:ext>
              </a:extLst>
            </p:cNvPr>
            <p:cNvSpPr/>
            <p:nvPr/>
          </p:nvSpPr>
          <p:spPr>
            <a:xfrm>
              <a:off x="-33160304" y="-912577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8" name="Ellipse 717">
              <a:extLst>
                <a:ext uri="{FF2B5EF4-FFF2-40B4-BE49-F238E27FC236}">
                  <a16:creationId xmlns:a16="http://schemas.microsoft.com/office/drawing/2014/main" id="{3255C2CC-61C0-9CE0-57B5-9B0040F31B1C}"/>
                </a:ext>
              </a:extLst>
            </p:cNvPr>
            <p:cNvSpPr/>
            <p:nvPr/>
          </p:nvSpPr>
          <p:spPr>
            <a:xfrm>
              <a:off x="-32521230" y="-801840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9" name="Ellipse 718">
              <a:extLst>
                <a:ext uri="{FF2B5EF4-FFF2-40B4-BE49-F238E27FC236}">
                  <a16:creationId xmlns:a16="http://schemas.microsoft.com/office/drawing/2014/main" id="{5731E03C-02D6-6D97-9FC5-B7D32A27491C}"/>
                </a:ext>
              </a:extLst>
            </p:cNvPr>
            <p:cNvSpPr/>
            <p:nvPr/>
          </p:nvSpPr>
          <p:spPr>
            <a:xfrm>
              <a:off x="-33049133" y="-912577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0" name="Ellipse 719">
              <a:extLst>
                <a:ext uri="{FF2B5EF4-FFF2-40B4-BE49-F238E27FC236}">
                  <a16:creationId xmlns:a16="http://schemas.microsoft.com/office/drawing/2014/main" id="{9DDE7CB2-67FC-DB59-383E-EAE13C321DFF}"/>
                </a:ext>
              </a:extLst>
            </p:cNvPr>
            <p:cNvSpPr/>
            <p:nvPr/>
          </p:nvSpPr>
          <p:spPr>
            <a:xfrm>
              <a:off x="-32410058" y="-801840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1" name="Ellipse 720">
              <a:extLst>
                <a:ext uri="{FF2B5EF4-FFF2-40B4-BE49-F238E27FC236}">
                  <a16:creationId xmlns:a16="http://schemas.microsoft.com/office/drawing/2014/main" id="{B2BA4317-6A43-A60D-C9B4-B9645239147E}"/>
                </a:ext>
              </a:extLst>
            </p:cNvPr>
            <p:cNvSpPr/>
            <p:nvPr/>
          </p:nvSpPr>
          <p:spPr>
            <a:xfrm>
              <a:off x="-32993225" y="-460033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2" name="Ellipse 721">
              <a:extLst>
                <a:ext uri="{FF2B5EF4-FFF2-40B4-BE49-F238E27FC236}">
                  <a16:creationId xmlns:a16="http://schemas.microsoft.com/office/drawing/2014/main" id="{C3AB5196-A80E-3979-243E-3B1C444DB4D8}"/>
                </a:ext>
              </a:extLst>
            </p:cNvPr>
            <p:cNvSpPr/>
            <p:nvPr/>
          </p:nvSpPr>
          <p:spPr>
            <a:xfrm>
              <a:off x="-32298887" y="-801840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3" name="Ellipse 722">
              <a:extLst>
                <a:ext uri="{FF2B5EF4-FFF2-40B4-BE49-F238E27FC236}">
                  <a16:creationId xmlns:a16="http://schemas.microsoft.com/office/drawing/2014/main" id="{4BC35DDA-EA80-4846-383B-81FBD6EE10F9}"/>
                </a:ext>
              </a:extLst>
            </p:cNvPr>
            <p:cNvSpPr/>
            <p:nvPr/>
          </p:nvSpPr>
          <p:spPr>
            <a:xfrm>
              <a:off x="-32243060" y="-801896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4" name="Ellipse 723">
              <a:extLst>
                <a:ext uri="{FF2B5EF4-FFF2-40B4-BE49-F238E27FC236}">
                  <a16:creationId xmlns:a16="http://schemas.microsoft.com/office/drawing/2014/main" id="{32013CC6-160E-9D69-AD1F-05156EF88EC1}"/>
                </a:ext>
              </a:extLst>
            </p:cNvPr>
            <p:cNvSpPr/>
            <p:nvPr/>
          </p:nvSpPr>
          <p:spPr>
            <a:xfrm>
              <a:off x="-32187716" y="-801840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5" name="Ellipse 724">
              <a:extLst>
                <a:ext uri="{FF2B5EF4-FFF2-40B4-BE49-F238E27FC236}">
                  <a16:creationId xmlns:a16="http://schemas.microsoft.com/office/drawing/2014/main" id="{CF06AE52-5553-BFB9-FDF6-71163AE88479}"/>
                </a:ext>
              </a:extLst>
            </p:cNvPr>
            <p:cNvSpPr/>
            <p:nvPr/>
          </p:nvSpPr>
          <p:spPr>
            <a:xfrm>
              <a:off x="-32131888" y="-801896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6" name="Ellipse 725">
              <a:extLst>
                <a:ext uri="{FF2B5EF4-FFF2-40B4-BE49-F238E27FC236}">
                  <a16:creationId xmlns:a16="http://schemas.microsoft.com/office/drawing/2014/main" id="{74C34C0F-6AE4-41AD-3DC5-E31E1D846BC7}"/>
                </a:ext>
              </a:extLst>
            </p:cNvPr>
            <p:cNvSpPr/>
            <p:nvPr/>
          </p:nvSpPr>
          <p:spPr>
            <a:xfrm>
              <a:off x="-32076544" y="-801840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7" name="Ellipse 726">
              <a:extLst>
                <a:ext uri="{FF2B5EF4-FFF2-40B4-BE49-F238E27FC236}">
                  <a16:creationId xmlns:a16="http://schemas.microsoft.com/office/drawing/2014/main" id="{568425E8-29B4-6B4C-831E-F8B51808F30F}"/>
                </a:ext>
              </a:extLst>
            </p:cNvPr>
            <p:cNvSpPr/>
            <p:nvPr/>
          </p:nvSpPr>
          <p:spPr>
            <a:xfrm>
              <a:off x="-32826790" y="-912577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8" name="Ellipse 727">
              <a:extLst>
                <a:ext uri="{FF2B5EF4-FFF2-40B4-BE49-F238E27FC236}">
                  <a16:creationId xmlns:a16="http://schemas.microsoft.com/office/drawing/2014/main" id="{3FD6E733-1D59-B6FF-8996-6C9A105DF147}"/>
                </a:ext>
              </a:extLst>
            </p:cNvPr>
            <p:cNvSpPr/>
            <p:nvPr/>
          </p:nvSpPr>
          <p:spPr>
            <a:xfrm>
              <a:off x="-32715619" y="-912577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9" name="Ellipse 728">
              <a:extLst>
                <a:ext uri="{FF2B5EF4-FFF2-40B4-BE49-F238E27FC236}">
                  <a16:creationId xmlns:a16="http://schemas.microsoft.com/office/drawing/2014/main" id="{B46A48FD-00B4-FF01-6FBB-68A3AB8D0CFB}"/>
                </a:ext>
              </a:extLst>
            </p:cNvPr>
            <p:cNvSpPr/>
            <p:nvPr/>
          </p:nvSpPr>
          <p:spPr>
            <a:xfrm>
              <a:off x="-33049133" y="-469700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0" name="Ellipse 729">
              <a:extLst>
                <a:ext uri="{FF2B5EF4-FFF2-40B4-BE49-F238E27FC236}">
                  <a16:creationId xmlns:a16="http://schemas.microsoft.com/office/drawing/2014/main" id="{AD8290DC-0A64-6235-4AA6-A3725146A260}"/>
                </a:ext>
              </a:extLst>
            </p:cNvPr>
            <p:cNvSpPr/>
            <p:nvPr/>
          </p:nvSpPr>
          <p:spPr>
            <a:xfrm>
              <a:off x="-32604447" y="-912577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1" name="Ellipse 730">
              <a:extLst>
                <a:ext uri="{FF2B5EF4-FFF2-40B4-BE49-F238E27FC236}">
                  <a16:creationId xmlns:a16="http://schemas.microsoft.com/office/drawing/2014/main" id="{EF359A61-2186-FE42-5B83-F25033FF2403}"/>
                </a:ext>
              </a:extLst>
            </p:cNvPr>
            <p:cNvSpPr/>
            <p:nvPr/>
          </p:nvSpPr>
          <p:spPr>
            <a:xfrm>
              <a:off x="-34772048" y="-797039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2" name="Ellipse 731">
              <a:extLst>
                <a:ext uri="{FF2B5EF4-FFF2-40B4-BE49-F238E27FC236}">
                  <a16:creationId xmlns:a16="http://schemas.microsoft.com/office/drawing/2014/main" id="{B023DE1D-93AB-BF66-F75C-FBE9A4721226}"/>
                </a:ext>
              </a:extLst>
            </p:cNvPr>
            <p:cNvSpPr/>
            <p:nvPr/>
          </p:nvSpPr>
          <p:spPr>
            <a:xfrm>
              <a:off x="-34716462" y="-797063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3" name="Ellipse 732">
              <a:extLst>
                <a:ext uri="{FF2B5EF4-FFF2-40B4-BE49-F238E27FC236}">
                  <a16:creationId xmlns:a16="http://schemas.microsoft.com/office/drawing/2014/main" id="{682A8610-419B-223F-064E-A91A13CFAE47}"/>
                </a:ext>
              </a:extLst>
            </p:cNvPr>
            <p:cNvSpPr/>
            <p:nvPr/>
          </p:nvSpPr>
          <p:spPr>
            <a:xfrm>
              <a:off x="-33743874" y="-801864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4" name="Ellipse 733">
              <a:extLst>
                <a:ext uri="{FF2B5EF4-FFF2-40B4-BE49-F238E27FC236}">
                  <a16:creationId xmlns:a16="http://schemas.microsoft.com/office/drawing/2014/main" id="{DCF5619E-FC97-C1EE-1903-0B3174038547}"/>
                </a:ext>
              </a:extLst>
            </p:cNvPr>
            <p:cNvSpPr/>
            <p:nvPr/>
          </p:nvSpPr>
          <p:spPr>
            <a:xfrm>
              <a:off x="-34605291" y="-797063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5" name="Ellipse 734">
              <a:extLst>
                <a:ext uri="{FF2B5EF4-FFF2-40B4-BE49-F238E27FC236}">
                  <a16:creationId xmlns:a16="http://schemas.microsoft.com/office/drawing/2014/main" id="{FEF2961B-9CD6-0B24-BD95-3F9F09E4EBDE}"/>
                </a:ext>
              </a:extLst>
            </p:cNvPr>
            <p:cNvSpPr/>
            <p:nvPr/>
          </p:nvSpPr>
          <p:spPr>
            <a:xfrm>
              <a:off x="-33855045" y="-801864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6" name="Ellipse 735">
              <a:extLst>
                <a:ext uri="{FF2B5EF4-FFF2-40B4-BE49-F238E27FC236}">
                  <a16:creationId xmlns:a16="http://schemas.microsoft.com/office/drawing/2014/main" id="{7F8C68A8-BC18-5962-482A-D540136CFA4B}"/>
                </a:ext>
              </a:extLst>
            </p:cNvPr>
            <p:cNvSpPr/>
            <p:nvPr/>
          </p:nvSpPr>
          <p:spPr>
            <a:xfrm>
              <a:off x="-34494119" y="-797063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7" name="Ellipse 736">
              <a:extLst>
                <a:ext uri="{FF2B5EF4-FFF2-40B4-BE49-F238E27FC236}">
                  <a16:creationId xmlns:a16="http://schemas.microsoft.com/office/drawing/2014/main" id="{96EEA7FB-85A6-865A-866F-09338EB7C339}"/>
                </a:ext>
              </a:extLst>
            </p:cNvPr>
            <p:cNvSpPr/>
            <p:nvPr/>
          </p:nvSpPr>
          <p:spPr>
            <a:xfrm>
              <a:off x="-33966216" y="-801864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8" name="Ellipse 737">
              <a:extLst>
                <a:ext uri="{FF2B5EF4-FFF2-40B4-BE49-F238E27FC236}">
                  <a16:creationId xmlns:a16="http://schemas.microsoft.com/office/drawing/2014/main" id="{86D5E630-CAF0-5406-FA66-E513AB1954D9}"/>
                </a:ext>
              </a:extLst>
            </p:cNvPr>
            <p:cNvSpPr/>
            <p:nvPr/>
          </p:nvSpPr>
          <p:spPr>
            <a:xfrm>
              <a:off x="-32493356" y="-912577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9" name="Ellipse 738">
              <a:extLst>
                <a:ext uri="{FF2B5EF4-FFF2-40B4-BE49-F238E27FC236}">
                  <a16:creationId xmlns:a16="http://schemas.microsoft.com/office/drawing/2014/main" id="{A457CF83-28FA-33CE-9C99-1B6267842BF4}"/>
                </a:ext>
              </a:extLst>
            </p:cNvPr>
            <p:cNvSpPr/>
            <p:nvPr/>
          </p:nvSpPr>
          <p:spPr>
            <a:xfrm>
              <a:off x="-34077388" y="-801864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0" name="Ellipse 739">
              <a:extLst>
                <a:ext uri="{FF2B5EF4-FFF2-40B4-BE49-F238E27FC236}">
                  <a16:creationId xmlns:a16="http://schemas.microsoft.com/office/drawing/2014/main" id="{96F7C4BD-5BEC-F6AC-B48C-406C89DA6819}"/>
                </a:ext>
              </a:extLst>
            </p:cNvPr>
            <p:cNvSpPr/>
            <p:nvPr/>
          </p:nvSpPr>
          <p:spPr>
            <a:xfrm>
              <a:off x="-32993225" y="-479295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1" name="Ellipse 740">
              <a:extLst>
                <a:ext uri="{FF2B5EF4-FFF2-40B4-BE49-F238E27FC236}">
                  <a16:creationId xmlns:a16="http://schemas.microsoft.com/office/drawing/2014/main" id="{2528EC6A-DA8C-36EB-1F89-AA31DB4A695A}"/>
                </a:ext>
              </a:extLst>
            </p:cNvPr>
            <p:cNvSpPr/>
            <p:nvPr/>
          </p:nvSpPr>
          <p:spPr>
            <a:xfrm>
              <a:off x="-34132490" y="-801888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2" name="Ellipse 741">
              <a:extLst>
                <a:ext uri="{FF2B5EF4-FFF2-40B4-BE49-F238E27FC236}">
                  <a16:creationId xmlns:a16="http://schemas.microsoft.com/office/drawing/2014/main" id="{EC481215-7A1F-9BD4-24AA-8BFFB2156377}"/>
                </a:ext>
              </a:extLst>
            </p:cNvPr>
            <p:cNvSpPr/>
            <p:nvPr/>
          </p:nvSpPr>
          <p:spPr>
            <a:xfrm>
              <a:off x="-32382185" y="-912577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3" name="Ellipse 742">
              <a:extLst>
                <a:ext uri="{FF2B5EF4-FFF2-40B4-BE49-F238E27FC236}">
                  <a16:creationId xmlns:a16="http://schemas.microsoft.com/office/drawing/2014/main" id="{C97C6745-05F5-FE2B-5762-2CF96A618E32}"/>
                </a:ext>
              </a:extLst>
            </p:cNvPr>
            <p:cNvSpPr/>
            <p:nvPr/>
          </p:nvSpPr>
          <p:spPr>
            <a:xfrm>
              <a:off x="-34188559" y="-801864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4" name="Ellipse 743">
              <a:extLst>
                <a:ext uri="{FF2B5EF4-FFF2-40B4-BE49-F238E27FC236}">
                  <a16:creationId xmlns:a16="http://schemas.microsoft.com/office/drawing/2014/main" id="{461FB94A-19AD-FA10-4340-D7F2A4A7806A}"/>
                </a:ext>
              </a:extLst>
            </p:cNvPr>
            <p:cNvSpPr/>
            <p:nvPr/>
          </p:nvSpPr>
          <p:spPr>
            <a:xfrm>
              <a:off x="-32271014" y="-912577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5" name="Ellipse 744">
              <a:extLst>
                <a:ext uri="{FF2B5EF4-FFF2-40B4-BE49-F238E27FC236}">
                  <a16:creationId xmlns:a16="http://schemas.microsoft.com/office/drawing/2014/main" id="{ECDCF71D-FB08-704A-463E-59C57EF0A51D}"/>
                </a:ext>
              </a:extLst>
            </p:cNvPr>
            <p:cNvSpPr/>
            <p:nvPr/>
          </p:nvSpPr>
          <p:spPr>
            <a:xfrm>
              <a:off x="-34243662" y="-801888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6" name="Ellipse 745">
              <a:extLst>
                <a:ext uri="{FF2B5EF4-FFF2-40B4-BE49-F238E27FC236}">
                  <a16:creationId xmlns:a16="http://schemas.microsoft.com/office/drawing/2014/main" id="{AAB05139-8B8F-2553-437E-0A21E7DE0991}"/>
                </a:ext>
              </a:extLst>
            </p:cNvPr>
            <p:cNvSpPr/>
            <p:nvPr/>
          </p:nvSpPr>
          <p:spPr>
            <a:xfrm>
              <a:off x="-34299731" y="-801864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7" name="Ellipse 746">
              <a:extLst>
                <a:ext uri="{FF2B5EF4-FFF2-40B4-BE49-F238E27FC236}">
                  <a16:creationId xmlns:a16="http://schemas.microsoft.com/office/drawing/2014/main" id="{836701BA-D826-0884-0154-AB335146C07A}"/>
                </a:ext>
              </a:extLst>
            </p:cNvPr>
            <p:cNvSpPr/>
            <p:nvPr/>
          </p:nvSpPr>
          <p:spPr>
            <a:xfrm>
              <a:off x="-32076544" y="-917371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8" name="Ellipse 747">
              <a:extLst>
                <a:ext uri="{FF2B5EF4-FFF2-40B4-BE49-F238E27FC236}">
                  <a16:creationId xmlns:a16="http://schemas.microsoft.com/office/drawing/2014/main" id="{053B2F2E-12B5-BC33-F361-3589B675AB3E}"/>
                </a:ext>
              </a:extLst>
            </p:cNvPr>
            <p:cNvSpPr/>
            <p:nvPr/>
          </p:nvSpPr>
          <p:spPr>
            <a:xfrm>
              <a:off x="-34354833" y="-801888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9" name="Ellipse 748">
              <a:extLst>
                <a:ext uri="{FF2B5EF4-FFF2-40B4-BE49-F238E27FC236}">
                  <a16:creationId xmlns:a16="http://schemas.microsoft.com/office/drawing/2014/main" id="{4429CAAD-0175-85F7-A551-FCDCEC5CD0AD}"/>
                </a:ext>
              </a:extLst>
            </p:cNvPr>
            <p:cNvSpPr/>
            <p:nvPr/>
          </p:nvSpPr>
          <p:spPr>
            <a:xfrm>
              <a:off x="-32937961" y="-488954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0" name="Ellipse 749">
              <a:extLst>
                <a:ext uri="{FF2B5EF4-FFF2-40B4-BE49-F238E27FC236}">
                  <a16:creationId xmlns:a16="http://schemas.microsoft.com/office/drawing/2014/main" id="{24EED497-FEC9-6FA4-2AC7-5274DFE5E889}"/>
                </a:ext>
              </a:extLst>
            </p:cNvPr>
            <p:cNvSpPr/>
            <p:nvPr/>
          </p:nvSpPr>
          <p:spPr>
            <a:xfrm>
              <a:off x="-34466004" y="-801888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1" name="Ellipse 750">
              <a:extLst>
                <a:ext uri="{FF2B5EF4-FFF2-40B4-BE49-F238E27FC236}">
                  <a16:creationId xmlns:a16="http://schemas.microsoft.com/office/drawing/2014/main" id="{53BCFEB8-FBAF-C303-4E1C-0BA7D0FCFE90}"/>
                </a:ext>
              </a:extLst>
            </p:cNvPr>
            <p:cNvSpPr/>
            <p:nvPr/>
          </p:nvSpPr>
          <p:spPr>
            <a:xfrm>
              <a:off x="-32159842" y="-912577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2" name="Ellipse 751">
              <a:extLst>
                <a:ext uri="{FF2B5EF4-FFF2-40B4-BE49-F238E27FC236}">
                  <a16:creationId xmlns:a16="http://schemas.microsoft.com/office/drawing/2014/main" id="{9145B06E-CB60-F650-1B26-9F5697A0A370}"/>
                </a:ext>
              </a:extLst>
            </p:cNvPr>
            <p:cNvSpPr/>
            <p:nvPr/>
          </p:nvSpPr>
          <p:spPr>
            <a:xfrm>
              <a:off x="-33049133" y="-797039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3" name="Ellipse 752">
              <a:extLst>
                <a:ext uri="{FF2B5EF4-FFF2-40B4-BE49-F238E27FC236}">
                  <a16:creationId xmlns:a16="http://schemas.microsoft.com/office/drawing/2014/main" id="{E76C43BD-5825-C1C9-D6D5-DCD7FFC9E927}"/>
                </a:ext>
              </a:extLst>
            </p:cNvPr>
            <p:cNvSpPr/>
            <p:nvPr/>
          </p:nvSpPr>
          <p:spPr>
            <a:xfrm>
              <a:off x="-33049133" y="-488954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4" name="Ellipse 753">
              <a:extLst>
                <a:ext uri="{FF2B5EF4-FFF2-40B4-BE49-F238E27FC236}">
                  <a16:creationId xmlns:a16="http://schemas.microsoft.com/office/drawing/2014/main" id="{7DEB6A71-9F35-E3A9-B41B-065768CB1CCA}"/>
                </a:ext>
              </a:extLst>
            </p:cNvPr>
            <p:cNvSpPr/>
            <p:nvPr/>
          </p:nvSpPr>
          <p:spPr>
            <a:xfrm>
              <a:off x="-32604447" y="-797039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5" name="Ellipse 754">
              <a:extLst>
                <a:ext uri="{FF2B5EF4-FFF2-40B4-BE49-F238E27FC236}">
                  <a16:creationId xmlns:a16="http://schemas.microsoft.com/office/drawing/2014/main" id="{9FACB7E4-22EB-32DB-5471-D67A06676409}"/>
                </a:ext>
              </a:extLst>
            </p:cNvPr>
            <p:cNvSpPr/>
            <p:nvPr/>
          </p:nvSpPr>
          <p:spPr>
            <a:xfrm>
              <a:off x="-32159842" y="-931831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6" name="Ellipse 755">
              <a:extLst>
                <a:ext uri="{FF2B5EF4-FFF2-40B4-BE49-F238E27FC236}">
                  <a16:creationId xmlns:a16="http://schemas.microsoft.com/office/drawing/2014/main" id="{A8866AAB-B704-A89C-655A-0D78FA4A948C}"/>
                </a:ext>
              </a:extLst>
            </p:cNvPr>
            <p:cNvSpPr/>
            <p:nvPr/>
          </p:nvSpPr>
          <p:spPr>
            <a:xfrm>
              <a:off x="-32493356" y="-797039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7" name="Ellipse 756">
              <a:extLst>
                <a:ext uri="{FF2B5EF4-FFF2-40B4-BE49-F238E27FC236}">
                  <a16:creationId xmlns:a16="http://schemas.microsoft.com/office/drawing/2014/main" id="{1D6B7F03-2835-35E8-6D93-7DC88FE33C66}"/>
                </a:ext>
              </a:extLst>
            </p:cNvPr>
            <p:cNvSpPr/>
            <p:nvPr/>
          </p:nvSpPr>
          <p:spPr>
            <a:xfrm>
              <a:off x="-32271014" y="-931831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8" name="Ellipse 757">
              <a:extLst>
                <a:ext uri="{FF2B5EF4-FFF2-40B4-BE49-F238E27FC236}">
                  <a16:creationId xmlns:a16="http://schemas.microsoft.com/office/drawing/2014/main" id="{BAC93789-E61F-13E6-01FF-1186CAB18975}"/>
                </a:ext>
              </a:extLst>
            </p:cNvPr>
            <p:cNvSpPr/>
            <p:nvPr/>
          </p:nvSpPr>
          <p:spPr>
            <a:xfrm>
              <a:off x="-32382185" y="-797039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9" name="Ellipse 758">
              <a:extLst>
                <a:ext uri="{FF2B5EF4-FFF2-40B4-BE49-F238E27FC236}">
                  <a16:creationId xmlns:a16="http://schemas.microsoft.com/office/drawing/2014/main" id="{3F50E485-EA03-C76B-C6D2-06F869689ADB}"/>
                </a:ext>
              </a:extLst>
            </p:cNvPr>
            <p:cNvSpPr/>
            <p:nvPr/>
          </p:nvSpPr>
          <p:spPr>
            <a:xfrm>
              <a:off x="-32382185" y="-931831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0" name="Ellipse 759">
              <a:extLst>
                <a:ext uri="{FF2B5EF4-FFF2-40B4-BE49-F238E27FC236}">
                  <a16:creationId xmlns:a16="http://schemas.microsoft.com/office/drawing/2014/main" id="{373EAF03-49A7-8465-D0B8-950884114E19}"/>
                </a:ext>
              </a:extLst>
            </p:cNvPr>
            <p:cNvSpPr/>
            <p:nvPr/>
          </p:nvSpPr>
          <p:spPr>
            <a:xfrm>
              <a:off x="-32271014" y="-797039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1" name="Ellipse 760">
              <a:extLst>
                <a:ext uri="{FF2B5EF4-FFF2-40B4-BE49-F238E27FC236}">
                  <a16:creationId xmlns:a16="http://schemas.microsoft.com/office/drawing/2014/main" id="{D250E759-5953-7AB7-D9D1-DD8C128599A5}"/>
                </a:ext>
              </a:extLst>
            </p:cNvPr>
            <p:cNvSpPr/>
            <p:nvPr/>
          </p:nvSpPr>
          <p:spPr>
            <a:xfrm>
              <a:off x="-34577176" y="-801888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2" name="Ellipse 761">
              <a:extLst>
                <a:ext uri="{FF2B5EF4-FFF2-40B4-BE49-F238E27FC236}">
                  <a16:creationId xmlns:a16="http://schemas.microsoft.com/office/drawing/2014/main" id="{2888D0AD-D45F-7677-4A3E-BC661D737BE1}"/>
                </a:ext>
              </a:extLst>
            </p:cNvPr>
            <p:cNvSpPr/>
            <p:nvPr/>
          </p:nvSpPr>
          <p:spPr>
            <a:xfrm>
              <a:off x="-32159842" y="-797039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3" name="Ellipse 762">
              <a:extLst>
                <a:ext uri="{FF2B5EF4-FFF2-40B4-BE49-F238E27FC236}">
                  <a16:creationId xmlns:a16="http://schemas.microsoft.com/office/drawing/2014/main" id="{5CCAB6EB-9778-CDC3-ED15-EE2AB65EC11C}"/>
                </a:ext>
              </a:extLst>
            </p:cNvPr>
            <p:cNvSpPr/>
            <p:nvPr/>
          </p:nvSpPr>
          <p:spPr>
            <a:xfrm>
              <a:off x="-32937961" y="-931831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4" name="Ellipse 763">
              <a:extLst>
                <a:ext uri="{FF2B5EF4-FFF2-40B4-BE49-F238E27FC236}">
                  <a16:creationId xmlns:a16="http://schemas.microsoft.com/office/drawing/2014/main" id="{B1EF88E9-CE51-8202-B4EB-94403DBFB59C}"/>
                </a:ext>
              </a:extLst>
            </p:cNvPr>
            <p:cNvSpPr/>
            <p:nvPr/>
          </p:nvSpPr>
          <p:spPr>
            <a:xfrm>
              <a:off x="-32187716" y="-917371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5" name="Ellipse 764">
              <a:extLst>
                <a:ext uri="{FF2B5EF4-FFF2-40B4-BE49-F238E27FC236}">
                  <a16:creationId xmlns:a16="http://schemas.microsoft.com/office/drawing/2014/main" id="{CA160E63-6A29-E4B9-87E0-84BE36E69CCE}"/>
                </a:ext>
              </a:extLst>
            </p:cNvPr>
            <p:cNvSpPr/>
            <p:nvPr/>
          </p:nvSpPr>
          <p:spPr>
            <a:xfrm>
              <a:off x="-34688347" y="-801888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6" name="Ellipse 765">
              <a:extLst>
                <a:ext uri="{FF2B5EF4-FFF2-40B4-BE49-F238E27FC236}">
                  <a16:creationId xmlns:a16="http://schemas.microsoft.com/office/drawing/2014/main" id="{2DA24518-083A-4EF3-C649-545812BEEC81}"/>
                </a:ext>
              </a:extLst>
            </p:cNvPr>
            <p:cNvSpPr/>
            <p:nvPr/>
          </p:nvSpPr>
          <p:spPr>
            <a:xfrm>
              <a:off x="-33049133" y="-931831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7" name="Ellipse 766">
              <a:extLst>
                <a:ext uri="{FF2B5EF4-FFF2-40B4-BE49-F238E27FC236}">
                  <a16:creationId xmlns:a16="http://schemas.microsoft.com/office/drawing/2014/main" id="{D6DFAB9A-C659-A900-7453-0396CE93E25A}"/>
                </a:ext>
              </a:extLst>
            </p:cNvPr>
            <p:cNvSpPr/>
            <p:nvPr/>
          </p:nvSpPr>
          <p:spPr>
            <a:xfrm>
              <a:off x="-34799680" y="-792197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" name="Ellipse 767">
              <a:extLst>
                <a:ext uri="{FF2B5EF4-FFF2-40B4-BE49-F238E27FC236}">
                  <a16:creationId xmlns:a16="http://schemas.microsoft.com/office/drawing/2014/main" id="{E1D7CA13-F37D-CAA9-462A-1B89209C256F}"/>
                </a:ext>
              </a:extLst>
            </p:cNvPr>
            <p:cNvSpPr/>
            <p:nvPr/>
          </p:nvSpPr>
          <p:spPr>
            <a:xfrm>
              <a:off x="-32243060" y="-917427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9" name="Ellipse 768">
              <a:extLst>
                <a:ext uri="{FF2B5EF4-FFF2-40B4-BE49-F238E27FC236}">
                  <a16:creationId xmlns:a16="http://schemas.microsoft.com/office/drawing/2014/main" id="{B1AB6923-A159-28E1-2DDE-AAA879534BFE}"/>
                </a:ext>
              </a:extLst>
            </p:cNvPr>
            <p:cNvSpPr/>
            <p:nvPr/>
          </p:nvSpPr>
          <p:spPr>
            <a:xfrm>
              <a:off x="-34688508" y="-792197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0" name="Ellipse 769">
              <a:extLst>
                <a:ext uri="{FF2B5EF4-FFF2-40B4-BE49-F238E27FC236}">
                  <a16:creationId xmlns:a16="http://schemas.microsoft.com/office/drawing/2014/main" id="{6914271E-1C95-F794-10DF-0FA5CB402637}"/>
                </a:ext>
              </a:extLst>
            </p:cNvPr>
            <p:cNvSpPr/>
            <p:nvPr/>
          </p:nvSpPr>
          <p:spPr>
            <a:xfrm>
              <a:off x="-33160304" y="-931831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1" name="Ellipse 770">
              <a:extLst>
                <a:ext uri="{FF2B5EF4-FFF2-40B4-BE49-F238E27FC236}">
                  <a16:creationId xmlns:a16="http://schemas.microsoft.com/office/drawing/2014/main" id="{0B1E994D-C7A4-F1EC-87B0-5193E7D7E107}"/>
                </a:ext>
              </a:extLst>
            </p:cNvPr>
            <p:cNvSpPr/>
            <p:nvPr/>
          </p:nvSpPr>
          <p:spPr>
            <a:xfrm>
              <a:off x="-34577337" y="-792197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2" name="Ellipse 771">
              <a:extLst>
                <a:ext uri="{FF2B5EF4-FFF2-40B4-BE49-F238E27FC236}">
                  <a16:creationId xmlns:a16="http://schemas.microsoft.com/office/drawing/2014/main" id="{239CF77F-445B-B51D-460D-98DBA1090500}"/>
                </a:ext>
              </a:extLst>
            </p:cNvPr>
            <p:cNvSpPr/>
            <p:nvPr/>
          </p:nvSpPr>
          <p:spPr>
            <a:xfrm>
              <a:off x="-34799519" y="-801888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3" name="Ellipse 772">
              <a:extLst>
                <a:ext uri="{FF2B5EF4-FFF2-40B4-BE49-F238E27FC236}">
                  <a16:creationId xmlns:a16="http://schemas.microsoft.com/office/drawing/2014/main" id="{F55E5DE7-BB5A-A7B3-255B-D4B60CE957BB}"/>
                </a:ext>
              </a:extLst>
            </p:cNvPr>
            <p:cNvSpPr/>
            <p:nvPr/>
          </p:nvSpPr>
          <p:spPr>
            <a:xfrm>
              <a:off x="-34466165" y="-792197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4" name="Ellipse 773">
              <a:extLst>
                <a:ext uri="{FF2B5EF4-FFF2-40B4-BE49-F238E27FC236}">
                  <a16:creationId xmlns:a16="http://schemas.microsoft.com/office/drawing/2014/main" id="{A24E732D-936E-1F31-FA13-ACB4A9E275E3}"/>
                </a:ext>
              </a:extLst>
            </p:cNvPr>
            <p:cNvSpPr/>
            <p:nvPr/>
          </p:nvSpPr>
          <p:spPr>
            <a:xfrm>
              <a:off x="-32993225" y="-498549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5" name="Ellipse 774">
              <a:extLst>
                <a:ext uri="{FF2B5EF4-FFF2-40B4-BE49-F238E27FC236}">
                  <a16:creationId xmlns:a16="http://schemas.microsoft.com/office/drawing/2014/main" id="{EBB9C6D2-9734-F01F-ACB7-C520AB014C30}"/>
                </a:ext>
              </a:extLst>
            </p:cNvPr>
            <p:cNvSpPr/>
            <p:nvPr/>
          </p:nvSpPr>
          <p:spPr>
            <a:xfrm>
              <a:off x="-34354994" y="-792197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6" name="Ellipse 775">
              <a:extLst>
                <a:ext uri="{FF2B5EF4-FFF2-40B4-BE49-F238E27FC236}">
                  <a16:creationId xmlns:a16="http://schemas.microsoft.com/office/drawing/2014/main" id="{7DE7EA7A-836E-8490-2314-2D71ABF71DEF}"/>
                </a:ext>
              </a:extLst>
            </p:cNvPr>
            <p:cNvSpPr/>
            <p:nvPr/>
          </p:nvSpPr>
          <p:spPr>
            <a:xfrm>
              <a:off x="-32826790" y="-508208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7" name="Ellipse 776">
              <a:extLst>
                <a:ext uri="{FF2B5EF4-FFF2-40B4-BE49-F238E27FC236}">
                  <a16:creationId xmlns:a16="http://schemas.microsoft.com/office/drawing/2014/main" id="{6E0938B4-AFAE-9822-5508-8578AFBC4A9F}"/>
                </a:ext>
              </a:extLst>
            </p:cNvPr>
            <p:cNvSpPr/>
            <p:nvPr/>
          </p:nvSpPr>
          <p:spPr>
            <a:xfrm>
              <a:off x="-34243823" y="-792197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8" name="Ellipse 777">
              <a:extLst>
                <a:ext uri="{FF2B5EF4-FFF2-40B4-BE49-F238E27FC236}">
                  <a16:creationId xmlns:a16="http://schemas.microsoft.com/office/drawing/2014/main" id="{C43D8471-8F50-82F3-7B66-1C800F3BD3EB}"/>
                </a:ext>
              </a:extLst>
            </p:cNvPr>
            <p:cNvSpPr/>
            <p:nvPr/>
          </p:nvSpPr>
          <p:spPr>
            <a:xfrm>
              <a:off x="-34910690" y="-801888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9" name="Ellipse 778">
              <a:extLst>
                <a:ext uri="{FF2B5EF4-FFF2-40B4-BE49-F238E27FC236}">
                  <a16:creationId xmlns:a16="http://schemas.microsoft.com/office/drawing/2014/main" id="{7B85E3B0-DE19-605F-F298-C2EFB767BC7F}"/>
                </a:ext>
              </a:extLst>
            </p:cNvPr>
            <p:cNvSpPr/>
            <p:nvPr/>
          </p:nvSpPr>
          <p:spPr>
            <a:xfrm>
              <a:off x="-34132651" y="-792197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0" name="Ellipse 779">
              <a:extLst>
                <a:ext uri="{FF2B5EF4-FFF2-40B4-BE49-F238E27FC236}">
                  <a16:creationId xmlns:a16="http://schemas.microsoft.com/office/drawing/2014/main" id="{6D1836E6-C39C-82D0-42CA-43624B4320DA}"/>
                </a:ext>
              </a:extLst>
            </p:cNvPr>
            <p:cNvSpPr/>
            <p:nvPr/>
          </p:nvSpPr>
          <p:spPr>
            <a:xfrm>
              <a:off x="-32937961" y="-508208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1" name="Ellipse 780">
              <a:extLst>
                <a:ext uri="{FF2B5EF4-FFF2-40B4-BE49-F238E27FC236}">
                  <a16:creationId xmlns:a16="http://schemas.microsoft.com/office/drawing/2014/main" id="{6E905B0B-6968-2A03-5A3C-1C502F4ED504}"/>
                </a:ext>
              </a:extLst>
            </p:cNvPr>
            <p:cNvSpPr/>
            <p:nvPr/>
          </p:nvSpPr>
          <p:spPr>
            <a:xfrm>
              <a:off x="-34021480" y="-792197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2" name="Ellipse 781">
              <a:extLst>
                <a:ext uri="{FF2B5EF4-FFF2-40B4-BE49-F238E27FC236}">
                  <a16:creationId xmlns:a16="http://schemas.microsoft.com/office/drawing/2014/main" id="{B71A0B15-300A-DC32-5A1F-678011304749}"/>
                </a:ext>
              </a:extLst>
            </p:cNvPr>
            <p:cNvSpPr/>
            <p:nvPr/>
          </p:nvSpPr>
          <p:spPr>
            <a:xfrm>
              <a:off x="-32048993" y="-80662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3" name="Ellipse 782">
              <a:extLst>
                <a:ext uri="{FF2B5EF4-FFF2-40B4-BE49-F238E27FC236}">
                  <a16:creationId xmlns:a16="http://schemas.microsoft.com/office/drawing/2014/main" id="{9B5EC6F0-964D-07B1-1281-03A189C44955}"/>
                </a:ext>
              </a:extLst>
            </p:cNvPr>
            <p:cNvSpPr/>
            <p:nvPr/>
          </p:nvSpPr>
          <p:spPr>
            <a:xfrm>
              <a:off x="-33049133" y="-508208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4" name="Ellipse 783">
              <a:extLst>
                <a:ext uri="{FF2B5EF4-FFF2-40B4-BE49-F238E27FC236}">
                  <a16:creationId xmlns:a16="http://schemas.microsoft.com/office/drawing/2014/main" id="{45126B24-0A36-297B-FC5D-9225852E6087}"/>
                </a:ext>
              </a:extLst>
            </p:cNvPr>
            <p:cNvSpPr/>
            <p:nvPr/>
          </p:nvSpPr>
          <p:spPr>
            <a:xfrm>
              <a:off x="-33799137" y="-792197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5" name="Ellipse 784">
              <a:extLst>
                <a:ext uri="{FF2B5EF4-FFF2-40B4-BE49-F238E27FC236}">
                  <a16:creationId xmlns:a16="http://schemas.microsoft.com/office/drawing/2014/main" id="{CB8C8FA5-5C59-07BA-A33F-98E27986FAA2}"/>
                </a:ext>
              </a:extLst>
            </p:cNvPr>
            <p:cNvSpPr/>
            <p:nvPr/>
          </p:nvSpPr>
          <p:spPr>
            <a:xfrm>
              <a:off x="-32160084" y="-80662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6" name="Ellipse 785">
              <a:extLst>
                <a:ext uri="{FF2B5EF4-FFF2-40B4-BE49-F238E27FC236}">
                  <a16:creationId xmlns:a16="http://schemas.microsoft.com/office/drawing/2014/main" id="{BB2B6440-9028-4D92-F814-94F3D8E82A0F}"/>
                </a:ext>
              </a:extLst>
            </p:cNvPr>
            <p:cNvSpPr/>
            <p:nvPr/>
          </p:nvSpPr>
          <p:spPr>
            <a:xfrm>
              <a:off x="-33687966" y="-792197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7" name="Ellipse 786">
              <a:extLst>
                <a:ext uri="{FF2B5EF4-FFF2-40B4-BE49-F238E27FC236}">
                  <a16:creationId xmlns:a16="http://schemas.microsoft.com/office/drawing/2014/main" id="{41BB3BD7-4114-E5CD-1231-D432CA172F4B}"/>
                </a:ext>
              </a:extLst>
            </p:cNvPr>
            <p:cNvSpPr/>
            <p:nvPr/>
          </p:nvSpPr>
          <p:spPr>
            <a:xfrm>
              <a:off x="-32743573" y="-513009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8" name="Ellipse 787">
              <a:extLst>
                <a:ext uri="{FF2B5EF4-FFF2-40B4-BE49-F238E27FC236}">
                  <a16:creationId xmlns:a16="http://schemas.microsoft.com/office/drawing/2014/main" id="{37963398-48E2-7D8C-03B6-80D964FBA5CF}"/>
                </a:ext>
              </a:extLst>
            </p:cNvPr>
            <p:cNvSpPr/>
            <p:nvPr/>
          </p:nvSpPr>
          <p:spPr>
            <a:xfrm>
              <a:off x="-32854744" y="-513009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" name="Ellipse 788">
              <a:extLst>
                <a:ext uri="{FF2B5EF4-FFF2-40B4-BE49-F238E27FC236}">
                  <a16:creationId xmlns:a16="http://schemas.microsoft.com/office/drawing/2014/main" id="{24307084-25A4-E31F-6B67-A7AC49F989BC}"/>
                </a:ext>
              </a:extLst>
            </p:cNvPr>
            <p:cNvSpPr/>
            <p:nvPr/>
          </p:nvSpPr>
          <p:spPr>
            <a:xfrm>
              <a:off x="-32271255" y="-80662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0" name="Ellipse 789">
              <a:extLst>
                <a:ext uri="{FF2B5EF4-FFF2-40B4-BE49-F238E27FC236}">
                  <a16:creationId xmlns:a16="http://schemas.microsoft.com/office/drawing/2014/main" id="{1B4127BF-C159-179F-C366-A4FB89A0A586}"/>
                </a:ext>
              </a:extLst>
            </p:cNvPr>
            <p:cNvSpPr/>
            <p:nvPr/>
          </p:nvSpPr>
          <p:spPr>
            <a:xfrm>
              <a:off x="-32659711" y="-517802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1" name="Ellipse 790">
              <a:extLst>
                <a:ext uri="{FF2B5EF4-FFF2-40B4-BE49-F238E27FC236}">
                  <a16:creationId xmlns:a16="http://schemas.microsoft.com/office/drawing/2014/main" id="{52D6A0D9-BFE2-91E5-999B-5A434653F08F}"/>
                </a:ext>
              </a:extLst>
            </p:cNvPr>
            <p:cNvSpPr/>
            <p:nvPr/>
          </p:nvSpPr>
          <p:spPr>
            <a:xfrm>
              <a:off x="-32715941" y="-517794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2" name="Ellipse 791">
              <a:extLst>
                <a:ext uri="{FF2B5EF4-FFF2-40B4-BE49-F238E27FC236}">
                  <a16:creationId xmlns:a16="http://schemas.microsoft.com/office/drawing/2014/main" id="{F67F036E-D94C-65A5-EAFD-747F01A40332}"/>
                </a:ext>
              </a:extLst>
            </p:cNvPr>
            <p:cNvSpPr/>
            <p:nvPr/>
          </p:nvSpPr>
          <p:spPr>
            <a:xfrm>
              <a:off x="-32382427" y="-80662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3" name="Ellipse 792">
              <a:extLst>
                <a:ext uri="{FF2B5EF4-FFF2-40B4-BE49-F238E27FC236}">
                  <a16:creationId xmlns:a16="http://schemas.microsoft.com/office/drawing/2014/main" id="{A54B724F-CD8C-A75E-1B26-F77949322C79}"/>
                </a:ext>
              </a:extLst>
            </p:cNvPr>
            <p:cNvSpPr/>
            <p:nvPr/>
          </p:nvSpPr>
          <p:spPr>
            <a:xfrm>
              <a:off x="-32770882" y="-517802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4" name="Ellipse 793">
              <a:extLst>
                <a:ext uri="{FF2B5EF4-FFF2-40B4-BE49-F238E27FC236}">
                  <a16:creationId xmlns:a16="http://schemas.microsoft.com/office/drawing/2014/main" id="{7350A546-6BED-7416-33B5-532354582654}"/>
                </a:ext>
              </a:extLst>
            </p:cNvPr>
            <p:cNvSpPr/>
            <p:nvPr/>
          </p:nvSpPr>
          <p:spPr>
            <a:xfrm>
              <a:off x="-32298887" y="-917371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5" name="Ellipse 794">
              <a:extLst>
                <a:ext uri="{FF2B5EF4-FFF2-40B4-BE49-F238E27FC236}">
                  <a16:creationId xmlns:a16="http://schemas.microsoft.com/office/drawing/2014/main" id="{7BC28E7F-5E6B-5BA1-714F-E04B09133801}"/>
                </a:ext>
              </a:extLst>
            </p:cNvPr>
            <p:cNvSpPr/>
            <p:nvPr/>
          </p:nvSpPr>
          <p:spPr>
            <a:xfrm>
              <a:off x="-32882053" y="-517802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6" name="Ellipse 795">
              <a:extLst>
                <a:ext uri="{FF2B5EF4-FFF2-40B4-BE49-F238E27FC236}">
                  <a16:creationId xmlns:a16="http://schemas.microsoft.com/office/drawing/2014/main" id="{14C02608-F1A1-99C8-A28A-C03C259C8D65}"/>
                </a:ext>
              </a:extLst>
            </p:cNvPr>
            <p:cNvSpPr/>
            <p:nvPr/>
          </p:nvSpPr>
          <p:spPr>
            <a:xfrm>
              <a:off x="-32993225" y="-517802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7" name="Ellipse 796">
              <a:extLst>
                <a:ext uri="{FF2B5EF4-FFF2-40B4-BE49-F238E27FC236}">
                  <a16:creationId xmlns:a16="http://schemas.microsoft.com/office/drawing/2014/main" id="{04F9A8E8-2C1B-9505-BB4A-9B0A4020D01E}"/>
                </a:ext>
              </a:extLst>
            </p:cNvPr>
            <p:cNvSpPr/>
            <p:nvPr/>
          </p:nvSpPr>
          <p:spPr>
            <a:xfrm>
              <a:off x="-32410058" y="-917371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8" name="Ellipse 797">
              <a:extLst>
                <a:ext uri="{FF2B5EF4-FFF2-40B4-BE49-F238E27FC236}">
                  <a16:creationId xmlns:a16="http://schemas.microsoft.com/office/drawing/2014/main" id="{5C59B2B9-AE4E-9F1E-D92F-EC8526A34C98}"/>
                </a:ext>
              </a:extLst>
            </p:cNvPr>
            <p:cNvSpPr/>
            <p:nvPr/>
          </p:nvSpPr>
          <p:spPr>
            <a:xfrm>
              <a:off x="-32493598" y="-80662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9" name="Ellipse 798">
              <a:extLst>
                <a:ext uri="{FF2B5EF4-FFF2-40B4-BE49-F238E27FC236}">
                  <a16:creationId xmlns:a16="http://schemas.microsoft.com/office/drawing/2014/main" id="{53A7A128-F814-D5FC-ED41-BFC819D6A430}"/>
                </a:ext>
              </a:extLst>
            </p:cNvPr>
            <p:cNvSpPr/>
            <p:nvPr/>
          </p:nvSpPr>
          <p:spPr>
            <a:xfrm>
              <a:off x="-32020797" y="-907728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0" name="Ellipse 799">
              <a:extLst>
                <a:ext uri="{FF2B5EF4-FFF2-40B4-BE49-F238E27FC236}">
                  <a16:creationId xmlns:a16="http://schemas.microsoft.com/office/drawing/2014/main" id="{6B492F0B-F272-9F4D-549A-6DC996ADC345}"/>
                </a:ext>
              </a:extLst>
            </p:cNvPr>
            <p:cNvSpPr/>
            <p:nvPr/>
          </p:nvSpPr>
          <p:spPr>
            <a:xfrm>
              <a:off x="-32604447" y="-527470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1" name="Ellipse 800">
              <a:extLst>
                <a:ext uri="{FF2B5EF4-FFF2-40B4-BE49-F238E27FC236}">
                  <a16:creationId xmlns:a16="http://schemas.microsoft.com/office/drawing/2014/main" id="{D9E9769A-EA49-F5E6-7BD2-B85A91CE58A4}"/>
                </a:ext>
              </a:extLst>
            </p:cNvPr>
            <p:cNvSpPr/>
            <p:nvPr/>
          </p:nvSpPr>
          <p:spPr>
            <a:xfrm>
              <a:off x="-31909626" y="-907728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2" name="Ellipse 801">
              <a:extLst>
                <a:ext uri="{FF2B5EF4-FFF2-40B4-BE49-F238E27FC236}">
                  <a16:creationId xmlns:a16="http://schemas.microsoft.com/office/drawing/2014/main" id="{160832A9-1529-DF7C-22A3-7397605DB42D}"/>
                </a:ext>
              </a:extLst>
            </p:cNvPr>
            <p:cNvSpPr/>
            <p:nvPr/>
          </p:nvSpPr>
          <p:spPr>
            <a:xfrm>
              <a:off x="-32604769" y="-80662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3" name="Ellipse 802">
              <a:extLst>
                <a:ext uri="{FF2B5EF4-FFF2-40B4-BE49-F238E27FC236}">
                  <a16:creationId xmlns:a16="http://schemas.microsoft.com/office/drawing/2014/main" id="{F89067F8-98DE-EABF-8223-8E8EF9CFF22F}"/>
                </a:ext>
              </a:extLst>
            </p:cNvPr>
            <p:cNvSpPr/>
            <p:nvPr/>
          </p:nvSpPr>
          <p:spPr>
            <a:xfrm>
              <a:off x="-32715619" y="-527470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4" name="Ellipse 803">
              <a:extLst>
                <a:ext uri="{FF2B5EF4-FFF2-40B4-BE49-F238E27FC236}">
                  <a16:creationId xmlns:a16="http://schemas.microsoft.com/office/drawing/2014/main" id="{BBA4374A-BA20-0CFC-8485-A14BA66E292F}"/>
                </a:ext>
              </a:extLst>
            </p:cNvPr>
            <p:cNvSpPr/>
            <p:nvPr/>
          </p:nvSpPr>
          <p:spPr>
            <a:xfrm>
              <a:off x="-31798455" y="-907728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5" name="Ellipse 804">
              <a:extLst>
                <a:ext uri="{FF2B5EF4-FFF2-40B4-BE49-F238E27FC236}">
                  <a16:creationId xmlns:a16="http://schemas.microsoft.com/office/drawing/2014/main" id="{8C760FED-3BE3-3482-7A0D-47F9257932A4}"/>
                </a:ext>
              </a:extLst>
            </p:cNvPr>
            <p:cNvSpPr/>
            <p:nvPr/>
          </p:nvSpPr>
          <p:spPr>
            <a:xfrm>
              <a:off x="-32826790" y="-527470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6" name="Ellipse 805">
              <a:extLst>
                <a:ext uri="{FF2B5EF4-FFF2-40B4-BE49-F238E27FC236}">
                  <a16:creationId xmlns:a16="http://schemas.microsoft.com/office/drawing/2014/main" id="{273FF6AD-1936-F250-443C-C0B6B7921973}"/>
                </a:ext>
              </a:extLst>
            </p:cNvPr>
            <p:cNvSpPr/>
            <p:nvPr/>
          </p:nvSpPr>
          <p:spPr>
            <a:xfrm>
              <a:off x="-34938966" y="-787363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7" name="Ellipse 806">
              <a:extLst>
                <a:ext uri="{FF2B5EF4-FFF2-40B4-BE49-F238E27FC236}">
                  <a16:creationId xmlns:a16="http://schemas.microsoft.com/office/drawing/2014/main" id="{3E97BA54-F765-8157-C9AA-AF9870467831}"/>
                </a:ext>
              </a:extLst>
            </p:cNvPr>
            <p:cNvSpPr/>
            <p:nvPr/>
          </p:nvSpPr>
          <p:spPr>
            <a:xfrm>
              <a:off x="-34882897" y="-787404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8" name="Ellipse 807">
              <a:extLst>
                <a:ext uri="{FF2B5EF4-FFF2-40B4-BE49-F238E27FC236}">
                  <a16:creationId xmlns:a16="http://schemas.microsoft.com/office/drawing/2014/main" id="{413A1654-7ADA-4F4E-D45C-594E4570B568}"/>
                </a:ext>
              </a:extLst>
            </p:cNvPr>
            <p:cNvSpPr/>
            <p:nvPr/>
          </p:nvSpPr>
          <p:spPr>
            <a:xfrm>
              <a:off x="-34827795" y="-787363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9" name="Ellipse 808">
              <a:extLst>
                <a:ext uri="{FF2B5EF4-FFF2-40B4-BE49-F238E27FC236}">
                  <a16:creationId xmlns:a16="http://schemas.microsoft.com/office/drawing/2014/main" id="{AB35D28E-B4F1-05B1-9030-F8D80C432BD4}"/>
                </a:ext>
              </a:extLst>
            </p:cNvPr>
            <p:cNvSpPr/>
            <p:nvPr/>
          </p:nvSpPr>
          <p:spPr>
            <a:xfrm>
              <a:off x="-34771726" y="-787404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0" name="Ellipse 809">
              <a:extLst>
                <a:ext uri="{FF2B5EF4-FFF2-40B4-BE49-F238E27FC236}">
                  <a16:creationId xmlns:a16="http://schemas.microsoft.com/office/drawing/2014/main" id="{7BC16C80-E0A1-A996-06BF-5FD023FC5CB9}"/>
                </a:ext>
              </a:extLst>
            </p:cNvPr>
            <p:cNvSpPr/>
            <p:nvPr/>
          </p:nvSpPr>
          <p:spPr>
            <a:xfrm>
              <a:off x="-34716623" y="-787363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1" name="Ellipse 810">
              <a:extLst>
                <a:ext uri="{FF2B5EF4-FFF2-40B4-BE49-F238E27FC236}">
                  <a16:creationId xmlns:a16="http://schemas.microsoft.com/office/drawing/2014/main" id="{0616498C-231A-6483-73A7-7F76BB3DC436}"/>
                </a:ext>
              </a:extLst>
            </p:cNvPr>
            <p:cNvSpPr/>
            <p:nvPr/>
          </p:nvSpPr>
          <p:spPr>
            <a:xfrm>
              <a:off x="-34660554" y="-787404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2" name="Ellipse 811">
              <a:extLst>
                <a:ext uri="{FF2B5EF4-FFF2-40B4-BE49-F238E27FC236}">
                  <a16:creationId xmlns:a16="http://schemas.microsoft.com/office/drawing/2014/main" id="{80BCFBA9-00C5-0320-8475-A23F9ECFBBC7}"/>
                </a:ext>
              </a:extLst>
            </p:cNvPr>
            <p:cNvSpPr/>
            <p:nvPr/>
          </p:nvSpPr>
          <p:spPr>
            <a:xfrm>
              <a:off x="-34605452" y="-787363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3" name="Ellipse 812">
              <a:extLst>
                <a:ext uri="{FF2B5EF4-FFF2-40B4-BE49-F238E27FC236}">
                  <a16:creationId xmlns:a16="http://schemas.microsoft.com/office/drawing/2014/main" id="{9AEAD9CE-13EE-865E-98B3-E8C4AB966B68}"/>
                </a:ext>
              </a:extLst>
            </p:cNvPr>
            <p:cNvSpPr/>
            <p:nvPr/>
          </p:nvSpPr>
          <p:spPr>
            <a:xfrm>
              <a:off x="-34549383" y="-787404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4" name="Ellipse 813">
              <a:extLst>
                <a:ext uri="{FF2B5EF4-FFF2-40B4-BE49-F238E27FC236}">
                  <a16:creationId xmlns:a16="http://schemas.microsoft.com/office/drawing/2014/main" id="{362DF4BE-387C-60FD-1596-406095F23F16}"/>
                </a:ext>
              </a:extLst>
            </p:cNvPr>
            <p:cNvSpPr/>
            <p:nvPr/>
          </p:nvSpPr>
          <p:spPr>
            <a:xfrm>
              <a:off x="-32937961" y="-527470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5" name="Ellipse 814">
              <a:extLst>
                <a:ext uri="{FF2B5EF4-FFF2-40B4-BE49-F238E27FC236}">
                  <a16:creationId xmlns:a16="http://schemas.microsoft.com/office/drawing/2014/main" id="{E5D2D196-5C40-9BF7-79B7-F6F244024DCC}"/>
                </a:ext>
              </a:extLst>
            </p:cNvPr>
            <p:cNvSpPr/>
            <p:nvPr/>
          </p:nvSpPr>
          <p:spPr>
            <a:xfrm>
              <a:off x="-34438212" y="-787404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6" name="Ellipse 815">
              <a:extLst>
                <a:ext uri="{FF2B5EF4-FFF2-40B4-BE49-F238E27FC236}">
                  <a16:creationId xmlns:a16="http://schemas.microsoft.com/office/drawing/2014/main" id="{B55D2E9A-3AF2-7ED0-8DBA-B8BE8CC7B18F}"/>
                </a:ext>
              </a:extLst>
            </p:cNvPr>
            <p:cNvSpPr/>
            <p:nvPr/>
          </p:nvSpPr>
          <p:spPr>
            <a:xfrm>
              <a:off x="-32632401" y="-532263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7" name="Ellipse 816">
              <a:extLst>
                <a:ext uri="{FF2B5EF4-FFF2-40B4-BE49-F238E27FC236}">
                  <a16:creationId xmlns:a16="http://schemas.microsoft.com/office/drawing/2014/main" id="{F3023BD5-2915-6585-7BC6-89F5582127B3}"/>
                </a:ext>
              </a:extLst>
            </p:cNvPr>
            <p:cNvSpPr/>
            <p:nvPr/>
          </p:nvSpPr>
          <p:spPr>
            <a:xfrm>
              <a:off x="-34327040" y="-787404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8" name="Ellipse 817">
              <a:extLst>
                <a:ext uri="{FF2B5EF4-FFF2-40B4-BE49-F238E27FC236}">
                  <a16:creationId xmlns:a16="http://schemas.microsoft.com/office/drawing/2014/main" id="{85CDAF0C-3667-6432-3D86-6083FA834CF3}"/>
                </a:ext>
              </a:extLst>
            </p:cNvPr>
            <p:cNvSpPr/>
            <p:nvPr/>
          </p:nvSpPr>
          <p:spPr>
            <a:xfrm>
              <a:off x="-33049455" y="-90290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9" name="Ellipse 818">
              <a:extLst>
                <a:ext uri="{FF2B5EF4-FFF2-40B4-BE49-F238E27FC236}">
                  <a16:creationId xmlns:a16="http://schemas.microsoft.com/office/drawing/2014/main" id="{59711EE2-363E-E808-82EF-1624359E50CC}"/>
                </a:ext>
              </a:extLst>
            </p:cNvPr>
            <p:cNvSpPr/>
            <p:nvPr/>
          </p:nvSpPr>
          <p:spPr>
            <a:xfrm>
              <a:off x="-34215869" y="-787404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0" name="Ellipse 819">
              <a:extLst>
                <a:ext uri="{FF2B5EF4-FFF2-40B4-BE49-F238E27FC236}">
                  <a16:creationId xmlns:a16="http://schemas.microsoft.com/office/drawing/2014/main" id="{C8E24B96-090C-491A-57ED-57645BF0E562}"/>
                </a:ext>
              </a:extLst>
            </p:cNvPr>
            <p:cNvSpPr/>
            <p:nvPr/>
          </p:nvSpPr>
          <p:spPr>
            <a:xfrm>
              <a:off x="-32743573" y="-532263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1" name="Ellipse 820">
              <a:extLst>
                <a:ext uri="{FF2B5EF4-FFF2-40B4-BE49-F238E27FC236}">
                  <a16:creationId xmlns:a16="http://schemas.microsoft.com/office/drawing/2014/main" id="{9C69B7EE-479C-8E9C-BAB3-401216EEA1A6}"/>
                </a:ext>
              </a:extLst>
            </p:cNvPr>
            <p:cNvSpPr/>
            <p:nvPr/>
          </p:nvSpPr>
          <p:spPr>
            <a:xfrm>
              <a:off x="-34104697" y="-787404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2" name="Ellipse 821">
              <a:extLst>
                <a:ext uri="{FF2B5EF4-FFF2-40B4-BE49-F238E27FC236}">
                  <a16:creationId xmlns:a16="http://schemas.microsoft.com/office/drawing/2014/main" id="{91EF042A-0921-9F18-7898-AB780DE0DE37}"/>
                </a:ext>
              </a:extLst>
            </p:cNvPr>
            <p:cNvSpPr/>
            <p:nvPr/>
          </p:nvSpPr>
          <p:spPr>
            <a:xfrm>
              <a:off x="-33049455" y="-806625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3" name="Ellipse 822">
              <a:extLst>
                <a:ext uri="{FF2B5EF4-FFF2-40B4-BE49-F238E27FC236}">
                  <a16:creationId xmlns:a16="http://schemas.microsoft.com/office/drawing/2014/main" id="{4FD292B7-7961-6CFA-0A3A-9765AC5D970E}"/>
                </a:ext>
              </a:extLst>
            </p:cNvPr>
            <p:cNvSpPr/>
            <p:nvPr/>
          </p:nvSpPr>
          <p:spPr>
            <a:xfrm>
              <a:off x="-32854744" y="-532263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4" name="Ellipse 823">
              <a:extLst>
                <a:ext uri="{FF2B5EF4-FFF2-40B4-BE49-F238E27FC236}">
                  <a16:creationId xmlns:a16="http://schemas.microsoft.com/office/drawing/2014/main" id="{C36B1B40-97BA-8037-EC39-F37277816A94}"/>
                </a:ext>
              </a:extLst>
            </p:cNvPr>
            <p:cNvSpPr/>
            <p:nvPr/>
          </p:nvSpPr>
          <p:spPr>
            <a:xfrm>
              <a:off x="-32827112" y="-90290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5" name="Ellipse 824">
              <a:extLst>
                <a:ext uri="{FF2B5EF4-FFF2-40B4-BE49-F238E27FC236}">
                  <a16:creationId xmlns:a16="http://schemas.microsoft.com/office/drawing/2014/main" id="{838B7A17-D77C-F02E-E0DC-98A448AB72AD}"/>
                </a:ext>
              </a:extLst>
            </p:cNvPr>
            <p:cNvSpPr/>
            <p:nvPr/>
          </p:nvSpPr>
          <p:spPr>
            <a:xfrm>
              <a:off x="-32548539" y="-537056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6" name="Ellipse 825">
              <a:extLst>
                <a:ext uri="{FF2B5EF4-FFF2-40B4-BE49-F238E27FC236}">
                  <a16:creationId xmlns:a16="http://schemas.microsoft.com/office/drawing/2014/main" id="{70AB63EB-266A-4368-105A-1D74776D99FB}"/>
                </a:ext>
              </a:extLst>
            </p:cNvPr>
            <p:cNvSpPr/>
            <p:nvPr/>
          </p:nvSpPr>
          <p:spPr>
            <a:xfrm>
              <a:off x="-32604769" y="-537048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7" name="Ellipse 826">
              <a:extLst>
                <a:ext uri="{FF2B5EF4-FFF2-40B4-BE49-F238E27FC236}">
                  <a16:creationId xmlns:a16="http://schemas.microsoft.com/office/drawing/2014/main" id="{13CC1160-5B92-A10D-0FDF-E45A42CCF544}"/>
                </a:ext>
              </a:extLst>
            </p:cNvPr>
            <p:cNvSpPr/>
            <p:nvPr/>
          </p:nvSpPr>
          <p:spPr>
            <a:xfrm>
              <a:off x="-32659711" y="-537056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8" name="Ellipse 827">
              <a:extLst>
                <a:ext uri="{FF2B5EF4-FFF2-40B4-BE49-F238E27FC236}">
                  <a16:creationId xmlns:a16="http://schemas.microsoft.com/office/drawing/2014/main" id="{76BA9BD7-9F8C-6FEC-2E02-F4111892F44F}"/>
                </a:ext>
              </a:extLst>
            </p:cNvPr>
            <p:cNvSpPr/>
            <p:nvPr/>
          </p:nvSpPr>
          <p:spPr>
            <a:xfrm>
              <a:off x="-32715941" y="-537048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9" name="Ellipse 828">
              <a:extLst>
                <a:ext uri="{FF2B5EF4-FFF2-40B4-BE49-F238E27FC236}">
                  <a16:creationId xmlns:a16="http://schemas.microsoft.com/office/drawing/2014/main" id="{32ABECBC-33F8-DE2D-6043-5C0B209C8F1E}"/>
                </a:ext>
              </a:extLst>
            </p:cNvPr>
            <p:cNvSpPr/>
            <p:nvPr/>
          </p:nvSpPr>
          <p:spPr>
            <a:xfrm>
              <a:off x="-32770882" y="-537056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0" name="Ellipse 829">
              <a:extLst>
                <a:ext uri="{FF2B5EF4-FFF2-40B4-BE49-F238E27FC236}">
                  <a16:creationId xmlns:a16="http://schemas.microsoft.com/office/drawing/2014/main" id="{1B77B7CE-8428-E711-C849-7B0AB8CA8B7D}"/>
                </a:ext>
              </a:extLst>
            </p:cNvPr>
            <p:cNvSpPr/>
            <p:nvPr/>
          </p:nvSpPr>
          <p:spPr>
            <a:xfrm>
              <a:off x="-32882053" y="-537056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1" name="Ellipse 830">
              <a:extLst>
                <a:ext uri="{FF2B5EF4-FFF2-40B4-BE49-F238E27FC236}">
                  <a16:creationId xmlns:a16="http://schemas.microsoft.com/office/drawing/2014/main" id="{D2BD7063-BD69-1321-5927-52BA40EA9595}"/>
                </a:ext>
              </a:extLst>
            </p:cNvPr>
            <p:cNvSpPr/>
            <p:nvPr/>
          </p:nvSpPr>
          <p:spPr>
            <a:xfrm>
              <a:off x="-32715941" y="-90290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2" name="Ellipse 831">
              <a:extLst>
                <a:ext uri="{FF2B5EF4-FFF2-40B4-BE49-F238E27FC236}">
                  <a16:creationId xmlns:a16="http://schemas.microsoft.com/office/drawing/2014/main" id="{711D2D1D-BFA2-35BD-6BC3-F43033BC77AB}"/>
                </a:ext>
              </a:extLst>
            </p:cNvPr>
            <p:cNvSpPr/>
            <p:nvPr/>
          </p:nvSpPr>
          <p:spPr>
            <a:xfrm>
              <a:off x="-32993225" y="-537056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3" name="Ellipse 832">
              <a:extLst>
                <a:ext uri="{FF2B5EF4-FFF2-40B4-BE49-F238E27FC236}">
                  <a16:creationId xmlns:a16="http://schemas.microsoft.com/office/drawing/2014/main" id="{DB255D08-6018-449D-1D43-67B12473D2A9}"/>
                </a:ext>
              </a:extLst>
            </p:cNvPr>
            <p:cNvSpPr/>
            <p:nvPr/>
          </p:nvSpPr>
          <p:spPr>
            <a:xfrm>
              <a:off x="-32604769" y="-90290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4" name="Ellipse 833">
              <a:extLst>
                <a:ext uri="{FF2B5EF4-FFF2-40B4-BE49-F238E27FC236}">
                  <a16:creationId xmlns:a16="http://schemas.microsoft.com/office/drawing/2014/main" id="{6FE67538-4C42-E66F-05C9-90788EFCC64F}"/>
                </a:ext>
              </a:extLst>
            </p:cNvPr>
            <p:cNvSpPr/>
            <p:nvPr/>
          </p:nvSpPr>
          <p:spPr>
            <a:xfrm>
              <a:off x="-32493598" y="-90290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5" name="Ellipse 834">
              <a:extLst>
                <a:ext uri="{FF2B5EF4-FFF2-40B4-BE49-F238E27FC236}">
                  <a16:creationId xmlns:a16="http://schemas.microsoft.com/office/drawing/2014/main" id="{BCB42BC1-F6C8-DE41-A3F2-03CB261B121D}"/>
                </a:ext>
              </a:extLst>
            </p:cNvPr>
            <p:cNvSpPr/>
            <p:nvPr/>
          </p:nvSpPr>
          <p:spPr>
            <a:xfrm>
              <a:off x="-32382185" y="-546723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6" name="Ellipse 835">
              <a:extLst>
                <a:ext uri="{FF2B5EF4-FFF2-40B4-BE49-F238E27FC236}">
                  <a16:creationId xmlns:a16="http://schemas.microsoft.com/office/drawing/2014/main" id="{2075C8BC-97AD-FBB3-895C-919F8AC0DDAC}"/>
                </a:ext>
              </a:extLst>
            </p:cNvPr>
            <p:cNvSpPr/>
            <p:nvPr/>
          </p:nvSpPr>
          <p:spPr>
            <a:xfrm>
              <a:off x="-34215869" y="-806657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7" name="Ellipse 836">
              <a:extLst>
                <a:ext uri="{FF2B5EF4-FFF2-40B4-BE49-F238E27FC236}">
                  <a16:creationId xmlns:a16="http://schemas.microsoft.com/office/drawing/2014/main" id="{A23F32A0-5796-E684-8626-54F164E30D19}"/>
                </a:ext>
              </a:extLst>
            </p:cNvPr>
            <p:cNvSpPr/>
            <p:nvPr/>
          </p:nvSpPr>
          <p:spPr>
            <a:xfrm>
              <a:off x="-34660554" y="-806657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8" name="Ellipse 837">
              <a:extLst>
                <a:ext uri="{FF2B5EF4-FFF2-40B4-BE49-F238E27FC236}">
                  <a16:creationId xmlns:a16="http://schemas.microsoft.com/office/drawing/2014/main" id="{D4C1130F-2E3B-6456-283C-55AE6E095088}"/>
                </a:ext>
              </a:extLst>
            </p:cNvPr>
            <p:cNvSpPr/>
            <p:nvPr/>
          </p:nvSpPr>
          <p:spPr>
            <a:xfrm>
              <a:off x="-32493356" y="-546723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9" name="Ellipse 838">
              <a:extLst>
                <a:ext uri="{FF2B5EF4-FFF2-40B4-BE49-F238E27FC236}">
                  <a16:creationId xmlns:a16="http://schemas.microsoft.com/office/drawing/2014/main" id="{52B83D74-4C5D-5C99-3E9C-9289D68F2C81}"/>
                </a:ext>
              </a:extLst>
            </p:cNvPr>
            <p:cNvSpPr/>
            <p:nvPr/>
          </p:nvSpPr>
          <p:spPr>
            <a:xfrm>
              <a:off x="-32938284" y="-787371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0" name="Ellipse 839">
              <a:extLst>
                <a:ext uri="{FF2B5EF4-FFF2-40B4-BE49-F238E27FC236}">
                  <a16:creationId xmlns:a16="http://schemas.microsoft.com/office/drawing/2014/main" id="{AAA2F80F-0671-EBA1-8E2A-D8F3CDD9959B}"/>
                </a:ext>
              </a:extLst>
            </p:cNvPr>
            <p:cNvSpPr/>
            <p:nvPr/>
          </p:nvSpPr>
          <p:spPr>
            <a:xfrm>
              <a:off x="-32382427" y="-90290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1" name="Ellipse 840">
              <a:extLst>
                <a:ext uri="{FF2B5EF4-FFF2-40B4-BE49-F238E27FC236}">
                  <a16:creationId xmlns:a16="http://schemas.microsoft.com/office/drawing/2014/main" id="{E4DBF957-8C77-685E-816C-B27850D76D41}"/>
                </a:ext>
              </a:extLst>
            </p:cNvPr>
            <p:cNvSpPr/>
            <p:nvPr/>
          </p:nvSpPr>
          <p:spPr>
            <a:xfrm>
              <a:off x="-32827112" y="-787371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2" name="Ellipse 841">
              <a:extLst>
                <a:ext uri="{FF2B5EF4-FFF2-40B4-BE49-F238E27FC236}">
                  <a16:creationId xmlns:a16="http://schemas.microsoft.com/office/drawing/2014/main" id="{55C2D8B4-A41C-D2EA-70C6-AB6B30FA0224}"/>
                </a:ext>
              </a:extLst>
            </p:cNvPr>
            <p:cNvSpPr/>
            <p:nvPr/>
          </p:nvSpPr>
          <p:spPr>
            <a:xfrm>
              <a:off x="-32604769" y="-787371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3" name="Ellipse 842">
              <a:extLst>
                <a:ext uri="{FF2B5EF4-FFF2-40B4-BE49-F238E27FC236}">
                  <a16:creationId xmlns:a16="http://schemas.microsoft.com/office/drawing/2014/main" id="{98D890FE-5B65-FC9D-909C-61C26CB68F83}"/>
                </a:ext>
              </a:extLst>
            </p:cNvPr>
            <p:cNvSpPr/>
            <p:nvPr/>
          </p:nvSpPr>
          <p:spPr>
            <a:xfrm>
              <a:off x="-32604447" y="-546723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4" name="Ellipse 843">
              <a:extLst>
                <a:ext uri="{FF2B5EF4-FFF2-40B4-BE49-F238E27FC236}">
                  <a16:creationId xmlns:a16="http://schemas.microsoft.com/office/drawing/2014/main" id="{5950C3AB-6470-8B50-B6D2-35697488F27A}"/>
                </a:ext>
              </a:extLst>
            </p:cNvPr>
            <p:cNvSpPr/>
            <p:nvPr/>
          </p:nvSpPr>
          <p:spPr>
            <a:xfrm>
              <a:off x="-32493598" y="-787371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5" name="Ellipse 844">
              <a:extLst>
                <a:ext uri="{FF2B5EF4-FFF2-40B4-BE49-F238E27FC236}">
                  <a16:creationId xmlns:a16="http://schemas.microsoft.com/office/drawing/2014/main" id="{EF943BA1-996D-D920-0D1E-685512EB83AC}"/>
                </a:ext>
              </a:extLst>
            </p:cNvPr>
            <p:cNvSpPr/>
            <p:nvPr/>
          </p:nvSpPr>
          <p:spPr>
            <a:xfrm>
              <a:off x="-32715619" y="-546723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6" name="Ellipse 845">
              <a:extLst>
                <a:ext uri="{FF2B5EF4-FFF2-40B4-BE49-F238E27FC236}">
                  <a16:creationId xmlns:a16="http://schemas.microsoft.com/office/drawing/2014/main" id="{F31CC6BF-194B-B6AE-236B-7A2827C15C1D}"/>
                </a:ext>
              </a:extLst>
            </p:cNvPr>
            <p:cNvSpPr/>
            <p:nvPr/>
          </p:nvSpPr>
          <p:spPr>
            <a:xfrm>
              <a:off x="-32382427" y="-787371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7" name="Ellipse 846">
              <a:extLst>
                <a:ext uri="{FF2B5EF4-FFF2-40B4-BE49-F238E27FC236}">
                  <a16:creationId xmlns:a16="http://schemas.microsoft.com/office/drawing/2014/main" id="{280FB7C9-E609-B202-40B4-40B8AF600C11}"/>
                </a:ext>
              </a:extLst>
            </p:cNvPr>
            <p:cNvSpPr/>
            <p:nvPr/>
          </p:nvSpPr>
          <p:spPr>
            <a:xfrm>
              <a:off x="-32271255" y="-90290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8" name="Ellipse 847">
              <a:extLst>
                <a:ext uri="{FF2B5EF4-FFF2-40B4-BE49-F238E27FC236}">
                  <a16:creationId xmlns:a16="http://schemas.microsoft.com/office/drawing/2014/main" id="{2A61946B-E006-8B0C-E782-8019D763E4A3}"/>
                </a:ext>
              </a:extLst>
            </p:cNvPr>
            <p:cNvSpPr/>
            <p:nvPr/>
          </p:nvSpPr>
          <p:spPr>
            <a:xfrm>
              <a:off x="-32271255" y="-787371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9" name="Ellipse 848">
              <a:extLst>
                <a:ext uri="{FF2B5EF4-FFF2-40B4-BE49-F238E27FC236}">
                  <a16:creationId xmlns:a16="http://schemas.microsoft.com/office/drawing/2014/main" id="{FF371E69-7FE0-0A4E-AC57-77EE4E9A310E}"/>
                </a:ext>
              </a:extLst>
            </p:cNvPr>
            <p:cNvSpPr/>
            <p:nvPr/>
          </p:nvSpPr>
          <p:spPr>
            <a:xfrm>
              <a:off x="-35021861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0" name="Ellipse 849">
              <a:extLst>
                <a:ext uri="{FF2B5EF4-FFF2-40B4-BE49-F238E27FC236}">
                  <a16:creationId xmlns:a16="http://schemas.microsoft.com/office/drawing/2014/main" id="{3070BA2D-9F1B-7251-437F-15B89D45856C}"/>
                </a:ext>
              </a:extLst>
            </p:cNvPr>
            <p:cNvSpPr/>
            <p:nvPr/>
          </p:nvSpPr>
          <p:spPr>
            <a:xfrm>
              <a:off x="-32826790" y="-546723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1" name="Ellipse 850">
              <a:extLst>
                <a:ext uri="{FF2B5EF4-FFF2-40B4-BE49-F238E27FC236}">
                  <a16:creationId xmlns:a16="http://schemas.microsoft.com/office/drawing/2014/main" id="{8F998CDC-6BD5-7E02-1864-5A323ECD3313}"/>
                </a:ext>
              </a:extLst>
            </p:cNvPr>
            <p:cNvSpPr/>
            <p:nvPr/>
          </p:nvSpPr>
          <p:spPr>
            <a:xfrm>
              <a:off x="-34910690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2" name="Ellipse 851">
              <a:extLst>
                <a:ext uri="{FF2B5EF4-FFF2-40B4-BE49-F238E27FC236}">
                  <a16:creationId xmlns:a16="http://schemas.microsoft.com/office/drawing/2014/main" id="{B17E7E94-9F47-EB2E-21A7-1ABC1F57756E}"/>
                </a:ext>
              </a:extLst>
            </p:cNvPr>
            <p:cNvSpPr/>
            <p:nvPr/>
          </p:nvSpPr>
          <p:spPr>
            <a:xfrm>
              <a:off x="-32937961" y="-546723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3" name="Ellipse 852">
              <a:extLst>
                <a:ext uri="{FF2B5EF4-FFF2-40B4-BE49-F238E27FC236}">
                  <a16:creationId xmlns:a16="http://schemas.microsoft.com/office/drawing/2014/main" id="{3E65A4F1-E4F8-1171-7931-B00562F2F439}"/>
                </a:ext>
              </a:extLst>
            </p:cNvPr>
            <p:cNvSpPr/>
            <p:nvPr/>
          </p:nvSpPr>
          <p:spPr>
            <a:xfrm>
              <a:off x="-34799519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4" name="Ellipse 853">
              <a:extLst>
                <a:ext uri="{FF2B5EF4-FFF2-40B4-BE49-F238E27FC236}">
                  <a16:creationId xmlns:a16="http://schemas.microsoft.com/office/drawing/2014/main" id="{52622ACB-30CA-1432-8427-FE1087D27CE1}"/>
                </a:ext>
              </a:extLst>
            </p:cNvPr>
            <p:cNvSpPr/>
            <p:nvPr/>
          </p:nvSpPr>
          <p:spPr>
            <a:xfrm>
              <a:off x="-32160084" y="-90290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5" name="Ellipse 854">
              <a:extLst>
                <a:ext uri="{FF2B5EF4-FFF2-40B4-BE49-F238E27FC236}">
                  <a16:creationId xmlns:a16="http://schemas.microsoft.com/office/drawing/2014/main" id="{4D78FB80-B6A5-2D7E-6E0F-3ABF73770714}"/>
                </a:ext>
              </a:extLst>
            </p:cNvPr>
            <p:cNvSpPr/>
            <p:nvPr/>
          </p:nvSpPr>
          <p:spPr>
            <a:xfrm>
              <a:off x="-34688347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6" name="Ellipse 855">
              <a:extLst>
                <a:ext uri="{FF2B5EF4-FFF2-40B4-BE49-F238E27FC236}">
                  <a16:creationId xmlns:a16="http://schemas.microsoft.com/office/drawing/2014/main" id="{76B81016-0F28-11A5-71DC-D15F6BBE46BA}"/>
                </a:ext>
              </a:extLst>
            </p:cNvPr>
            <p:cNvSpPr/>
            <p:nvPr/>
          </p:nvSpPr>
          <p:spPr>
            <a:xfrm>
              <a:off x="-32410058" y="-551517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7" name="Ellipse 856">
              <a:extLst>
                <a:ext uri="{FF2B5EF4-FFF2-40B4-BE49-F238E27FC236}">
                  <a16:creationId xmlns:a16="http://schemas.microsoft.com/office/drawing/2014/main" id="{36575747-B6E2-4AB6-42D9-00169CD3D189}"/>
                </a:ext>
              </a:extLst>
            </p:cNvPr>
            <p:cNvSpPr/>
            <p:nvPr/>
          </p:nvSpPr>
          <p:spPr>
            <a:xfrm>
              <a:off x="-34577176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8" name="Ellipse 857">
              <a:extLst>
                <a:ext uri="{FF2B5EF4-FFF2-40B4-BE49-F238E27FC236}">
                  <a16:creationId xmlns:a16="http://schemas.microsoft.com/office/drawing/2014/main" id="{BF5A4BE7-1958-11C5-9B5C-C08598302939}"/>
                </a:ext>
              </a:extLst>
            </p:cNvPr>
            <p:cNvSpPr/>
            <p:nvPr/>
          </p:nvSpPr>
          <p:spPr>
            <a:xfrm>
              <a:off x="-32521230" y="-551517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9" name="Ellipse 858">
              <a:extLst>
                <a:ext uri="{FF2B5EF4-FFF2-40B4-BE49-F238E27FC236}">
                  <a16:creationId xmlns:a16="http://schemas.microsoft.com/office/drawing/2014/main" id="{E934DC25-BBED-812B-F3A3-CA8A704964A6}"/>
                </a:ext>
              </a:extLst>
            </p:cNvPr>
            <p:cNvSpPr/>
            <p:nvPr/>
          </p:nvSpPr>
          <p:spPr>
            <a:xfrm>
              <a:off x="-34466004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0" name="Ellipse 859">
              <a:extLst>
                <a:ext uri="{FF2B5EF4-FFF2-40B4-BE49-F238E27FC236}">
                  <a16:creationId xmlns:a16="http://schemas.microsoft.com/office/drawing/2014/main" id="{5B5E17B2-DD7A-CC56-918D-9390B1C5178E}"/>
                </a:ext>
              </a:extLst>
            </p:cNvPr>
            <p:cNvSpPr/>
            <p:nvPr/>
          </p:nvSpPr>
          <p:spPr>
            <a:xfrm>
              <a:off x="-34410902" y="-782610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1" name="Ellipse 860">
              <a:extLst>
                <a:ext uri="{FF2B5EF4-FFF2-40B4-BE49-F238E27FC236}">
                  <a16:creationId xmlns:a16="http://schemas.microsoft.com/office/drawing/2014/main" id="{B8165BE6-9936-5B15-75F3-36995B493660}"/>
                </a:ext>
              </a:extLst>
            </p:cNvPr>
            <p:cNvSpPr/>
            <p:nvPr/>
          </p:nvSpPr>
          <p:spPr>
            <a:xfrm>
              <a:off x="-34354833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2" name="Ellipse 861">
              <a:extLst>
                <a:ext uri="{FF2B5EF4-FFF2-40B4-BE49-F238E27FC236}">
                  <a16:creationId xmlns:a16="http://schemas.microsoft.com/office/drawing/2014/main" id="{5B5574EB-395C-F435-41A1-FF9D06FB65FD}"/>
                </a:ext>
              </a:extLst>
            </p:cNvPr>
            <p:cNvSpPr/>
            <p:nvPr/>
          </p:nvSpPr>
          <p:spPr>
            <a:xfrm>
              <a:off x="-34299731" y="-782610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3" name="Ellipse 862">
              <a:extLst>
                <a:ext uri="{FF2B5EF4-FFF2-40B4-BE49-F238E27FC236}">
                  <a16:creationId xmlns:a16="http://schemas.microsoft.com/office/drawing/2014/main" id="{961AF2EF-BDB1-9036-F709-E33B60E8A654}"/>
                </a:ext>
              </a:extLst>
            </p:cNvPr>
            <p:cNvSpPr/>
            <p:nvPr/>
          </p:nvSpPr>
          <p:spPr>
            <a:xfrm>
              <a:off x="-34243662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4" name="Ellipse 863">
              <a:extLst>
                <a:ext uri="{FF2B5EF4-FFF2-40B4-BE49-F238E27FC236}">
                  <a16:creationId xmlns:a16="http://schemas.microsoft.com/office/drawing/2014/main" id="{EEFAF12A-3D85-ACAB-8F05-FF6FCE4C6726}"/>
                </a:ext>
              </a:extLst>
            </p:cNvPr>
            <p:cNvSpPr/>
            <p:nvPr/>
          </p:nvSpPr>
          <p:spPr>
            <a:xfrm>
              <a:off x="-34188559" y="-782610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5" name="Ellipse 864">
              <a:extLst>
                <a:ext uri="{FF2B5EF4-FFF2-40B4-BE49-F238E27FC236}">
                  <a16:creationId xmlns:a16="http://schemas.microsoft.com/office/drawing/2014/main" id="{D194D7B3-62B2-6AB8-E97B-4AFEF9E91B73}"/>
                </a:ext>
              </a:extLst>
            </p:cNvPr>
            <p:cNvSpPr/>
            <p:nvPr/>
          </p:nvSpPr>
          <p:spPr>
            <a:xfrm>
              <a:off x="-34132490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6" name="Ellipse 865">
              <a:extLst>
                <a:ext uri="{FF2B5EF4-FFF2-40B4-BE49-F238E27FC236}">
                  <a16:creationId xmlns:a16="http://schemas.microsoft.com/office/drawing/2014/main" id="{5417B474-4F31-3799-E244-DABEA26F026E}"/>
                </a:ext>
              </a:extLst>
            </p:cNvPr>
            <p:cNvSpPr/>
            <p:nvPr/>
          </p:nvSpPr>
          <p:spPr>
            <a:xfrm>
              <a:off x="-34077388" y="-782610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7" name="Ellipse 866">
              <a:extLst>
                <a:ext uri="{FF2B5EF4-FFF2-40B4-BE49-F238E27FC236}">
                  <a16:creationId xmlns:a16="http://schemas.microsoft.com/office/drawing/2014/main" id="{9FAD1128-7B3D-6FB9-1AF3-59EEFCF8FA8C}"/>
                </a:ext>
              </a:extLst>
            </p:cNvPr>
            <p:cNvSpPr/>
            <p:nvPr/>
          </p:nvSpPr>
          <p:spPr>
            <a:xfrm>
              <a:off x="-34021319" y="-782626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8" name="Ellipse 867">
              <a:extLst>
                <a:ext uri="{FF2B5EF4-FFF2-40B4-BE49-F238E27FC236}">
                  <a16:creationId xmlns:a16="http://schemas.microsoft.com/office/drawing/2014/main" id="{AA4944E6-7E06-9A78-16E6-66D80ED33859}"/>
                </a:ext>
              </a:extLst>
            </p:cNvPr>
            <p:cNvSpPr/>
            <p:nvPr/>
          </p:nvSpPr>
          <p:spPr>
            <a:xfrm>
              <a:off x="-33966216" y="-782610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9" name="Ellipse 868">
              <a:extLst>
                <a:ext uri="{FF2B5EF4-FFF2-40B4-BE49-F238E27FC236}">
                  <a16:creationId xmlns:a16="http://schemas.microsoft.com/office/drawing/2014/main" id="{B96237BB-1A80-241C-EB54-B16ED0E2E386}"/>
                </a:ext>
              </a:extLst>
            </p:cNvPr>
            <p:cNvSpPr/>
            <p:nvPr/>
          </p:nvSpPr>
          <p:spPr>
            <a:xfrm>
              <a:off x="-34716623" y="-806617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0" name="Ellipse 869">
              <a:extLst>
                <a:ext uri="{FF2B5EF4-FFF2-40B4-BE49-F238E27FC236}">
                  <a16:creationId xmlns:a16="http://schemas.microsoft.com/office/drawing/2014/main" id="{F72716AB-5621-1D4B-9D31-27C231EA4BDA}"/>
                </a:ext>
              </a:extLst>
            </p:cNvPr>
            <p:cNvSpPr/>
            <p:nvPr/>
          </p:nvSpPr>
          <p:spPr>
            <a:xfrm>
              <a:off x="-33855045" y="-782610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" name="Ellipse 870">
              <a:extLst>
                <a:ext uri="{FF2B5EF4-FFF2-40B4-BE49-F238E27FC236}">
                  <a16:creationId xmlns:a16="http://schemas.microsoft.com/office/drawing/2014/main" id="{87D585F3-77AF-A44E-307D-D6AF55832CB4}"/>
                </a:ext>
              </a:extLst>
            </p:cNvPr>
            <p:cNvSpPr/>
            <p:nvPr/>
          </p:nvSpPr>
          <p:spPr>
            <a:xfrm>
              <a:off x="-34771726" y="-806657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2" name="Ellipse 871">
              <a:extLst>
                <a:ext uri="{FF2B5EF4-FFF2-40B4-BE49-F238E27FC236}">
                  <a16:creationId xmlns:a16="http://schemas.microsoft.com/office/drawing/2014/main" id="{72DB296D-2F76-C7DE-28CC-6270CFB51504}"/>
                </a:ext>
              </a:extLst>
            </p:cNvPr>
            <p:cNvSpPr/>
            <p:nvPr/>
          </p:nvSpPr>
          <p:spPr>
            <a:xfrm>
              <a:off x="-32632401" y="-551517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3" name="Ellipse 872">
              <a:extLst>
                <a:ext uri="{FF2B5EF4-FFF2-40B4-BE49-F238E27FC236}">
                  <a16:creationId xmlns:a16="http://schemas.microsoft.com/office/drawing/2014/main" id="{28FD6C6C-9618-0AA4-1CAE-911BE5A1E30F}"/>
                </a:ext>
              </a:extLst>
            </p:cNvPr>
            <p:cNvSpPr/>
            <p:nvPr/>
          </p:nvSpPr>
          <p:spPr>
            <a:xfrm>
              <a:off x="-34827795" y="-806617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4" name="Ellipse 873">
              <a:extLst>
                <a:ext uri="{FF2B5EF4-FFF2-40B4-BE49-F238E27FC236}">
                  <a16:creationId xmlns:a16="http://schemas.microsoft.com/office/drawing/2014/main" id="{4BF9B606-CFD2-53A7-CF6A-326FA32A73AA}"/>
                </a:ext>
              </a:extLst>
            </p:cNvPr>
            <p:cNvSpPr/>
            <p:nvPr/>
          </p:nvSpPr>
          <p:spPr>
            <a:xfrm>
              <a:off x="-32048993" y="-90290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5" name="Ellipse 874">
              <a:extLst>
                <a:ext uri="{FF2B5EF4-FFF2-40B4-BE49-F238E27FC236}">
                  <a16:creationId xmlns:a16="http://schemas.microsoft.com/office/drawing/2014/main" id="{D7AC3CA8-30E0-27A6-0F2D-E330A36D53AF}"/>
                </a:ext>
              </a:extLst>
            </p:cNvPr>
            <p:cNvSpPr/>
            <p:nvPr/>
          </p:nvSpPr>
          <p:spPr>
            <a:xfrm>
              <a:off x="-34882897" y="-806657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6" name="Ellipse 875">
              <a:extLst>
                <a:ext uri="{FF2B5EF4-FFF2-40B4-BE49-F238E27FC236}">
                  <a16:creationId xmlns:a16="http://schemas.microsoft.com/office/drawing/2014/main" id="{2FA57EA6-D14C-9054-0BCC-DA11D2648430}"/>
                </a:ext>
              </a:extLst>
            </p:cNvPr>
            <p:cNvSpPr/>
            <p:nvPr/>
          </p:nvSpPr>
          <p:spPr>
            <a:xfrm>
              <a:off x="-32743573" y="-551517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7" name="Ellipse 876">
              <a:extLst>
                <a:ext uri="{FF2B5EF4-FFF2-40B4-BE49-F238E27FC236}">
                  <a16:creationId xmlns:a16="http://schemas.microsoft.com/office/drawing/2014/main" id="{17D99312-CB40-1199-B49E-294D39DBD48F}"/>
                </a:ext>
              </a:extLst>
            </p:cNvPr>
            <p:cNvSpPr/>
            <p:nvPr/>
          </p:nvSpPr>
          <p:spPr>
            <a:xfrm>
              <a:off x="-34938966" y="-806617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8" name="Ellipse 877">
              <a:extLst>
                <a:ext uri="{FF2B5EF4-FFF2-40B4-BE49-F238E27FC236}">
                  <a16:creationId xmlns:a16="http://schemas.microsoft.com/office/drawing/2014/main" id="{27B6C4F4-D29B-B509-1B55-9BBE76CAE426}"/>
                </a:ext>
              </a:extLst>
            </p:cNvPr>
            <p:cNvSpPr/>
            <p:nvPr/>
          </p:nvSpPr>
          <p:spPr>
            <a:xfrm>
              <a:off x="-32854744" y="-551517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9" name="Ellipse 878">
              <a:extLst>
                <a:ext uri="{FF2B5EF4-FFF2-40B4-BE49-F238E27FC236}">
                  <a16:creationId xmlns:a16="http://schemas.microsoft.com/office/drawing/2014/main" id="{B5F8773C-101D-FE91-7D06-3F505476ADBB}"/>
                </a:ext>
              </a:extLst>
            </p:cNvPr>
            <p:cNvSpPr/>
            <p:nvPr/>
          </p:nvSpPr>
          <p:spPr>
            <a:xfrm>
              <a:off x="-32020797" y="-811451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0" name="Ellipse 879">
              <a:extLst>
                <a:ext uri="{FF2B5EF4-FFF2-40B4-BE49-F238E27FC236}">
                  <a16:creationId xmlns:a16="http://schemas.microsoft.com/office/drawing/2014/main" id="{B5619D30-4AAF-E6DE-0E5B-B9E56224A7CD}"/>
                </a:ext>
              </a:extLst>
            </p:cNvPr>
            <p:cNvSpPr/>
            <p:nvPr/>
          </p:nvSpPr>
          <p:spPr>
            <a:xfrm>
              <a:off x="-31937822" y="-90290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1" name="Ellipse 880">
              <a:extLst>
                <a:ext uri="{FF2B5EF4-FFF2-40B4-BE49-F238E27FC236}">
                  <a16:creationId xmlns:a16="http://schemas.microsoft.com/office/drawing/2014/main" id="{88C38AFE-F128-BC9D-9A47-FE4F3C17223F}"/>
                </a:ext>
              </a:extLst>
            </p:cNvPr>
            <p:cNvSpPr/>
            <p:nvPr/>
          </p:nvSpPr>
          <p:spPr>
            <a:xfrm>
              <a:off x="-32382427" y="-556302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2" name="Ellipse 881">
              <a:extLst>
                <a:ext uri="{FF2B5EF4-FFF2-40B4-BE49-F238E27FC236}">
                  <a16:creationId xmlns:a16="http://schemas.microsoft.com/office/drawing/2014/main" id="{571A2F46-B4B6-6ABF-A571-E258D430425C}"/>
                </a:ext>
              </a:extLst>
            </p:cNvPr>
            <p:cNvSpPr/>
            <p:nvPr/>
          </p:nvSpPr>
          <p:spPr>
            <a:xfrm>
              <a:off x="-32437368" y="-556310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3" name="Ellipse 882">
              <a:extLst>
                <a:ext uri="{FF2B5EF4-FFF2-40B4-BE49-F238E27FC236}">
                  <a16:creationId xmlns:a16="http://schemas.microsoft.com/office/drawing/2014/main" id="{AFB29080-A5C5-BDF5-E928-A4F80DB4E374}"/>
                </a:ext>
              </a:extLst>
            </p:cNvPr>
            <p:cNvSpPr/>
            <p:nvPr/>
          </p:nvSpPr>
          <p:spPr>
            <a:xfrm>
              <a:off x="-32493598" y="-556302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4" name="Ellipse 883">
              <a:extLst>
                <a:ext uri="{FF2B5EF4-FFF2-40B4-BE49-F238E27FC236}">
                  <a16:creationId xmlns:a16="http://schemas.microsoft.com/office/drawing/2014/main" id="{6BD90CD4-9F82-3EF5-03C9-9A38B0111BC3}"/>
                </a:ext>
              </a:extLst>
            </p:cNvPr>
            <p:cNvSpPr/>
            <p:nvPr/>
          </p:nvSpPr>
          <p:spPr>
            <a:xfrm>
              <a:off x="-32548539" y="-556310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5" name="Ellipse 884">
              <a:extLst>
                <a:ext uri="{FF2B5EF4-FFF2-40B4-BE49-F238E27FC236}">
                  <a16:creationId xmlns:a16="http://schemas.microsoft.com/office/drawing/2014/main" id="{582ADB37-38C0-9D91-6ADF-44E59F95F41A}"/>
                </a:ext>
              </a:extLst>
            </p:cNvPr>
            <p:cNvSpPr/>
            <p:nvPr/>
          </p:nvSpPr>
          <p:spPr>
            <a:xfrm>
              <a:off x="-32632401" y="-782586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6" name="Ellipse 885">
              <a:extLst>
                <a:ext uri="{FF2B5EF4-FFF2-40B4-BE49-F238E27FC236}">
                  <a16:creationId xmlns:a16="http://schemas.microsoft.com/office/drawing/2014/main" id="{33035D96-E71B-A723-348E-46DD5FE933C1}"/>
                </a:ext>
              </a:extLst>
            </p:cNvPr>
            <p:cNvSpPr/>
            <p:nvPr/>
          </p:nvSpPr>
          <p:spPr>
            <a:xfrm>
              <a:off x="-32604769" y="-556302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7" name="Ellipse 886">
              <a:extLst>
                <a:ext uri="{FF2B5EF4-FFF2-40B4-BE49-F238E27FC236}">
                  <a16:creationId xmlns:a16="http://schemas.microsoft.com/office/drawing/2014/main" id="{FC69EB62-0520-A35A-39DD-5D4343F80639}"/>
                </a:ext>
              </a:extLst>
            </p:cNvPr>
            <p:cNvSpPr/>
            <p:nvPr/>
          </p:nvSpPr>
          <p:spPr>
            <a:xfrm>
              <a:off x="-32521230" y="-782586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8" name="Ellipse 887">
              <a:extLst>
                <a:ext uri="{FF2B5EF4-FFF2-40B4-BE49-F238E27FC236}">
                  <a16:creationId xmlns:a16="http://schemas.microsoft.com/office/drawing/2014/main" id="{8280DB33-9B75-1ABA-B65B-739E2B85CEED}"/>
                </a:ext>
              </a:extLst>
            </p:cNvPr>
            <p:cNvSpPr/>
            <p:nvPr/>
          </p:nvSpPr>
          <p:spPr>
            <a:xfrm>
              <a:off x="-32659711" y="-556310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9" name="Ellipse 888">
              <a:extLst>
                <a:ext uri="{FF2B5EF4-FFF2-40B4-BE49-F238E27FC236}">
                  <a16:creationId xmlns:a16="http://schemas.microsoft.com/office/drawing/2014/main" id="{C4AEDA7A-F25A-C28A-508A-62AD21278B07}"/>
                </a:ext>
              </a:extLst>
            </p:cNvPr>
            <p:cNvSpPr/>
            <p:nvPr/>
          </p:nvSpPr>
          <p:spPr>
            <a:xfrm>
              <a:off x="-32410058" y="-782586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0" name="Ellipse 889">
              <a:extLst>
                <a:ext uri="{FF2B5EF4-FFF2-40B4-BE49-F238E27FC236}">
                  <a16:creationId xmlns:a16="http://schemas.microsoft.com/office/drawing/2014/main" id="{BC848A8A-365A-9D08-6E78-FBDA7373C5A6}"/>
                </a:ext>
              </a:extLst>
            </p:cNvPr>
            <p:cNvSpPr/>
            <p:nvPr/>
          </p:nvSpPr>
          <p:spPr>
            <a:xfrm>
              <a:off x="-32715941" y="-556302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1" name="Ellipse 890">
              <a:extLst>
                <a:ext uri="{FF2B5EF4-FFF2-40B4-BE49-F238E27FC236}">
                  <a16:creationId xmlns:a16="http://schemas.microsoft.com/office/drawing/2014/main" id="{5D8F9690-4A63-EDCF-7AF2-99A7F8683722}"/>
                </a:ext>
              </a:extLst>
            </p:cNvPr>
            <p:cNvSpPr/>
            <p:nvPr/>
          </p:nvSpPr>
          <p:spPr>
            <a:xfrm>
              <a:off x="-32298887" y="-782586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2" name="Ellipse 891">
              <a:extLst>
                <a:ext uri="{FF2B5EF4-FFF2-40B4-BE49-F238E27FC236}">
                  <a16:creationId xmlns:a16="http://schemas.microsoft.com/office/drawing/2014/main" id="{34C0884A-1D9A-ED1B-8F2D-3E69C173FDFB}"/>
                </a:ext>
              </a:extLst>
            </p:cNvPr>
            <p:cNvSpPr/>
            <p:nvPr/>
          </p:nvSpPr>
          <p:spPr>
            <a:xfrm>
              <a:off x="-32770882" y="-556310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3" name="Ellipse 892">
              <a:extLst>
                <a:ext uri="{FF2B5EF4-FFF2-40B4-BE49-F238E27FC236}">
                  <a16:creationId xmlns:a16="http://schemas.microsoft.com/office/drawing/2014/main" id="{921A3C7C-F82C-6EA8-FB85-C8090FCF091F}"/>
                </a:ext>
              </a:extLst>
            </p:cNvPr>
            <p:cNvSpPr/>
            <p:nvPr/>
          </p:nvSpPr>
          <p:spPr>
            <a:xfrm>
              <a:off x="-32882053" y="-556310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4" name="Ellipse 893">
              <a:extLst>
                <a:ext uri="{FF2B5EF4-FFF2-40B4-BE49-F238E27FC236}">
                  <a16:creationId xmlns:a16="http://schemas.microsoft.com/office/drawing/2014/main" id="{141A658C-E4E9-BE2E-928A-25FE5E45BBBA}"/>
                </a:ext>
              </a:extLst>
            </p:cNvPr>
            <p:cNvSpPr/>
            <p:nvPr/>
          </p:nvSpPr>
          <p:spPr>
            <a:xfrm>
              <a:off x="-32993225" y="-556310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5" name="Ellipse 894">
              <a:extLst>
                <a:ext uri="{FF2B5EF4-FFF2-40B4-BE49-F238E27FC236}">
                  <a16:creationId xmlns:a16="http://schemas.microsoft.com/office/drawing/2014/main" id="{2FC0ADAA-84C4-1B41-2AA9-146266A2C59A}"/>
                </a:ext>
              </a:extLst>
            </p:cNvPr>
            <p:cNvSpPr/>
            <p:nvPr/>
          </p:nvSpPr>
          <p:spPr>
            <a:xfrm>
              <a:off x="-34883219" y="-777785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6" name="Ellipse 895">
              <a:extLst>
                <a:ext uri="{FF2B5EF4-FFF2-40B4-BE49-F238E27FC236}">
                  <a16:creationId xmlns:a16="http://schemas.microsoft.com/office/drawing/2014/main" id="{AF53CD06-06CF-D8A9-6676-7103839B0AB2}"/>
                </a:ext>
              </a:extLst>
            </p:cNvPr>
            <p:cNvSpPr/>
            <p:nvPr/>
          </p:nvSpPr>
          <p:spPr>
            <a:xfrm>
              <a:off x="-32354231" y="-561119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7" name="Ellipse 896">
              <a:extLst>
                <a:ext uri="{FF2B5EF4-FFF2-40B4-BE49-F238E27FC236}">
                  <a16:creationId xmlns:a16="http://schemas.microsoft.com/office/drawing/2014/main" id="{287F35A1-6A5B-95A4-4342-B87B2D5CEDD6}"/>
                </a:ext>
              </a:extLst>
            </p:cNvPr>
            <p:cNvSpPr/>
            <p:nvPr/>
          </p:nvSpPr>
          <p:spPr>
            <a:xfrm>
              <a:off x="-34772048" y="-777785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8" name="Ellipse 897">
              <a:extLst>
                <a:ext uri="{FF2B5EF4-FFF2-40B4-BE49-F238E27FC236}">
                  <a16:creationId xmlns:a16="http://schemas.microsoft.com/office/drawing/2014/main" id="{5D5E66C2-1377-C4B3-0650-24E28008F2C2}"/>
                </a:ext>
              </a:extLst>
            </p:cNvPr>
            <p:cNvSpPr/>
            <p:nvPr/>
          </p:nvSpPr>
          <p:spPr>
            <a:xfrm>
              <a:off x="-34716462" y="-777809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9" name="Ellipse 898">
              <a:extLst>
                <a:ext uri="{FF2B5EF4-FFF2-40B4-BE49-F238E27FC236}">
                  <a16:creationId xmlns:a16="http://schemas.microsoft.com/office/drawing/2014/main" id="{35B83473-E6AA-61E9-58F5-6EE947C06811}"/>
                </a:ext>
              </a:extLst>
            </p:cNvPr>
            <p:cNvSpPr/>
            <p:nvPr/>
          </p:nvSpPr>
          <p:spPr>
            <a:xfrm>
              <a:off x="-33521531" y="-898141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0" name="Ellipse 899">
              <a:extLst>
                <a:ext uri="{FF2B5EF4-FFF2-40B4-BE49-F238E27FC236}">
                  <a16:creationId xmlns:a16="http://schemas.microsoft.com/office/drawing/2014/main" id="{696D593B-7DAE-84DE-C1C4-44343D69CDCB}"/>
                </a:ext>
              </a:extLst>
            </p:cNvPr>
            <p:cNvSpPr/>
            <p:nvPr/>
          </p:nvSpPr>
          <p:spPr>
            <a:xfrm>
              <a:off x="-34605291" y="-777809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1" name="Ellipse 900">
              <a:extLst>
                <a:ext uri="{FF2B5EF4-FFF2-40B4-BE49-F238E27FC236}">
                  <a16:creationId xmlns:a16="http://schemas.microsoft.com/office/drawing/2014/main" id="{1AB34540-B54D-1F0F-114F-A500C60C21E7}"/>
                </a:ext>
              </a:extLst>
            </p:cNvPr>
            <p:cNvSpPr/>
            <p:nvPr/>
          </p:nvSpPr>
          <p:spPr>
            <a:xfrm>
              <a:off x="-33188017" y="-898141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2" name="Ellipse 901">
              <a:extLst>
                <a:ext uri="{FF2B5EF4-FFF2-40B4-BE49-F238E27FC236}">
                  <a16:creationId xmlns:a16="http://schemas.microsoft.com/office/drawing/2014/main" id="{1AB65B20-FF8C-4B04-6587-D57CBF9D9B99}"/>
                </a:ext>
              </a:extLst>
            </p:cNvPr>
            <p:cNvSpPr/>
            <p:nvPr/>
          </p:nvSpPr>
          <p:spPr>
            <a:xfrm>
              <a:off x="-33020857" y="-898173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3" name="Ellipse 902">
              <a:extLst>
                <a:ext uri="{FF2B5EF4-FFF2-40B4-BE49-F238E27FC236}">
                  <a16:creationId xmlns:a16="http://schemas.microsoft.com/office/drawing/2014/main" id="{AB135781-B703-2657-A666-CAFF5103CD53}"/>
                </a:ext>
              </a:extLst>
            </p:cNvPr>
            <p:cNvSpPr/>
            <p:nvPr/>
          </p:nvSpPr>
          <p:spPr>
            <a:xfrm>
              <a:off x="-33799137" y="-811459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4" name="Ellipse 903">
              <a:extLst>
                <a:ext uri="{FF2B5EF4-FFF2-40B4-BE49-F238E27FC236}">
                  <a16:creationId xmlns:a16="http://schemas.microsoft.com/office/drawing/2014/main" id="{AF5EECA9-F351-38DD-0ABE-A3DABF6C7DF9}"/>
                </a:ext>
              </a:extLst>
            </p:cNvPr>
            <p:cNvSpPr/>
            <p:nvPr/>
          </p:nvSpPr>
          <p:spPr>
            <a:xfrm>
              <a:off x="-32909685" y="-898173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5" name="Ellipse 904">
              <a:extLst>
                <a:ext uri="{FF2B5EF4-FFF2-40B4-BE49-F238E27FC236}">
                  <a16:creationId xmlns:a16="http://schemas.microsoft.com/office/drawing/2014/main" id="{BD8BE9AC-9A6B-DA4D-6DF9-A40E065A13F4}"/>
                </a:ext>
              </a:extLst>
            </p:cNvPr>
            <p:cNvSpPr/>
            <p:nvPr/>
          </p:nvSpPr>
          <p:spPr>
            <a:xfrm>
              <a:off x="-33910308" y="-811459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6" name="Ellipse 905">
              <a:extLst>
                <a:ext uri="{FF2B5EF4-FFF2-40B4-BE49-F238E27FC236}">
                  <a16:creationId xmlns:a16="http://schemas.microsoft.com/office/drawing/2014/main" id="{4E29D72D-0D04-D4C6-DC34-FC4BD46405C0}"/>
                </a:ext>
              </a:extLst>
            </p:cNvPr>
            <p:cNvSpPr/>
            <p:nvPr/>
          </p:nvSpPr>
          <p:spPr>
            <a:xfrm>
              <a:off x="-32798514" y="-898173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7" name="Ellipse 906">
              <a:extLst>
                <a:ext uri="{FF2B5EF4-FFF2-40B4-BE49-F238E27FC236}">
                  <a16:creationId xmlns:a16="http://schemas.microsoft.com/office/drawing/2014/main" id="{B6A67867-7709-7CDE-4009-7C2A2BEE1C74}"/>
                </a:ext>
              </a:extLst>
            </p:cNvPr>
            <p:cNvSpPr/>
            <p:nvPr/>
          </p:nvSpPr>
          <p:spPr>
            <a:xfrm>
              <a:off x="-34021480" y="-811459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8" name="Ellipse 907">
              <a:extLst>
                <a:ext uri="{FF2B5EF4-FFF2-40B4-BE49-F238E27FC236}">
                  <a16:creationId xmlns:a16="http://schemas.microsoft.com/office/drawing/2014/main" id="{CD37033E-C439-C564-F4C1-77248451033F}"/>
                </a:ext>
              </a:extLst>
            </p:cNvPr>
            <p:cNvSpPr/>
            <p:nvPr/>
          </p:nvSpPr>
          <p:spPr>
            <a:xfrm>
              <a:off x="-32382185" y="-565977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9" name="Ellipse 908">
              <a:extLst>
                <a:ext uri="{FF2B5EF4-FFF2-40B4-BE49-F238E27FC236}">
                  <a16:creationId xmlns:a16="http://schemas.microsoft.com/office/drawing/2014/main" id="{461DCB20-EE5B-6E74-7FFB-5639A519BCD4}"/>
                </a:ext>
              </a:extLst>
            </p:cNvPr>
            <p:cNvSpPr/>
            <p:nvPr/>
          </p:nvSpPr>
          <p:spPr>
            <a:xfrm>
              <a:off x="-34799680" y="-811459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0" name="Ellipse 909">
              <a:extLst>
                <a:ext uri="{FF2B5EF4-FFF2-40B4-BE49-F238E27FC236}">
                  <a16:creationId xmlns:a16="http://schemas.microsoft.com/office/drawing/2014/main" id="{14B1C151-4D8B-ED7B-9171-E24F495535A0}"/>
                </a:ext>
              </a:extLst>
            </p:cNvPr>
            <p:cNvSpPr/>
            <p:nvPr/>
          </p:nvSpPr>
          <p:spPr>
            <a:xfrm>
              <a:off x="-32271255" y="-941418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1" name="Ellipse 910">
              <a:extLst>
                <a:ext uri="{FF2B5EF4-FFF2-40B4-BE49-F238E27FC236}">
                  <a16:creationId xmlns:a16="http://schemas.microsoft.com/office/drawing/2014/main" id="{B116C77D-3DB5-2AAB-BDB6-407CE27C67C5}"/>
                </a:ext>
              </a:extLst>
            </p:cNvPr>
            <p:cNvSpPr/>
            <p:nvPr/>
          </p:nvSpPr>
          <p:spPr>
            <a:xfrm>
              <a:off x="-32493356" y="-565977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2" name="Ellipse 911">
              <a:extLst>
                <a:ext uri="{FF2B5EF4-FFF2-40B4-BE49-F238E27FC236}">
                  <a16:creationId xmlns:a16="http://schemas.microsoft.com/office/drawing/2014/main" id="{165E35AE-D1DF-6E3F-8A3E-05D443D90DBE}"/>
                </a:ext>
              </a:extLst>
            </p:cNvPr>
            <p:cNvSpPr/>
            <p:nvPr/>
          </p:nvSpPr>
          <p:spPr>
            <a:xfrm>
              <a:off x="-32604447" y="-565977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3" name="Ellipse 912">
              <a:extLst>
                <a:ext uri="{FF2B5EF4-FFF2-40B4-BE49-F238E27FC236}">
                  <a16:creationId xmlns:a16="http://schemas.microsoft.com/office/drawing/2014/main" id="{56E19CC9-18CC-827A-AB3A-0FDB3BB3DD01}"/>
                </a:ext>
              </a:extLst>
            </p:cNvPr>
            <p:cNvSpPr/>
            <p:nvPr/>
          </p:nvSpPr>
          <p:spPr>
            <a:xfrm>
              <a:off x="-32715619" y="-565977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4" name="Ellipse 913">
              <a:extLst>
                <a:ext uri="{FF2B5EF4-FFF2-40B4-BE49-F238E27FC236}">
                  <a16:creationId xmlns:a16="http://schemas.microsoft.com/office/drawing/2014/main" id="{09EF8098-DBB9-D104-9910-C22E4E977E2A}"/>
                </a:ext>
              </a:extLst>
            </p:cNvPr>
            <p:cNvSpPr/>
            <p:nvPr/>
          </p:nvSpPr>
          <p:spPr>
            <a:xfrm>
              <a:off x="-32632401" y="-898117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5" name="Ellipse 914">
              <a:extLst>
                <a:ext uri="{FF2B5EF4-FFF2-40B4-BE49-F238E27FC236}">
                  <a16:creationId xmlns:a16="http://schemas.microsoft.com/office/drawing/2014/main" id="{DCC64368-D271-3D45-195C-2855605C8D53}"/>
                </a:ext>
              </a:extLst>
            </p:cNvPr>
            <p:cNvSpPr/>
            <p:nvPr/>
          </p:nvSpPr>
          <p:spPr>
            <a:xfrm>
              <a:off x="-32159842" y="-816300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6" name="Ellipse 915">
              <a:extLst>
                <a:ext uri="{FF2B5EF4-FFF2-40B4-BE49-F238E27FC236}">
                  <a16:creationId xmlns:a16="http://schemas.microsoft.com/office/drawing/2014/main" id="{C39CBE7F-A892-D11D-AA96-8ADC17CCB22F}"/>
                </a:ext>
              </a:extLst>
            </p:cNvPr>
            <p:cNvSpPr/>
            <p:nvPr/>
          </p:nvSpPr>
          <p:spPr>
            <a:xfrm>
              <a:off x="-32826790" y="-565977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7" name="Ellipse 916">
              <a:extLst>
                <a:ext uri="{FF2B5EF4-FFF2-40B4-BE49-F238E27FC236}">
                  <a16:creationId xmlns:a16="http://schemas.microsoft.com/office/drawing/2014/main" id="{68255BDC-EBC5-0A34-A201-CD41A9C03BA9}"/>
                </a:ext>
              </a:extLst>
            </p:cNvPr>
            <p:cNvSpPr/>
            <p:nvPr/>
          </p:nvSpPr>
          <p:spPr>
            <a:xfrm>
              <a:off x="-32271014" y="-816300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8" name="Ellipse 917">
              <a:extLst>
                <a:ext uri="{FF2B5EF4-FFF2-40B4-BE49-F238E27FC236}">
                  <a16:creationId xmlns:a16="http://schemas.microsoft.com/office/drawing/2014/main" id="{1EE1ED3C-4A5B-54FB-4623-BD9E8F91225F}"/>
                </a:ext>
              </a:extLst>
            </p:cNvPr>
            <p:cNvSpPr/>
            <p:nvPr/>
          </p:nvSpPr>
          <p:spPr>
            <a:xfrm>
              <a:off x="-32937961" y="-565977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9" name="Ellipse 918">
              <a:extLst>
                <a:ext uri="{FF2B5EF4-FFF2-40B4-BE49-F238E27FC236}">
                  <a16:creationId xmlns:a16="http://schemas.microsoft.com/office/drawing/2014/main" id="{2C9C7EC6-C2DC-5CCB-A2B6-0332235F62A9}"/>
                </a:ext>
              </a:extLst>
            </p:cNvPr>
            <p:cNvSpPr/>
            <p:nvPr/>
          </p:nvSpPr>
          <p:spPr>
            <a:xfrm>
              <a:off x="-32521230" y="-898117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0" name="Ellipse 919">
              <a:extLst>
                <a:ext uri="{FF2B5EF4-FFF2-40B4-BE49-F238E27FC236}">
                  <a16:creationId xmlns:a16="http://schemas.microsoft.com/office/drawing/2014/main" id="{25AE409C-A98A-C376-C3A6-F2D192E8C45C}"/>
                </a:ext>
              </a:extLst>
            </p:cNvPr>
            <p:cNvSpPr/>
            <p:nvPr/>
          </p:nvSpPr>
          <p:spPr>
            <a:xfrm>
              <a:off x="-33049133" y="-565977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1" name="Ellipse 920">
              <a:extLst>
                <a:ext uri="{FF2B5EF4-FFF2-40B4-BE49-F238E27FC236}">
                  <a16:creationId xmlns:a16="http://schemas.microsoft.com/office/drawing/2014/main" id="{6B31E17A-E460-8477-4336-270145E19CE8}"/>
                </a:ext>
              </a:extLst>
            </p:cNvPr>
            <p:cNvSpPr/>
            <p:nvPr/>
          </p:nvSpPr>
          <p:spPr>
            <a:xfrm>
              <a:off x="-32382185" y="-816300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" name="Ellipse 921">
              <a:extLst>
                <a:ext uri="{FF2B5EF4-FFF2-40B4-BE49-F238E27FC236}">
                  <a16:creationId xmlns:a16="http://schemas.microsoft.com/office/drawing/2014/main" id="{04A27498-2498-5BFD-AF5F-B54E6CAF5F8C}"/>
                </a:ext>
              </a:extLst>
            </p:cNvPr>
            <p:cNvSpPr/>
            <p:nvPr/>
          </p:nvSpPr>
          <p:spPr>
            <a:xfrm>
              <a:off x="-32298887" y="-570770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3" name="Ellipse 922">
              <a:extLst>
                <a:ext uri="{FF2B5EF4-FFF2-40B4-BE49-F238E27FC236}">
                  <a16:creationId xmlns:a16="http://schemas.microsoft.com/office/drawing/2014/main" id="{F369E7E2-9A37-F204-5411-83DBEDFCF647}"/>
                </a:ext>
              </a:extLst>
            </p:cNvPr>
            <p:cNvSpPr/>
            <p:nvPr/>
          </p:nvSpPr>
          <p:spPr>
            <a:xfrm>
              <a:off x="-32493356" y="-816300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4" name="Ellipse 923">
              <a:extLst>
                <a:ext uri="{FF2B5EF4-FFF2-40B4-BE49-F238E27FC236}">
                  <a16:creationId xmlns:a16="http://schemas.microsoft.com/office/drawing/2014/main" id="{4DC8003E-56B7-353D-A86C-BFE35A441BD0}"/>
                </a:ext>
              </a:extLst>
            </p:cNvPr>
            <p:cNvSpPr/>
            <p:nvPr/>
          </p:nvSpPr>
          <p:spPr>
            <a:xfrm>
              <a:off x="-33160304" y="-777785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5" name="Ellipse 924">
              <a:extLst>
                <a:ext uri="{FF2B5EF4-FFF2-40B4-BE49-F238E27FC236}">
                  <a16:creationId xmlns:a16="http://schemas.microsoft.com/office/drawing/2014/main" id="{258D03DA-F015-2021-A81D-FF27024FFD9D}"/>
                </a:ext>
              </a:extLst>
            </p:cNvPr>
            <p:cNvSpPr/>
            <p:nvPr/>
          </p:nvSpPr>
          <p:spPr>
            <a:xfrm>
              <a:off x="-32410058" y="-570770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6" name="Ellipse 925">
              <a:extLst>
                <a:ext uri="{FF2B5EF4-FFF2-40B4-BE49-F238E27FC236}">
                  <a16:creationId xmlns:a16="http://schemas.microsoft.com/office/drawing/2014/main" id="{85772FC6-C6FD-2DB5-BCB9-4649B5479EF0}"/>
                </a:ext>
              </a:extLst>
            </p:cNvPr>
            <p:cNvSpPr/>
            <p:nvPr/>
          </p:nvSpPr>
          <p:spPr>
            <a:xfrm>
              <a:off x="-33049133" y="-777785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7" name="Ellipse 926">
              <a:extLst>
                <a:ext uri="{FF2B5EF4-FFF2-40B4-BE49-F238E27FC236}">
                  <a16:creationId xmlns:a16="http://schemas.microsoft.com/office/drawing/2014/main" id="{E835D7B1-7433-7645-BF7B-C5C09043B094}"/>
                </a:ext>
              </a:extLst>
            </p:cNvPr>
            <p:cNvSpPr/>
            <p:nvPr/>
          </p:nvSpPr>
          <p:spPr>
            <a:xfrm>
              <a:off x="-32604447" y="-816300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8" name="Ellipse 927">
              <a:extLst>
                <a:ext uri="{FF2B5EF4-FFF2-40B4-BE49-F238E27FC236}">
                  <a16:creationId xmlns:a16="http://schemas.microsoft.com/office/drawing/2014/main" id="{782AE2BA-E36D-EB28-615B-B8A0F49B6565}"/>
                </a:ext>
              </a:extLst>
            </p:cNvPr>
            <p:cNvSpPr/>
            <p:nvPr/>
          </p:nvSpPr>
          <p:spPr>
            <a:xfrm>
              <a:off x="-32937961" y="-777785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9" name="Ellipse 928">
              <a:extLst>
                <a:ext uri="{FF2B5EF4-FFF2-40B4-BE49-F238E27FC236}">
                  <a16:creationId xmlns:a16="http://schemas.microsoft.com/office/drawing/2014/main" id="{997A75A0-FD5F-222B-8ECD-666C74797A0B}"/>
                </a:ext>
              </a:extLst>
            </p:cNvPr>
            <p:cNvSpPr/>
            <p:nvPr/>
          </p:nvSpPr>
          <p:spPr>
            <a:xfrm>
              <a:off x="-32604447" y="-777785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0" name="Ellipse 929">
              <a:extLst>
                <a:ext uri="{FF2B5EF4-FFF2-40B4-BE49-F238E27FC236}">
                  <a16:creationId xmlns:a16="http://schemas.microsoft.com/office/drawing/2014/main" id="{9BC126F8-7E64-1723-581B-E82996FB186D}"/>
                </a:ext>
              </a:extLst>
            </p:cNvPr>
            <p:cNvSpPr/>
            <p:nvPr/>
          </p:nvSpPr>
          <p:spPr>
            <a:xfrm>
              <a:off x="-32076544" y="-936624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1" name="Ellipse 930">
              <a:extLst>
                <a:ext uri="{FF2B5EF4-FFF2-40B4-BE49-F238E27FC236}">
                  <a16:creationId xmlns:a16="http://schemas.microsoft.com/office/drawing/2014/main" id="{240288B4-8836-9C50-0F1E-11F6B4C8DE7D}"/>
                </a:ext>
              </a:extLst>
            </p:cNvPr>
            <p:cNvSpPr/>
            <p:nvPr/>
          </p:nvSpPr>
          <p:spPr>
            <a:xfrm>
              <a:off x="-32493356" y="-777785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2" name="Ellipse 931">
              <a:extLst>
                <a:ext uri="{FF2B5EF4-FFF2-40B4-BE49-F238E27FC236}">
                  <a16:creationId xmlns:a16="http://schemas.microsoft.com/office/drawing/2014/main" id="{B9997C10-8A1F-5E8E-207B-44FD4721DD68}"/>
                </a:ext>
              </a:extLst>
            </p:cNvPr>
            <p:cNvSpPr/>
            <p:nvPr/>
          </p:nvSpPr>
          <p:spPr>
            <a:xfrm>
              <a:off x="-32521230" y="-570770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3" name="Ellipse 932">
              <a:extLst>
                <a:ext uri="{FF2B5EF4-FFF2-40B4-BE49-F238E27FC236}">
                  <a16:creationId xmlns:a16="http://schemas.microsoft.com/office/drawing/2014/main" id="{CE1A6711-4704-2F92-6B45-B0AB4C90875F}"/>
                </a:ext>
              </a:extLst>
            </p:cNvPr>
            <p:cNvSpPr/>
            <p:nvPr/>
          </p:nvSpPr>
          <p:spPr>
            <a:xfrm>
              <a:off x="-32382185" y="-777785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4" name="Ellipse 933">
              <a:extLst>
                <a:ext uri="{FF2B5EF4-FFF2-40B4-BE49-F238E27FC236}">
                  <a16:creationId xmlns:a16="http://schemas.microsoft.com/office/drawing/2014/main" id="{26B827DC-6F8D-8C8A-FCEF-5177BAAEC076}"/>
                </a:ext>
              </a:extLst>
            </p:cNvPr>
            <p:cNvSpPr/>
            <p:nvPr/>
          </p:nvSpPr>
          <p:spPr>
            <a:xfrm>
              <a:off x="-33160304" y="-816300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5" name="Ellipse 934">
              <a:extLst>
                <a:ext uri="{FF2B5EF4-FFF2-40B4-BE49-F238E27FC236}">
                  <a16:creationId xmlns:a16="http://schemas.microsoft.com/office/drawing/2014/main" id="{4AE9EB30-BBB9-4EC4-8BF2-9C3F1AFDA935}"/>
                </a:ext>
              </a:extLst>
            </p:cNvPr>
            <p:cNvSpPr/>
            <p:nvPr/>
          </p:nvSpPr>
          <p:spPr>
            <a:xfrm>
              <a:off x="-32187716" y="-936624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6" name="Ellipse 935">
              <a:extLst>
                <a:ext uri="{FF2B5EF4-FFF2-40B4-BE49-F238E27FC236}">
                  <a16:creationId xmlns:a16="http://schemas.microsoft.com/office/drawing/2014/main" id="{F1727AB2-6CB7-ECBF-957C-A9BFBBF69A8D}"/>
                </a:ext>
              </a:extLst>
            </p:cNvPr>
            <p:cNvSpPr/>
            <p:nvPr/>
          </p:nvSpPr>
          <p:spPr>
            <a:xfrm>
              <a:off x="-34799680" y="-772943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7" name="Ellipse 936">
              <a:extLst>
                <a:ext uri="{FF2B5EF4-FFF2-40B4-BE49-F238E27FC236}">
                  <a16:creationId xmlns:a16="http://schemas.microsoft.com/office/drawing/2014/main" id="{9F978F23-EC03-EF99-CD09-DBCAE616D6A1}"/>
                </a:ext>
              </a:extLst>
            </p:cNvPr>
            <p:cNvSpPr/>
            <p:nvPr/>
          </p:nvSpPr>
          <p:spPr>
            <a:xfrm>
              <a:off x="-32243060" y="-93668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8" name="Ellipse 937">
              <a:extLst>
                <a:ext uri="{FF2B5EF4-FFF2-40B4-BE49-F238E27FC236}">
                  <a16:creationId xmlns:a16="http://schemas.microsoft.com/office/drawing/2014/main" id="{9397F9CF-4249-43F9-CE43-F8D93B83562A}"/>
                </a:ext>
              </a:extLst>
            </p:cNvPr>
            <p:cNvSpPr/>
            <p:nvPr/>
          </p:nvSpPr>
          <p:spPr>
            <a:xfrm>
              <a:off x="-34688508" y="-772943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9" name="Ellipse 938">
              <a:extLst>
                <a:ext uri="{FF2B5EF4-FFF2-40B4-BE49-F238E27FC236}">
                  <a16:creationId xmlns:a16="http://schemas.microsoft.com/office/drawing/2014/main" id="{596F3E84-AE52-E4AD-F3E2-FA045CC8300A}"/>
                </a:ext>
              </a:extLst>
            </p:cNvPr>
            <p:cNvSpPr/>
            <p:nvPr/>
          </p:nvSpPr>
          <p:spPr>
            <a:xfrm>
              <a:off x="-32298887" y="-936624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0" name="Ellipse 939">
              <a:extLst>
                <a:ext uri="{FF2B5EF4-FFF2-40B4-BE49-F238E27FC236}">
                  <a16:creationId xmlns:a16="http://schemas.microsoft.com/office/drawing/2014/main" id="{9EBA179F-CFB6-82E1-754D-191A2A4E2453}"/>
                </a:ext>
              </a:extLst>
            </p:cNvPr>
            <p:cNvSpPr/>
            <p:nvPr/>
          </p:nvSpPr>
          <p:spPr>
            <a:xfrm>
              <a:off x="-34577337" y="-772943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1" name="Ellipse 940">
              <a:extLst>
                <a:ext uri="{FF2B5EF4-FFF2-40B4-BE49-F238E27FC236}">
                  <a16:creationId xmlns:a16="http://schemas.microsoft.com/office/drawing/2014/main" id="{B7E57ED9-D812-C9FB-867C-BB9599D67EDB}"/>
                </a:ext>
              </a:extLst>
            </p:cNvPr>
            <p:cNvSpPr/>
            <p:nvPr/>
          </p:nvSpPr>
          <p:spPr>
            <a:xfrm>
              <a:off x="-32410058" y="-898117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2" name="Ellipse 941">
              <a:extLst>
                <a:ext uri="{FF2B5EF4-FFF2-40B4-BE49-F238E27FC236}">
                  <a16:creationId xmlns:a16="http://schemas.microsoft.com/office/drawing/2014/main" id="{35D67AC9-053E-4FB5-28B1-A42691A3859C}"/>
                </a:ext>
              </a:extLst>
            </p:cNvPr>
            <p:cNvSpPr/>
            <p:nvPr/>
          </p:nvSpPr>
          <p:spPr>
            <a:xfrm>
              <a:off x="-34466165" y="-772943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3" name="Ellipse 942">
              <a:extLst>
                <a:ext uri="{FF2B5EF4-FFF2-40B4-BE49-F238E27FC236}">
                  <a16:creationId xmlns:a16="http://schemas.microsoft.com/office/drawing/2014/main" id="{3D166E61-CD2B-7E95-FA5A-B559B914FEBE}"/>
                </a:ext>
              </a:extLst>
            </p:cNvPr>
            <p:cNvSpPr/>
            <p:nvPr/>
          </p:nvSpPr>
          <p:spPr>
            <a:xfrm>
              <a:off x="-32410058" y="-936624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4" name="Ellipse 943">
              <a:extLst>
                <a:ext uri="{FF2B5EF4-FFF2-40B4-BE49-F238E27FC236}">
                  <a16:creationId xmlns:a16="http://schemas.microsoft.com/office/drawing/2014/main" id="{381B0C68-F388-CC9B-9368-E36603949A2D}"/>
                </a:ext>
              </a:extLst>
            </p:cNvPr>
            <p:cNvSpPr/>
            <p:nvPr/>
          </p:nvSpPr>
          <p:spPr>
            <a:xfrm>
              <a:off x="-34354994" y="-772943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5" name="Ellipse 944">
              <a:extLst>
                <a:ext uri="{FF2B5EF4-FFF2-40B4-BE49-F238E27FC236}">
                  <a16:creationId xmlns:a16="http://schemas.microsoft.com/office/drawing/2014/main" id="{8E5044E1-34D5-A52A-26F1-DF6D31387A24}"/>
                </a:ext>
              </a:extLst>
            </p:cNvPr>
            <p:cNvSpPr/>
            <p:nvPr/>
          </p:nvSpPr>
          <p:spPr>
            <a:xfrm>
              <a:off x="-32632401" y="-570770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6" name="Ellipse 945">
              <a:extLst>
                <a:ext uri="{FF2B5EF4-FFF2-40B4-BE49-F238E27FC236}">
                  <a16:creationId xmlns:a16="http://schemas.microsoft.com/office/drawing/2014/main" id="{2F848D2D-8AC8-93B0-4387-45D6151C22D8}"/>
                </a:ext>
              </a:extLst>
            </p:cNvPr>
            <p:cNvSpPr/>
            <p:nvPr/>
          </p:nvSpPr>
          <p:spPr>
            <a:xfrm>
              <a:off x="-34243823" y="-772943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7" name="Ellipse 946">
              <a:extLst>
                <a:ext uri="{FF2B5EF4-FFF2-40B4-BE49-F238E27FC236}">
                  <a16:creationId xmlns:a16="http://schemas.microsoft.com/office/drawing/2014/main" id="{37D391FF-9DF8-5255-C551-59D21B8F0FEB}"/>
                </a:ext>
              </a:extLst>
            </p:cNvPr>
            <p:cNvSpPr/>
            <p:nvPr/>
          </p:nvSpPr>
          <p:spPr>
            <a:xfrm>
              <a:off x="-32743573" y="-570770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8" name="Ellipse 947">
              <a:extLst>
                <a:ext uri="{FF2B5EF4-FFF2-40B4-BE49-F238E27FC236}">
                  <a16:creationId xmlns:a16="http://schemas.microsoft.com/office/drawing/2014/main" id="{FEC5B099-D9A3-92A4-244F-525B0A9BAEA6}"/>
                </a:ext>
              </a:extLst>
            </p:cNvPr>
            <p:cNvSpPr/>
            <p:nvPr/>
          </p:nvSpPr>
          <p:spPr>
            <a:xfrm>
              <a:off x="-34132651" y="-772943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9" name="Ellipse 948">
              <a:extLst>
                <a:ext uri="{FF2B5EF4-FFF2-40B4-BE49-F238E27FC236}">
                  <a16:creationId xmlns:a16="http://schemas.microsoft.com/office/drawing/2014/main" id="{791D2EC8-3EC1-151C-F7E0-3DE3592B2536}"/>
                </a:ext>
              </a:extLst>
            </p:cNvPr>
            <p:cNvSpPr/>
            <p:nvPr/>
          </p:nvSpPr>
          <p:spPr>
            <a:xfrm>
              <a:off x="-32298887" y="-898117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0" name="Ellipse 949">
              <a:extLst>
                <a:ext uri="{FF2B5EF4-FFF2-40B4-BE49-F238E27FC236}">
                  <a16:creationId xmlns:a16="http://schemas.microsoft.com/office/drawing/2014/main" id="{90DE4A2A-5F5F-7EF0-75C5-3F5FA454A1F8}"/>
                </a:ext>
              </a:extLst>
            </p:cNvPr>
            <p:cNvSpPr/>
            <p:nvPr/>
          </p:nvSpPr>
          <p:spPr>
            <a:xfrm>
              <a:off x="-34021480" y="-772943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1" name="Ellipse 950">
              <a:extLst>
                <a:ext uri="{FF2B5EF4-FFF2-40B4-BE49-F238E27FC236}">
                  <a16:creationId xmlns:a16="http://schemas.microsoft.com/office/drawing/2014/main" id="{433DC4DA-C923-0A56-DD38-08931AB0E23F}"/>
                </a:ext>
              </a:extLst>
            </p:cNvPr>
            <p:cNvSpPr/>
            <p:nvPr/>
          </p:nvSpPr>
          <p:spPr>
            <a:xfrm>
              <a:off x="-32854744" y="-570770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2" name="Ellipse 951">
              <a:extLst>
                <a:ext uri="{FF2B5EF4-FFF2-40B4-BE49-F238E27FC236}">
                  <a16:creationId xmlns:a16="http://schemas.microsoft.com/office/drawing/2014/main" id="{384681AA-23B4-D47C-956B-D3D9206B0C6C}"/>
                </a:ext>
              </a:extLst>
            </p:cNvPr>
            <p:cNvSpPr/>
            <p:nvPr/>
          </p:nvSpPr>
          <p:spPr>
            <a:xfrm>
              <a:off x="-33910308" y="-772943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3" name="Ellipse 952">
              <a:extLst>
                <a:ext uri="{FF2B5EF4-FFF2-40B4-BE49-F238E27FC236}">
                  <a16:creationId xmlns:a16="http://schemas.microsoft.com/office/drawing/2014/main" id="{908A7132-3B09-35CC-102B-BA613BF22A2C}"/>
                </a:ext>
              </a:extLst>
            </p:cNvPr>
            <p:cNvSpPr/>
            <p:nvPr/>
          </p:nvSpPr>
          <p:spPr>
            <a:xfrm>
              <a:off x="-32243060" y="-898173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4" name="Ellipse 953">
              <a:extLst>
                <a:ext uri="{FF2B5EF4-FFF2-40B4-BE49-F238E27FC236}">
                  <a16:creationId xmlns:a16="http://schemas.microsoft.com/office/drawing/2014/main" id="{C9862F17-EE7F-7ED7-36CA-B487DD0BA0A5}"/>
                </a:ext>
              </a:extLst>
            </p:cNvPr>
            <p:cNvSpPr/>
            <p:nvPr/>
          </p:nvSpPr>
          <p:spPr>
            <a:xfrm>
              <a:off x="-33799137" y="-772943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5" name="Ellipse 954">
              <a:extLst>
                <a:ext uri="{FF2B5EF4-FFF2-40B4-BE49-F238E27FC236}">
                  <a16:creationId xmlns:a16="http://schemas.microsoft.com/office/drawing/2014/main" id="{89A69BDE-AF6E-9A7A-36E1-DE7564EF9B1D}"/>
                </a:ext>
              </a:extLst>
            </p:cNvPr>
            <p:cNvSpPr/>
            <p:nvPr/>
          </p:nvSpPr>
          <p:spPr>
            <a:xfrm>
              <a:off x="-32187716" y="-898117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6" name="Ellipse 955">
              <a:extLst>
                <a:ext uri="{FF2B5EF4-FFF2-40B4-BE49-F238E27FC236}">
                  <a16:creationId xmlns:a16="http://schemas.microsoft.com/office/drawing/2014/main" id="{749B0577-F40A-2872-FD0C-E87EB847135B}"/>
                </a:ext>
              </a:extLst>
            </p:cNvPr>
            <p:cNvSpPr/>
            <p:nvPr/>
          </p:nvSpPr>
          <p:spPr>
            <a:xfrm>
              <a:off x="-33687966" y="-772943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7" name="Ellipse 956">
              <a:extLst>
                <a:ext uri="{FF2B5EF4-FFF2-40B4-BE49-F238E27FC236}">
                  <a16:creationId xmlns:a16="http://schemas.microsoft.com/office/drawing/2014/main" id="{FF5FEAB3-C2C3-50B8-29E3-7F4DD2808725}"/>
                </a:ext>
              </a:extLst>
            </p:cNvPr>
            <p:cNvSpPr/>
            <p:nvPr/>
          </p:nvSpPr>
          <p:spPr>
            <a:xfrm>
              <a:off x="-32076544" y="-821094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8" name="Ellipse 957">
              <a:extLst>
                <a:ext uri="{FF2B5EF4-FFF2-40B4-BE49-F238E27FC236}">
                  <a16:creationId xmlns:a16="http://schemas.microsoft.com/office/drawing/2014/main" id="{204BF40A-FB0A-1F6A-B5DF-5FBB0729DE80}"/>
                </a:ext>
              </a:extLst>
            </p:cNvPr>
            <p:cNvSpPr/>
            <p:nvPr/>
          </p:nvSpPr>
          <p:spPr>
            <a:xfrm>
              <a:off x="-32131888" y="-898173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9" name="Ellipse 958">
              <a:extLst>
                <a:ext uri="{FF2B5EF4-FFF2-40B4-BE49-F238E27FC236}">
                  <a16:creationId xmlns:a16="http://schemas.microsoft.com/office/drawing/2014/main" id="{3A43DA93-7CE0-42D8-38C4-B452629D26CA}"/>
                </a:ext>
              </a:extLst>
            </p:cNvPr>
            <p:cNvSpPr/>
            <p:nvPr/>
          </p:nvSpPr>
          <p:spPr>
            <a:xfrm>
              <a:off x="-32131888" y="-821150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0" name="Ellipse 959">
              <a:extLst>
                <a:ext uri="{FF2B5EF4-FFF2-40B4-BE49-F238E27FC236}">
                  <a16:creationId xmlns:a16="http://schemas.microsoft.com/office/drawing/2014/main" id="{41BC6059-C1FF-053F-2E29-1D8CEEE090A5}"/>
                </a:ext>
              </a:extLst>
            </p:cNvPr>
            <p:cNvSpPr/>
            <p:nvPr/>
          </p:nvSpPr>
          <p:spPr>
            <a:xfrm>
              <a:off x="-32271255" y="-575564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1" name="Ellipse 960">
              <a:extLst>
                <a:ext uri="{FF2B5EF4-FFF2-40B4-BE49-F238E27FC236}">
                  <a16:creationId xmlns:a16="http://schemas.microsoft.com/office/drawing/2014/main" id="{7D5A55C1-CE9F-1C09-204A-B13FC85A8F75}"/>
                </a:ext>
              </a:extLst>
            </p:cNvPr>
            <p:cNvSpPr/>
            <p:nvPr/>
          </p:nvSpPr>
          <p:spPr>
            <a:xfrm>
              <a:off x="-32382427" y="-575564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2" name="Ellipse 961">
              <a:extLst>
                <a:ext uri="{FF2B5EF4-FFF2-40B4-BE49-F238E27FC236}">
                  <a16:creationId xmlns:a16="http://schemas.microsoft.com/office/drawing/2014/main" id="{B1AE693A-558F-2BD3-3D87-230B865B3306}"/>
                </a:ext>
              </a:extLst>
            </p:cNvPr>
            <p:cNvSpPr/>
            <p:nvPr/>
          </p:nvSpPr>
          <p:spPr>
            <a:xfrm>
              <a:off x="-32437368" y="-57557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3" name="Ellipse 962">
              <a:extLst>
                <a:ext uri="{FF2B5EF4-FFF2-40B4-BE49-F238E27FC236}">
                  <a16:creationId xmlns:a16="http://schemas.microsoft.com/office/drawing/2014/main" id="{783AC026-DE58-3484-66A1-467FE7DA95EB}"/>
                </a:ext>
              </a:extLst>
            </p:cNvPr>
            <p:cNvSpPr/>
            <p:nvPr/>
          </p:nvSpPr>
          <p:spPr>
            <a:xfrm>
              <a:off x="-32187716" y="-821094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4" name="Ellipse 963">
              <a:extLst>
                <a:ext uri="{FF2B5EF4-FFF2-40B4-BE49-F238E27FC236}">
                  <a16:creationId xmlns:a16="http://schemas.microsoft.com/office/drawing/2014/main" id="{ED28AA52-4919-1A03-CC33-40E687F9A1EF}"/>
                </a:ext>
              </a:extLst>
            </p:cNvPr>
            <p:cNvSpPr/>
            <p:nvPr/>
          </p:nvSpPr>
          <p:spPr>
            <a:xfrm>
              <a:off x="-32493598" y="-575564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5" name="Ellipse 964">
              <a:extLst>
                <a:ext uri="{FF2B5EF4-FFF2-40B4-BE49-F238E27FC236}">
                  <a16:creationId xmlns:a16="http://schemas.microsoft.com/office/drawing/2014/main" id="{9F1B3B68-66B5-60F2-B48B-796C3BA98527}"/>
                </a:ext>
              </a:extLst>
            </p:cNvPr>
            <p:cNvSpPr/>
            <p:nvPr/>
          </p:nvSpPr>
          <p:spPr>
            <a:xfrm>
              <a:off x="-32548539" y="-57557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6" name="Ellipse 965">
              <a:extLst>
                <a:ext uri="{FF2B5EF4-FFF2-40B4-BE49-F238E27FC236}">
                  <a16:creationId xmlns:a16="http://schemas.microsoft.com/office/drawing/2014/main" id="{CA2ADD4E-202A-8157-A15E-AB666F8475AF}"/>
                </a:ext>
              </a:extLst>
            </p:cNvPr>
            <p:cNvSpPr/>
            <p:nvPr/>
          </p:nvSpPr>
          <p:spPr>
            <a:xfrm>
              <a:off x="-32243060" y="-821150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7" name="Ellipse 966">
              <a:extLst>
                <a:ext uri="{FF2B5EF4-FFF2-40B4-BE49-F238E27FC236}">
                  <a16:creationId xmlns:a16="http://schemas.microsoft.com/office/drawing/2014/main" id="{54E51D75-76E3-A309-8F79-B244136537FE}"/>
                </a:ext>
              </a:extLst>
            </p:cNvPr>
            <p:cNvSpPr/>
            <p:nvPr/>
          </p:nvSpPr>
          <p:spPr>
            <a:xfrm>
              <a:off x="-32604769" y="-575564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8" name="Ellipse 967">
              <a:extLst>
                <a:ext uri="{FF2B5EF4-FFF2-40B4-BE49-F238E27FC236}">
                  <a16:creationId xmlns:a16="http://schemas.microsoft.com/office/drawing/2014/main" id="{4DCC767A-C79D-C2ED-78E9-AE7F55B567C2}"/>
                </a:ext>
              </a:extLst>
            </p:cNvPr>
            <p:cNvSpPr/>
            <p:nvPr/>
          </p:nvSpPr>
          <p:spPr>
            <a:xfrm>
              <a:off x="-32298887" y="-821094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9" name="Ellipse 968">
              <a:extLst>
                <a:ext uri="{FF2B5EF4-FFF2-40B4-BE49-F238E27FC236}">
                  <a16:creationId xmlns:a16="http://schemas.microsoft.com/office/drawing/2014/main" id="{81219764-7626-8549-B2DC-04372167A251}"/>
                </a:ext>
              </a:extLst>
            </p:cNvPr>
            <p:cNvSpPr/>
            <p:nvPr/>
          </p:nvSpPr>
          <p:spPr>
            <a:xfrm>
              <a:off x="-34994069" y="-768150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0" name="Ellipse 969">
              <a:extLst>
                <a:ext uri="{FF2B5EF4-FFF2-40B4-BE49-F238E27FC236}">
                  <a16:creationId xmlns:a16="http://schemas.microsoft.com/office/drawing/2014/main" id="{14AF7C5D-F6BA-B0F8-7CBF-AEE6459D5A98}"/>
                </a:ext>
              </a:extLst>
            </p:cNvPr>
            <p:cNvSpPr/>
            <p:nvPr/>
          </p:nvSpPr>
          <p:spPr>
            <a:xfrm>
              <a:off x="-34938966" y="-768110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1" name="Ellipse 970">
              <a:extLst>
                <a:ext uri="{FF2B5EF4-FFF2-40B4-BE49-F238E27FC236}">
                  <a16:creationId xmlns:a16="http://schemas.microsoft.com/office/drawing/2014/main" id="{82DC6BEE-A419-8FE3-C321-04F33EB22BBD}"/>
                </a:ext>
              </a:extLst>
            </p:cNvPr>
            <p:cNvSpPr/>
            <p:nvPr/>
          </p:nvSpPr>
          <p:spPr>
            <a:xfrm>
              <a:off x="-34882897" y="-768150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2" name="Ellipse 971">
              <a:extLst>
                <a:ext uri="{FF2B5EF4-FFF2-40B4-BE49-F238E27FC236}">
                  <a16:creationId xmlns:a16="http://schemas.microsoft.com/office/drawing/2014/main" id="{99829504-60EC-BF4F-968B-4C92944F61D8}"/>
                </a:ext>
              </a:extLst>
            </p:cNvPr>
            <p:cNvSpPr/>
            <p:nvPr/>
          </p:nvSpPr>
          <p:spPr>
            <a:xfrm>
              <a:off x="-34827795" y="-768110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" name="Ellipse 972">
              <a:extLst>
                <a:ext uri="{FF2B5EF4-FFF2-40B4-BE49-F238E27FC236}">
                  <a16:creationId xmlns:a16="http://schemas.microsoft.com/office/drawing/2014/main" id="{6ACC9012-ACEA-FFB8-6E9A-A95271B4A8F4}"/>
                </a:ext>
              </a:extLst>
            </p:cNvPr>
            <p:cNvSpPr/>
            <p:nvPr/>
          </p:nvSpPr>
          <p:spPr>
            <a:xfrm>
              <a:off x="-34771726" y="-768150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4" name="Ellipse 973">
              <a:extLst>
                <a:ext uri="{FF2B5EF4-FFF2-40B4-BE49-F238E27FC236}">
                  <a16:creationId xmlns:a16="http://schemas.microsoft.com/office/drawing/2014/main" id="{A655CA80-9979-E396-D897-AC22537A680B}"/>
                </a:ext>
              </a:extLst>
            </p:cNvPr>
            <p:cNvSpPr/>
            <p:nvPr/>
          </p:nvSpPr>
          <p:spPr>
            <a:xfrm>
              <a:off x="-34716623" y="-768110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5" name="Ellipse 974">
              <a:extLst>
                <a:ext uri="{FF2B5EF4-FFF2-40B4-BE49-F238E27FC236}">
                  <a16:creationId xmlns:a16="http://schemas.microsoft.com/office/drawing/2014/main" id="{E37EF831-6E42-2047-5D07-5E3379233AEB}"/>
                </a:ext>
              </a:extLst>
            </p:cNvPr>
            <p:cNvSpPr/>
            <p:nvPr/>
          </p:nvSpPr>
          <p:spPr>
            <a:xfrm>
              <a:off x="-34660554" y="-768150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6" name="Ellipse 975">
              <a:extLst>
                <a:ext uri="{FF2B5EF4-FFF2-40B4-BE49-F238E27FC236}">
                  <a16:creationId xmlns:a16="http://schemas.microsoft.com/office/drawing/2014/main" id="{2C7D0AF0-F8BB-1072-012F-4596EE2B3F71}"/>
                </a:ext>
              </a:extLst>
            </p:cNvPr>
            <p:cNvSpPr/>
            <p:nvPr/>
          </p:nvSpPr>
          <p:spPr>
            <a:xfrm>
              <a:off x="-34605452" y="-768110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7" name="Ellipse 976">
              <a:extLst>
                <a:ext uri="{FF2B5EF4-FFF2-40B4-BE49-F238E27FC236}">
                  <a16:creationId xmlns:a16="http://schemas.microsoft.com/office/drawing/2014/main" id="{5F887CC0-9E80-64AA-C4C7-D3695E2583F2}"/>
                </a:ext>
              </a:extLst>
            </p:cNvPr>
            <p:cNvSpPr/>
            <p:nvPr/>
          </p:nvSpPr>
          <p:spPr>
            <a:xfrm>
              <a:off x="-34549383" y="-768150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8" name="Ellipse 977">
              <a:extLst>
                <a:ext uri="{FF2B5EF4-FFF2-40B4-BE49-F238E27FC236}">
                  <a16:creationId xmlns:a16="http://schemas.microsoft.com/office/drawing/2014/main" id="{6C21E817-2AAE-5FE6-BE90-B5F29DE84E82}"/>
                </a:ext>
              </a:extLst>
            </p:cNvPr>
            <p:cNvSpPr/>
            <p:nvPr/>
          </p:nvSpPr>
          <p:spPr>
            <a:xfrm>
              <a:off x="-32659711" y="-57557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9" name="Ellipse 978">
              <a:extLst>
                <a:ext uri="{FF2B5EF4-FFF2-40B4-BE49-F238E27FC236}">
                  <a16:creationId xmlns:a16="http://schemas.microsoft.com/office/drawing/2014/main" id="{F958342D-61D5-FCEE-3549-A04A6BC2134F}"/>
                </a:ext>
              </a:extLst>
            </p:cNvPr>
            <p:cNvSpPr/>
            <p:nvPr/>
          </p:nvSpPr>
          <p:spPr>
            <a:xfrm>
              <a:off x="-34438212" y="-768150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0" name="Ellipse 979">
              <a:extLst>
                <a:ext uri="{FF2B5EF4-FFF2-40B4-BE49-F238E27FC236}">
                  <a16:creationId xmlns:a16="http://schemas.microsoft.com/office/drawing/2014/main" id="{13FA5A0C-D06E-A26E-271F-4FF64F6A6C57}"/>
                </a:ext>
              </a:extLst>
            </p:cNvPr>
            <p:cNvSpPr/>
            <p:nvPr/>
          </p:nvSpPr>
          <p:spPr>
            <a:xfrm>
              <a:off x="-32715941" y="-575564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1" name="Ellipse 980">
              <a:extLst>
                <a:ext uri="{FF2B5EF4-FFF2-40B4-BE49-F238E27FC236}">
                  <a16:creationId xmlns:a16="http://schemas.microsoft.com/office/drawing/2014/main" id="{52E7BDBD-F375-5924-B01D-82083AD2B744}"/>
                </a:ext>
              </a:extLst>
            </p:cNvPr>
            <p:cNvSpPr/>
            <p:nvPr/>
          </p:nvSpPr>
          <p:spPr>
            <a:xfrm>
              <a:off x="-34327040" y="-768150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2" name="Ellipse 981">
              <a:extLst>
                <a:ext uri="{FF2B5EF4-FFF2-40B4-BE49-F238E27FC236}">
                  <a16:creationId xmlns:a16="http://schemas.microsoft.com/office/drawing/2014/main" id="{04DAC82D-44F5-FB27-196E-982C00728834}"/>
                </a:ext>
              </a:extLst>
            </p:cNvPr>
            <p:cNvSpPr/>
            <p:nvPr/>
          </p:nvSpPr>
          <p:spPr>
            <a:xfrm>
              <a:off x="-32770882" y="-57557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3" name="Ellipse 982">
              <a:extLst>
                <a:ext uri="{FF2B5EF4-FFF2-40B4-BE49-F238E27FC236}">
                  <a16:creationId xmlns:a16="http://schemas.microsoft.com/office/drawing/2014/main" id="{AC78EA0A-23FA-02BC-5CBE-50E7F923C1B4}"/>
                </a:ext>
              </a:extLst>
            </p:cNvPr>
            <p:cNvSpPr/>
            <p:nvPr/>
          </p:nvSpPr>
          <p:spPr>
            <a:xfrm>
              <a:off x="-34215869" y="-768150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4" name="Ellipse 983">
              <a:extLst>
                <a:ext uri="{FF2B5EF4-FFF2-40B4-BE49-F238E27FC236}">
                  <a16:creationId xmlns:a16="http://schemas.microsoft.com/office/drawing/2014/main" id="{7A5B8D0E-33DB-F1DE-92DD-1351E93E9837}"/>
                </a:ext>
              </a:extLst>
            </p:cNvPr>
            <p:cNvSpPr/>
            <p:nvPr/>
          </p:nvSpPr>
          <p:spPr>
            <a:xfrm>
              <a:off x="-32827112" y="-575564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5" name="Ellipse 984">
              <a:extLst>
                <a:ext uri="{FF2B5EF4-FFF2-40B4-BE49-F238E27FC236}">
                  <a16:creationId xmlns:a16="http://schemas.microsoft.com/office/drawing/2014/main" id="{6AE07B96-34B0-2DF1-24CE-BEA85B9619CE}"/>
                </a:ext>
              </a:extLst>
            </p:cNvPr>
            <p:cNvSpPr/>
            <p:nvPr/>
          </p:nvSpPr>
          <p:spPr>
            <a:xfrm>
              <a:off x="-34104697" y="-768150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6" name="Ellipse 985">
              <a:extLst>
                <a:ext uri="{FF2B5EF4-FFF2-40B4-BE49-F238E27FC236}">
                  <a16:creationId xmlns:a16="http://schemas.microsoft.com/office/drawing/2014/main" id="{3A24E9FF-6BB3-00A7-4FAB-BCA824ACE385}"/>
                </a:ext>
              </a:extLst>
            </p:cNvPr>
            <p:cNvSpPr/>
            <p:nvPr/>
          </p:nvSpPr>
          <p:spPr>
            <a:xfrm>
              <a:off x="-32410058" y="-821094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7" name="Ellipse 986">
              <a:extLst>
                <a:ext uri="{FF2B5EF4-FFF2-40B4-BE49-F238E27FC236}">
                  <a16:creationId xmlns:a16="http://schemas.microsoft.com/office/drawing/2014/main" id="{7239A9DF-DFA7-E5F9-2E16-E1D090552C3A}"/>
                </a:ext>
              </a:extLst>
            </p:cNvPr>
            <p:cNvSpPr/>
            <p:nvPr/>
          </p:nvSpPr>
          <p:spPr>
            <a:xfrm>
              <a:off x="-32882053" y="-57557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8" name="Ellipse 987">
              <a:extLst>
                <a:ext uri="{FF2B5EF4-FFF2-40B4-BE49-F238E27FC236}">
                  <a16:creationId xmlns:a16="http://schemas.microsoft.com/office/drawing/2014/main" id="{B212BB5F-9585-41E8-D457-8E7D4E94ACDA}"/>
                </a:ext>
              </a:extLst>
            </p:cNvPr>
            <p:cNvSpPr/>
            <p:nvPr/>
          </p:nvSpPr>
          <p:spPr>
            <a:xfrm>
              <a:off x="-32076544" y="-898117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9" name="Ellipse 988">
              <a:extLst>
                <a:ext uri="{FF2B5EF4-FFF2-40B4-BE49-F238E27FC236}">
                  <a16:creationId xmlns:a16="http://schemas.microsoft.com/office/drawing/2014/main" id="{4DA14B77-1CF1-C648-AB81-CD6B44947521}"/>
                </a:ext>
              </a:extLst>
            </p:cNvPr>
            <p:cNvSpPr/>
            <p:nvPr/>
          </p:nvSpPr>
          <p:spPr>
            <a:xfrm>
              <a:off x="-32993225" y="-57557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0" name="Ellipse 989">
              <a:extLst>
                <a:ext uri="{FF2B5EF4-FFF2-40B4-BE49-F238E27FC236}">
                  <a16:creationId xmlns:a16="http://schemas.microsoft.com/office/drawing/2014/main" id="{29F20649-6B6D-EE9F-25C1-5D4F2315B693}"/>
                </a:ext>
              </a:extLst>
            </p:cNvPr>
            <p:cNvSpPr/>
            <p:nvPr/>
          </p:nvSpPr>
          <p:spPr>
            <a:xfrm>
              <a:off x="-32521230" y="-821094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1" name="Ellipse 990">
              <a:extLst>
                <a:ext uri="{FF2B5EF4-FFF2-40B4-BE49-F238E27FC236}">
                  <a16:creationId xmlns:a16="http://schemas.microsoft.com/office/drawing/2014/main" id="{683085B8-7993-6F4D-184C-9CEDC5A0DAB2}"/>
                </a:ext>
              </a:extLst>
            </p:cNvPr>
            <p:cNvSpPr/>
            <p:nvPr/>
          </p:nvSpPr>
          <p:spPr>
            <a:xfrm>
              <a:off x="-33104396" y="-57557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2" name="Ellipse 991">
              <a:extLst>
                <a:ext uri="{FF2B5EF4-FFF2-40B4-BE49-F238E27FC236}">
                  <a16:creationId xmlns:a16="http://schemas.microsoft.com/office/drawing/2014/main" id="{6E48DA82-1333-298F-D79F-F25737A60055}"/>
                </a:ext>
              </a:extLst>
            </p:cNvPr>
            <p:cNvSpPr/>
            <p:nvPr/>
          </p:nvSpPr>
          <p:spPr>
            <a:xfrm>
              <a:off x="-31965373" y="-898117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3" name="Ellipse 992">
              <a:extLst>
                <a:ext uri="{FF2B5EF4-FFF2-40B4-BE49-F238E27FC236}">
                  <a16:creationId xmlns:a16="http://schemas.microsoft.com/office/drawing/2014/main" id="{BD7CC559-E861-3825-9454-923A8A92B4FA}"/>
                </a:ext>
              </a:extLst>
            </p:cNvPr>
            <p:cNvSpPr/>
            <p:nvPr/>
          </p:nvSpPr>
          <p:spPr>
            <a:xfrm>
              <a:off x="-32354231" y="-580373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4" name="Ellipse 993">
              <a:extLst>
                <a:ext uri="{FF2B5EF4-FFF2-40B4-BE49-F238E27FC236}">
                  <a16:creationId xmlns:a16="http://schemas.microsoft.com/office/drawing/2014/main" id="{A4EF4A8A-D843-D791-EE6D-7AF9E98B6116}"/>
                </a:ext>
              </a:extLst>
            </p:cNvPr>
            <p:cNvSpPr/>
            <p:nvPr/>
          </p:nvSpPr>
          <p:spPr>
            <a:xfrm>
              <a:off x="-32632401" y="-821094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5" name="Ellipse 994">
              <a:extLst>
                <a:ext uri="{FF2B5EF4-FFF2-40B4-BE49-F238E27FC236}">
                  <a16:creationId xmlns:a16="http://schemas.microsoft.com/office/drawing/2014/main" id="{20DA4586-E2DB-CAF7-831F-F7ADA3DCEA63}"/>
                </a:ext>
              </a:extLst>
            </p:cNvPr>
            <p:cNvSpPr/>
            <p:nvPr/>
          </p:nvSpPr>
          <p:spPr>
            <a:xfrm>
              <a:off x="-33160304" y="-893315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6" name="Ellipse 995">
              <a:extLst>
                <a:ext uri="{FF2B5EF4-FFF2-40B4-BE49-F238E27FC236}">
                  <a16:creationId xmlns:a16="http://schemas.microsoft.com/office/drawing/2014/main" id="{04DC7165-6D52-2447-C90D-7E21E72A7F82}"/>
                </a:ext>
              </a:extLst>
            </p:cNvPr>
            <p:cNvSpPr/>
            <p:nvPr/>
          </p:nvSpPr>
          <p:spPr>
            <a:xfrm>
              <a:off x="-33049133" y="-893315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7" name="Ellipse 996">
              <a:extLst>
                <a:ext uri="{FF2B5EF4-FFF2-40B4-BE49-F238E27FC236}">
                  <a16:creationId xmlns:a16="http://schemas.microsoft.com/office/drawing/2014/main" id="{660CE700-85EA-AE2C-73A9-6CB6AD7746F5}"/>
                </a:ext>
              </a:extLst>
            </p:cNvPr>
            <p:cNvSpPr/>
            <p:nvPr/>
          </p:nvSpPr>
          <p:spPr>
            <a:xfrm>
              <a:off x="-32937961" y="-893315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8" name="Ellipse 997">
              <a:extLst>
                <a:ext uri="{FF2B5EF4-FFF2-40B4-BE49-F238E27FC236}">
                  <a16:creationId xmlns:a16="http://schemas.microsoft.com/office/drawing/2014/main" id="{09C54896-D692-7DB6-E490-95409EB055B5}"/>
                </a:ext>
              </a:extLst>
            </p:cNvPr>
            <p:cNvSpPr/>
            <p:nvPr/>
          </p:nvSpPr>
          <p:spPr>
            <a:xfrm>
              <a:off x="-32826790" y="-893315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9" name="Ellipse 998">
              <a:extLst>
                <a:ext uri="{FF2B5EF4-FFF2-40B4-BE49-F238E27FC236}">
                  <a16:creationId xmlns:a16="http://schemas.microsoft.com/office/drawing/2014/main" id="{266B9B85-3A8F-39AE-2582-3E9FC75279C2}"/>
                </a:ext>
              </a:extLst>
            </p:cNvPr>
            <p:cNvSpPr/>
            <p:nvPr/>
          </p:nvSpPr>
          <p:spPr>
            <a:xfrm>
              <a:off x="-32493598" y="-768118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0" name="Ellipse 999">
              <a:extLst>
                <a:ext uri="{FF2B5EF4-FFF2-40B4-BE49-F238E27FC236}">
                  <a16:creationId xmlns:a16="http://schemas.microsoft.com/office/drawing/2014/main" id="{4E6A0B2B-CAF3-256E-2261-C3C24AA6DDD1}"/>
                </a:ext>
              </a:extLst>
            </p:cNvPr>
            <p:cNvSpPr/>
            <p:nvPr/>
          </p:nvSpPr>
          <p:spPr>
            <a:xfrm>
              <a:off x="-32715619" y="-893315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1" name="Ellipse 1000">
              <a:extLst>
                <a:ext uri="{FF2B5EF4-FFF2-40B4-BE49-F238E27FC236}">
                  <a16:creationId xmlns:a16="http://schemas.microsoft.com/office/drawing/2014/main" id="{2B32BE39-2505-F26A-AC8F-3DD964D20A89}"/>
                </a:ext>
              </a:extLst>
            </p:cNvPr>
            <p:cNvSpPr/>
            <p:nvPr/>
          </p:nvSpPr>
          <p:spPr>
            <a:xfrm>
              <a:off x="-35021861" y="-763373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2" name="Ellipse 1001">
              <a:extLst>
                <a:ext uri="{FF2B5EF4-FFF2-40B4-BE49-F238E27FC236}">
                  <a16:creationId xmlns:a16="http://schemas.microsoft.com/office/drawing/2014/main" id="{521F7FA2-4D1B-BF21-DFE6-10147E1EE7BF}"/>
                </a:ext>
              </a:extLst>
            </p:cNvPr>
            <p:cNvSpPr/>
            <p:nvPr/>
          </p:nvSpPr>
          <p:spPr>
            <a:xfrm>
              <a:off x="-32382185" y="-585231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3" name="Ellipse 1002">
              <a:extLst>
                <a:ext uri="{FF2B5EF4-FFF2-40B4-BE49-F238E27FC236}">
                  <a16:creationId xmlns:a16="http://schemas.microsoft.com/office/drawing/2014/main" id="{96243B6A-D005-2BA9-5AA1-2F5D17FD6250}"/>
                </a:ext>
              </a:extLst>
            </p:cNvPr>
            <p:cNvSpPr/>
            <p:nvPr/>
          </p:nvSpPr>
          <p:spPr>
            <a:xfrm>
              <a:off x="-34910690" y="-763373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4" name="Ellipse 1003">
              <a:extLst>
                <a:ext uri="{FF2B5EF4-FFF2-40B4-BE49-F238E27FC236}">
                  <a16:creationId xmlns:a16="http://schemas.microsoft.com/office/drawing/2014/main" id="{7DEF3F63-BA9B-49DD-10B3-C8C30374E113}"/>
                </a:ext>
              </a:extLst>
            </p:cNvPr>
            <p:cNvSpPr/>
            <p:nvPr/>
          </p:nvSpPr>
          <p:spPr>
            <a:xfrm>
              <a:off x="-32160084" y="-941418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5" name="Ellipse 1004">
              <a:extLst>
                <a:ext uri="{FF2B5EF4-FFF2-40B4-BE49-F238E27FC236}">
                  <a16:creationId xmlns:a16="http://schemas.microsoft.com/office/drawing/2014/main" id="{6CDCF766-C051-FE61-F719-4B077ED3E587}"/>
                </a:ext>
              </a:extLst>
            </p:cNvPr>
            <p:cNvSpPr/>
            <p:nvPr/>
          </p:nvSpPr>
          <p:spPr>
            <a:xfrm>
              <a:off x="-34799519" y="-763373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6" name="Ellipse 1005">
              <a:extLst>
                <a:ext uri="{FF2B5EF4-FFF2-40B4-BE49-F238E27FC236}">
                  <a16:creationId xmlns:a16="http://schemas.microsoft.com/office/drawing/2014/main" id="{5B0569A2-9817-102C-14A1-8A9CE48EA84A}"/>
                </a:ext>
              </a:extLst>
            </p:cNvPr>
            <p:cNvSpPr/>
            <p:nvPr/>
          </p:nvSpPr>
          <p:spPr>
            <a:xfrm>
              <a:off x="-32493356" y="-585231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7" name="Ellipse 1006">
              <a:extLst>
                <a:ext uri="{FF2B5EF4-FFF2-40B4-BE49-F238E27FC236}">
                  <a16:creationId xmlns:a16="http://schemas.microsoft.com/office/drawing/2014/main" id="{B0114DBA-7D7C-175D-B40E-E769075A9F3E}"/>
                </a:ext>
              </a:extLst>
            </p:cNvPr>
            <p:cNvSpPr/>
            <p:nvPr/>
          </p:nvSpPr>
          <p:spPr>
            <a:xfrm>
              <a:off x="-34688347" y="-763373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8" name="Ellipse 1007">
              <a:extLst>
                <a:ext uri="{FF2B5EF4-FFF2-40B4-BE49-F238E27FC236}">
                  <a16:creationId xmlns:a16="http://schemas.microsoft.com/office/drawing/2014/main" id="{322EC8D7-B651-618D-713B-05C13E6B9A07}"/>
                </a:ext>
              </a:extLst>
            </p:cNvPr>
            <p:cNvSpPr/>
            <p:nvPr/>
          </p:nvSpPr>
          <p:spPr>
            <a:xfrm>
              <a:off x="-32604447" y="-585231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9" name="Ellipse 1008">
              <a:extLst>
                <a:ext uri="{FF2B5EF4-FFF2-40B4-BE49-F238E27FC236}">
                  <a16:creationId xmlns:a16="http://schemas.microsoft.com/office/drawing/2014/main" id="{38724FD7-AE31-A336-B34F-B91C8BF97603}"/>
                </a:ext>
              </a:extLst>
            </p:cNvPr>
            <p:cNvSpPr/>
            <p:nvPr/>
          </p:nvSpPr>
          <p:spPr>
            <a:xfrm>
              <a:off x="-34577176" y="-763373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0" name="Ellipse 1009">
              <a:extLst>
                <a:ext uri="{FF2B5EF4-FFF2-40B4-BE49-F238E27FC236}">
                  <a16:creationId xmlns:a16="http://schemas.microsoft.com/office/drawing/2014/main" id="{7D63AB37-3C6A-A9AF-C728-46161DA87F6D}"/>
                </a:ext>
              </a:extLst>
            </p:cNvPr>
            <p:cNvSpPr/>
            <p:nvPr/>
          </p:nvSpPr>
          <p:spPr>
            <a:xfrm>
              <a:off x="-32604447" y="-893315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1" name="Ellipse 1010">
              <a:extLst>
                <a:ext uri="{FF2B5EF4-FFF2-40B4-BE49-F238E27FC236}">
                  <a16:creationId xmlns:a16="http://schemas.microsoft.com/office/drawing/2014/main" id="{F821DC9E-CBEC-72C0-BEA3-C619A9A1FC23}"/>
                </a:ext>
              </a:extLst>
            </p:cNvPr>
            <p:cNvSpPr/>
            <p:nvPr/>
          </p:nvSpPr>
          <p:spPr>
            <a:xfrm>
              <a:off x="-34466004" y="-763373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2" name="Ellipse 1011">
              <a:extLst>
                <a:ext uri="{FF2B5EF4-FFF2-40B4-BE49-F238E27FC236}">
                  <a16:creationId xmlns:a16="http://schemas.microsoft.com/office/drawing/2014/main" id="{80F90255-D25C-18B7-7EDD-F4D1B19D1D0B}"/>
                </a:ext>
              </a:extLst>
            </p:cNvPr>
            <p:cNvSpPr/>
            <p:nvPr/>
          </p:nvSpPr>
          <p:spPr>
            <a:xfrm>
              <a:off x="-34410902" y="-763348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3" name="Ellipse 1012">
              <a:extLst>
                <a:ext uri="{FF2B5EF4-FFF2-40B4-BE49-F238E27FC236}">
                  <a16:creationId xmlns:a16="http://schemas.microsoft.com/office/drawing/2014/main" id="{4B369F60-DBD2-1DA3-8DA5-BA04956F4F41}"/>
                </a:ext>
              </a:extLst>
            </p:cNvPr>
            <p:cNvSpPr/>
            <p:nvPr/>
          </p:nvSpPr>
          <p:spPr>
            <a:xfrm>
              <a:off x="-34354833" y="-763373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4" name="Ellipse 1013">
              <a:extLst>
                <a:ext uri="{FF2B5EF4-FFF2-40B4-BE49-F238E27FC236}">
                  <a16:creationId xmlns:a16="http://schemas.microsoft.com/office/drawing/2014/main" id="{6E9C6E6E-5B5D-1F2F-3A40-2A6476EFB773}"/>
                </a:ext>
              </a:extLst>
            </p:cNvPr>
            <p:cNvSpPr/>
            <p:nvPr/>
          </p:nvSpPr>
          <p:spPr>
            <a:xfrm>
              <a:off x="-34299731" y="-763348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5" name="Ellipse 1014">
              <a:extLst>
                <a:ext uri="{FF2B5EF4-FFF2-40B4-BE49-F238E27FC236}">
                  <a16:creationId xmlns:a16="http://schemas.microsoft.com/office/drawing/2014/main" id="{53903804-1D7C-57E2-CF44-D923687CCE02}"/>
                </a:ext>
              </a:extLst>
            </p:cNvPr>
            <p:cNvSpPr/>
            <p:nvPr/>
          </p:nvSpPr>
          <p:spPr>
            <a:xfrm>
              <a:off x="-34243662" y="-763373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6" name="Ellipse 1015">
              <a:extLst>
                <a:ext uri="{FF2B5EF4-FFF2-40B4-BE49-F238E27FC236}">
                  <a16:creationId xmlns:a16="http://schemas.microsoft.com/office/drawing/2014/main" id="{D1CB4A05-D83F-EBFE-5DF6-162462A31D12}"/>
                </a:ext>
              </a:extLst>
            </p:cNvPr>
            <p:cNvSpPr/>
            <p:nvPr/>
          </p:nvSpPr>
          <p:spPr>
            <a:xfrm>
              <a:off x="-34188559" y="-763348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7" name="Ellipse 1016">
              <a:extLst>
                <a:ext uri="{FF2B5EF4-FFF2-40B4-BE49-F238E27FC236}">
                  <a16:creationId xmlns:a16="http://schemas.microsoft.com/office/drawing/2014/main" id="{F9ED730E-7BC3-2363-7367-BFAFD38704F1}"/>
                </a:ext>
              </a:extLst>
            </p:cNvPr>
            <p:cNvSpPr/>
            <p:nvPr/>
          </p:nvSpPr>
          <p:spPr>
            <a:xfrm>
              <a:off x="-34132490" y="-763373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8" name="Ellipse 1017">
              <a:extLst>
                <a:ext uri="{FF2B5EF4-FFF2-40B4-BE49-F238E27FC236}">
                  <a16:creationId xmlns:a16="http://schemas.microsoft.com/office/drawing/2014/main" id="{B44A63D7-071D-E269-20FF-176DCD21878C}"/>
                </a:ext>
              </a:extLst>
            </p:cNvPr>
            <p:cNvSpPr/>
            <p:nvPr/>
          </p:nvSpPr>
          <p:spPr>
            <a:xfrm>
              <a:off x="-34077388" y="-763348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9" name="Ellipse 1018">
              <a:extLst>
                <a:ext uri="{FF2B5EF4-FFF2-40B4-BE49-F238E27FC236}">
                  <a16:creationId xmlns:a16="http://schemas.microsoft.com/office/drawing/2014/main" id="{36B359FB-F8C1-8B0E-3F1A-42F5C94286C6}"/>
                </a:ext>
              </a:extLst>
            </p:cNvPr>
            <p:cNvSpPr/>
            <p:nvPr/>
          </p:nvSpPr>
          <p:spPr>
            <a:xfrm>
              <a:off x="-34021319" y="-763373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0" name="Ellipse 1019">
              <a:extLst>
                <a:ext uri="{FF2B5EF4-FFF2-40B4-BE49-F238E27FC236}">
                  <a16:creationId xmlns:a16="http://schemas.microsoft.com/office/drawing/2014/main" id="{A5D87E83-4638-2026-7334-E9466E75B17A}"/>
                </a:ext>
              </a:extLst>
            </p:cNvPr>
            <p:cNvSpPr/>
            <p:nvPr/>
          </p:nvSpPr>
          <p:spPr>
            <a:xfrm>
              <a:off x="-33966216" y="-763348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1" name="Ellipse 1020">
              <a:extLst>
                <a:ext uri="{FF2B5EF4-FFF2-40B4-BE49-F238E27FC236}">
                  <a16:creationId xmlns:a16="http://schemas.microsoft.com/office/drawing/2014/main" id="{97522F2D-17B5-5449-2F6E-4D158981255E}"/>
                </a:ext>
              </a:extLst>
            </p:cNvPr>
            <p:cNvSpPr/>
            <p:nvPr/>
          </p:nvSpPr>
          <p:spPr>
            <a:xfrm>
              <a:off x="-32715619" y="-585231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2" name="Ellipse 1021">
              <a:extLst>
                <a:ext uri="{FF2B5EF4-FFF2-40B4-BE49-F238E27FC236}">
                  <a16:creationId xmlns:a16="http://schemas.microsoft.com/office/drawing/2014/main" id="{E87583D0-9B17-6B31-9CD3-3F346D50FFF2}"/>
                </a:ext>
              </a:extLst>
            </p:cNvPr>
            <p:cNvSpPr/>
            <p:nvPr/>
          </p:nvSpPr>
          <p:spPr>
            <a:xfrm>
              <a:off x="-33855045" y="-763348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3" name="Ellipse 1022">
              <a:extLst>
                <a:ext uri="{FF2B5EF4-FFF2-40B4-BE49-F238E27FC236}">
                  <a16:creationId xmlns:a16="http://schemas.microsoft.com/office/drawing/2014/main" id="{79C2DE10-C529-C693-80E6-51DC409FABAC}"/>
                </a:ext>
              </a:extLst>
            </p:cNvPr>
            <p:cNvSpPr/>
            <p:nvPr/>
          </p:nvSpPr>
          <p:spPr>
            <a:xfrm>
              <a:off x="-32521230" y="-917371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4" name="Ellipse 1023">
              <a:extLst>
                <a:ext uri="{FF2B5EF4-FFF2-40B4-BE49-F238E27FC236}">
                  <a16:creationId xmlns:a16="http://schemas.microsoft.com/office/drawing/2014/main" id="{06D341CE-FFB1-C54D-4BDC-A221918B3C2A}"/>
                </a:ext>
              </a:extLst>
            </p:cNvPr>
            <p:cNvSpPr/>
            <p:nvPr/>
          </p:nvSpPr>
          <p:spPr>
            <a:xfrm>
              <a:off x="-32826790" y="-585231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5" name="Ellipse 1024">
              <a:extLst>
                <a:ext uri="{FF2B5EF4-FFF2-40B4-BE49-F238E27FC236}">
                  <a16:creationId xmlns:a16="http://schemas.microsoft.com/office/drawing/2014/main" id="{35B81944-1A6E-8579-8C5A-19B235358F5F}"/>
                </a:ext>
              </a:extLst>
            </p:cNvPr>
            <p:cNvSpPr/>
            <p:nvPr/>
          </p:nvSpPr>
          <p:spPr>
            <a:xfrm>
              <a:off x="-33632702" y="-821118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6" name="Ellipse 1025">
              <a:extLst>
                <a:ext uri="{FF2B5EF4-FFF2-40B4-BE49-F238E27FC236}">
                  <a16:creationId xmlns:a16="http://schemas.microsoft.com/office/drawing/2014/main" id="{65E11211-2CE0-0258-6352-B530EE0720C8}"/>
                </a:ext>
              </a:extLst>
            </p:cNvPr>
            <p:cNvSpPr/>
            <p:nvPr/>
          </p:nvSpPr>
          <p:spPr>
            <a:xfrm>
              <a:off x="-32493356" y="-893315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7" name="Ellipse 1026">
              <a:extLst>
                <a:ext uri="{FF2B5EF4-FFF2-40B4-BE49-F238E27FC236}">
                  <a16:creationId xmlns:a16="http://schemas.microsoft.com/office/drawing/2014/main" id="{8768E137-2513-0F48-5407-0699F51D47EA}"/>
                </a:ext>
              </a:extLst>
            </p:cNvPr>
            <p:cNvSpPr/>
            <p:nvPr/>
          </p:nvSpPr>
          <p:spPr>
            <a:xfrm>
              <a:off x="-33855045" y="-821118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8" name="Ellipse 1027">
              <a:extLst>
                <a:ext uri="{FF2B5EF4-FFF2-40B4-BE49-F238E27FC236}">
                  <a16:creationId xmlns:a16="http://schemas.microsoft.com/office/drawing/2014/main" id="{B35A0D05-A8C6-3034-8616-E404D42ED42A}"/>
                </a:ext>
              </a:extLst>
            </p:cNvPr>
            <p:cNvSpPr/>
            <p:nvPr/>
          </p:nvSpPr>
          <p:spPr>
            <a:xfrm>
              <a:off x="-32937961" y="-585231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9" name="Ellipse 1028">
              <a:extLst>
                <a:ext uri="{FF2B5EF4-FFF2-40B4-BE49-F238E27FC236}">
                  <a16:creationId xmlns:a16="http://schemas.microsoft.com/office/drawing/2014/main" id="{831DCE70-EF99-390F-D0AC-BFD379039EEE}"/>
                </a:ext>
              </a:extLst>
            </p:cNvPr>
            <p:cNvSpPr/>
            <p:nvPr/>
          </p:nvSpPr>
          <p:spPr>
            <a:xfrm>
              <a:off x="-33966216" y="-821118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0" name="Ellipse 1029">
              <a:extLst>
                <a:ext uri="{FF2B5EF4-FFF2-40B4-BE49-F238E27FC236}">
                  <a16:creationId xmlns:a16="http://schemas.microsoft.com/office/drawing/2014/main" id="{5BC18A72-32F1-F0BE-5466-E0C59DAE5208}"/>
                </a:ext>
              </a:extLst>
            </p:cNvPr>
            <p:cNvSpPr/>
            <p:nvPr/>
          </p:nvSpPr>
          <p:spPr>
            <a:xfrm>
              <a:off x="-33049133" y="-585231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1" name="Ellipse 1030">
              <a:extLst>
                <a:ext uri="{FF2B5EF4-FFF2-40B4-BE49-F238E27FC236}">
                  <a16:creationId xmlns:a16="http://schemas.microsoft.com/office/drawing/2014/main" id="{A7CD1964-8144-E8FD-B237-452D8FC4CB1B}"/>
                </a:ext>
              </a:extLst>
            </p:cNvPr>
            <p:cNvSpPr/>
            <p:nvPr/>
          </p:nvSpPr>
          <p:spPr>
            <a:xfrm>
              <a:off x="-32521230" y="-763324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2" name="Ellipse 1031">
              <a:extLst>
                <a:ext uri="{FF2B5EF4-FFF2-40B4-BE49-F238E27FC236}">
                  <a16:creationId xmlns:a16="http://schemas.microsoft.com/office/drawing/2014/main" id="{7EA1B0B0-E72F-5F23-BE55-A9914BCFAB8B}"/>
                </a:ext>
              </a:extLst>
            </p:cNvPr>
            <p:cNvSpPr/>
            <p:nvPr/>
          </p:nvSpPr>
          <p:spPr>
            <a:xfrm>
              <a:off x="-32382185" y="-893315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3" name="Ellipse 1032">
              <a:extLst>
                <a:ext uri="{FF2B5EF4-FFF2-40B4-BE49-F238E27FC236}">
                  <a16:creationId xmlns:a16="http://schemas.microsoft.com/office/drawing/2014/main" id="{C0AC4059-CFBC-C1FF-4EC5-BDA076B6F806}"/>
                </a:ext>
              </a:extLst>
            </p:cNvPr>
            <p:cNvSpPr/>
            <p:nvPr/>
          </p:nvSpPr>
          <p:spPr>
            <a:xfrm>
              <a:off x="-33020857" y="-93668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4" name="Ellipse 1033">
              <a:extLst>
                <a:ext uri="{FF2B5EF4-FFF2-40B4-BE49-F238E27FC236}">
                  <a16:creationId xmlns:a16="http://schemas.microsoft.com/office/drawing/2014/main" id="{DB0F0069-FA9F-04C9-CFA1-CF850EE9ECB5}"/>
                </a:ext>
              </a:extLst>
            </p:cNvPr>
            <p:cNvSpPr/>
            <p:nvPr/>
          </p:nvSpPr>
          <p:spPr>
            <a:xfrm>
              <a:off x="-34021319" y="-82114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5" name="Ellipse 1034">
              <a:extLst>
                <a:ext uri="{FF2B5EF4-FFF2-40B4-BE49-F238E27FC236}">
                  <a16:creationId xmlns:a16="http://schemas.microsoft.com/office/drawing/2014/main" id="{E112B5C2-B5A2-EF38-4332-7E12C45CE8F8}"/>
                </a:ext>
              </a:extLst>
            </p:cNvPr>
            <p:cNvSpPr/>
            <p:nvPr/>
          </p:nvSpPr>
          <p:spPr>
            <a:xfrm>
              <a:off x="-34883219" y="-758523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6" name="Ellipse 1035">
              <a:extLst>
                <a:ext uri="{FF2B5EF4-FFF2-40B4-BE49-F238E27FC236}">
                  <a16:creationId xmlns:a16="http://schemas.microsoft.com/office/drawing/2014/main" id="{B3568F54-0F5E-45F2-222F-E0774E55B364}"/>
                </a:ext>
              </a:extLst>
            </p:cNvPr>
            <p:cNvSpPr/>
            <p:nvPr/>
          </p:nvSpPr>
          <p:spPr>
            <a:xfrm>
              <a:off x="-34077388" y="-821118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7" name="Ellipse 1036">
              <a:extLst>
                <a:ext uri="{FF2B5EF4-FFF2-40B4-BE49-F238E27FC236}">
                  <a16:creationId xmlns:a16="http://schemas.microsoft.com/office/drawing/2014/main" id="{8E47001C-A5E9-9494-0ACD-71A31F78CB71}"/>
                </a:ext>
              </a:extLst>
            </p:cNvPr>
            <p:cNvSpPr/>
            <p:nvPr/>
          </p:nvSpPr>
          <p:spPr>
            <a:xfrm>
              <a:off x="-34772048" y="-758523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8" name="Ellipse 1037">
              <a:extLst>
                <a:ext uri="{FF2B5EF4-FFF2-40B4-BE49-F238E27FC236}">
                  <a16:creationId xmlns:a16="http://schemas.microsoft.com/office/drawing/2014/main" id="{3B4F100F-2EF3-B5BE-FEF6-4DBBAC830492}"/>
                </a:ext>
              </a:extLst>
            </p:cNvPr>
            <p:cNvSpPr/>
            <p:nvPr/>
          </p:nvSpPr>
          <p:spPr>
            <a:xfrm>
              <a:off x="-34132490" y="-821142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9" name="Ellipse 1038">
              <a:extLst>
                <a:ext uri="{FF2B5EF4-FFF2-40B4-BE49-F238E27FC236}">
                  <a16:creationId xmlns:a16="http://schemas.microsoft.com/office/drawing/2014/main" id="{FEB2B50A-479B-1B92-2511-0297878BD1CE}"/>
                </a:ext>
              </a:extLst>
            </p:cNvPr>
            <p:cNvSpPr/>
            <p:nvPr/>
          </p:nvSpPr>
          <p:spPr>
            <a:xfrm>
              <a:off x="-34605291" y="-758547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0" name="Ellipse 1039">
              <a:extLst>
                <a:ext uri="{FF2B5EF4-FFF2-40B4-BE49-F238E27FC236}">
                  <a16:creationId xmlns:a16="http://schemas.microsoft.com/office/drawing/2014/main" id="{C85EA9DF-A524-1B6A-D989-D595E133D1EF}"/>
                </a:ext>
              </a:extLst>
            </p:cNvPr>
            <p:cNvSpPr/>
            <p:nvPr/>
          </p:nvSpPr>
          <p:spPr>
            <a:xfrm>
              <a:off x="-32048993" y="-825879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1" name="Ellipse 1040">
              <a:extLst>
                <a:ext uri="{FF2B5EF4-FFF2-40B4-BE49-F238E27FC236}">
                  <a16:creationId xmlns:a16="http://schemas.microsoft.com/office/drawing/2014/main" id="{48D6BE62-C1D8-0C93-C75C-052C0B3A4FC7}"/>
                </a:ext>
              </a:extLst>
            </p:cNvPr>
            <p:cNvSpPr/>
            <p:nvPr/>
          </p:nvSpPr>
          <p:spPr>
            <a:xfrm>
              <a:off x="-33160304" y="-585231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2" name="Ellipse 1041">
              <a:extLst>
                <a:ext uri="{FF2B5EF4-FFF2-40B4-BE49-F238E27FC236}">
                  <a16:creationId xmlns:a16="http://schemas.microsoft.com/office/drawing/2014/main" id="{88D7D962-9743-7667-6302-6369B5DA6787}"/>
                </a:ext>
              </a:extLst>
            </p:cNvPr>
            <p:cNvSpPr/>
            <p:nvPr/>
          </p:nvSpPr>
          <p:spPr>
            <a:xfrm>
              <a:off x="-32521230" y="-590032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3" name="Ellipse 1042">
              <a:extLst>
                <a:ext uri="{FF2B5EF4-FFF2-40B4-BE49-F238E27FC236}">
                  <a16:creationId xmlns:a16="http://schemas.microsoft.com/office/drawing/2014/main" id="{BD0A1E63-E031-DEED-6CB0-B8EB90A814E9}"/>
                </a:ext>
              </a:extLst>
            </p:cNvPr>
            <p:cNvSpPr/>
            <p:nvPr/>
          </p:nvSpPr>
          <p:spPr>
            <a:xfrm>
              <a:off x="-32271014" y="-893315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4" name="Ellipse 1043">
              <a:extLst>
                <a:ext uri="{FF2B5EF4-FFF2-40B4-BE49-F238E27FC236}">
                  <a16:creationId xmlns:a16="http://schemas.microsoft.com/office/drawing/2014/main" id="{A150ABC3-6E7B-7BD7-DF08-7E120687F50B}"/>
                </a:ext>
              </a:extLst>
            </p:cNvPr>
            <p:cNvSpPr/>
            <p:nvPr/>
          </p:nvSpPr>
          <p:spPr>
            <a:xfrm>
              <a:off x="-32160084" y="-825879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5" name="Ellipse 1044">
              <a:extLst>
                <a:ext uri="{FF2B5EF4-FFF2-40B4-BE49-F238E27FC236}">
                  <a16:creationId xmlns:a16="http://schemas.microsoft.com/office/drawing/2014/main" id="{5F20755E-8DD5-A008-2101-340798903071}"/>
                </a:ext>
              </a:extLst>
            </p:cNvPr>
            <p:cNvSpPr/>
            <p:nvPr/>
          </p:nvSpPr>
          <p:spPr>
            <a:xfrm>
              <a:off x="-32632401" y="-590032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6" name="Ellipse 1045">
              <a:extLst>
                <a:ext uri="{FF2B5EF4-FFF2-40B4-BE49-F238E27FC236}">
                  <a16:creationId xmlns:a16="http://schemas.microsoft.com/office/drawing/2014/main" id="{266D1CF8-EF64-C8E2-E9F2-8668AC7F3C2B}"/>
                </a:ext>
              </a:extLst>
            </p:cNvPr>
            <p:cNvSpPr/>
            <p:nvPr/>
          </p:nvSpPr>
          <p:spPr>
            <a:xfrm>
              <a:off x="-32743573" y="-590032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7" name="Ellipse 1046">
              <a:extLst>
                <a:ext uri="{FF2B5EF4-FFF2-40B4-BE49-F238E27FC236}">
                  <a16:creationId xmlns:a16="http://schemas.microsoft.com/office/drawing/2014/main" id="{C6125BF8-35EE-725D-19B3-1C13224C36C8}"/>
                </a:ext>
              </a:extLst>
            </p:cNvPr>
            <p:cNvSpPr/>
            <p:nvPr/>
          </p:nvSpPr>
          <p:spPr>
            <a:xfrm>
              <a:off x="-32159842" y="-893315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8" name="Ellipse 1047">
              <a:extLst>
                <a:ext uri="{FF2B5EF4-FFF2-40B4-BE49-F238E27FC236}">
                  <a16:creationId xmlns:a16="http://schemas.microsoft.com/office/drawing/2014/main" id="{18451233-C6CC-8620-3216-F7A7AD4962FC}"/>
                </a:ext>
              </a:extLst>
            </p:cNvPr>
            <p:cNvSpPr/>
            <p:nvPr/>
          </p:nvSpPr>
          <p:spPr>
            <a:xfrm>
              <a:off x="-32271255" y="-825879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9" name="Ellipse 1048">
              <a:extLst>
                <a:ext uri="{FF2B5EF4-FFF2-40B4-BE49-F238E27FC236}">
                  <a16:creationId xmlns:a16="http://schemas.microsoft.com/office/drawing/2014/main" id="{B6FBDF59-376D-ACE7-F2A4-DC476FE827A7}"/>
                </a:ext>
              </a:extLst>
            </p:cNvPr>
            <p:cNvSpPr/>
            <p:nvPr/>
          </p:nvSpPr>
          <p:spPr>
            <a:xfrm>
              <a:off x="-32798514" y="-917427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0" name="Ellipse 1049">
              <a:extLst>
                <a:ext uri="{FF2B5EF4-FFF2-40B4-BE49-F238E27FC236}">
                  <a16:creationId xmlns:a16="http://schemas.microsoft.com/office/drawing/2014/main" id="{6C42507A-622D-ED66-4A60-70BDA974B50B}"/>
                </a:ext>
              </a:extLst>
            </p:cNvPr>
            <p:cNvSpPr/>
            <p:nvPr/>
          </p:nvSpPr>
          <p:spPr>
            <a:xfrm>
              <a:off x="-32909685" y="-917427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1" name="Ellipse 1050">
              <a:extLst>
                <a:ext uri="{FF2B5EF4-FFF2-40B4-BE49-F238E27FC236}">
                  <a16:creationId xmlns:a16="http://schemas.microsoft.com/office/drawing/2014/main" id="{96E66DE9-177C-A04F-39FC-52ADBBA5B3E7}"/>
                </a:ext>
              </a:extLst>
            </p:cNvPr>
            <p:cNvSpPr/>
            <p:nvPr/>
          </p:nvSpPr>
          <p:spPr>
            <a:xfrm>
              <a:off x="-32604769" y="-594817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2" name="Ellipse 1051">
              <a:extLst>
                <a:ext uri="{FF2B5EF4-FFF2-40B4-BE49-F238E27FC236}">
                  <a16:creationId xmlns:a16="http://schemas.microsoft.com/office/drawing/2014/main" id="{A5D88FB4-50C3-5813-10D8-F4094F850286}"/>
                </a:ext>
              </a:extLst>
            </p:cNvPr>
            <p:cNvSpPr/>
            <p:nvPr/>
          </p:nvSpPr>
          <p:spPr>
            <a:xfrm>
              <a:off x="-32382427" y="-825879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3" name="Ellipse 1052">
              <a:extLst>
                <a:ext uri="{FF2B5EF4-FFF2-40B4-BE49-F238E27FC236}">
                  <a16:creationId xmlns:a16="http://schemas.microsoft.com/office/drawing/2014/main" id="{3D3B86D3-9B17-C771-F36B-E26B4D07473A}"/>
                </a:ext>
              </a:extLst>
            </p:cNvPr>
            <p:cNvSpPr/>
            <p:nvPr/>
          </p:nvSpPr>
          <p:spPr>
            <a:xfrm>
              <a:off x="-32659711" y="-594826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4" name="Ellipse 1053">
              <a:extLst>
                <a:ext uri="{FF2B5EF4-FFF2-40B4-BE49-F238E27FC236}">
                  <a16:creationId xmlns:a16="http://schemas.microsoft.com/office/drawing/2014/main" id="{D3DBC6D9-5222-DE12-45E7-05B3250DC321}"/>
                </a:ext>
              </a:extLst>
            </p:cNvPr>
            <p:cNvSpPr/>
            <p:nvPr/>
          </p:nvSpPr>
          <p:spPr>
            <a:xfrm>
              <a:off x="-32715941" y="-594817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5" name="Ellipse 1054">
              <a:extLst>
                <a:ext uri="{FF2B5EF4-FFF2-40B4-BE49-F238E27FC236}">
                  <a16:creationId xmlns:a16="http://schemas.microsoft.com/office/drawing/2014/main" id="{0436386B-493A-022B-445F-5190E42A4E27}"/>
                </a:ext>
              </a:extLst>
            </p:cNvPr>
            <p:cNvSpPr/>
            <p:nvPr/>
          </p:nvSpPr>
          <p:spPr>
            <a:xfrm>
              <a:off x="-32770882" y="-594826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6" name="Ellipse 1055">
              <a:extLst>
                <a:ext uri="{FF2B5EF4-FFF2-40B4-BE49-F238E27FC236}">
                  <a16:creationId xmlns:a16="http://schemas.microsoft.com/office/drawing/2014/main" id="{BF353247-DF4E-54E7-5437-922B435771B2}"/>
                </a:ext>
              </a:extLst>
            </p:cNvPr>
            <p:cNvSpPr/>
            <p:nvPr/>
          </p:nvSpPr>
          <p:spPr>
            <a:xfrm>
              <a:off x="-32493598" y="-825879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7" name="Ellipse 1056">
              <a:extLst>
                <a:ext uri="{FF2B5EF4-FFF2-40B4-BE49-F238E27FC236}">
                  <a16:creationId xmlns:a16="http://schemas.microsoft.com/office/drawing/2014/main" id="{313C3444-2673-5E79-BFBB-0690FF70AAB2}"/>
                </a:ext>
              </a:extLst>
            </p:cNvPr>
            <p:cNvSpPr/>
            <p:nvPr/>
          </p:nvSpPr>
          <p:spPr>
            <a:xfrm>
              <a:off x="-32827112" y="-594817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8" name="Ellipse 1057">
              <a:extLst>
                <a:ext uri="{FF2B5EF4-FFF2-40B4-BE49-F238E27FC236}">
                  <a16:creationId xmlns:a16="http://schemas.microsoft.com/office/drawing/2014/main" id="{F5E2F9D5-74AD-1F80-1E41-8E2E47226109}"/>
                </a:ext>
              </a:extLst>
            </p:cNvPr>
            <p:cNvSpPr/>
            <p:nvPr/>
          </p:nvSpPr>
          <p:spPr>
            <a:xfrm>
              <a:off x="-32882053" y="-594826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9" name="Ellipse 1058">
              <a:extLst>
                <a:ext uri="{FF2B5EF4-FFF2-40B4-BE49-F238E27FC236}">
                  <a16:creationId xmlns:a16="http://schemas.microsoft.com/office/drawing/2014/main" id="{42889021-5CFF-6CCC-3F2F-111E6D4D592D}"/>
                </a:ext>
              </a:extLst>
            </p:cNvPr>
            <p:cNvSpPr/>
            <p:nvPr/>
          </p:nvSpPr>
          <p:spPr>
            <a:xfrm>
              <a:off x="-33160304" y="-758531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0" name="Ellipse 1059">
              <a:extLst>
                <a:ext uri="{FF2B5EF4-FFF2-40B4-BE49-F238E27FC236}">
                  <a16:creationId xmlns:a16="http://schemas.microsoft.com/office/drawing/2014/main" id="{F589AF47-ECBA-A87C-F2AE-67EB61531998}"/>
                </a:ext>
              </a:extLst>
            </p:cNvPr>
            <p:cNvSpPr/>
            <p:nvPr/>
          </p:nvSpPr>
          <p:spPr>
            <a:xfrm>
              <a:off x="-32604769" y="-825879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1" name="Ellipse 1060">
              <a:extLst>
                <a:ext uri="{FF2B5EF4-FFF2-40B4-BE49-F238E27FC236}">
                  <a16:creationId xmlns:a16="http://schemas.microsoft.com/office/drawing/2014/main" id="{F9BF7CC8-341C-E182-FFCC-130F837CC122}"/>
                </a:ext>
              </a:extLst>
            </p:cNvPr>
            <p:cNvSpPr/>
            <p:nvPr/>
          </p:nvSpPr>
          <p:spPr>
            <a:xfrm>
              <a:off x="-33049133" y="-758531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2" name="Ellipse 1061">
              <a:extLst>
                <a:ext uri="{FF2B5EF4-FFF2-40B4-BE49-F238E27FC236}">
                  <a16:creationId xmlns:a16="http://schemas.microsoft.com/office/drawing/2014/main" id="{C4DA3791-E6AA-66E2-7763-0C64459727DD}"/>
                </a:ext>
              </a:extLst>
            </p:cNvPr>
            <p:cNvSpPr/>
            <p:nvPr/>
          </p:nvSpPr>
          <p:spPr>
            <a:xfrm>
              <a:off x="-32993225" y="-594826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3" name="Ellipse 1062">
              <a:extLst>
                <a:ext uri="{FF2B5EF4-FFF2-40B4-BE49-F238E27FC236}">
                  <a16:creationId xmlns:a16="http://schemas.microsoft.com/office/drawing/2014/main" id="{0410FFF4-5269-BDF1-0859-CA53F76E8123}"/>
                </a:ext>
              </a:extLst>
            </p:cNvPr>
            <p:cNvSpPr/>
            <p:nvPr/>
          </p:nvSpPr>
          <p:spPr>
            <a:xfrm>
              <a:off x="-32493356" y="-758531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4" name="Ellipse 1063">
              <a:extLst>
                <a:ext uri="{FF2B5EF4-FFF2-40B4-BE49-F238E27FC236}">
                  <a16:creationId xmlns:a16="http://schemas.microsoft.com/office/drawing/2014/main" id="{3454B0C8-F6F0-0AA6-F641-8317E1A8B83D}"/>
                </a:ext>
              </a:extLst>
            </p:cNvPr>
            <p:cNvSpPr/>
            <p:nvPr/>
          </p:nvSpPr>
          <p:spPr>
            <a:xfrm>
              <a:off x="-33104396" y="-594826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5" name="Ellipse 1064">
              <a:extLst>
                <a:ext uri="{FF2B5EF4-FFF2-40B4-BE49-F238E27FC236}">
                  <a16:creationId xmlns:a16="http://schemas.microsoft.com/office/drawing/2014/main" id="{5D8D960A-76F8-6B30-0E6C-2B3854F8CA60}"/>
                </a:ext>
              </a:extLst>
            </p:cNvPr>
            <p:cNvSpPr/>
            <p:nvPr/>
          </p:nvSpPr>
          <p:spPr>
            <a:xfrm>
              <a:off x="-32715619" y="-604485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6" name="Ellipse 1065">
              <a:extLst>
                <a:ext uri="{FF2B5EF4-FFF2-40B4-BE49-F238E27FC236}">
                  <a16:creationId xmlns:a16="http://schemas.microsoft.com/office/drawing/2014/main" id="{B378968A-3347-0C51-4AA7-8353289F694E}"/>
                </a:ext>
              </a:extLst>
            </p:cNvPr>
            <p:cNvSpPr/>
            <p:nvPr/>
          </p:nvSpPr>
          <p:spPr>
            <a:xfrm>
              <a:off x="-33132028" y="-93668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7" name="Ellipse 1066">
              <a:extLst>
                <a:ext uri="{FF2B5EF4-FFF2-40B4-BE49-F238E27FC236}">
                  <a16:creationId xmlns:a16="http://schemas.microsoft.com/office/drawing/2014/main" id="{E4B2B04E-A10A-ADD1-E4EF-3469B98DE7AA}"/>
                </a:ext>
              </a:extLst>
            </p:cNvPr>
            <p:cNvSpPr/>
            <p:nvPr/>
          </p:nvSpPr>
          <p:spPr>
            <a:xfrm>
              <a:off x="-34799680" y="-753689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8" name="Ellipse 1067">
              <a:extLst>
                <a:ext uri="{FF2B5EF4-FFF2-40B4-BE49-F238E27FC236}">
                  <a16:creationId xmlns:a16="http://schemas.microsoft.com/office/drawing/2014/main" id="{6C27CF46-C956-208E-1ABB-652363B2C06A}"/>
                </a:ext>
              </a:extLst>
            </p:cNvPr>
            <p:cNvSpPr/>
            <p:nvPr/>
          </p:nvSpPr>
          <p:spPr>
            <a:xfrm>
              <a:off x="-34688508" y="-753689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9" name="Ellipse 1068">
              <a:extLst>
                <a:ext uri="{FF2B5EF4-FFF2-40B4-BE49-F238E27FC236}">
                  <a16:creationId xmlns:a16="http://schemas.microsoft.com/office/drawing/2014/main" id="{DAFC8A58-91D4-C4EE-077F-19B4D4438AD2}"/>
                </a:ext>
              </a:extLst>
            </p:cNvPr>
            <p:cNvSpPr/>
            <p:nvPr/>
          </p:nvSpPr>
          <p:spPr>
            <a:xfrm>
              <a:off x="-34466165" y="-753689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0" name="Ellipse 1069">
              <a:extLst>
                <a:ext uri="{FF2B5EF4-FFF2-40B4-BE49-F238E27FC236}">
                  <a16:creationId xmlns:a16="http://schemas.microsoft.com/office/drawing/2014/main" id="{1FC6F712-1D91-AA3D-A9FE-7B3E22334DB3}"/>
                </a:ext>
              </a:extLst>
            </p:cNvPr>
            <p:cNvSpPr/>
            <p:nvPr/>
          </p:nvSpPr>
          <p:spPr>
            <a:xfrm>
              <a:off x="-33188017" y="-936649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1" name="Ellipse 1070">
              <a:extLst>
                <a:ext uri="{FF2B5EF4-FFF2-40B4-BE49-F238E27FC236}">
                  <a16:creationId xmlns:a16="http://schemas.microsoft.com/office/drawing/2014/main" id="{35AD8812-557F-6E9A-5CF9-8EB8F51A0EF8}"/>
                </a:ext>
              </a:extLst>
            </p:cNvPr>
            <p:cNvSpPr/>
            <p:nvPr/>
          </p:nvSpPr>
          <p:spPr>
            <a:xfrm>
              <a:off x="-34354994" y="-753689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2" name="Ellipse 1071">
              <a:extLst>
                <a:ext uri="{FF2B5EF4-FFF2-40B4-BE49-F238E27FC236}">
                  <a16:creationId xmlns:a16="http://schemas.microsoft.com/office/drawing/2014/main" id="{77B28635-A0BB-BA0D-1472-A4512706BAB8}"/>
                </a:ext>
              </a:extLst>
            </p:cNvPr>
            <p:cNvSpPr/>
            <p:nvPr/>
          </p:nvSpPr>
          <p:spPr>
            <a:xfrm>
              <a:off x="-32826790" y="-604485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3" name="Ellipse 1072">
              <a:extLst>
                <a:ext uri="{FF2B5EF4-FFF2-40B4-BE49-F238E27FC236}">
                  <a16:creationId xmlns:a16="http://schemas.microsoft.com/office/drawing/2014/main" id="{ED48BFE8-DD9C-820A-DCD7-3B08067EB40F}"/>
                </a:ext>
              </a:extLst>
            </p:cNvPr>
            <p:cNvSpPr/>
            <p:nvPr/>
          </p:nvSpPr>
          <p:spPr>
            <a:xfrm>
              <a:off x="-34243823" y="-753689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4" name="Ellipse 1073">
              <a:extLst>
                <a:ext uri="{FF2B5EF4-FFF2-40B4-BE49-F238E27FC236}">
                  <a16:creationId xmlns:a16="http://schemas.microsoft.com/office/drawing/2014/main" id="{E76E7FA8-7A7F-8B69-61E9-291A643943B7}"/>
                </a:ext>
              </a:extLst>
            </p:cNvPr>
            <p:cNvSpPr/>
            <p:nvPr/>
          </p:nvSpPr>
          <p:spPr>
            <a:xfrm>
              <a:off x="-34104697" y="-825911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5" name="Ellipse 1074">
              <a:extLst>
                <a:ext uri="{FF2B5EF4-FFF2-40B4-BE49-F238E27FC236}">
                  <a16:creationId xmlns:a16="http://schemas.microsoft.com/office/drawing/2014/main" id="{009CAE99-899E-B5F3-960F-26CB3D593027}"/>
                </a:ext>
              </a:extLst>
            </p:cNvPr>
            <p:cNvSpPr/>
            <p:nvPr/>
          </p:nvSpPr>
          <p:spPr>
            <a:xfrm>
              <a:off x="-34132651" y="-753689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6" name="Ellipse 1075">
              <a:extLst>
                <a:ext uri="{FF2B5EF4-FFF2-40B4-BE49-F238E27FC236}">
                  <a16:creationId xmlns:a16="http://schemas.microsoft.com/office/drawing/2014/main" id="{95C30B9F-78CF-E5E8-AE13-F2D4C77FD2EB}"/>
                </a:ext>
              </a:extLst>
            </p:cNvPr>
            <p:cNvSpPr/>
            <p:nvPr/>
          </p:nvSpPr>
          <p:spPr>
            <a:xfrm>
              <a:off x="-32020797" y="-830704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7" name="Ellipse 1076">
              <a:extLst>
                <a:ext uri="{FF2B5EF4-FFF2-40B4-BE49-F238E27FC236}">
                  <a16:creationId xmlns:a16="http://schemas.microsoft.com/office/drawing/2014/main" id="{3A76E55B-ACD8-B1BF-E3E2-4FB6651A32BD}"/>
                </a:ext>
              </a:extLst>
            </p:cNvPr>
            <p:cNvSpPr/>
            <p:nvPr/>
          </p:nvSpPr>
          <p:spPr>
            <a:xfrm>
              <a:off x="-34021480" y="-753689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8" name="Ellipse 1077">
              <a:extLst>
                <a:ext uri="{FF2B5EF4-FFF2-40B4-BE49-F238E27FC236}">
                  <a16:creationId xmlns:a16="http://schemas.microsoft.com/office/drawing/2014/main" id="{01B3DE84-CC74-9141-53EE-0AF9F410BE1B}"/>
                </a:ext>
              </a:extLst>
            </p:cNvPr>
            <p:cNvSpPr/>
            <p:nvPr/>
          </p:nvSpPr>
          <p:spPr>
            <a:xfrm>
              <a:off x="-32937961" y="-604485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9" name="Ellipse 1078">
              <a:extLst>
                <a:ext uri="{FF2B5EF4-FFF2-40B4-BE49-F238E27FC236}">
                  <a16:creationId xmlns:a16="http://schemas.microsoft.com/office/drawing/2014/main" id="{B3703A7B-F132-C2B9-EE1B-A9EFFD1B741B}"/>
                </a:ext>
              </a:extLst>
            </p:cNvPr>
            <p:cNvSpPr/>
            <p:nvPr/>
          </p:nvSpPr>
          <p:spPr>
            <a:xfrm>
              <a:off x="-33910308" y="-753689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0" name="Ellipse 1079">
              <a:extLst>
                <a:ext uri="{FF2B5EF4-FFF2-40B4-BE49-F238E27FC236}">
                  <a16:creationId xmlns:a16="http://schemas.microsoft.com/office/drawing/2014/main" id="{CA262EE1-AC78-5C22-DEA7-598C0F34C719}"/>
                </a:ext>
              </a:extLst>
            </p:cNvPr>
            <p:cNvSpPr/>
            <p:nvPr/>
          </p:nvSpPr>
          <p:spPr>
            <a:xfrm>
              <a:off x="-33020857" y="-917427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1" name="Ellipse 1080">
              <a:extLst>
                <a:ext uri="{FF2B5EF4-FFF2-40B4-BE49-F238E27FC236}">
                  <a16:creationId xmlns:a16="http://schemas.microsoft.com/office/drawing/2014/main" id="{AD32C87D-6A8E-D63E-3C70-E7BCFF6F520F}"/>
                </a:ext>
              </a:extLst>
            </p:cNvPr>
            <p:cNvSpPr/>
            <p:nvPr/>
          </p:nvSpPr>
          <p:spPr>
            <a:xfrm>
              <a:off x="-33799137" y="-753689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2" name="Ellipse 1081">
              <a:extLst>
                <a:ext uri="{FF2B5EF4-FFF2-40B4-BE49-F238E27FC236}">
                  <a16:creationId xmlns:a16="http://schemas.microsoft.com/office/drawing/2014/main" id="{E0245420-DE6D-FC39-C365-3A42916D0CAE}"/>
                </a:ext>
              </a:extLst>
            </p:cNvPr>
            <p:cNvSpPr/>
            <p:nvPr/>
          </p:nvSpPr>
          <p:spPr>
            <a:xfrm>
              <a:off x="-33049133" y="-604485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3" name="Ellipse 1082">
              <a:extLst>
                <a:ext uri="{FF2B5EF4-FFF2-40B4-BE49-F238E27FC236}">
                  <a16:creationId xmlns:a16="http://schemas.microsoft.com/office/drawing/2014/main" id="{7B6FF03A-6E66-5872-1E4E-E4E106ADBAE3}"/>
                </a:ext>
              </a:extLst>
            </p:cNvPr>
            <p:cNvSpPr/>
            <p:nvPr/>
          </p:nvSpPr>
          <p:spPr>
            <a:xfrm>
              <a:off x="-33687966" y="-753689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4" name="Ellipse 1083">
              <a:extLst>
                <a:ext uri="{FF2B5EF4-FFF2-40B4-BE49-F238E27FC236}">
                  <a16:creationId xmlns:a16="http://schemas.microsoft.com/office/drawing/2014/main" id="{C422C7E1-7DBB-C601-8DB0-EABD1BB55849}"/>
                </a:ext>
              </a:extLst>
            </p:cNvPr>
            <p:cNvSpPr/>
            <p:nvPr/>
          </p:nvSpPr>
          <p:spPr>
            <a:xfrm>
              <a:off x="-32020797" y="-888474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5" name="Ellipse 1084">
              <a:extLst>
                <a:ext uri="{FF2B5EF4-FFF2-40B4-BE49-F238E27FC236}">
                  <a16:creationId xmlns:a16="http://schemas.microsoft.com/office/drawing/2014/main" id="{3B939911-9A76-57BA-6D70-63E5A0F628E3}"/>
                </a:ext>
              </a:extLst>
            </p:cNvPr>
            <p:cNvSpPr/>
            <p:nvPr/>
          </p:nvSpPr>
          <p:spPr>
            <a:xfrm>
              <a:off x="-31909626" y="-888474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6" name="Ellipse 1085">
              <a:extLst>
                <a:ext uri="{FF2B5EF4-FFF2-40B4-BE49-F238E27FC236}">
                  <a16:creationId xmlns:a16="http://schemas.microsoft.com/office/drawing/2014/main" id="{F0651DFF-8AFF-7A8B-82E4-B67904F00FC2}"/>
                </a:ext>
              </a:extLst>
            </p:cNvPr>
            <p:cNvSpPr/>
            <p:nvPr/>
          </p:nvSpPr>
          <p:spPr>
            <a:xfrm>
              <a:off x="-32827112" y="-614071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7" name="Ellipse 1086">
              <a:extLst>
                <a:ext uri="{FF2B5EF4-FFF2-40B4-BE49-F238E27FC236}">
                  <a16:creationId xmlns:a16="http://schemas.microsoft.com/office/drawing/2014/main" id="{012EC72D-2346-98D7-1FE2-8F0DAC0F0E8D}"/>
                </a:ext>
              </a:extLst>
            </p:cNvPr>
            <p:cNvSpPr/>
            <p:nvPr/>
          </p:nvSpPr>
          <p:spPr>
            <a:xfrm>
              <a:off x="-32882053" y="-614079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8" name="Ellipse 1087">
              <a:extLst>
                <a:ext uri="{FF2B5EF4-FFF2-40B4-BE49-F238E27FC236}">
                  <a16:creationId xmlns:a16="http://schemas.microsoft.com/office/drawing/2014/main" id="{0DF5908E-BDC9-8245-470D-796D1643D637}"/>
                </a:ext>
              </a:extLst>
            </p:cNvPr>
            <p:cNvSpPr/>
            <p:nvPr/>
          </p:nvSpPr>
          <p:spPr>
            <a:xfrm>
              <a:off x="-32993225" y="-614079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9" name="Ellipse 1088">
              <a:extLst>
                <a:ext uri="{FF2B5EF4-FFF2-40B4-BE49-F238E27FC236}">
                  <a16:creationId xmlns:a16="http://schemas.microsoft.com/office/drawing/2014/main" id="{B7083D53-7A51-992F-E97B-01EC93ACBFA8}"/>
                </a:ext>
              </a:extLst>
            </p:cNvPr>
            <p:cNvSpPr/>
            <p:nvPr/>
          </p:nvSpPr>
          <p:spPr>
            <a:xfrm>
              <a:off x="-34827795" y="-748856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0" name="Ellipse 1089">
              <a:extLst>
                <a:ext uri="{FF2B5EF4-FFF2-40B4-BE49-F238E27FC236}">
                  <a16:creationId xmlns:a16="http://schemas.microsoft.com/office/drawing/2014/main" id="{983CD9E7-5972-D995-99F3-951C2C23224B}"/>
                </a:ext>
              </a:extLst>
            </p:cNvPr>
            <p:cNvSpPr/>
            <p:nvPr/>
          </p:nvSpPr>
          <p:spPr>
            <a:xfrm>
              <a:off x="-34438212" y="-748888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1" name="Ellipse 1090">
              <a:extLst>
                <a:ext uri="{FF2B5EF4-FFF2-40B4-BE49-F238E27FC236}">
                  <a16:creationId xmlns:a16="http://schemas.microsoft.com/office/drawing/2014/main" id="{7C672793-5AD9-5699-8B0F-1A2455D17BEC}"/>
                </a:ext>
              </a:extLst>
            </p:cNvPr>
            <p:cNvSpPr/>
            <p:nvPr/>
          </p:nvSpPr>
          <p:spPr>
            <a:xfrm>
              <a:off x="-32827112" y="-883648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2" name="Ellipse 1091">
              <a:extLst>
                <a:ext uri="{FF2B5EF4-FFF2-40B4-BE49-F238E27FC236}">
                  <a16:creationId xmlns:a16="http://schemas.microsoft.com/office/drawing/2014/main" id="{842283AC-9713-F7EB-3F00-D4874ECB76A9}"/>
                </a:ext>
              </a:extLst>
            </p:cNvPr>
            <p:cNvSpPr/>
            <p:nvPr/>
          </p:nvSpPr>
          <p:spPr>
            <a:xfrm>
              <a:off x="-34327040" y="-748888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3" name="Ellipse 1092">
              <a:extLst>
                <a:ext uri="{FF2B5EF4-FFF2-40B4-BE49-F238E27FC236}">
                  <a16:creationId xmlns:a16="http://schemas.microsoft.com/office/drawing/2014/main" id="{47755AE4-38D8-FC1C-372C-C23C3118FC58}"/>
                </a:ext>
              </a:extLst>
            </p:cNvPr>
            <p:cNvSpPr/>
            <p:nvPr/>
          </p:nvSpPr>
          <p:spPr>
            <a:xfrm>
              <a:off x="-32715941" y="-883648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4" name="Ellipse 1093">
              <a:extLst>
                <a:ext uri="{FF2B5EF4-FFF2-40B4-BE49-F238E27FC236}">
                  <a16:creationId xmlns:a16="http://schemas.microsoft.com/office/drawing/2014/main" id="{5B011D45-98F9-91F8-3EEC-13B329DE6B42}"/>
                </a:ext>
              </a:extLst>
            </p:cNvPr>
            <p:cNvSpPr/>
            <p:nvPr/>
          </p:nvSpPr>
          <p:spPr>
            <a:xfrm>
              <a:off x="-34215869" y="-748888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5" name="Ellipse 1094">
              <a:extLst>
                <a:ext uri="{FF2B5EF4-FFF2-40B4-BE49-F238E27FC236}">
                  <a16:creationId xmlns:a16="http://schemas.microsoft.com/office/drawing/2014/main" id="{EAC49019-8C55-620F-F8B7-1B00340AD0BA}"/>
                </a:ext>
              </a:extLst>
            </p:cNvPr>
            <p:cNvSpPr/>
            <p:nvPr/>
          </p:nvSpPr>
          <p:spPr>
            <a:xfrm>
              <a:off x="-32604769" y="-883648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6" name="Ellipse 1095">
              <a:extLst>
                <a:ext uri="{FF2B5EF4-FFF2-40B4-BE49-F238E27FC236}">
                  <a16:creationId xmlns:a16="http://schemas.microsoft.com/office/drawing/2014/main" id="{DC60DDF9-7DCA-9F6D-CB96-804B8B3798AB}"/>
                </a:ext>
              </a:extLst>
            </p:cNvPr>
            <p:cNvSpPr/>
            <p:nvPr/>
          </p:nvSpPr>
          <p:spPr>
            <a:xfrm>
              <a:off x="-34104697" y="-748888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7" name="Ellipse 1096">
              <a:extLst>
                <a:ext uri="{FF2B5EF4-FFF2-40B4-BE49-F238E27FC236}">
                  <a16:creationId xmlns:a16="http://schemas.microsoft.com/office/drawing/2014/main" id="{E193C03F-ABF2-F0FA-309A-56215E8080B3}"/>
                </a:ext>
              </a:extLst>
            </p:cNvPr>
            <p:cNvSpPr/>
            <p:nvPr/>
          </p:nvSpPr>
          <p:spPr>
            <a:xfrm>
              <a:off x="-32493598" y="-883648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8" name="Ellipse 1097">
              <a:extLst>
                <a:ext uri="{FF2B5EF4-FFF2-40B4-BE49-F238E27FC236}">
                  <a16:creationId xmlns:a16="http://schemas.microsoft.com/office/drawing/2014/main" id="{4E50EF51-860D-EF17-C3FA-969ED882691B}"/>
                </a:ext>
              </a:extLst>
            </p:cNvPr>
            <p:cNvSpPr/>
            <p:nvPr/>
          </p:nvSpPr>
          <p:spPr>
            <a:xfrm>
              <a:off x="-32382427" y="-883648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9" name="Ellipse 1098">
              <a:extLst>
                <a:ext uri="{FF2B5EF4-FFF2-40B4-BE49-F238E27FC236}">
                  <a16:creationId xmlns:a16="http://schemas.microsoft.com/office/drawing/2014/main" id="{B429D66B-DBA0-0BB0-87DB-D84BBC92FBE1}"/>
                </a:ext>
              </a:extLst>
            </p:cNvPr>
            <p:cNvSpPr/>
            <p:nvPr/>
          </p:nvSpPr>
          <p:spPr>
            <a:xfrm>
              <a:off x="-33687966" y="-638159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0" name="Ellipse 1099">
              <a:extLst>
                <a:ext uri="{FF2B5EF4-FFF2-40B4-BE49-F238E27FC236}">
                  <a16:creationId xmlns:a16="http://schemas.microsoft.com/office/drawing/2014/main" id="{4514A441-DA8A-215F-8D92-F01418784B90}"/>
                </a:ext>
              </a:extLst>
            </p:cNvPr>
            <p:cNvSpPr/>
            <p:nvPr/>
          </p:nvSpPr>
          <p:spPr>
            <a:xfrm>
              <a:off x="-32271255" y="-883648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1" name="Ellipse 1100">
              <a:extLst>
                <a:ext uri="{FF2B5EF4-FFF2-40B4-BE49-F238E27FC236}">
                  <a16:creationId xmlns:a16="http://schemas.microsoft.com/office/drawing/2014/main" id="{E9FC3B8F-5B18-2519-D9F3-5B90DE15C9C4}"/>
                </a:ext>
              </a:extLst>
            </p:cNvPr>
            <p:cNvSpPr/>
            <p:nvPr/>
          </p:nvSpPr>
          <p:spPr>
            <a:xfrm>
              <a:off x="-32160084" y="-883648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2" name="Ellipse 1101">
              <a:extLst>
                <a:ext uri="{FF2B5EF4-FFF2-40B4-BE49-F238E27FC236}">
                  <a16:creationId xmlns:a16="http://schemas.microsoft.com/office/drawing/2014/main" id="{94ED22E7-5287-0ADF-0F32-01058113A538}"/>
                </a:ext>
              </a:extLst>
            </p:cNvPr>
            <p:cNvSpPr/>
            <p:nvPr/>
          </p:nvSpPr>
          <p:spPr>
            <a:xfrm>
              <a:off x="-32048993" y="-883648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3" name="Ellipse 1102">
              <a:extLst>
                <a:ext uri="{FF2B5EF4-FFF2-40B4-BE49-F238E27FC236}">
                  <a16:creationId xmlns:a16="http://schemas.microsoft.com/office/drawing/2014/main" id="{FDE3DC79-1E4E-BC4A-ABA4-9D0B7529EDA8}"/>
                </a:ext>
              </a:extLst>
            </p:cNvPr>
            <p:cNvSpPr/>
            <p:nvPr/>
          </p:nvSpPr>
          <p:spPr>
            <a:xfrm>
              <a:off x="-34021480" y="-830713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4" name="Ellipse 1103">
              <a:extLst>
                <a:ext uri="{FF2B5EF4-FFF2-40B4-BE49-F238E27FC236}">
                  <a16:creationId xmlns:a16="http://schemas.microsoft.com/office/drawing/2014/main" id="{51A8148F-F4F8-6FF9-0D17-C24A68FAA1FF}"/>
                </a:ext>
              </a:extLst>
            </p:cNvPr>
            <p:cNvSpPr/>
            <p:nvPr/>
          </p:nvSpPr>
          <p:spPr>
            <a:xfrm>
              <a:off x="-31937822" y="-8836488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5" name="Ellipse 1104">
              <a:extLst>
                <a:ext uri="{FF2B5EF4-FFF2-40B4-BE49-F238E27FC236}">
                  <a16:creationId xmlns:a16="http://schemas.microsoft.com/office/drawing/2014/main" id="{7AC5BB73-096A-AE0F-C641-FBE6EB8BB523}"/>
                </a:ext>
              </a:extLst>
            </p:cNvPr>
            <p:cNvSpPr/>
            <p:nvPr/>
          </p:nvSpPr>
          <p:spPr>
            <a:xfrm>
              <a:off x="-34132651" y="-830713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6" name="Ellipse 1105">
              <a:extLst>
                <a:ext uri="{FF2B5EF4-FFF2-40B4-BE49-F238E27FC236}">
                  <a16:creationId xmlns:a16="http://schemas.microsoft.com/office/drawing/2014/main" id="{012F4F07-23D6-33F2-45E1-5BDD790FC9C3}"/>
                </a:ext>
              </a:extLst>
            </p:cNvPr>
            <p:cNvSpPr/>
            <p:nvPr/>
          </p:nvSpPr>
          <p:spPr>
            <a:xfrm>
              <a:off x="-33743874" y="-878887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7" name="Ellipse 1106">
              <a:extLst>
                <a:ext uri="{FF2B5EF4-FFF2-40B4-BE49-F238E27FC236}">
                  <a16:creationId xmlns:a16="http://schemas.microsoft.com/office/drawing/2014/main" id="{E2217B47-A6C7-0786-82FA-3230023461AD}"/>
                </a:ext>
              </a:extLst>
            </p:cNvPr>
            <p:cNvSpPr/>
            <p:nvPr/>
          </p:nvSpPr>
          <p:spPr>
            <a:xfrm>
              <a:off x="-33687966" y="-657412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8" name="Ellipse 1107">
              <a:extLst>
                <a:ext uri="{FF2B5EF4-FFF2-40B4-BE49-F238E27FC236}">
                  <a16:creationId xmlns:a16="http://schemas.microsoft.com/office/drawing/2014/main" id="{2B9BE96E-5E0B-3E5A-3D5D-F049EE5222DF}"/>
                </a:ext>
              </a:extLst>
            </p:cNvPr>
            <p:cNvSpPr/>
            <p:nvPr/>
          </p:nvSpPr>
          <p:spPr>
            <a:xfrm>
              <a:off x="-32159842" y="-835554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9" name="Ellipse 1108">
              <a:extLst>
                <a:ext uri="{FF2B5EF4-FFF2-40B4-BE49-F238E27FC236}">
                  <a16:creationId xmlns:a16="http://schemas.microsoft.com/office/drawing/2014/main" id="{60B542E5-94B7-38E6-5E07-1FE4FC0CCDDC}"/>
                </a:ext>
              </a:extLst>
            </p:cNvPr>
            <p:cNvSpPr/>
            <p:nvPr/>
          </p:nvSpPr>
          <p:spPr>
            <a:xfrm>
              <a:off x="-33410359" y="-878887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0" name="Ellipse 1109">
              <a:extLst>
                <a:ext uri="{FF2B5EF4-FFF2-40B4-BE49-F238E27FC236}">
                  <a16:creationId xmlns:a16="http://schemas.microsoft.com/office/drawing/2014/main" id="{2C2F547A-312A-D207-AD66-62C358D6098B}"/>
                </a:ext>
              </a:extLst>
            </p:cNvPr>
            <p:cNvSpPr/>
            <p:nvPr/>
          </p:nvSpPr>
          <p:spPr>
            <a:xfrm>
              <a:off x="-33799137" y="-657412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1" name="Ellipse 1110">
              <a:extLst>
                <a:ext uri="{FF2B5EF4-FFF2-40B4-BE49-F238E27FC236}">
                  <a16:creationId xmlns:a16="http://schemas.microsoft.com/office/drawing/2014/main" id="{75B877CF-3D2E-383D-48DA-5F7B657FE4BD}"/>
                </a:ext>
              </a:extLst>
            </p:cNvPr>
            <p:cNvSpPr/>
            <p:nvPr/>
          </p:nvSpPr>
          <p:spPr>
            <a:xfrm>
              <a:off x="-32909685" y="-878911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2" name="Ellipse 1111">
              <a:extLst>
                <a:ext uri="{FF2B5EF4-FFF2-40B4-BE49-F238E27FC236}">
                  <a16:creationId xmlns:a16="http://schemas.microsoft.com/office/drawing/2014/main" id="{9EBCD267-93E7-996E-BF0D-6A757AEFC6AA}"/>
                </a:ext>
              </a:extLst>
            </p:cNvPr>
            <p:cNvSpPr/>
            <p:nvPr/>
          </p:nvSpPr>
          <p:spPr>
            <a:xfrm>
              <a:off x="-32798514" y="-878911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3" name="Ellipse 1112">
              <a:extLst>
                <a:ext uri="{FF2B5EF4-FFF2-40B4-BE49-F238E27FC236}">
                  <a16:creationId xmlns:a16="http://schemas.microsoft.com/office/drawing/2014/main" id="{EA1ADDDF-5B79-8A32-251E-418F3CF3099B}"/>
                </a:ext>
              </a:extLst>
            </p:cNvPr>
            <p:cNvSpPr/>
            <p:nvPr/>
          </p:nvSpPr>
          <p:spPr>
            <a:xfrm>
              <a:off x="-32632401" y="-878863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4" name="Ellipse 1113">
              <a:extLst>
                <a:ext uri="{FF2B5EF4-FFF2-40B4-BE49-F238E27FC236}">
                  <a16:creationId xmlns:a16="http://schemas.microsoft.com/office/drawing/2014/main" id="{98B7D201-1CF8-D3E8-D047-DF8D1B97BAC9}"/>
                </a:ext>
              </a:extLst>
            </p:cNvPr>
            <p:cNvSpPr/>
            <p:nvPr/>
          </p:nvSpPr>
          <p:spPr>
            <a:xfrm>
              <a:off x="-34299731" y="-744095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5" name="Ellipse 1114">
              <a:extLst>
                <a:ext uri="{FF2B5EF4-FFF2-40B4-BE49-F238E27FC236}">
                  <a16:creationId xmlns:a16="http://schemas.microsoft.com/office/drawing/2014/main" id="{EA5047E8-D4A3-442B-49A2-BE195B86491E}"/>
                </a:ext>
              </a:extLst>
            </p:cNvPr>
            <p:cNvSpPr/>
            <p:nvPr/>
          </p:nvSpPr>
          <p:spPr>
            <a:xfrm>
              <a:off x="-34243662" y="-744119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6" name="Ellipse 1115">
              <a:extLst>
                <a:ext uri="{FF2B5EF4-FFF2-40B4-BE49-F238E27FC236}">
                  <a16:creationId xmlns:a16="http://schemas.microsoft.com/office/drawing/2014/main" id="{FAE4A929-BD36-4D68-1145-E23FE074E82B}"/>
                </a:ext>
              </a:extLst>
            </p:cNvPr>
            <p:cNvSpPr/>
            <p:nvPr/>
          </p:nvSpPr>
          <p:spPr>
            <a:xfrm>
              <a:off x="-34188559" y="-744095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7" name="Ellipse 1116">
              <a:extLst>
                <a:ext uri="{FF2B5EF4-FFF2-40B4-BE49-F238E27FC236}">
                  <a16:creationId xmlns:a16="http://schemas.microsoft.com/office/drawing/2014/main" id="{2B0C8E47-1760-A1E1-911E-C6407075E8C0}"/>
                </a:ext>
              </a:extLst>
            </p:cNvPr>
            <p:cNvSpPr/>
            <p:nvPr/>
          </p:nvSpPr>
          <p:spPr>
            <a:xfrm>
              <a:off x="-34132490" y="-744119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8" name="Ellipse 1117">
              <a:extLst>
                <a:ext uri="{FF2B5EF4-FFF2-40B4-BE49-F238E27FC236}">
                  <a16:creationId xmlns:a16="http://schemas.microsoft.com/office/drawing/2014/main" id="{4A013560-8C47-C9C4-8FC3-7B0070F323F6}"/>
                </a:ext>
              </a:extLst>
            </p:cNvPr>
            <p:cNvSpPr/>
            <p:nvPr/>
          </p:nvSpPr>
          <p:spPr>
            <a:xfrm>
              <a:off x="-34077388" y="-744095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9" name="Ellipse 1118">
              <a:extLst>
                <a:ext uri="{FF2B5EF4-FFF2-40B4-BE49-F238E27FC236}">
                  <a16:creationId xmlns:a16="http://schemas.microsoft.com/office/drawing/2014/main" id="{E6CD1EB7-B854-3BC6-7A78-2188B56743BC}"/>
                </a:ext>
              </a:extLst>
            </p:cNvPr>
            <p:cNvSpPr/>
            <p:nvPr/>
          </p:nvSpPr>
          <p:spPr>
            <a:xfrm>
              <a:off x="-34021319" y="-744119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0" name="Ellipse 1119">
              <a:extLst>
                <a:ext uri="{FF2B5EF4-FFF2-40B4-BE49-F238E27FC236}">
                  <a16:creationId xmlns:a16="http://schemas.microsoft.com/office/drawing/2014/main" id="{EB54D556-DD61-3B4C-409D-36523EFEEAA1}"/>
                </a:ext>
              </a:extLst>
            </p:cNvPr>
            <p:cNvSpPr/>
            <p:nvPr/>
          </p:nvSpPr>
          <p:spPr>
            <a:xfrm>
              <a:off x="-33966216" y="-744095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1" name="Ellipse 1120">
              <a:extLst>
                <a:ext uri="{FF2B5EF4-FFF2-40B4-BE49-F238E27FC236}">
                  <a16:creationId xmlns:a16="http://schemas.microsoft.com/office/drawing/2014/main" id="{3E8382E0-BF40-9572-2FE2-C08BD6B49701}"/>
                </a:ext>
              </a:extLst>
            </p:cNvPr>
            <p:cNvSpPr/>
            <p:nvPr/>
          </p:nvSpPr>
          <p:spPr>
            <a:xfrm>
              <a:off x="-32271014" y="-835554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2" name="Ellipse 1121">
              <a:extLst>
                <a:ext uri="{FF2B5EF4-FFF2-40B4-BE49-F238E27FC236}">
                  <a16:creationId xmlns:a16="http://schemas.microsoft.com/office/drawing/2014/main" id="{6F7A5B73-5485-A0EB-B150-7DE97CC2D56A}"/>
                </a:ext>
              </a:extLst>
            </p:cNvPr>
            <p:cNvSpPr/>
            <p:nvPr/>
          </p:nvSpPr>
          <p:spPr>
            <a:xfrm>
              <a:off x="-33855045" y="-744095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3" name="Ellipse 1122">
              <a:extLst>
                <a:ext uri="{FF2B5EF4-FFF2-40B4-BE49-F238E27FC236}">
                  <a16:creationId xmlns:a16="http://schemas.microsoft.com/office/drawing/2014/main" id="{9F2B2783-88D0-AF5E-F268-EE666B720D3A}"/>
                </a:ext>
              </a:extLst>
            </p:cNvPr>
            <p:cNvSpPr/>
            <p:nvPr/>
          </p:nvSpPr>
          <p:spPr>
            <a:xfrm>
              <a:off x="-32020797" y="-926981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4" name="Ellipse 1123">
              <a:extLst>
                <a:ext uri="{FF2B5EF4-FFF2-40B4-BE49-F238E27FC236}">
                  <a16:creationId xmlns:a16="http://schemas.microsoft.com/office/drawing/2014/main" id="{917DCB06-9837-BC40-4DAF-ADBCD9AE7F13}"/>
                </a:ext>
              </a:extLst>
            </p:cNvPr>
            <p:cNvSpPr/>
            <p:nvPr/>
          </p:nvSpPr>
          <p:spPr>
            <a:xfrm>
              <a:off x="-32521230" y="-878863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5" name="Ellipse 1124">
              <a:extLst>
                <a:ext uri="{FF2B5EF4-FFF2-40B4-BE49-F238E27FC236}">
                  <a16:creationId xmlns:a16="http://schemas.microsoft.com/office/drawing/2014/main" id="{F953F68D-800D-6845-9290-2146B462C513}"/>
                </a:ext>
              </a:extLst>
            </p:cNvPr>
            <p:cNvSpPr/>
            <p:nvPr/>
          </p:nvSpPr>
          <p:spPr>
            <a:xfrm>
              <a:off x="-32382185" y="-835554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6" name="Ellipse 1125">
              <a:extLst>
                <a:ext uri="{FF2B5EF4-FFF2-40B4-BE49-F238E27FC236}">
                  <a16:creationId xmlns:a16="http://schemas.microsoft.com/office/drawing/2014/main" id="{E12815A4-BF52-B85A-1972-2D74D7BDF05A}"/>
                </a:ext>
              </a:extLst>
            </p:cNvPr>
            <p:cNvSpPr/>
            <p:nvPr/>
          </p:nvSpPr>
          <p:spPr>
            <a:xfrm>
              <a:off x="-32410058" y="-878863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7" name="Ellipse 1126">
              <a:extLst>
                <a:ext uri="{FF2B5EF4-FFF2-40B4-BE49-F238E27FC236}">
                  <a16:creationId xmlns:a16="http://schemas.microsoft.com/office/drawing/2014/main" id="{75151A06-47EB-591F-DFC0-B47C19383635}"/>
                </a:ext>
              </a:extLst>
            </p:cNvPr>
            <p:cNvSpPr/>
            <p:nvPr/>
          </p:nvSpPr>
          <p:spPr>
            <a:xfrm>
              <a:off x="-33910147" y="-667096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8" name="Ellipse 1127">
              <a:extLst>
                <a:ext uri="{FF2B5EF4-FFF2-40B4-BE49-F238E27FC236}">
                  <a16:creationId xmlns:a16="http://schemas.microsoft.com/office/drawing/2014/main" id="{9B1D2430-0530-1E8F-D23F-F451A98CC193}"/>
                </a:ext>
              </a:extLst>
            </p:cNvPr>
            <p:cNvSpPr/>
            <p:nvPr/>
          </p:nvSpPr>
          <p:spPr>
            <a:xfrm>
              <a:off x="-32298887" y="-878863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9" name="Ellipse 1128">
              <a:extLst>
                <a:ext uri="{FF2B5EF4-FFF2-40B4-BE49-F238E27FC236}">
                  <a16:creationId xmlns:a16="http://schemas.microsoft.com/office/drawing/2014/main" id="{2C5302E6-AFEF-1B11-48CF-C45295BA4D0B}"/>
                </a:ext>
              </a:extLst>
            </p:cNvPr>
            <p:cNvSpPr/>
            <p:nvPr/>
          </p:nvSpPr>
          <p:spPr>
            <a:xfrm>
              <a:off x="-32493356" y="-835554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0" name="Ellipse 1129">
              <a:extLst>
                <a:ext uri="{FF2B5EF4-FFF2-40B4-BE49-F238E27FC236}">
                  <a16:creationId xmlns:a16="http://schemas.microsoft.com/office/drawing/2014/main" id="{01B04262-D7D4-0945-FF6F-9D3390068722}"/>
                </a:ext>
              </a:extLst>
            </p:cNvPr>
            <p:cNvSpPr/>
            <p:nvPr/>
          </p:nvSpPr>
          <p:spPr>
            <a:xfrm>
              <a:off x="-32243060" y="-878911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1" name="Ellipse 1130">
              <a:extLst>
                <a:ext uri="{FF2B5EF4-FFF2-40B4-BE49-F238E27FC236}">
                  <a16:creationId xmlns:a16="http://schemas.microsoft.com/office/drawing/2014/main" id="{94F51430-CC6A-FDE1-6EE6-F8B901DFAF2C}"/>
                </a:ext>
              </a:extLst>
            </p:cNvPr>
            <p:cNvSpPr/>
            <p:nvPr/>
          </p:nvSpPr>
          <p:spPr>
            <a:xfrm>
              <a:off x="-32604447" y="-835554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2" name="Ellipse 1131">
              <a:extLst>
                <a:ext uri="{FF2B5EF4-FFF2-40B4-BE49-F238E27FC236}">
                  <a16:creationId xmlns:a16="http://schemas.microsoft.com/office/drawing/2014/main" id="{D2320BA9-7110-BD97-7464-A037446A2A31}"/>
                </a:ext>
              </a:extLst>
            </p:cNvPr>
            <p:cNvSpPr/>
            <p:nvPr/>
          </p:nvSpPr>
          <p:spPr>
            <a:xfrm>
              <a:off x="-32187716" y="-878863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3" name="Ellipse 1132">
              <a:extLst>
                <a:ext uri="{FF2B5EF4-FFF2-40B4-BE49-F238E27FC236}">
                  <a16:creationId xmlns:a16="http://schemas.microsoft.com/office/drawing/2014/main" id="{809A3D6C-7379-3A14-F8EA-7D6AA7F244A4}"/>
                </a:ext>
              </a:extLst>
            </p:cNvPr>
            <p:cNvSpPr/>
            <p:nvPr/>
          </p:nvSpPr>
          <p:spPr>
            <a:xfrm>
              <a:off x="-32131888" y="-878911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4" name="Ellipse 1133">
              <a:extLst>
                <a:ext uri="{FF2B5EF4-FFF2-40B4-BE49-F238E27FC236}">
                  <a16:creationId xmlns:a16="http://schemas.microsoft.com/office/drawing/2014/main" id="{40F2F062-F604-54E7-7E09-A71EF82DFAB1}"/>
                </a:ext>
              </a:extLst>
            </p:cNvPr>
            <p:cNvSpPr/>
            <p:nvPr/>
          </p:nvSpPr>
          <p:spPr>
            <a:xfrm>
              <a:off x="-32076544" y="-878863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5" name="Ellipse 1134">
              <a:extLst>
                <a:ext uri="{FF2B5EF4-FFF2-40B4-BE49-F238E27FC236}">
                  <a16:creationId xmlns:a16="http://schemas.microsoft.com/office/drawing/2014/main" id="{E1C3EEF0-5CB4-D61A-2DEC-20218D61E5E1}"/>
                </a:ext>
              </a:extLst>
            </p:cNvPr>
            <p:cNvSpPr/>
            <p:nvPr/>
          </p:nvSpPr>
          <p:spPr>
            <a:xfrm>
              <a:off x="-34883219" y="-739269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6" name="Ellipse 1135">
              <a:extLst>
                <a:ext uri="{FF2B5EF4-FFF2-40B4-BE49-F238E27FC236}">
                  <a16:creationId xmlns:a16="http://schemas.microsoft.com/office/drawing/2014/main" id="{BAF8D149-DBF8-805C-6D96-8DDBE5CDBB31}"/>
                </a:ext>
              </a:extLst>
            </p:cNvPr>
            <p:cNvSpPr/>
            <p:nvPr/>
          </p:nvSpPr>
          <p:spPr>
            <a:xfrm>
              <a:off x="-31965373" y="-878863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7" name="Ellipse 1136">
              <a:extLst>
                <a:ext uri="{FF2B5EF4-FFF2-40B4-BE49-F238E27FC236}">
                  <a16:creationId xmlns:a16="http://schemas.microsoft.com/office/drawing/2014/main" id="{BD32962B-B2FA-986D-69F8-1A22B4311FAF}"/>
                </a:ext>
              </a:extLst>
            </p:cNvPr>
            <p:cNvSpPr/>
            <p:nvPr/>
          </p:nvSpPr>
          <p:spPr>
            <a:xfrm>
              <a:off x="-32715619" y="-835554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8" name="Ellipse 1137">
              <a:extLst>
                <a:ext uri="{FF2B5EF4-FFF2-40B4-BE49-F238E27FC236}">
                  <a16:creationId xmlns:a16="http://schemas.microsoft.com/office/drawing/2014/main" id="{59FE781F-5638-A339-4138-EDFB8197A58D}"/>
                </a:ext>
              </a:extLst>
            </p:cNvPr>
            <p:cNvSpPr/>
            <p:nvPr/>
          </p:nvSpPr>
          <p:spPr>
            <a:xfrm>
              <a:off x="-33687966" y="-676666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9" name="Ellipse 1138">
              <a:extLst>
                <a:ext uri="{FF2B5EF4-FFF2-40B4-BE49-F238E27FC236}">
                  <a16:creationId xmlns:a16="http://schemas.microsoft.com/office/drawing/2014/main" id="{88344632-D920-D368-1B95-2D731FCBF8EE}"/>
                </a:ext>
              </a:extLst>
            </p:cNvPr>
            <p:cNvSpPr/>
            <p:nvPr/>
          </p:nvSpPr>
          <p:spPr>
            <a:xfrm>
              <a:off x="-33160304" y="-87406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0" name="Ellipse 1139">
              <a:extLst>
                <a:ext uri="{FF2B5EF4-FFF2-40B4-BE49-F238E27FC236}">
                  <a16:creationId xmlns:a16="http://schemas.microsoft.com/office/drawing/2014/main" id="{F6638570-C016-F866-1260-22E064FF8E79}"/>
                </a:ext>
              </a:extLst>
            </p:cNvPr>
            <p:cNvSpPr/>
            <p:nvPr/>
          </p:nvSpPr>
          <p:spPr>
            <a:xfrm>
              <a:off x="-33799137" y="-676666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1" name="Ellipse 1140">
              <a:extLst>
                <a:ext uri="{FF2B5EF4-FFF2-40B4-BE49-F238E27FC236}">
                  <a16:creationId xmlns:a16="http://schemas.microsoft.com/office/drawing/2014/main" id="{95D57607-77A6-B908-1AF2-D807AF5BB06A}"/>
                </a:ext>
              </a:extLst>
            </p:cNvPr>
            <p:cNvSpPr/>
            <p:nvPr/>
          </p:nvSpPr>
          <p:spPr>
            <a:xfrm>
              <a:off x="-31965373" y="-840347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2" name="Ellipse 1141">
              <a:extLst>
                <a:ext uri="{FF2B5EF4-FFF2-40B4-BE49-F238E27FC236}">
                  <a16:creationId xmlns:a16="http://schemas.microsoft.com/office/drawing/2014/main" id="{45048B9F-DD3D-5160-E026-71B9DEF57031}"/>
                </a:ext>
              </a:extLst>
            </p:cNvPr>
            <p:cNvSpPr/>
            <p:nvPr/>
          </p:nvSpPr>
          <p:spPr>
            <a:xfrm>
              <a:off x="-33049133" y="-87406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3" name="Ellipse 1142">
              <a:extLst>
                <a:ext uri="{FF2B5EF4-FFF2-40B4-BE49-F238E27FC236}">
                  <a16:creationId xmlns:a16="http://schemas.microsoft.com/office/drawing/2014/main" id="{1827DD86-1E18-5436-E386-B61B67DF1BDD}"/>
                </a:ext>
              </a:extLst>
            </p:cNvPr>
            <p:cNvSpPr/>
            <p:nvPr/>
          </p:nvSpPr>
          <p:spPr>
            <a:xfrm>
              <a:off x="-33910308" y="-676666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4" name="Ellipse 1143">
              <a:extLst>
                <a:ext uri="{FF2B5EF4-FFF2-40B4-BE49-F238E27FC236}">
                  <a16:creationId xmlns:a16="http://schemas.microsoft.com/office/drawing/2014/main" id="{0753067E-2DE0-4C34-38BA-4CC665852D62}"/>
                </a:ext>
              </a:extLst>
            </p:cNvPr>
            <p:cNvSpPr/>
            <p:nvPr/>
          </p:nvSpPr>
          <p:spPr>
            <a:xfrm>
              <a:off x="-32937961" y="-87406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5" name="Ellipse 1144">
              <a:extLst>
                <a:ext uri="{FF2B5EF4-FFF2-40B4-BE49-F238E27FC236}">
                  <a16:creationId xmlns:a16="http://schemas.microsoft.com/office/drawing/2014/main" id="{63C4C49C-A47D-0A14-DB8B-93BCA0592119}"/>
                </a:ext>
              </a:extLst>
            </p:cNvPr>
            <p:cNvSpPr/>
            <p:nvPr/>
          </p:nvSpPr>
          <p:spPr>
            <a:xfrm>
              <a:off x="-32076544" y="-840347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6" name="Ellipse 1145">
              <a:extLst>
                <a:ext uri="{FF2B5EF4-FFF2-40B4-BE49-F238E27FC236}">
                  <a16:creationId xmlns:a16="http://schemas.microsoft.com/office/drawing/2014/main" id="{A8A930DE-D54F-C045-C72B-360B6C1D66CF}"/>
                </a:ext>
              </a:extLst>
            </p:cNvPr>
            <p:cNvSpPr/>
            <p:nvPr/>
          </p:nvSpPr>
          <p:spPr>
            <a:xfrm>
              <a:off x="-34021480" y="-676666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7" name="Ellipse 1146">
              <a:extLst>
                <a:ext uri="{FF2B5EF4-FFF2-40B4-BE49-F238E27FC236}">
                  <a16:creationId xmlns:a16="http://schemas.microsoft.com/office/drawing/2014/main" id="{8CF1A0E3-4476-6D42-5501-7F03426C0911}"/>
                </a:ext>
              </a:extLst>
            </p:cNvPr>
            <p:cNvSpPr/>
            <p:nvPr/>
          </p:nvSpPr>
          <p:spPr>
            <a:xfrm>
              <a:off x="-32131888" y="-840404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8" name="Ellipse 1147">
              <a:extLst>
                <a:ext uri="{FF2B5EF4-FFF2-40B4-BE49-F238E27FC236}">
                  <a16:creationId xmlns:a16="http://schemas.microsoft.com/office/drawing/2014/main" id="{7ED95673-FF8B-F5DC-2CAD-EA67EC4B99E3}"/>
                </a:ext>
              </a:extLst>
            </p:cNvPr>
            <p:cNvSpPr/>
            <p:nvPr/>
          </p:nvSpPr>
          <p:spPr>
            <a:xfrm>
              <a:off x="-32826790" y="-87406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9" name="Ellipse 1148">
              <a:extLst>
                <a:ext uri="{FF2B5EF4-FFF2-40B4-BE49-F238E27FC236}">
                  <a16:creationId xmlns:a16="http://schemas.microsoft.com/office/drawing/2014/main" id="{BB93C1D9-B107-B872-6811-28A29F6E3602}"/>
                </a:ext>
              </a:extLst>
            </p:cNvPr>
            <p:cNvSpPr/>
            <p:nvPr/>
          </p:nvSpPr>
          <p:spPr>
            <a:xfrm>
              <a:off x="-32187716" y="-840347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0" name="Ellipse 1149">
              <a:extLst>
                <a:ext uri="{FF2B5EF4-FFF2-40B4-BE49-F238E27FC236}">
                  <a16:creationId xmlns:a16="http://schemas.microsoft.com/office/drawing/2014/main" id="{500D1186-F502-BCCD-F0BF-A571A76D2DDE}"/>
                </a:ext>
              </a:extLst>
            </p:cNvPr>
            <p:cNvSpPr/>
            <p:nvPr/>
          </p:nvSpPr>
          <p:spPr>
            <a:xfrm>
              <a:off x="-33160304" y="-681508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1" name="Ellipse 1150">
              <a:extLst>
                <a:ext uri="{FF2B5EF4-FFF2-40B4-BE49-F238E27FC236}">
                  <a16:creationId xmlns:a16="http://schemas.microsoft.com/office/drawing/2014/main" id="{AFAE77B6-3800-EB38-DF92-2F61FE46A51E}"/>
                </a:ext>
              </a:extLst>
            </p:cNvPr>
            <p:cNvSpPr/>
            <p:nvPr/>
          </p:nvSpPr>
          <p:spPr>
            <a:xfrm>
              <a:off x="-32243060" y="-840404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2" name="Ellipse 1151">
              <a:extLst>
                <a:ext uri="{FF2B5EF4-FFF2-40B4-BE49-F238E27FC236}">
                  <a16:creationId xmlns:a16="http://schemas.microsoft.com/office/drawing/2014/main" id="{D6EEB008-7BED-6061-1CB7-BBE5E03930FE}"/>
                </a:ext>
              </a:extLst>
            </p:cNvPr>
            <p:cNvSpPr/>
            <p:nvPr/>
          </p:nvSpPr>
          <p:spPr>
            <a:xfrm>
              <a:off x="-32715619" y="-87406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3" name="Ellipse 1152">
              <a:extLst>
                <a:ext uri="{FF2B5EF4-FFF2-40B4-BE49-F238E27FC236}">
                  <a16:creationId xmlns:a16="http://schemas.microsoft.com/office/drawing/2014/main" id="{6F0E1904-8129-BF32-3817-9E4B9EADD1CF}"/>
                </a:ext>
              </a:extLst>
            </p:cNvPr>
            <p:cNvSpPr/>
            <p:nvPr/>
          </p:nvSpPr>
          <p:spPr>
            <a:xfrm>
              <a:off x="-32298887" y="-840347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4" name="Ellipse 1153">
              <a:extLst>
                <a:ext uri="{FF2B5EF4-FFF2-40B4-BE49-F238E27FC236}">
                  <a16:creationId xmlns:a16="http://schemas.microsoft.com/office/drawing/2014/main" id="{25320F5A-CF61-C3E6-E8E3-CE23167D8283}"/>
                </a:ext>
              </a:extLst>
            </p:cNvPr>
            <p:cNvSpPr/>
            <p:nvPr/>
          </p:nvSpPr>
          <p:spPr>
            <a:xfrm>
              <a:off x="-33049133" y="-739277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5" name="Ellipse 1154">
              <a:extLst>
                <a:ext uri="{FF2B5EF4-FFF2-40B4-BE49-F238E27FC236}">
                  <a16:creationId xmlns:a16="http://schemas.microsoft.com/office/drawing/2014/main" id="{2986E9DC-1246-83A7-67DD-87965B246E21}"/>
                </a:ext>
              </a:extLst>
            </p:cNvPr>
            <p:cNvSpPr/>
            <p:nvPr/>
          </p:nvSpPr>
          <p:spPr>
            <a:xfrm>
              <a:off x="-32604447" y="-87406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6" name="Ellipse 1155">
              <a:extLst>
                <a:ext uri="{FF2B5EF4-FFF2-40B4-BE49-F238E27FC236}">
                  <a16:creationId xmlns:a16="http://schemas.microsoft.com/office/drawing/2014/main" id="{29155445-9281-4167-9C56-2F74137FAE38}"/>
                </a:ext>
              </a:extLst>
            </p:cNvPr>
            <p:cNvSpPr/>
            <p:nvPr/>
          </p:nvSpPr>
          <p:spPr>
            <a:xfrm>
              <a:off x="-32937961" y="-739277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7" name="Ellipse 1156">
              <a:extLst>
                <a:ext uri="{FF2B5EF4-FFF2-40B4-BE49-F238E27FC236}">
                  <a16:creationId xmlns:a16="http://schemas.microsoft.com/office/drawing/2014/main" id="{D8F7A822-7814-DC71-95A9-C5A432E77EBC}"/>
                </a:ext>
              </a:extLst>
            </p:cNvPr>
            <p:cNvSpPr/>
            <p:nvPr/>
          </p:nvSpPr>
          <p:spPr>
            <a:xfrm>
              <a:off x="-32410058" y="-840347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8" name="Ellipse 1157">
              <a:extLst>
                <a:ext uri="{FF2B5EF4-FFF2-40B4-BE49-F238E27FC236}">
                  <a16:creationId xmlns:a16="http://schemas.microsoft.com/office/drawing/2014/main" id="{D7959F1F-5BBC-E48E-D511-E109DAA79A1D}"/>
                </a:ext>
              </a:extLst>
            </p:cNvPr>
            <p:cNvSpPr/>
            <p:nvPr/>
          </p:nvSpPr>
          <p:spPr>
            <a:xfrm>
              <a:off x="-32826790" y="-739277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9" name="Ellipse 1158">
              <a:extLst>
                <a:ext uri="{FF2B5EF4-FFF2-40B4-BE49-F238E27FC236}">
                  <a16:creationId xmlns:a16="http://schemas.microsoft.com/office/drawing/2014/main" id="{CEF7189B-FA2B-9AFB-8A1F-7168172A551C}"/>
                </a:ext>
              </a:extLst>
            </p:cNvPr>
            <p:cNvSpPr/>
            <p:nvPr/>
          </p:nvSpPr>
          <p:spPr>
            <a:xfrm>
              <a:off x="-33188017" y="-917395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0" name="Ellipse 1159">
              <a:extLst>
                <a:ext uri="{FF2B5EF4-FFF2-40B4-BE49-F238E27FC236}">
                  <a16:creationId xmlns:a16="http://schemas.microsoft.com/office/drawing/2014/main" id="{520AE8FB-005A-235B-AB2A-B3BA379FB044}"/>
                </a:ext>
              </a:extLst>
            </p:cNvPr>
            <p:cNvSpPr/>
            <p:nvPr/>
          </p:nvSpPr>
          <p:spPr>
            <a:xfrm>
              <a:off x="-34243823" y="-734436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1" name="Ellipse 1160">
              <a:extLst>
                <a:ext uri="{FF2B5EF4-FFF2-40B4-BE49-F238E27FC236}">
                  <a16:creationId xmlns:a16="http://schemas.microsoft.com/office/drawing/2014/main" id="{80A24314-6429-BA98-777E-7FD17F7D9D25}"/>
                </a:ext>
              </a:extLst>
            </p:cNvPr>
            <p:cNvSpPr/>
            <p:nvPr/>
          </p:nvSpPr>
          <p:spPr>
            <a:xfrm>
              <a:off x="-32493356" y="-87406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2" name="Ellipse 1161">
              <a:extLst>
                <a:ext uri="{FF2B5EF4-FFF2-40B4-BE49-F238E27FC236}">
                  <a16:creationId xmlns:a16="http://schemas.microsoft.com/office/drawing/2014/main" id="{8B99DF47-61C0-60BF-2C65-29B42CAE63D0}"/>
                </a:ext>
              </a:extLst>
            </p:cNvPr>
            <p:cNvSpPr/>
            <p:nvPr/>
          </p:nvSpPr>
          <p:spPr>
            <a:xfrm>
              <a:off x="-34132651" y="-734436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3" name="Ellipse 1162">
              <a:extLst>
                <a:ext uri="{FF2B5EF4-FFF2-40B4-BE49-F238E27FC236}">
                  <a16:creationId xmlns:a16="http://schemas.microsoft.com/office/drawing/2014/main" id="{47AB7DBA-41AD-14DD-7F9E-F793F2E4B95C}"/>
                </a:ext>
              </a:extLst>
            </p:cNvPr>
            <p:cNvSpPr/>
            <p:nvPr/>
          </p:nvSpPr>
          <p:spPr>
            <a:xfrm>
              <a:off x="-32521230" y="-840347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4" name="Ellipse 1163">
              <a:extLst>
                <a:ext uri="{FF2B5EF4-FFF2-40B4-BE49-F238E27FC236}">
                  <a16:creationId xmlns:a16="http://schemas.microsoft.com/office/drawing/2014/main" id="{64CF0E99-871D-8FC8-7814-121C4922A4FB}"/>
                </a:ext>
              </a:extLst>
            </p:cNvPr>
            <p:cNvSpPr/>
            <p:nvPr/>
          </p:nvSpPr>
          <p:spPr>
            <a:xfrm>
              <a:off x="-34021480" y="-734436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5" name="Ellipse 1164">
              <a:extLst>
                <a:ext uri="{FF2B5EF4-FFF2-40B4-BE49-F238E27FC236}">
                  <a16:creationId xmlns:a16="http://schemas.microsoft.com/office/drawing/2014/main" id="{04D6BA35-FE05-38F1-3E68-965197BCE66C}"/>
                </a:ext>
              </a:extLst>
            </p:cNvPr>
            <p:cNvSpPr/>
            <p:nvPr/>
          </p:nvSpPr>
          <p:spPr>
            <a:xfrm>
              <a:off x="-32382185" y="-87406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6" name="Ellipse 1165">
              <a:extLst>
                <a:ext uri="{FF2B5EF4-FFF2-40B4-BE49-F238E27FC236}">
                  <a16:creationId xmlns:a16="http://schemas.microsoft.com/office/drawing/2014/main" id="{DDB9CAC7-D379-8722-9175-F2EC3639FDE1}"/>
                </a:ext>
              </a:extLst>
            </p:cNvPr>
            <p:cNvSpPr/>
            <p:nvPr/>
          </p:nvSpPr>
          <p:spPr>
            <a:xfrm>
              <a:off x="-33910308" y="-734436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7" name="Ellipse 1166">
              <a:extLst>
                <a:ext uri="{FF2B5EF4-FFF2-40B4-BE49-F238E27FC236}">
                  <a16:creationId xmlns:a16="http://schemas.microsoft.com/office/drawing/2014/main" id="{29692828-9F91-6F3B-028C-448B4BE5B44B}"/>
                </a:ext>
              </a:extLst>
            </p:cNvPr>
            <p:cNvSpPr/>
            <p:nvPr/>
          </p:nvSpPr>
          <p:spPr>
            <a:xfrm>
              <a:off x="-32632401" y="-840347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8" name="Ellipse 1167">
              <a:extLst>
                <a:ext uri="{FF2B5EF4-FFF2-40B4-BE49-F238E27FC236}">
                  <a16:creationId xmlns:a16="http://schemas.microsoft.com/office/drawing/2014/main" id="{1133BFBB-63DB-760E-E2D6-383EEC829375}"/>
                </a:ext>
              </a:extLst>
            </p:cNvPr>
            <p:cNvSpPr/>
            <p:nvPr/>
          </p:nvSpPr>
          <p:spPr>
            <a:xfrm>
              <a:off x="-33799137" y="-734436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9" name="Ellipse 1168">
              <a:extLst>
                <a:ext uri="{FF2B5EF4-FFF2-40B4-BE49-F238E27FC236}">
                  <a16:creationId xmlns:a16="http://schemas.microsoft.com/office/drawing/2014/main" id="{48A07F43-BD34-B1C5-F007-BE1D8E8B00E0}"/>
                </a:ext>
              </a:extLst>
            </p:cNvPr>
            <p:cNvSpPr/>
            <p:nvPr/>
          </p:nvSpPr>
          <p:spPr>
            <a:xfrm>
              <a:off x="-32687342" y="-840404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0" name="Ellipse 1169">
              <a:extLst>
                <a:ext uri="{FF2B5EF4-FFF2-40B4-BE49-F238E27FC236}">
                  <a16:creationId xmlns:a16="http://schemas.microsoft.com/office/drawing/2014/main" id="{F15820A6-F9F1-98BA-213F-9A148E73FB21}"/>
                </a:ext>
              </a:extLst>
            </p:cNvPr>
            <p:cNvSpPr/>
            <p:nvPr/>
          </p:nvSpPr>
          <p:spPr>
            <a:xfrm>
              <a:off x="-33687966" y="-734436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1" name="Ellipse 1170">
              <a:extLst>
                <a:ext uri="{FF2B5EF4-FFF2-40B4-BE49-F238E27FC236}">
                  <a16:creationId xmlns:a16="http://schemas.microsoft.com/office/drawing/2014/main" id="{4888767B-A24B-12C1-22A6-89A9D842103F}"/>
                </a:ext>
              </a:extLst>
            </p:cNvPr>
            <p:cNvSpPr/>
            <p:nvPr/>
          </p:nvSpPr>
          <p:spPr>
            <a:xfrm>
              <a:off x="-33299188" y="-917395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2" name="Ellipse 1171">
              <a:extLst>
                <a:ext uri="{FF2B5EF4-FFF2-40B4-BE49-F238E27FC236}">
                  <a16:creationId xmlns:a16="http://schemas.microsoft.com/office/drawing/2014/main" id="{9B38F765-90B6-1416-C1E1-89B9FCE0D85A}"/>
                </a:ext>
              </a:extLst>
            </p:cNvPr>
            <p:cNvSpPr/>
            <p:nvPr/>
          </p:nvSpPr>
          <p:spPr>
            <a:xfrm>
              <a:off x="-32271014" y="-87406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3" name="Ellipse 1172">
              <a:extLst>
                <a:ext uri="{FF2B5EF4-FFF2-40B4-BE49-F238E27FC236}">
                  <a16:creationId xmlns:a16="http://schemas.microsoft.com/office/drawing/2014/main" id="{A817C0CB-BC5E-263D-4D2E-B1F9A7841458}"/>
                </a:ext>
              </a:extLst>
            </p:cNvPr>
            <p:cNvSpPr/>
            <p:nvPr/>
          </p:nvSpPr>
          <p:spPr>
            <a:xfrm>
              <a:off x="-32159842" y="-87406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4" name="Ellipse 1173">
              <a:extLst>
                <a:ext uri="{FF2B5EF4-FFF2-40B4-BE49-F238E27FC236}">
                  <a16:creationId xmlns:a16="http://schemas.microsoft.com/office/drawing/2014/main" id="{BE5CB2B6-126E-4F90-ED63-F89B40496C47}"/>
                </a:ext>
              </a:extLst>
            </p:cNvPr>
            <p:cNvSpPr/>
            <p:nvPr/>
          </p:nvSpPr>
          <p:spPr>
            <a:xfrm>
              <a:off x="-33410359" y="-917395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5" name="Ellipse 1174">
              <a:extLst>
                <a:ext uri="{FF2B5EF4-FFF2-40B4-BE49-F238E27FC236}">
                  <a16:creationId xmlns:a16="http://schemas.microsoft.com/office/drawing/2014/main" id="{14E550F9-CD01-F215-6B46-E867A96DD0D1}"/>
                </a:ext>
              </a:extLst>
            </p:cNvPr>
            <p:cNvSpPr/>
            <p:nvPr/>
          </p:nvSpPr>
          <p:spPr>
            <a:xfrm>
              <a:off x="-32160084" y="-922156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6" name="Ellipse 1175">
              <a:extLst>
                <a:ext uri="{FF2B5EF4-FFF2-40B4-BE49-F238E27FC236}">
                  <a16:creationId xmlns:a16="http://schemas.microsoft.com/office/drawing/2014/main" id="{030B4B01-407C-307D-6C3A-CA6E148F1053}"/>
                </a:ext>
              </a:extLst>
            </p:cNvPr>
            <p:cNvSpPr/>
            <p:nvPr/>
          </p:nvSpPr>
          <p:spPr>
            <a:xfrm>
              <a:off x="-33576794" y="-869220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7" name="Ellipse 1176">
              <a:extLst>
                <a:ext uri="{FF2B5EF4-FFF2-40B4-BE49-F238E27FC236}">
                  <a16:creationId xmlns:a16="http://schemas.microsoft.com/office/drawing/2014/main" id="{BAC1DA33-B055-E7B8-B08D-F4F9A681715E}"/>
                </a:ext>
              </a:extLst>
            </p:cNvPr>
            <p:cNvSpPr/>
            <p:nvPr/>
          </p:nvSpPr>
          <p:spPr>
            <a:xfrm>
              <a:off x="-33632702" y="-840372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8" name="Ellipse 1177">
              <a:extLst>
                <a:ext uri="{FF2B5EF4-FFF2-40B4-BE49-F238E27FC236}">
                  <a16:creationId xmlns:a16="http://schemas.microsoft.com/office/drawing/2014/main" id="{C42E0908-09EF-F6A4-5B3F-FC5A6B4D5365}"/>
                </a:ext>
              </a:extLst>
            </p:cNvPr>
            <p:cNvSpPr/>
            <p:nvPr/>
          </p:nvSpPr>
          <p:spPr>
            <a:xfrm>
              <a:off x="-33855045" y="-840372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9" name="Ellipse 1178">
              <a:extLst>
                <a:ext uri="{FF2B5EF4-FFF2-40B4-BE49-F238E27FC236}">
                  <a16:creationId xmlns:a16="http://schemas.microsoft.com/office/drawing/2014/main" id="{EF9EBACD-B8C5-7F18-DD35-2B3F7D97CB8B}"/>
                </a:ext>
              </a:extLst>
            </p:cNvPr>
            <p:cNvSpPr/>
            <p:nvPr/>
          </p:nvSpPr>
          <p:spPr>
            <a:xfrm>
              <a:off x="-34021319" y="-686349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0" name="Ellipse 1179">
              <a:extLst>
                <a:ext uri="{FF2B5EF4-FFF2-40B4-BE49-F238E27FC236}">
                  <a16:creationId xmlns:a16="http://schemas.microsoft.com/office/drawing/2014/main" id="{1322E140-1399-618D-009C-EFEF158A91F5}"/>
                </a:ext>
              </a:extLst>
            </p:cNvPr>
            <p:cNvSpPr/>
            <p:nvPr/>
          </p:nvSpPr>
          <p:spPr>
            <a:xfrm>
              <a:off x="-31937822" y="-84514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1" name="Ellipse 1180">
              <a:extLst>
                <a:ext uri="{FF2B5EF4-FFF2-40B4-BE49-F238E27FC236}">
                  <a16:creationId xmlns:a16="http://schemas.microsoft.com/office/drawing/2014/main" id="{8CCA3E28-860D-3235-94B0-7D3D1F0D17ED}"/>
                </a:ext>
              </a:extLst>
            </p:cNvPr>
            <p:cNvSpPr/>
            <p:nvPr/>
          </p:nvSpPr>
          <p:spPr>
            <a:xfrm>
              <a:off x="-34077388" y="-6863338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2" name="Ellipse 1181">
              <a:extLst>
                <a:ext uri="{FF2B5EF4-FFF2-40B4-BE49-F238E27FC236}">
                  <a16:creationId xmlns:a16="http://schemas.microsoft.com/office/drawing/2014/main" id="{4E949AD5-EEBF-4148-E5FA-3D9D738103BC}"/>
                </a:ext>
              </a:extLst>
            </p:cNvPr>
            <p:cNvSpPr/>
            <p:nvPr/>
          </p:nvSpPr>
          <p:spPr>
            <a:xfrm>
              <a:off x="-34132490" y="-6863499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3" name="Ellipse 1182">
              <a:extLst>
                <a:ext uri="{FF2B5EF4-FFF2-40B4-BE49-F238E27FC236}">
                  <a16:creationId xmlns:a16="http://schemas.microsoft.com/office/drawing/2014/main" id="{D94577DF-9845-0E95-6281-ECEABD3C5A30}"/>
                </a:ext>
              </a:extLst>
            </p:cNvPr>
            <p:cNvSpPr/>
            <p:nvPr/>
          </p:nvSpPr>
          <p:spPr>
            <a:xfrm>
              <a:off x="-32271255" y="-922156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4" name="Ellipse 1183">
              <a:extLst>
                <a:ext uri="{FF2B5EF4-FFF2-40B4-BE49-F238E27FC236}">
                  <a16:creationId xmlns:a16="http://schemas.microsoft.com/office/drawing/2014/main" id="{F083A35D-AFDD-FC55-C107-662C13F2DA22}"/>
                </a:ext>
              </a:extLst>
            </p:cNvPr>
            <p:cNvSpPr/>
            <p:nvPr/>
          </p:nvSpPr>
          <p:spPr>
            <a:xfrm>
              <a:off x="-32048993" y="-84514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5" name="Ellipse 1184">
              <a:extLst>
                <a:ext uri="{FF2B5EF4-FFF2-40B4-BE49-F238E27FC236}">
                  <a16:creationId xmlns:a16="http://schemas.microsoft.com/office/drawing/2014/main" id="{5B4E032F-162E-3098-A62B-4761995FC07E}"/>
                </a:ext>
              </a:extLst>
            </p:cNvPr>
            <p:cNvSpPr/>
            <p:nvPr/>
          </p:nvSpPr>
          <p:spPr>
            <a:xfrm>
              <a:off x="-32020797" y="-869220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6" name="Ellipse 1185">
              <a:extLst>
                <a:ext uri="{FF2B5EF4-FFF2-40B4-BE49-F238E27FC236}">
                  <a16:creationId xmlns:a16="http://schemas.microsoft.com/office/drawing/2014/main" id="{67BC15B7-BE74-2BBE-9B1D-1030F80ED7EC}"/>
                </a:ext>
              </a:extLst>
            </p:cNvPr>
            <p:cNvSpPr/>
            <p:nvPr/>
          </p:nvSpPr>
          <p:spPr>
            <a:xfrm>
              <a:off x="-34104697" y="-691127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7" name="Ellipse 1186">
              <a:extLst>
                <a:ext uri="{FF2B5EF4-FFF2-40B4-BE49-F238E27FC236}">
                  <a16:creationId xmlns:a16="http://schemas.microsoft.com/office/drawing/2014/main" id="{03A81C1E-D890-F24C-8072-FBF8C01CA986}"/>
                </a:ext>
              </a:extLst>
            </p:cNvPr>
            <p:cNvSpPr/>
            <p:nvPr/>
          </p:nvSpPr>
          <p:spPr>
            <a:xfrm>
              <a:off x="-34327040" y="-729634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8" name="Ellipse 1187">
              <a:extLst>
                <a:ext uri="{FF2B5EF4-FFF2-40B4-BE49-F238E27FC236}">
                  <a16:creationId xmlns:a16="http://schemas.microsoft.com/office/drawing/2014/main" id="{1488B7DE-7CCB-C430-910F-A9767658326D}"/>
                </a:ext>
              </a:extLst>
            </p:cNvPr>
            <p:cNvSpPr/>
            <p:nvPr/>
          </p:nvSpPr>
          <p:spPr>
            <a:xfrm>
              <a:off x="-34215869" y="-729634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9" name="Ellipse 1188">
              <a:extLst>
                <a:ext uri="{FF2B5EF4-FFF2-40B4-BE49-F238E27FC236}">
                  <a16:creationId xmlns:a16="http://schemas.microsoft.com/office/drawing/2014/main" id="{6EC722F0-FCD4-7B5A-270B-49B8A6A58966}"/>
                </a:ext>
              </a:extLst>
            </p:cNvPr>
            <p:cNvSpPr/>
            <p:nvPr/>
          </p:nvSpPr>
          <p:spPr>
            <a:xfrm>
              <a:off x="-34161089" y="-729594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0" name="Ellipse 1189">
              <a:extLst>
                <a:ext uri="{FF2B5EF4-FFF2-40B4-BE49-F238E27FC236}">
                  <a16:creationId xmlns:a16="http://schemas.microsoft.com/office/drawing/2014/main" id="{CD5AAC9E-011D-82A4-4D74-221745A34729}"/>
                </a:ext>
              </a:extLst>
            </p:cNvPr>
            <p:cNvSpPr/>
            <p:nvPr/>
          </p:nvSpPr>
          <p:spPr>
            <a:xfrm>
              <a:off x="-34104697" y="-729634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1" name="Ellipse 1190">
              <a:extLst>
                <a:ext uri="{FF2B5EF4-FFF2-40B4-BE49-F238E27FC236}">
                  <a16:creationId xmlns:a16="http://schemas.microsoft.com/office/drawing/2014/main" id="{4C159557-E002-D51C-0049-C48791FFBA31}"/>
                </a:ext>
              </a:extLst>
            </p:cNvPr>
            <p:cNvSpPr/>
            <p:nvPr/>
          </p:nvSpPr>
          <p:spPr>
            <a:xfrm>
              <a:off x="-32160084" y="-84514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2" name="Ellipse 1191">
              <a:extLst>
                <a:ext uri="{FF2B5EF4-FFF2-40B4-BE49-F238E27FC236}">
                  <a16:creationId xmlns:a16="http://schemas.microsoft.com/office/drawing/2014/main" id="{25CEC6F7-94D4-55FD-945D-DB7D14345435}"/>
                </a:ext>
              </a:extLst>
            </p:cNvPr>
            <p:cNvSpPr/>
            <p:nvPr/>
          </p:nvSpPr>
          <p:spPr>
            <a:xfrm>
              <a:off x="-32938284" y="-864395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3" name="Ellipse 1192">
              <a:extLst>
                <a:ext uri="{FF2B5EF4-FFF2-40B4-BE49-F238E27FC236}">
                  <a16:creationId xmlns:a16="http://schemas.microsoft.com/office/drawing/2014/main" id="{894D2E6D-5DF0-2E95-60F1-2675800E847B}"/>
                </a:ext>
              </a:extLst>
            </p:cNvPr>
            <p:cNvSpPr/>
            <p:nvPr/>
          </p:nvSpPr>
          <p:spPr>
            <a:xfrm>
              <a:off x="-33687966" y="-695920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4" name="Ellipse 1193">
              <a:extLst>
                <a:ext uri="{FF2B5EF4-FFF2-40B4-BE49-F238E27FC236}">
                  <a16:creationId xmlns:a16="http://schemas.microsoft.com/office/drawing/2014/main" id="{5207F55B-12C6-862F-BBA0-89A2019260E3}"/>
                </a:ext>
              </a:extLst>
            </p:cNvPr>
            <p:cNvSpPr/>
            <p:nvPr/>
          </p:nvSpPr>
          <p:spPr>
            <a:xfrm>
              <a:off x="-32827112" y="-864395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5" name="Ellipse 1194">
              <a:extLst>
                <a:ext uri="{FF2B5EF4-FFF2-40B4-BE49-F238E27FC236}">
                  <a16:creationId xmlns:a16="http://schemas.microsoft.com/office/drawing/2014/main" id="{933E3ACF-684B-7624-4F35-A8DD07B9AF08}"/>
                </a:ext>
              </a:extLst>
            </p:cNvPr>
            <p:cNvSpPr/>
            <p:nvPr/>
          </p:nvSpPr>
          <p:spPr>
            <a:xfrm>
              <a:off x="-32271255" y="-84514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6" name="Ellipse 1195">
              <a:extLst>
                <a:ext uri="{FF2B5EF4-FFF2-40B4-BE49-F238E27FC236}">
                  <a16:creationId xmlns:a16="http://schemas.microsoft.com/office/drawing/2014/main" id="{BEF6A01C-5602-52E9-59E3-3A579A127257}"/>
                </a:ext>
              </a:extLst>
            </p:cNvPr>
            <p:cNvSpPr/>
            <p:nvPr/>
          </p:nvSpPr>
          <p:spPr>
            <a:xfrm>
              <a:off x="-33799137" y="-695920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7" name="Ellipse 1196">
              <a:extLst>
                <a:ext uri="{FF2B5EF4-FFF2-40B4-BE49-F238E27FC236}">
                  <a16:creationId xmlns:a16="http://schemas.microsoft.com/office/drawing/2014/main" id="{92B53640-5672-EF18-1E8A-80EF1788959E}"/>
                </a:ext>
              </a:extLst>
            </p:cNvPr>
            <p:cNvSpPr/>
            <p:nvPr/>
          </p:nvSpPr>
          <p:spPr>
            <a:xfrm>
              <a:off x="-33910308" y="-695920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8" name="Ellipse 1197">
              <a:extLst>
                <a:ext uri="{FF2B5EF4-FFF2-40B4-BE49-F238E27FC236}">
                  <a16:creationId xmlns:a16="http://schemas.microsoft.com/office/drawing/2014/main" id="{15B4BD2E-D9A1-0783-0327-A23946517D2A}"/>
                </a:ext>
              </a:extLst>
            </p:cNvPr>
            <p:cNvSpPr/>
            <p:nvPr/>
          </p:nvSpPr>
          <p:spPr>
            <a:xfrm>
              <a:off x="-32715941" y="-864395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9" name="Ellipse 1198">
              <a:extLst>
                <a:ext uri="{FF2B5EF4-FFF2-40B4-BE49-F238E27FC236}">
                  <a16:creationId xmlns:a16="http://schemas.microsoft.com/office/drawing/2014/main" id="{43A473E6-0C82-8FEB-F79A-FB27AC2F365E}"/>
                </a:ext>
              </a:extLst>
            </p:cNvPr>
            <p:cNvSpPr/>
            <p:nvPr/>
          </p:nvSpPr>
          <p:spPr>
            <a:xfrm>
              <a:off x="-32382427" y="-84514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0" name="Ellipse 1199">
              <a:extLst>
                <a:ext uri="{FF2B5EF4-FFF2-40B4-BE49-F238E27FC236}">
                  <a16:creationId xmlns:a16="http://schemas.microsoft.com/office/drawing/2014/main" id="{26ECAFA6-9F10-6364-7913-8A932D673AC7}"/>
                </a:ext>
              </a:extLst>
            </p:cNvPr>
            <p:cNvSpPr/>
            <p:nvPr/>
          </p:nvSpPr>
          <p:spPr>
            <a:xfrm>
              <a:off x="-34021480" y="-695920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1" name="Ellipse 1200">
              <a:extLst>
                <a:ext uri="{FF2B5EF4-FFF2-40B4-BE49-F238E27FC236}">
                  <a16:creationId xmlns:a16="http://schemas.microsoft.com/office/drawing/2014/main" id="{BEC4DBE3-D196-19D9-25D9-65011EFFFF2A}"/>
                </a:ext>
              </a:extLst>
            </p:cNvPr>
            <p:cNvSpPr/>
            <p:nvPr/>
          </p:nvSpPr>
          <p:spPr>
            <a:xfrm>
              <a:off x="-34132651" y="-695920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2" name="Ellipse 1201">
              <a:extLst>
                <a:ext uri="{FF2B5EF4-FFF2-40B4-BE49-F238E27FC236}">
                  <a16:creationId xmlns:a16="http://schemas.microsoft.com/office/drawing/2014/main" id="{EA90AC28-ABD3-178D-51F4-B719781B8BB9}"/>
                </a:ext>
              </a:extLst>
            </p:cNvPr>
            <p:cNvSpPr/>
            <p:nvPr/>
          </p:nvSpPr>
          <p:spPr>
            <a:xfrm>
              <a:off x="-32604769" y="-864395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3" name="Ellipse 1202">
              <a:extLst>
                <a:ext uri="{FF2B5EF4-FFF2-40B4-BE49-F238E27FC236}">
                  <a16:creationId xmlns:a16="http://schemas.microsoft.com/office/drawing/2014/main" id="{0294E068-B7E4-D997-CC10-E14D3992E19D}"/>
                </a:ext>
              </a:extLst>
            </p:cNvPr>
            <p:cNvSpPr/>
            <p:nvPr/>
          </p:nvSpPr>
          <p:spPr>
            <a:xfrm>
              <a:off x="-32493598" y="-84514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4" name="Ellipse 1203">
              <a:extLst>
                <a:ext uri="{FF2B5EF4-FFF2-40B4-BE49-F238E27FC236}">
                  <a16:creationId xmlns:a16="http://schemas.microsoft.com/office/drawing/2014/main" id="{11E30BEF-78EF-5A2E-E795-25EC1C1A54E1}"/>
                </a:ext>
              </a:extLst>
            </p:cNvPr>
            <p:cNvSpPr/>
            <p:nvPr/>
          </p:nvSpPr>
          <p:spPr>
            <a:xfrm>
              <a:off x="-33049133" y="-700762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5" name="Ellipse 1204">
              <a:extLst>
                <a:ext uri="{FF2B5EF4-FFF2-40B4-BE49-F238E27FC236}">
                  <a16:creationId xmlns:a16="http://schemas.microsoft.com/office/drawing/2014/main" id="{68589FB7-D8C9-1344-D4D0-81481E2E2B6D}"/>
                </a:ext>
              </a:extLst>
            </p:cNvPr>
            <p:cNvSpPr/>
            <p:nvPr/>
          </p:nvSpPr>
          <p:spPr>
            <a:xfrm>
              <a:off x="-32493598" y="-864395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6" name="Ellipse 1205">
              <a:extLst>
                <a:ext uri="{FF2B5EF4-FFF2-40B4-BE49-F238E27FC236}">
                  <a16:creationId xmlns:a16="http://schemas.microsoft.com/office/drawing/2014/main" id="{34CCE4E8-AC6B-036C-C56D-364446DF28CE}"/>
                </a:ext>
              </a:extLst>
            </p:cNvPr>
            <p:cNvSpPr/>
            <p:nvPr/>
          </p:nvSpPr>
          <p:spPr>
            <a:xfrm>
              <a:off x="-32604769" y="-84514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7" name="Ellipse 1206">
              <a:extLst>
                <a:ext uri="{FF2B5EF4-FFF2-40B4-BE49-F238E27FC236}">
                  <a16:creationId xmlns:a16="http://schemas.microsoft.com/office/drawing/2014/main" id="{B35949F9-4732-BFC1-26FC-FC8D62B2766D}"/>
                </a:ext>
              </a:extLst>
            </p:cNvPr>
            <p:cNvSpPr/>
            <p:nvPr/>
          </p:nvSpPr>
          <p:spPr>
            <a:xfrm>
              <a:off x="-33160304" y="-700762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8" name="Ellipse 1207">
              <a:extLst>
                <a:ext uri="{FF2B5EF4-FFF2-40B4-BE49-F238E27FC236}">
                  <a16:creationId xmlns:a16="http://schemas.microsoft.com/office/drawing/2014/main" id="{BDF85B08-99BC-574D-5436-307FBF95B6AB}"/>
                </a:ext>
              </a:extLst>
            </p:cNvPr>
            <p:cNvSpPr/>
            <p:nvPr/>
          </p:nvSpPr>
          <p:spPr>
            <a:xfrm>
              <a:off x="-32382427" y="-864395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9" name="Ellipse 1208">
              <a:extLst>
                <a:ext uri="{FF2B5EF4-FFF2-40B4-BE49-F238E27FC236}">
                  <a16:creationId xmlns:a16="http://schemas.microsoft.com/office/drawing/2014/main" id="{1C2C0D84-8B0A-A52C-CB00-18120B80850B}"/>
                </a:ext>
              </a:extLst>
            </p:cNvPr>
            <p:cNvSpPr/>
            <p:nvPr/>
          </p:nvSpPr>
          <p:spPr>
            <a:xfrm>
              <a:off x="-32271255" y="-864395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0" name="Ellipse 1209">
              <a:extLst>
                <a:ext uri="{FF2B5EF4-FFF2-40B4-BE49-F238E27FC236}">
                  <a16:creationId xmlns:a16="http://schemas.microsoft.com/office/drawing/2014/main" id="{3C9C044C-7ED3-464E-6235-FB6EF12B9487}"/>
                </a:ext>
              </a:extLst>
            </p:cNvPr>
            <p:cNvSpPr/>
            <p:nvPr/>
          </p:nvSpPr>
          <p:spPr>
            <a:xfrm>
              <a:off x="-32938284" y="-729602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1" name="Ellipse 1210">
              <a:extLst>
                <a:ext uri="{FF2B5EF4-FFF2-40B4-BE49-F238E27FC236}">
                  <a16:creationId xmlns:a16="http://schemas.microsoft.com/office/drawing/2014/main" id="{BCE5CD04-2921-D3FE-96D6-EC5D5DBF7A8C}"/>
                </a:ext>
              </a:extLst>
            </p:cNvPr>
            <p:cNvSpPr/>
            <p:nvPr/>
          </p:nvSpPr>
          <p:spPr>
            <a:xfrm>
              <a:off x="-32160084" y="-864395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2" name="Ellipse 1211">
              <a:extLst>
                <a:ext uri="{FF2B5EF4-FFF2-40B4-BE49-F238E27FC236}">
                  <a16:creationId xmlns:a16="http://schemas.microsoft.com/office/drawing/2014/main" id="{37C44755-1726-399C-8BEF-484D70597105}"/>
                </a:ext>
              </a:extLst>
            </p:cNvPr>
            <p:cNvSpPr/>
            <p:nvPr/>
          </p:nvSpPr>
          <p:spPr>
            <a:xfrm>
              <a:off x="-32827112" y="-729602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3" name="Ellipse 1212">
              <a:extLst>
                <a:ext uri="{FF2B5EF4-FFF2-40B4-BE49-F238E27FC236}">
                  <a16:creationId xmlns:a16="http://schemas.microsoft.com/office/drawing/2014/main" id="{D6A96DE8-1975-862E-270E-9C9DE4543790}"/>
                </a:ext>
              </a:extLst>
            </p:cNvPr>
            <p:cNvSpPr/>
            <p:nvPr/>
          </p:nvSpPr>
          <p:spPr>
            <a:xfrm>
              <a:off x="-32048993" y="-864395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4" name="Ellipse 1213">
              <a:extLst>
                <a:ext uri="{FF2B5EF4-FFF2-40B4-BE49-F238E27FC236}">
                  <a16:creationId xmlns:a16="http://schemas.microsoft.com/office/drawing/2014/main" id="{E8D0BBF8-E09B-AFC5-F062-F18E2859804F}"/>
                </a:ext>
              </a:extLst>
            </p:cNvPr>
            <p:cNvSpPr/>
            <p:nvPr/>
          </p:nvSpPr>
          <p:spPr>
            <a:xfrm>
              <a:off x="-32715941" y="-7296024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5" name="Ellipse 1214">
              <a:extLst>
                <a:ext uri="{FF2B5EF4-FFF2-40B4-BE49-F238E27FC236}">
                  <a16:creationId xmlns:a16="http://schemas.microsoft.com/office/drawing/2014/main" id="{A729573B-042C-E42B-610F-C32CA6A369F7}"/>
                </a:ext>
              </a:extLst>
            </p:cNvPr>
            <p:cNvSpPr/>
            <p:nvPr/>
          </p:nvSpPr>
          <p:spPr>
            <a:xfrm>
              <a:off x="-34299731" y="-724841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6" name="Ellipse 1215">
              <a:extLst>
                <a:ext uri="{FF2B5EF4-FFF2-40B4-BE49-F238E27FC236}">
                  <a16:creationId xmlns:a16="http://schemas.microsoft.com/office/drawing/2014/main" id="{13056ED0-F0BE-449A-1BA4-2E7B9CAD7B9F}"/>
                </a:ext>
              </a:extLst>
            </p:cNvPr>
            <p:cNvSpPr/>
            <p:nvPr/>
          </p:nvSpPr>
          <p:spPr>
            <a:xfrm>
              <a:off x="-34188559" y="-724841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7" name="Ellipse 1216">
              <a:extLst>
                <a:ext uri="{FF2B5EF4-FFF2-40B4-BE49-F238E27FC236}">
                  <a16:creationId xmlns:a16="http://schemas.microsoft.com/office/drawing/2014/main" id="{6DF0A822-6E01-EDB6-0BD4-AF6F5874B14D}"/>
                </a:ext>
              </a:extLst>
            </p:cNvPr>
            <p:cNvSpPr/>
            <p:nvPr/>
          </p:nvSpPr>
          <p:spPr>
            <a:xfrm>
              <a:off x="-34132490" y="-724865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8" name="Ellipse 1217">
              <a:extLst>
                <a:ext uri="{FF2B5EF4-FFF2-40B4-BE49-F238E27FC236}">
                  <a16:creationId xmlns:a16="http://schemas.microsoft.com/office/drawing/2014/main" id="{6A614CD2-6DE8-A988-1364-4B0353A28284}"/>
                </a:ext>
              </a:extLst>
            </p:cNvPr>
            <p:cNvSpPr/>
            <p:nvPr/>
          </p:nvSpPr>
          <p:spPr>
            <a:xfrm>
              <a:off x="-34077388" y="-7248413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9" name="Ellipse 1218">
              <a:extLst>
                <a:ext uri="{FF2B5EF4-FFF2-40B4-BE49-F238E27FC236}">
                  <a16:creationId xmlns:a16="http://schemas.microsoft.com/office/drawing/2014/main" id="{C16B69F8-1325-C838-0C46-0601C32B2E70}"/>
                </a:ext>
              </a:extLst>
            </p:cNvPr>
            <p:cNvSpPr/>
            <p:nvPr/>
          </p:nvSpPr>
          <p:spPr>
            <a:xfrm>
              <a:off x="-34021319" y="-7248655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0" name="Ellipse 1219">
              <a:extLst>
                <a:ext uri="{FF2B5EF4-FFF2-40B4-BE49-F238E27FC236}">
                  <a16:creationId xmlns:a16="http://schemas.microsoft.com/office/drawing/2014/main" id="{A970C61D-6012-A531-64D7-090D64575D8B}"/>
                </a:ext>
              </a:extLst>
            </p:cNvPr>
            <p:cNvSpPr/>
            <p:nvPr/>
          </p:nvSpPr>
          <p:spPr>
            <a:xfrm>
              <a:off x="-31937822" y="-8643950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1" name="Ellipse 1220">
              <a:extLst>
                <a:ext uri="{FF2B5EF4-FFF2-40B4-BE49-F238E27FC236}">
                  <a16:creationId xmlns:a16="http://schemas.microsoft.com/office/drawing/2014/main" id="{06052E0C-A120-2FA5-1A3B-4EC9047E7D93}"/>
                </a:ext>
              </a:extLst>
            </p:cNvPr>
            <p:cNvSpPr/>
            <p:nvPr/>
          </p:nvSpPr>
          <p:spPr>
            <a:xfrm>
              <a:off x="-32715941" y="-8451412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2" name="Ellipse 1221">
              <a:extLst>
                <a:ext uri="{FF2B5EF4-FFF2-40B4-BE49-F238E27FC236}">
                  <a16:creationId xmlns:a16="http://schemas.microsoft.com/office/drawing/2014/main" id="{4EF9206C-29C7-38C0-6C74-8B896ECFA087}"/>
                </a:ext>
              </a:extLst>
            </p:cNvPr>
            <p:cNvSpPr/>
            <p:nvPr/>
          </p:nvSpPr>
          <p:spPr>
            <a:xfrm>
              <a:off x="-32909685" y="-859658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3" name="Ellipse 1222">
              <a:extLst>
                <a:ext uri="{FF2B5EF4-FFF2-40B4-BE49-F238E27FC236}">
                  <a16:creationId xmlns:a16="http://schemas.microsoft.com/office/drawing/2014/main" id="{D9A9FF17-135E-0203-F9CD-74A57D65281C}"/>
                </a:ext>
              </a:extLst>
            </p:cNvPr>
            <p:cNvSpPr/>
            <p:nvPr/>
          </p:nvSpPr>
          <p:spPr>
            <a:xfrm>
              <a:off x="-32798514" y="-859658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4" name="Ellipse 1223">
              <a:extLst>
                <a:ext uri="{FF2B5EF4-FFF2-40B4-BE49-F238E27FC236}">
                  <a16:creationId xmlns:a16="http://schemas.microsoft.com/office/drawing/2014/main" id="{4E5DCF7A-2EB1-0706-E667-710BAB9F11E0}"/>
                </a:ext>
              </a:extLst>
            </p:cNvPr>
            <p:cNvSpPr/>
            <p:nvPr/>
          </p:nvSpPr>
          <p:spPr>
            <a:xfrm>
              <a:off x="-32632401" y="-859601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5" name="Ellipse 1224">
              <a:extLst>
                <a:ext uri="{FF2B5EF4-FFF2-40B4-BE49-F238E27FC236}">
                  <a16:creationId xmlns:a16="http://schemas.microsoft.com/office/drawing/2014/main" id="{00DAD362-6EA8-56B2-F87F-73FAFB168E84}"/>
                </a:ext>
              </a:extLst>
            </p:cNvPr>
            <p:cNvSpPr/>
            <p:nvPr/>
          </p:nvSpPr>
          <p:spPr>
            <a:xfrm>
              <a:off x="-32521230" y="-859601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6" name="Ellipse 1225">
              <a:extLst>
                <a:ext uri="{FF2B5EF4-FFF2-40B4-BE49-F238E27FC236}">
                  <a16:creationId xmlns:a16="http://schemas.microsoft.com/office/drawing/2014/main" id="{DFF3EDF9-709B-AFBD-9022-56941E615400}"/>
                </a:ext>
              </a:extLst>
            </p:cNvPr>
            <p:cNvSpPr/>
            <p:nvPr/>
          </p:nvSpPr>
          <p:spPr>
            <a:xfrm>
              <a:off x="-34021319" y="-705611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7" name="Ellipse 1226">
              <a:extLst>
                <a:ext uri="{FF2B5EF4-FFF2-40B4-BE49-F238E27FC236}">
                  <a16:creationId xmlns:a16="http://schemas.microsoft.com/office/drawing/2014/main" id="{01A93F45-4B0F-0183-169D-070BD075F422}"/>
                </a:ext>
              </a:extLst>
            </p:cNvPr>
            <p:cNvSpPr/>
            <p:nvPr/>
          </p:nvSpPr>
          <p:spPr>
            <a:xfrm>
              <a:off x="-34077388" y="-705587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8" name="Ellipse 1227">
              <a:extLst>
                <a:ext uri="{FF2B5EF4-FFF2-40B4-BE49-F238E27FC236}">
                  <a16:creationId xmlns:a16="http://schemas.microsoft.com/office/drawing/2014/main" id="{EEE5B1F6-E8ED-5925-053A-24DB1A6E6AC2}"/>
                </a:ext>
              </a:extLst>
            </p:cNvPr>
            <p:cNvSpPr/>
            <p:nvPr/>
          </p:nvSpPr>
          <p:spPr>
            <a:xfrm>
              <a:off x="-34132490" y="-7056117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9" name="Ellipse 1228">
              <a:extLst>
                <a:ext uri="{FF2B5EF4-FFF2-40B4-BE49-F238E27FC236}">
                  <a16:creationId xmlns:a16="http://schemas.microsoft.com/office/drawing/2014/main" id="{60D5E022-0CE5-165F-5F4D-463C7094A623}"/>
                </a:ext>
              </a:extLst>
            </p:cNvPr>
            <p:cNvSpPr/>
            <p:nvPr/>
          </p:nvSpPr>
          <p:spPr>
            <a:xfrm>
              <a:off x="-32659711" y="-710356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0" name="Ellipse 1229">
              <a:extLst>
                <a:ext uri="{FF2B5EF4-FFF2-40B4-BE49-F238E27FC236}">
                  <a16:creationId xmlns:a16="http://schemas.microsoft.com/office/drawing/2014/main" id="{84592053-97AF-239B-E1B7-05468563EF7E}"/>
                </a:ext>
              </a:extLst>
            </p:cNvPr>
            <p:cNvSpPr/>
            <p:nvPr/>
          </p:nvSpPr>
          <p:spPr>
            <a:xfrm>
              <a:off x="-32715941" y="-7103486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1" name="Ellipse 1230">
              <a:extLst>
                <a:ext uri="{FF2B5EF4-FFF2-40B4-BE49-F238E27FC236}">
                  <a16:creationId xmlns:a16="http://schemas.microsoft.com/office/drawing/2014/main" id="{5D4C556E-9EC0-04DB-356B-BF04E0BCCE02}"/>
                </a:ext>
              </a:extLst>
            </p:cNvPr>
            <p:cNvSpPr/>
            <p:nvPr/>
          </p:nvSpPr>
          <p:spPr>
            <a:xfrm>
              <a:off x="-33993526" y="-845165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2" name="Ellipse 1231">
              <a:extLst>
                <a:ext uri="{FF2B5EF4-FFF2-40B4-BE49-F238E27FC236}">
                  <a16:creationId xmlns:a16="http://schemas.microsoft.com/office/drawing/2014/main" id="{9DA90247-26F3-A6CA-A87F-1E4E20B18E82}"/>
                </a:ext>
              </a:extLst>
            </p:cNvPr>
            <p:cNvSpPr/>
            <p:nvPr/>
          </p:nvSpPr>
          <p:spPr>
            <a:xfrm>
              <a:off x="-32770882" y="-710356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3" name="Ellipse 1232">
              <a:extLst>
                <a:ext uri="{FF2B5EF4-FFF2-40B4-BE49-F238E27FC236}">
                  <a16:creationId xmlns:a16="http://schemas.microsoft.com/office/drawing/2014/main" id="{8A14BDF9-5AA3-DD1E-97B7-57A657CEA34E}"/>
                </a:ext>
              </a:extLst>
            </p:cNvPr>
            <p:cNvSpPr/>
            <p:nvPr/>
          </p:nvSpPr>
          <p:spPr>
            <a:xfrm>
              <a:off x="-32020797" y="-849966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4" name="Ellipse 1233">
              <a:extLst>
                <a:ext uri="{FF2B5EF4-FFF2-40B4-BE49-F238E27FC236}">
                  <a16:creationId xmlns:a16="http://schemas.microsoft.com/office/drawing/2014/main" id="{640C5036-A446-481C-310A-759329B63B1B}"/>
                </a:ext>
              </a:extLst>
            </p:cNvPr>
            <p:cNvSpPr/>
            <p:nvPr/>
          </p:nvSpPr>
          <p:spPr>
            <a:xfrm>
              <a:off x="-32410058" y="-859601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5" name="Ellipse 1234">
              <a:extLst>
                <a:ext uri="{FF2B5EF4-FFF2-40B4-BE49-F238E27FC236}">
                  <a16:creationId xmlns:a16="http://schemas.microsoft.com/office/drawing/2014/main" id="{F53FB7B0-E485-6B40-B0AE-59FFF47B0639}"/>
                </a:ext>
              </a:extLst>
            </p:cNvPr>
            <p:cNvSpPr/>
            <p:nvPr/>
          </p:nvSpPr>
          <p:spPr>
            <a:xfrm>
              <a:off x="-32298887" y="-859601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6" name="Ellipse 1235">
              <a:extLst>
                <a:ext uri="{FF2B5EF4-FFF2-40B4-BE49-F238E27FC236}">
                  <a16:creationId xmlns:a16="http://schemas.microsoft.com/office/drawing/2014/main" id="{1ABE9D27-DB16-A63D-17D9-3A98CF12C912}"/>
                </a:ext>
              </a:extLst>
            </p:cNvPr>
            <p:cNvSpPr/>
            <p:nvPr/>
          </p:nvSpPr>
          <p:spPr>
            <a:xfrm>
              <a:off x="-32243060" y="-859658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7" name="Ellipse 1236">
              <a:extLst>
                <a:ext uri="{FF2B5EF4-FFF2-40B4-BE49-F238E27FC236}">
                  <a16:creationId xmlns:a16="http://schemas.microsoft.com/office/drawing/2014/main" id="{1C53EAF0-1D2A-495C-90AA-460FC3061EF9}"/>
                </a:ext>
              </a:extLst>
            </p:cNvPr>
            <p:cNvSpPr/>
            <p:nvPr/>
          </p:nvSpPr>
          <p:spPr>
            <a:xfrm>
              <a:off x="-32187716" y="-859601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8" name="Ellipse 1237">
              <a:extLst>
                <a:ext uri="{FF2B5EF4-FFF2-40B4-BE49-F238E27FC236}">
                  <a16:creationId xmlns:a16="http://schemas.microsoft.com/office/drawing/2014/main" id="{48E538B9-ECA7-14DA-BB7F-A118F0310EA0}"/>
                </a:ext>
              </a:extLst>
            </p:cNvPr>
            <p:cNvSpPr/>
            <p:nvPr/>
          </p:nvSpPr>
          <p:spPr>
            <a:xfrm>
              <a:off x="-32131888" y="-8596581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9" name="Ellipse 1238">
              <a:extLst>
                <a:ext uri="{FF2B5EF4-FFF2-40B4-BE49-F238E27FC236}">
                  <a16:creationId xmlns:a16="http://schemas.microsoft.com/office/drawing/2014/main" id="{24D1486D-6E56-0A84-D454-EC863F145C62}"/>
                </a:ext>
              </a:extLst>
            </p:cNvPr>
            <p:cNvSpPr/>
            <p:nvPr/>
          </p:nvSpPr>
          <p:spPr>
            <a:xfrm>
              <a:off x="-32076544" y="-859601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0" name="Ellipse 1239">
              <a:extLst>
                <a:ext uri="{FF2B5EF4-FFF2-40B4-BE49-F238E27FC236}">
                  <a16:creationId xmlns:a16="http://schemas.microsoft.com/office/drawing/2014/main" id="{285D49F1-1F71-BCD1-8EEE-3F427E804A4F}"/>
                </a:ext>
              </a:extLst>
            </p:cNvPr>
            <p:cNvSpPr/>
            <p:nvPr/>
          </p:nvSpPr>
          <p:spPr>
            <a:xfrm>
              <a:off x="-31965373" y="-859601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1" name="Ellipse 1240">
              <a:extLst>
                <a:ext uri="{FF2B5EF4-FFF2-40B4-BE49-F238E27FC236}">
                  <a16:creationId xmlns:a16="http://schemas.microsoft.com/office/drawing/2014/main" id="{D5EB5A5A-146E-0E0C-852C-4165256A63AC}"/>
                </a:ext>
              </a:extLst>
            </p:cNvPr>
            <p:cNvSpPr/>
            <p:nvPr/>
          </p:nvSpPr>
          <p:spPr>
            <a:xfrm>
              <a:off x="-32743573" y="-724817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2" name="Ellipse 1241">
              <a:extLst>
                <a:ext uri="{FF2B5EF4-FFF2-40B4-BE49-F238E27FC236}">
                  <a16:creationId xmlns:a16="http://schemas.microsoft.com/office/drawing/2014/main" id="{D335773B-514E-233F-D2E3-E35C1FE73664}"/>
                </a:ext>
              </a:extLst>
            </p:cNvPr>
            <p:cNvSpPr/>
            <p:nvPr/>
          </p:nvSpPr>
          <p:spPr>
            <a:xfrm>
              <a:off x="-34104697" y="-710380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3" name="Ellipse 1242">
              <a:extLst>
                <a:ext uri="{FF2B5EF4-FFF2-40B4-BE49-F238E27FC236}">
                  <a16:creationId xmlns:a16="http://schemas.microsoft.com/office/drawing/2014/main" id="{79411E4A-9D74-4693-EBE7-49EC356C1E87}"/>
                </a:ext>
              </a:extLst>
            </p:cNvPr>
            <p:cNvSpPr/>
            <p:nvPr/>
          </p:nvSpPr>
          <p:spPr>
            <a:xfrm>
              <a:off x="-32937961" y="-854808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4" name="Ellipse 1243">
              <a:extLst>
                <a:ext uri="{FF2B5EF4-FFF2-40B4-BE49-F238E27FC236}">
                  <a16:creationId xmlns:a16="http://schemas.microsoft.com/office/drawing/2014/main" id="{5B7D5F3D-CBEC-D8FD-655F-1D854EA15B44}"/>
                </a:ext>
              </a:extLst>
            </p:cNvPr>
            <p:cNvSpPr/>
            <p:nvPr/>
          </p:nvSpPr>
          <p:spPr>
            <a:xfrm>
              <a:off x="-32826790" y="-854808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5" name="Ellipse 1244">
              <a:extLst>
                <a:ext uri="{FF2B5EF4-FFF2-40B4-BE49-F238E27FC236}">
                  <a16:creationId xmlns:a16="http://schemas.microsoft.com/office/drawing/2014/main" id="{0883BF29-C1A3-EF1D-D9FF-78506DE8FD33}"/>
                </a:ext>
              </a:extLst>
            </p:cNvPr>
            <p:cNvSpPr/>
            <p:nvPr/>
          </p:nvSpPr>
          <p:spPr>
            <a:xfrm>
              <a:off x="-32715619" y="-854808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6" name="Ellipse 1245">
              <a:extLst>
                <a:ext uri="{FF2B5EF4-FFF2-40B4-BE49-F238E27FC236}">
                  <a16:creationId xmlns:a16="http://schemas.microsoft.com/office/drawing/2014/main" id="{443F56E3-03D8-A9E5-8B74-F07B580F9703}"/>
                </a:ext>
              </a:extLst>
            </p:cNvPr>
            <p:cNvSpPr/>
            <p:nvPr/>
          </p:nvSpPr>
          <p:spPr>
            <a:xfrm>
              <a:off x="-33687966" y="-71518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7" name="Ellipse 1246">
              <a:extLst>
                <a:ext uri="{FF2B5EF4-FFF2-40B4-BE49-F238E27FC236}">
                  <a16:creationId xmlns:a16="http://schemas.microsoft.com/office/drawing/2014/main" id="{3C12382E-C63D-FB0B-6FCA-03F0FFC3E974}"/>
                </a:ext>
              </a:extLst>
            </p:cNvPr>
            <p:cNvSpPr/>
            <p:nvPr/>
          </p:nvSpPr>
          <p:spPr>
            <a:xfrm>
              <a:off x="-32382427" y="-922156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8" name="Ellipse 1247">
              <a:extLst>
                <a:ext uri="{FF2B5EF4-FFF2-40B4-BE49-F238E27FC236}">
                  <a16:creationId xmlns:a16="http://schemas.microsoft.com/office/drawing/2014/main" id="{A7697CE0-8FD1-46B2-2979-0D9CC9ECF3A0}"/>
                </a:ext>
              </a:extLst>
            </p:cNvPr>
            <p:cNvSpPr/>
            <p:nvPr/>
          </p:nvSpPr>
          <p:spPr>
            <a:xfrm>
              <a:off x="-33799137" y="-71518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9" name="Ellipse 1248">
              <a:extLst>
                <a:ext uri="{FF2B5EF4-FFF2-40B4-BE49-F238E27FC236}">
                  <a16:creationId xmlns:a16="http://schemas.microsoft.com/office/drawing/2014/main" id="{D6CFA95D-0315-B120-3DBB-4B2B21C8EC09}"/>
                </a:ext>
              </a:extLst>
            </p:cNvPr>
            <p:cNvSpPr/>
            <p:nvPr/>
          </p:nvSpPr>
          <p:spPr>
            <a:xfrm>
              <a:off x="-32604447" y="-854808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0" name="Ellipse 1249">
              <a:extLst>
                <a:ext uri="{FF2B5EF4-FFF2-40B4-BE49-F238E27FC236}">
                  <a16:creationId xmlns:a16="http://schemas.microsoft.com/office/drawing/2014/main" id="{D06C05DA-4139-8159-B6D5-B9F12A6CCFA1}"/>
                </a:ext>
              </a:extLst>
            </p:cNvPr>
            <p:cNvSpPr/>
            <p:nvPr/>
          </p:nvSpPr>
          <p:spPr>
            <a:xfrm>
              <a:off x="-33910308" y="-71518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1" name="Ellipse 1250">
              <a:extLst>
                <a:ext uri="{FF2B5EF4-FFF2-40B4-BE49-F238E27FC236}">
                  <a16:creationId xmlns:a16="http://schemas.microsoft.com/office/drawing/2014/main" id="{06DC2872-4278-4440-1930-90586485CBA9}"/>
                </a:ext>
              </a:extLst>
            </p:cNvPr>
            <p:cNvSpPr/>
            <p:nvPr/>
          </p:nvSpPr>
          <p:spPr>
            <a:xfrm>
              <a:off x="-33687966" y="-849966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2" name="Ellipse 1251">
              <a:extLst>
                <a:ext uri="{FF2B5EF4-FFF2-40B4-BE49-F238E27FC236}">
                  <a16:creationId xmlns:a16="http://schemas.microsoft.com/office/drawing/2014/main" id="{E58232F4-E7DF-D6B7-50AF-CEE18E6B40CC}"/>
                </a:ext>
              </a:extLst>
            </p:cNvPr>
            <p:cNvSpPr/>
            <p:nvPr/>
          </p:nvSpPr>
          <p:spPr>
            <a:xfrm>
              <a:off x="-34021480" y="-71518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3" name="Ellipse 1252">
              <a:extLst>
                <a:ext uri="{FF2B5EF4-FFF2-40B4-BE49-F238E27FC236}">
                  <a16:creationId xmlns:a16="http://schemas.microsoft.com/office/drawing/2014/main" id="{D239823E-E6F3-9163-C4B6-5C49032688C0}"/>
                </a:ext>
              </a:extLst>
            </p:cNvPr>
            <p:cNvSpPr/>
            <p:nvPr/>
          </p:nvSpPr>
          <p:spPr>
            <a:xfrm>
              <a:off x="-33910308" y="-849966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4" name="Ellipse 1253">
              <a:extLst>
                <a:ext uri="{FF2B5EF4-FFF2-40B4-BE49-F238E27FC236}">
                  <a16:creationId xmlns:a16="http://schemas.microsoft.com/office/drawing/2014/main" id="{F3F1AD96-7C65-DB01-6BD5-EEC401BF1A6E}"/>
                </a:ext>
              </a:extLst>
            </p:cNvPr>
            <p:cNvSpPr/>
            <p:nvPr/>
          </p:nvSpPr>
          <p:spPr>
            <a:xfrm>
              <a:off x="-32493356" y="-854808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5" name="Ellipse 1254">
              <a:extLst>
                <a:ext uri="{FF2B5EF4-FFF2-40B4-BE49-F238E27FC236}">
                  <a16:creationId xmlns:a16="http://schemas.microsoft.com/office/drawing/2014/main" id="{E5618C1B-34BE-EF9B-78B0-C71071212AD5}"/>
                </a:ext>
              </a:extLst>
            </p:cNvPr>
            <p:cNvSpPr/>
            <p:nvPr/>
          </p:nvSpPr>
          <p:spPr>
            <a:xfrm>
              <a:off x="-33049455" y="-922156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6" name="Ellipse 1255">
              <a:extLst>
                <a:ext uri="{FF2B5EF4-FFF2-40B4-BE49-F238E27FC236}">
                  <a16:creationId xmlns:a16="http://schemas.microsoft.com/office/drawing/2014/main" id="{1DBE7EFE-65AD-C6E3-D82B-0B5CF106776E}"/>
                </a:ext>
              </a:extLst>
            </p:cNvPr>
            <p:cNvSpPr/>
            <p:nvPr/>
          </p:nvSpPr>
          <p:spPr>
            <a:xfrm>
              <a:off x="-34132651" y="-715182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7" name="Ellipse 1256">
              <a:extLst>
                <a:ext uri="{FF2B5EF4-FFF2-40B4-BE49-F238E27FC236}">
                  <a16:creationId xmlns:a16="http://schemas.microsoft.com/office/drawing/2014/main" id="{4C67E084-DB2B-E5BA-7500-A6164D0F3F34}"/>
                </a:ext>
              </a:extLst>
            </p:cNvPr>
            <p:cNvSpPr/>
            <p:nvPr/>
          </p:nvSpPr>
          <p:spPr>
            <a:xfrm>
              <a:off x="-32493598" y="-922156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8" name="Ellipse 1257">
              <a:extLst>
                <a:ext uri="{FF2B5EF4-FFF2-40B4-BE49-F238E27FC236}">
                  <a16:creationId xmlns:a16="http://schemas.microsoft.com/office/drawing/2014/main" id="{F2952666-B450-53C8-3D38-0C71353CD456}"/>
                </a:ext>
              </a:extLst>
            </p:cNvPr>
            <p:cNvSpPr/>
            <p:nvPr/>
          </p:nvSpPr>
          <p:spPr>
            <a:xfrm>
              <a:off x="-32715619" y="-720023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9" name="Ellipse 1258">
              <a:extLst>
                <a:ext uri="{FF2B5EF4-FFF2-40B4-BE49-F238E27FC236}">
                  <a16:creationId xmlns:a16="http://schemas.microsoft.com/office/drawing/2014/main" id="{78F1003F-627F-1802-6ED4-CA81A852633A}"/>
                </a:ext>
              </a:extLst>
            </p:cNvPr>
            <p:cNvSpPr/>
            <p:nvPr/>
          </p:nvSpPr>
          <p:spPr>
            <a:xfrm>
              <a:off x="-32159842" y="-854808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0" name="Ellipse 1259">
              <a:extLst>
                <a:ext uri="{FF2B5EF4-FFF2-40B4-BE49-F238E27FC236}">
                  <a16:creationId xmlns:a16="http://schemas.microsoft.com/office/drawing/2014/main" id="{2260DC22-1285-C1D4-76A0-D052A31A6713}"/>
                </a:ext>
              </a:extLst>
            </p:cNvPr>
            <p:cNvSpPr/>
            <p:nvPr/>
          </p:nvSpPr>
          <p:spPr>
            <a:xfrm>
              <a:off x="-33160304" y="-720023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1" name="Ellipse 1260">
              <a:extLst>
                <a:ext uri="{FF2B5EF4-FFF2-40B4-BE49-F238E27FC236}">
                  <a16:creationId xmlns:a16="http://schemas.microsoft.com/office/drawing/2014/main" id="{B8E4E738-4C61-A363-8494-94B9F2FB06E6}"/>
                </a:ext>
              </a:extLst>
            </p:cNvPr>
            <p:cNvSpPr/>
            <p:nvPr/>
          </p:nvSpPr>
          <p:spPr>
            <a:xfrm>
              <a:off x="-32938284" y="-9221563"/>
              <a:ext cx="27551" cy="2755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2" name="Ellipse 1261">
              <a:extLst>
                <a:ext uri="{FF2B5EF4-FFF2-40B4-BE49-F238E27FC236}">
                  <a16:creationId xmlns:a16="http://schemas.microsoft.com/office/drawing/2014/main" id="{B9DAB349-821F-C5A7-72F5-EF6B109520B9}"/>
                </a:ext>
              </a:extLst>
            </p:cNvPr>
            <p:cNvSpPr/>
            <p:nvPr/>
          </p:nvSpPr>
          <p:spPr>
            <a:xfrm>
              <a:off x="-33049133" y="-720023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3" name="Ellipse 1262">
              <a:extLst>
                <a:ext uri="{FF2B5EF4-FFF2-40B4-BE49-F238E27FC236}">
                  <a16:creationId xmlns:a16="http://schemas.microsoft.com/office/drawing/2014/main" id="{7E557A0C-B01D-DE9C-263D-E95510566273}"/>
                </a:ext>
              </a:extLst>
            </p:cNvPr>
            <p:cNvSpPr/>
            <p:nvPr/>
          </p:nvSpPr>
          <p:spPr>
            <a:xfrm>
              <a:off x="-32271014" y="-854808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4" name="Ellipse 1263">
              <a:extLst>
                <a:ext uri="{FF2B5EF4-FFF2-40B4-BE49-F238E27FC236}">
                  <a16:creationId xmlns:a16="http://schemas.microsoft.com/office/drawing/2014/main" id="{13DA07C1-912A-EAA9-A058-D0921D809E1F}"/>
                </a:ext>
              </a:extLst>
            </p:cNvPr>
            <p:cNvSpPr/>
            <p:nvPr/>
          </p:nvSpPr>
          <p:spPr>
            <a:xfrm>
              <a:off x="-32937961" y="-720023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5" name="Ellipse 1264">
              <a:extLst>
                <a:ext uri="{FF2B5EF4-FFF2-40B4-BE49-F238E27FC236}">
                  <a16:creationId xmlns:a16="http://schemas.microsoft.com/office/drawing/2014/main" id="{51F1443B-1BC4-5F33-A7BA-91A3B301B38F}"/>
                </a:ext>
              </a:extLst>
            </p:cNvPr>
            <p:cNvSpPr/>
            <p:nvPr/>
          </p:nvSpPr>
          <p:spPr>
            <a:xfrm>
              <a:off x="-32382185" y="-854808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6" name="Ellipse 1265">
              <a:extLst>
                <a:ext uri="{FF2B5EF4-FFF2-40B4-BE49-F238E27FC236}">
                  <a16:creationId xmlns:a16="http://schemas.microsoft.com/office/drawing/2014/main" id="{E36AFAE6-9D9A-35DF-8E3D-BD5839C0157E}"/>
                </a:ext>
              </a:extLst>
            </p:cNvPr>
            <p:cNvSpPr/>
            <p:nvPr/>
          </p:nvSpPr>
          <p:spPr>
            <a:xfrm>
              <a:off x="-32826790" y="-720023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7" name="Ellipse 1266">
              <a:extLst>
                <a:ext uri="{FF2B5EF4-FFF2-40B4-BE49-F238E27FC236}">
                  <a16:creationId xmlns:a16="http://schemas.microsoft.com/office/drawing/2014/main" id="{152C9709-BE6D-B819-F8D0-20D131290A04}"/>
                </a:ext>
              </a:extLst>
            </p:cNvPr>
            <p:cNvSpPr/>
            <p:nvPr/>
          </p:nvSpPr>
          <p:spPr>
            <a:xfrm>
              <a:off x="-32881892" y="-922172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8" name="Ellipse 1267">
              <a:extLst>
                <a:ext uri="{FF2B5EF4-FFF2-40B4-BE49-F238E27FC236}">
                  <a16:creationId xmlns:a16="http://schemas.microsoft.com/office/drawing/2014/main" id="{801F9C41-D85C-F5CB-6EC7-D3936C589A87}"/>
                </a:ext>
              </a:extLst>
            </p:cNvPr>
            <p:cNvSpPr/>
            <p:nvPr/>
          </p:nvSpPr>
          <p:spPr>
            <a:xfrm>
              <a:off x="-33271234" y="-720015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9" name="Ellipse 1268">
              <a:extLst>
                <a:ext uri="{FF2B5EF4-FFF2-40B4-BE49-F238E27FC236}">
                  <a16:creationId xmlns:a16="http://schemas.microsoft.com/office/drawing/2014/main" id="{6150B7FD-E2BA-FEF9-E540-3EC2106FDA0F}"/>
                </a:ext>
              </a:extLst>
            </p:cNvPr>
            <p:cNvSpPr/>
            <p:nvPr/>
          </p:nvSpPr>
          <p:spPr>
            <a:xfrm>
              <a:off x="-32993064" y="-922172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0" name="Ellipse 1269">
              <a:extLst>
                <a:ext uri="{FF2B5EF4-FFF2-40B4-BE49-F238E27FC236}">
                  <a16:creationId xmlns:a16="http://schemas.microsoft.com/office/drawing/2014/main" id="{8CA4B322-C8F1-5EC5-8B3A-CF0D704E88DB}"/>
                </a:ext>
              </a:extLst>
            </p:cNvPr>
            <p:cNvSpPr/>
            <p:nvPr/>
          </p:nvSpPr>
          <p:spPr>
            <a:xfrm>
              <a:off x="-33382405" y="-720015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1" name="Ellipse 1270">
              <a:extLst>
                <a:ext uri="{FF2B5EF4-FFF2-40B4-BE49-F238E27FC236}">
                  <a16:creationId xmlns:a16="http://schemas.microsoft.com/office/drawing/2014/main" id="{21F5E0F2-7DB0-67D9-1AEB-C95038DF366C}"/>
                </a:ext>
              </a:extLst>
            </p:cNvPr>
            <p:cNvSpPr/>
            <p:nvPr/>
          </p:nvSpPr>
          <p:spPr>
            <a:xfrm>
              <a:off x="-33493577" y="-720015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2" name="Ellipse 1271">
              <a:extLst>
                <a:ext uri="{FF2B5EF4-FFF2-40B4-BE49-F238E27FC236}">
                  <a16:creationId xmlns:a16="http://schemas.microsoft.com/office/drawing/2014/main" id="{09249FA0-C27F-43F0-70F2-352EE0C49EE4}"/>
                </a:ext>
              </a:extLst>
            </p:cNvPr>
            <p:cNvSpPr/>
            <p:nvPr/>
          </p:nvSpPr>
          <p:spPr>
            <a:xfrm>
              <a:off x="-33604748" y="-720015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3" name="Ellipse 1272">
              <a:extLst>
                <a:ext uri="{FF2B5EF4-FFF2-40B4-BE49-F238E27FC236}">
                  <a16:creationId xmlns:a16="http://schemas.microsoft.com/office/drawing/2014/main" id="{6B2A56C5-59C3-C26C-807B-F23BFEB3ADA1}"/>
                </a:ext>
              </a:extLst>
            </p:cNvPr>
            <p:cNvSpPr/>
            <p:nvPr/>
          </p:nvSpPr>
          <p:spPr>
            <a:xfrm>
              <a:off x="-32465241" y="-849950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4" name="Ellipse 1273">
              <a:extLst>
                <a:ext uri="{FF2B5EF4-FFF2-40B4-BE49-F238E27FC236}">
                  <a16:creationId xmlns:a16="http://schemas.microsoft.com/office/drawing/2014/main" id="{B9E151FD-59AC-7DFB-B3F3-2E1F559FD770}"/>
                </a:ext>
              </a:extLst>
            </p:cNvPr>
            <p:cNvSpPr/>
            <p:nvPr/>
          </p:nvSpPr>
          <p:spPr>
            <a:xfrm>
              <a:off x="-33715920" y="-720015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5" name="Ellipse 1274">
              <a:extLst>
                <a:ext uri="{FF2B5EF4-FFF2-40B4-BE49-F238E27FC236}">
                  <a16:creationId xmlns:a16="http://schemas.microsoft.com/office/drawing/2014/main" id="{7F96575F-F304-08B1-4EA4-9652522707FB}"/>
                </a:ext>
              </a:extLst>
            </p:cNvPr>
            <p:cNvSpPr/>
            <p:nvPr/>
          </p:nvSpPr>
          <p:spPr>
            <a:xfrm>
              <a:off x="-33465703" y="-849950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6" name="Ellipse 1275">
              <a:extLst>
                <a:ext uri="{FF2B5EF4-FFF2-40B4-BE49-F238E27FC236}">
                  <a16:creationId xmlns:a16="http://schemas.microsoft.com/office/drawing/2014/main" id="{F34A558A-3C0F-1CB4-C5E9-4B4DF979F122}"/>
                </a:ext>
              </a:extLst>
            </p:cNvPr>
            <p:cNvSpPr/>
            <p:nvPr/>
          </p:nvSpPr>
          <p:spPr>
            <a:xfrm>
              <a:off x="-33827091" y="-720015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7" name="Ellipse 1276">
              <a:extLst>
                <a:ext uri="{FF2B5EF4-FFF2-40B4-BE49-F238E27FC236}">
                  <a16:creationId xmlns:a16="http://schemas.microsoft.com/office/drawing/2014/main" id="{2C340BAA-1F1B-F682-AD3B-62B49CD8292A}"/>
                </a:ext>
              </a:extLst>
            </p:cNvPr>
            <p:cNvSpPr/>
            <p:nvPr/>
          </p:nvSpPr>
          <p:spPr>
            <a:xfrm>
              <a:off x="-32798756" y="-849950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8" name="Ellipse 1277">
              <a:extLst>
                <a:ext uri="{FF2B5EF4-FFF2-40B4-BE49-F238E27FC236}">
                  <a16:creationId xmlns:a16="http://schemas.microsoft.com/office/drawing/2014/main" id="{C4BBA4C8-BACC-49FC-40F0-D81D6119F986}"/>
                </a:ext>
              </a:extLst>
            </p:cNvPr>
            <p:cNvSpPr/>
            <p:nvPr/>
          </p:nvSpPr>
          <p:spPr>
            <a:xfrm>
              <a:off x="-33938262" y="-720015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9" name="Ellipse 1278">
              <a:extLst>
                <a:ext uri="{FF2B5EF4-FFF2-40B4-BE49-F238E27FC236}">
                  <a16:creationId xmlns:a16="http://schemas.microsoft.com/office/drawing/2014/main" id="{C27CEB34-BE1A-264B-D902-57AA2466C937}"/>
                </a:ext>
              </a:extLst>
            </p:cNvPr>
            <p:cNvSpPr/>
            <p:nvPr/>
          </p:nvSpPr>
          <p:spPr>
            <a:xfrm>
              <a:off x="-32687584" y="-849950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0" name="Ellipse 1279">
              <a:extLst>
                <a:ext uri="{FF2B5EF4-FFF2-40B4-BE49-F238E27FC236}">
                  <a16:creationId xmlns:a16="http://schemas.microsoft.com/office/drawing/2014/main" id="{F7794A93-7090-B005-AC23-03FF2C783FFC}"/>
                </a:ext>
              </a:extLst>
            </p:cNvPr>
            <p:cNvSpPr/>
            <p:nvPr/>
          </p:nvSpPr>
          <p:spPr>
            <a:xfrm>
              <a:off x="-33576875" y="-715166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1" name="Ellipse 1280">
              <a:extLst>
                <a:ext uri="{FF2B5EF4-FFF2-40B4-BE49-F238E27FC236}">
                  <a16:creationId xmlns:a16="http://schemas.microsoft.com/office/drawing/2014/main" id="{50FBF440-3A26-FFBF-935F-733470412DFA}"/>
                </a:ext>
              </a:extLst>
            </p:cNvPr>
            <p:cNvSpPr/>
            <p:nvPr/>
          </p:nvSpPr>
          <p:spPr>
            <a:xfrm>
              <a:off x="-34049434" y="-720015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2" name="Ellipse 1281">
              <a:extLst>
                <a:ext uri="{FF2B5EF4-FFF2-40B4-BE49-F238E27FC236}">
                  <a16:creationId xmlns:a16="http://schemas.microsoft.com/office/drawing/2014/main" id="{DCDE79CB-1B87-FC3A-FF31-08731F3DED11}"/>
                </a:ext>
              </a:extLst>
            </p:cNvPr>
            <p:cNvSpPr/>
            <p:nvPr/>
          </p:nvSpPr>
          <p:spPr>
            <a:xfrm>
              <a:off x="-33465703" y="-715166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3" name="Ellipse 1282">
              <a:extLst>
                <a:ext uri="{FF2B5EF4-FFF2-40B4-BE49-F238E27FC236}">
                  <a16:creationId xmlns:a16="http://schemas.microsoft.com/office/drawing/2014/main" id="{086EE740-166D-F1B0-E46D-CC4BA58C5511}"/>
                </a:ext>
              </a:extLst>
            </p:cNvPr>
            <p:cNvSpPr/>
            <p:nvPr/>
          </p:nvSpPr>
          <p:spPr>
            <a:xfrm>
              <a:off x="-32576413" y="-849950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4" name="Ellipse 1283">
              <a:extLst>
                <a:ext uri="{FF2B5EF4-FFF2-40B4-BE49-F238E27FC236}">
                  <a16:creationId xmlns:a16="http://schemas.microsoft.com/office/drawing/2014/main" id="{090EABB1-A6CB-5B0F-4C69-D34E1901490D}"/>
                </a:ext>
              </a:extLst>
            </p:cNvPr>
            <p:cNvSpPr/>
            <p:nvPr/>
          </p:nvSpPr>
          <p:spPr>
            <a:xfrm>
              <a:off x="-33354532" y="-715166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5" name="Ellipse 1284">
              <a:extLst>
                <a:ext uri="{FF2B5EF4-FFF2-40B4-BE49-F238E27FC236}">
                  <a16:creationId xmlns:a16="http://schemas.microsoft.com/office/drawing/2014/main" id="{55CC8F91-3133-1409-6E5F-5DB847CF04BC}"/>
                </a:ext>
              </a:extLst>
            </p:cNvPr>
            <p:cNvSpPr/>
            <p:nvPr/>
          </p:nvSpPr>
          <p:spPr>
            <a:xfrm>
              <a:off x="-33271234" y="-854808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6" name="Ellipse 1285">
              <a:extLst>
                <a:ext uri="{FF2B5EF4-FFF2-40B4-BE49-F238E27FC236}">
                  <a16:creationId xmlns:a16="http://schemas.microsoft.com/office/drawing/2014/main" id="{70BF021E-BCC1-05AC-A0EB-772CF5549627}"/>
                </a:ext>
              </a:extLst>
            </p:cNvPr>
            <p:cNvSpPr/>
            <p:nvPr/>
          </p:nvSpPr>
          <p:spPr>
            <a:xfrm>
              <a:off x="-33243361" y="-715166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7" name="Ellipse 1286">
              <a:extLst>
                <a:ext uri="{FF2B5EF4-FFF2-40B4-BE49-F238E27FC236}">
                  <a16:creationId xmlns:a16="http://schemas.microsoft.com/office/drawing/2014/main" id="{879369E4-6CAA-2251-6A4E-E76CC759F77A}"/>
                </a:ext>
              </a:extLst>
            </p:cNvPr>
            <p:cNvSpPr/>
            <p:nvPr/>
          </p:nvSpPr>
          <p:spPr>
            <a:xfrm>
              <a:off x="-33382405" y="-854808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8" name="Ellipse 1287">
              <a:extLst>
                <a:ext uri="{FF2B5EF4-FFF2-40B4-BE49-F238E27FC236}">
                  <a16:creationId xmlns:a16="http://schemas.microsoft.com/office/drawing/2014/main" id="{97B72373-2292-BC72-806E-5032F37B7D11}"/>
                </a:ext>
              </a:extLst>
            </p:cNvPr>
            <p:cNvSpPr/>
            <p:nvPr/>
          </p:nvSpPr>
          <p:spPr>
            <a:xfrm>
              <a:off x="-33132189" y="-715166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9" name="Ellipse 1288">
              <a:extLst>
                <a:ext uri="{FF2B5EF4-FFF2-40B4-BE49-F238E27FC236}">
                  <a16:creationId xmlns:a16="http://schemas.microsoft.com/office/drawing/2014/main" id="{0714D975-B810-35BB-57B3-6BCAC5FF6B64}"/>
                </a:ext>
              </a:extLst>
            </p:cNvPr>
            <p:cNvSpPr/>
            <p:nvPr/>
          </p:nvSpPr>
          <p:spPr>
            <a:xfrm>
              <a:off x="-33493577" y="-854808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0" name="Ellipse 1289">
              <a:extLst>
                <a:ext uri="{FF2B5EF4-FFF2-40B4-BE49-F238E27FC236}">
                  <a16:creationId xmlns:a16="http://schemas.microsoft.com/office/drawing/2014/main" id="{BA746BCF-4C32-122B-8FBE-99B3F6E2988F}"/>
                </a:ext>
              </a:extLst>
            </p:cNvPr>
            <p:cNvSpPr/>
            <p:nvPr/>
          </p:nvSpPr>
          <p:spPr>
            <a:xfrm>
              <a:off x="-33021018" y="-715166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1" name="Ellipse 1290">
              <a:extLst>
                <a:ext uri="{FF2B5EF4-FFF2-40B4-BE49-F238E27FC236}">
                  <a16:creationId xmlns:a16="http://schemas.microsoft.com/office/drawing/2014/main" id="{B4670CB9-47BE-7A6C-62C7-A24FCA373AC7}"/>
                </a:ext>
              </a:extLst>
            </p:cNvPr>
            <p:cNvSpPr/>
            <p:nvPr/>
          </p:nvSpPr>
          <p:spPr>
            <a:xfrm>
              <a:off x="-33604748" y="-854808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2" name="Ellipse 1291">
              <a:extLst>
                <a:ext uri="{FF2B5EF4-FFF2-40B4-BE49-F238E27FC236}">
                  <a16:creationId xmlns:a16="http://schemas.microsoft.com/office/drawing/2014/main" id="{114B14E4-ECAF-C99A-36B6-F293095BF5B0}"/>
                </a:ext>
              </a:extLst>
            </p:cNvPr>
            <p:cNvSpPr/>
            <p:nvPr/>
          </p:nvSpPr>
          <p:spPr>
            <a:xfrm>
              <a:off x="-33827091" y="-854808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3" name="Ellipse 1292">
              <a:extLst>
                <a:ext uri="{FF2B5EF4-FFF2-40B4-BE49-F238E27FC236}">
                  <a16:creationId xmlns:a16="http://schemas.microsoft.com/office/drawing/2014/main" id="{CFE76A6D-3B77-8787-79D5-B616EFD7E360}"/>
                </a:ext>
              </a:extLst>
            </p:cNvPr>
            <p:cNvSpPr/>
            <p:nvPr/>
          </p:nvSpPr>
          <p:spPr>
            <a:xfrm>
              <a:off x="-34049434" y="-854808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4" name="Ellipse 1293">
              <a:extLst>
                <a:ext uri="{FF2B5EF4-FFF2-40B4-BE49-F238E27FC236}">
                  <a16:creationId xmlns:a16="http://schemas.microsoft.com/office/drawing/2014/main" id="{A42F33D7-DC0B-E0C7-2A44-D516DCA06BE2}"/>
                </a:ext>
              </a:extLst>
            </p:cNvPr>
            <p:cNvSpPr/>
            <p:nvPr/>
          </p:nvSpPr>
          <p:spPr>
            <a:xfrm>
              <a:off x="-32687584" y="-715166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5" name="Ellipse 1294">
              <a:extLst>
                <a:ext uri="{FF2B5EF4-FFF2-40B4-BE49-F238E27FC236}">
                  <a16:creationId xmlns:a16="http://schemas.microsoft.com/office/drawing/2014/main" id="{50436756-005D-7398-2A2F-CE62031DD235}"/>
                </a:ext>
              </a:extLst>
            </p:cNvPr>
            <p:cNvSpPr/>
            <p:nvPr/>
          </p:nvSpPr>
          <p:spPr>
            <a:xfrm>
              <a:off x="-34160605" y="-720015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6" name="Ellipse 1295">
              <a:extLst>
                <a:ext uri="{FF2B5EF4-FFF2-40B4-BE49-F238E27FC236}">
                  <a16:creationId xmlns:a16="http://schemas.microsoft.com/office/drawing/2014/main" id="{A3035BC5-22B7-A97B-AE53-DD9302DDD09B}"/>
                </a:ext>
              </a:extLst>
            </p:cNvPr>
            <p:cNvSpPr/>
            <p:nvPr/>
          </p:nvSpPr>
          <p:spPr>
            <a:xfrm>
              <a:off x="-31909626" y="-859666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7" name="Ellipse 1296">
              <a:extLst>
                <a:ext uri="{FF2B5EF4-FFF2-40B4-BE49-F238E27FC236}">
                  <a16:creationId xmlns:a16="http://schemas.microsoft.com/office/drawing/2014/main" id="{DF9B54A4-F521-FB0E-5D40-CBD69DAEF473}"/>
                </a:ext>
              </a:extLst>
            </p:cNvPr>
            <p:cNvSpPr/>
            <p:nvPr/>
          </p:nvSpPr>
          <p:spPr>
            <a:xfrm>
              <a:off x="-33993606" y="-710364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8" name="Ellipse 1297">
              <a:extLst>
                <a:ext uri="{FF2B5EF4-FFF2-40B4-BE49-F238E27FC236}">
                  <a16:creationId xmlns:a16="http://schemas.microsoft.com/office/drawing/2014/main" id="{882F1803-870A-8019-E741-86E570768C76}"/>
                </a:ext>
              </a:extLst>
            </p:cNvPr>
            <p:cNvSpPr/>
            <p:nvPr/>
          </p:nvSpPr>
          <p:spPr>
            <a:xfrm>
              <a:off x="-32354070" y="-849950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9" name="Ellipse 1298">
              <a:extLst>
                <a:ext uri="{FF2B5EF4-FFF2-40B4-BE49-F238E27FC236}">
                  <a16:creationId xmlns:a16="http://schemas.microsoft.com/office/drawing/2014/main" id="{50FE8AD2-B758-BC5A-9EBC-CF2F51ACAE14}"/>
                </a:ext>
              </a:extLst>
            </p:cNvPr>
            <p:cNvSpPr/>
            <p:nvPr/>
          </p:nvSpPr>
          <p:spPr>
            <a:xfrm>
              <a:off x="-33882435" y="-710364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0" name="Ellipse 1299">
              <a:extLst>
                <a:ext uri="{FF2B5EF4-FFF2-40B4-BE49-F238E27FC236}">
                  <a16:creationId xmlns:a16="http://schemas.microsoft.com/office/drawing/2014/main" id="{7CBB114C-B197-E538-E90E-438405839887}"/>
                </a:ext>
              </a:extLst>
            </p:cNvPr>
            <p:cNvSpPr/>
            <p:nvPr/>
          </p:nvSpPr>
          <p:spPr>
            <a:xfrm>
              <a:off x="-32020797" y="-859666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1" name="Ellipse 1300">
              <a:extLst>
                <a:ext uri="{FF2B5EF4-FFF2-40B4-BE49-F238E27FC236}">
                  <a16:creationId xmlns:a16="http://schemas.microsoft.com/office/drawing/2014/main" id="{0DC12614-E5A6-4C34-97B6-B000F8DDF509}"/>
                </a:ext>
              </a:extLst>
            </p:cNvPr>
            <p:cNvSpPr/>
            <p:nvPr/>
          </p:nvSpPr>
          <p:spPr>
            <a:xfrm>
              <a:off x="-33771264" y="-710364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2" name="Ellipse 1301">
              <a:extLst>
                <a:ext uri="{FF2B5EF4-FFF2-40B4-BE49-F238E27FC236}">
                  <a16:creationId xmlns:a16="http://schemas.microsoft.com/office/drawing/2014/main" id="{224F1968-9684-65D7-ABC7-849EA5B2C508}"/>
                </a:ext>
              </a:extLst>
            </p:cNvPr>
            <p:cNvSpPr/>
            <p:nvPr/>
          </p:nvSpPr>
          <p:spPr>
            <a:xfrm>
              <a:off x="-32854502" y="-72481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3" name="Ellipse 1302">
              <a:extLst>
                <a:ext uri="{FF2B5EF4-FFF2-40B4-BE49-F238E27FC236}">
                  <a16:creationId xmlns:a16="http://schemas.microsoft.com/office/drawing/2014/main" id="{FC4D8252-F8E2-FAE9-2B7A-B08B631E378B}"/>
                </a:ext>
              </a:extLst>
            </p:cNvPr>
            <p:cNvSpPr/>
            <p:nvPr/>
          </p:nvSpPr>
          <p:spPr>
            <a:xfrm>
              <a:off x="-33660092" y="-710364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4" name="Ellipse 1303">
              <a:extLst>
                <a:ext uri="{FF2B5EF4-FFF2-40B4-BE49-F238E27FC236}">
                  <a16:creationId xmlns:a16="http://schemas.microsoft.com/office/drawing/2014/main" id="{A918C608-7F54-5139-951F-CAFAA267ED3E}"/>
                </a:ext>
              </a:extLst>
            </p:cNvPr>
            <p:cNvSpPr/>
            <p:nvPr/>
          </p:nvSpPr>
          <p:spPr>
            <a:xfrm>
              <a:off x="-32242898" y="-849950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5" name="Ellipse 1304">
              <a:extLst>
                <a:ext uri="{FF2B5EF4-FFF2-40B4-BE49-F238E27FC236}">
                  <a16:creationId xmlns:a16="http://schemas.microsoft.com/office/drawing/2014/main" id="{74BB9398-4CB3-E32D-6C64-79D112680657}"/>
                </a:ext>
              </a:extLst>
            </p:cNvPr>
            <p:cNvSpPr/>
            <p:nvPr/>
          </p:nvSpPr>
          <p:spPr>
            <a:xfrm>
              <a:off x="-33548921" y="-710364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6" name="Ellipse 1305">
              <a:extLst>
                <a:ext uri="{FF2B5EF4-FFF2-40B4-BE49-F238E27FC236}">
                  <a16:creationId xmlns:a16="http://schemas.microsoft.com/office/drawing/2014/main" id="{577CCBB9-D7A5-C02A-A611-1CF42BACBBF0}"/>
                </a:ext>
              </a:extLst>
            </p:cNvPr>
            <p:cNvSpPr/>
            <p:nvPr/>
          </p:nvSpPr>
          <p:spPr>
            <a:xfrm>
              <a:off x="-32965674" y="-72481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7" name="Ellipse 1306">
              <a:extLst>
                <a:ext uri="{FF2B5EF4-FFF2-40B4-BE49-F238E27FC236}">
                  <a16:creationId xmlns:a16="http://schemas.microsoft.com/office/drawing/2014/main" id="{3651E6B0-720C-0A01-A5E7-0C8B23D19D6A}"/>
                </a:ext>
              </a:extLst>
            </p:cNvPr>
            <p:cNvSpPr/>
            <p:nvPr/>
          </p:nvSpPr>
          <p:spPr>
            <a:xfrm>
              <a:off x="-33437749" y="-710364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8" name="Ellipse 1307">
              <a:extLst>
                <a:ext uri="{FF2B5EF4-FFF2-40B4-BE49-F238E27FC236}">
                  <a16:creationId xmlns:a16="http://schemas.microsoft.com/office/drawing/2014/main" id="{5BE22052-0F89-7E97-E305-1AFF3B98EFC1}"/>
                </a:ext>
              </a:extLst>
            </p:cNvPr>
            <p:cNvSpPr/>
            <p:nvPr/>
          </p:nvSpPr>
          <p:spPr>
            <a:xfrm>
              <a:off x="-33104235" y="-922172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9" name="Ellipse 1308">
              <a:extLst>
                <a:ext uri="{FF2B5EF4-FFF2-40B4-BE49-F238E27FC236}">
                  <a16:creationId xmlns:a16="http://schemas.microsoft.com/office/drawing/2014/main" id="{7927A89D-0872-C787-24BE-8028EC219D01}"/>
                </a:ext>
              </a:extLst>
            </p:cNvPr>
            <p:cNvSpPr/>
            <p:nvPr/>
          </p:nvSpPr>
          <p:spPr>
            <a:xfrm>
              <a:off x="-33326578" y="-710364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0" name="Ellipse 1309">
              <a:extLst>
                <a:ext uri="{FF2B5EF4-FFF2-40B4-BE49-F238E27FC236}">
                  <a16:creationId xmlns:a16="http://schemas.microsoft.com/office/drawing/2014/main" id="{48636EBF-1A9B-5D25-7A89-B3335BB47569}"/>
                </a:ext>
              </a:extLst>
            </p:cNvPr>
            <p:cNvSpPr/>
            <p:nvPr/>
          </p:nvSpPr>
          <p:spPr>
            <a:xfrm>
              <a:off x="-33076845" y="-72481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1" name="Ellipse 1310">
              <a:extLst>
                <a:ext uri="{FF2B5EF4-FFF2-40B4-BE49-F238E27FC236}">
                  <a16:creationId xmlns:a16="http://schemas.microsoft.com/office/drawing/2014/main" id="{AF194BCA-74FD-4DD6-8761-E18B989A9E86}"/>
                </a:ext>
              </a:extLst>
            </p:cNvPr>
            <p:cNvSpPr/>
            <p:nvPr/>
          </p:nvSpPr>
          <p:spPr>
            <a:xfrm>
              <a:off x="-33215407" y="-710364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2" name="Ellipse 1311">
              <a:extLst>
                <a:ext uri="{FF2B5EF4-FFF2-40B4-BE49-F238E27FC236}">
                  <a16:creationId xmlns:a16="http://schemas.microsoft.com/office/drawing/2014/main" id="{57868D83-0836-D2FE-3383-826F180F0EFE}"/>
                </a:ext>
              </a:extLst>
            </p:cNvPr>
            <p:cNvSpPr/>
            <p:nvPr/>
          </p:nvSpPr>
          <p:spPr>
            <a:xfrm>
              <a:off x="-32353909" y="-859658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3" name="Ellipse 1312">
              <a:extLst>
                <a:ext uri="{FF2B5EF4-FFF2-40B4-BE49-F238E27FC236}">
                  <a16:creationId xmlns:a16="http://schemas.microsoft.com/office/drawing/2014/main" id="{FFBBC5E9-C560-C74E-1242-2C7364B22FF9}"/>
                </a:ext>
              </a:extLst>
            </p:cNvPr>
            <p:cNvSpPr/>
            <p:nvPr/>
          </p:nvSpPr>
          <p:spPr>
            <a:xfrm>
              <a:off x="-33104235" y="-710364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4" name="Ellipse 1313">
              <a:extLst>
                <a:ext uri="{FF2B5EF4-FFF2-40B4-BE49-F238E27FC236}">
                  <a16:creationId xmlns:a16="http://schemas.microsoft.com/office/drawing/2014/main" id="{BD96D2A8-2737-F04C-00BE-4B58946182D2}"/>
                </a:ext>
              </a:extLst>
            </p:cNvPr>
            <p:cNvSpPr/>
            <p:nvPr/>
          </p:nvSpPr>
          <p:spPr>
            <a:xfrm>
              <a:off x="-32131727" y="-849950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5" name="Ellipse 1314">
              <a:extLst>
                <a:ext uri="{FF2B5EF4-FFF2-40B4-BE49-F238E27FC236}">
                  <a16:creationId xmlns:a16="http://schemas.microsoft.com/office/drawing/2014/main" id="{B4201425-A038-8DA1-E3F8-3E5E34007B45}"/>
                </a:ext>
              </a:extLst>
            </p:cNvPr>
            <p:cNvSpPr/>
            <p:nvPr/>
          </p:nvSpPr>
          <p:spPr>
            <a:xfrm>
              <a:off x="-32465080" y="-859658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6" name="Ellipse 1315">
              <a:extLst>
                <a:ext uri="{FF2B5EF4-FFF2-40B4-BE49-F238E27FC236}">
                  <a16:creationId xmlns:a16="http://schemas.microsoft.com/office/drawing/2014/main" id="{B753C760-DAA4-728E-FD5D-1D04A13C9C6A}"/>
                </a:ext>
              </a:extLst>
            </p:cNvPr>
            <p:cNvSpPr/>
            <p:nvPr/>
          </p:nvSpPr>
          <p:spPr>
            <a:xfrm>
              <a:off x="-33299188" y="-72481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7" name="Ellipse 1316">
              <a:extLst>
                <a:ext uri="{FF2B5EF4-FFF2-40B4-BE49-F238E27FC236}">
                  <a16:creationId xmlns:a16="http://schemas.microsoft.com/office/drawing/2014/main" id="{27C2AD5E-CB38-C918-F762-0ECD17F142B3}"/>
                </a:ext>
              </a:extLst>
            </p:cNvPr>
            <p:cNvSpPr/>
            <p:nvPr/>
          </p:nvSpPr>
          <p:spPr>
            <a:xfrm>
              <a:off x="-33410359" y="-72481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8" name="Ellipse 1317">
              <a:extLst>
                <a:ext uri="{FF2B5EF4-FFF2-40B4-BE49-F238E27FC236}">
                  <a16:creationId xmlns:a16="http://schemas.microsoft.com/office/drawing/2014/main" id="{A0E51845-6473-2D93-D2A1-8F06D513B52E}"/>
                </a:ext>
              </a:extLst>
            </p:cNvPr>
            <p:cNvSpPr/>
            <p:nvPr/>
          </p:nvSpPr>
          <p:spPr>
            <a:xfrm>
              <a:off x="-33882435" y="-845157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9" name="Ellipse 1318">
              <a:extLst>
                <a:ext uri="{FF2B5EF4-FFF2-40B4-BE49-F238E27FC236}">
                  <a16:creationId xmlns:a16="http://schemas.microsoft.com/office/drawing/2014/main" id="{F76AA560-93EB-7371-241C-EAB1D16542C3}"/>
                </a:ext>
              </a:extLst>
            </p:cNvPr>
            <p:cNvSpPr/>
            <p:nvPr/>
          </p:nvSpPr>
          <p:spPr>
            <a:xfrm>
              <a:off x="-33521531" y="-72481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0" name="Ellipse 1319">
              <a:extLst>
                <a:ext uri="{FF2B5EF4-FFF2-40B4-BE49-F238E27FC236}">
                  <a16:creationId xmlns:a16="http://schemas.microsoft.com/office/drawing/2014/main" id="{3977B92D-42CE-3FE1-142F-A9529DDC1C39}"/>
                </a:ext>
              </a:extLst>
            </p:cNvPr>
            <p:cNvSpPr/>
            <p:nvPr/>
          </p:nvSpPr>
          <p:spPr>
            <a:xfrm>
              <a:off x="-33771264" y="-845157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1" name="Ellipse 1320">
              <a:extLst>
                <a:ext uri="{FF2B5EF4-FFF2-40B4-BE49-F238E27FC236}">
                  <a16:creationId xmlns:a16="http://schemas.microsoft.com/office/drawing/2014/main" id="{36F77B1C-F966-2468-1683-E2ADFCF890D2}"/>
                </a:ext>
              </a:extLst>
            </p:cNvPr>
            <p:cNvSpPr/>
            <p:nvPr/>
          </p:nvSpPr>
          <p:spPr>
            <a:xfrm>
              <a:off x="-33632702" y="-72481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2" name="Ellipse 1321">
              <a:extLst>
                <a:ext uri="{FF2B5EF4-FFF2-40B4-BE49-F238E27FC236}">
                  <a16:creationId xmlns:a16="http://schemas.microsoft.com/office/drawing/2014/main" id="{7BD23531-97E8-2992-71B4-F76DF4BF8FBF}"/>
                </a:ext>
              </a:extLst>
            </p:cNvPr>
            <p:cNvSpPr/>
            <p:nvPr/>
          </p:nvSpPr>
          <p:spPr>
            <a:xfrm>
              <a:off x="-33966216" y="-705563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3" name="Ellipse 1322">
              <a:extLst>
                <a:ext uri="{FF2B5EF4-FFF2-40B4-BE49-F238E27FC236}">
                  <a16:creationId xmlns:a16="http://schemas.microsoft.com/office/drawing/2014/main" id="{1957E4D4-3E86-5299-2B9A-5EC49A4DD0C5}"/>
                </a:ext>
              </a:extLst>
            </p:cNvPr>
            <p:cNvSpPr/>
            <p:nvPr/>
          </p:nvSpPr>
          <p:spPr>
            <a:xfrm>
              <a:off x="-33437749" y="-845157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4" name="Ellipse 1323">
              <a:extLst>
                <a:ext uri="{FF2B5EF4-FFF2-40B4-BE49-F238E27FC236}">
                  <a16:creationId xmlns:a16="http://schemas.microsoft.com/office/drawing/2014/main" id="{B5CCA7E3-302E-009D-B7CC-FBA4BED98B32}"/>
                </a:ext>
              </a:extLst>
            </p:cNvPr>
            <p:cNvSpPr/>
            <p:nvPr/>
          </p:nvSpPr>
          <p:spPr>
            <a:xfrm>
              <a:off x="-33855045" y="-705563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5" name="Ellipse 1324">
              <a:extLst>
                <a:ext uri="{FF2B5EF4-FFF2-40B4-BE49-F238E27FC236}">
                  <a16:creationId xmlns:a16="http://schemas.microsoft.com/office/drawing/2014/main" id="{0C88EBEE-A25A-C32E-AEE1-30ABE202E986}"/>
                </a:ext>
              </a:extLst>
            </p:cNvPr>
            <p:cNvSpPr/>
            <p:nvPr/>
          </p:nvSpPr>
          <p:spPr>
            <a:xfrm>
              <a:off x="-32576252" y="-859658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6" name="Ellipse 1325">
              <a:extLst>
                <a:ext uri="{FF2B5EF4-FFF2-40B4-BE49-F238E27FC236}">
                  <a16:creationId xmlns:a16="http://schemas.microsoft.com/office/drawing/2014/main" id="{6B0B892B-F6CD-559D-8B3C-CCFD047CEF76}"/>
                </a:ext>
              </a:extLst>
            </p:cNvPr>
            <p:cNvSpPr/>
            <p:nvPr/>
          </p:nvSpPr>
          <p:spPr>
            <a:xfrm>
              <a:off x="-33743874" y="-705563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7" name="Ellipse 1326">
              <a:extLst>
                <a:ext uri="{FF2B5EF4-FFF2-40B4-BE49-F238E27FC236}">
                  <a16:creationId xmlns:a16="http://schemas.microsoft.com/office/drawing/2014/main" id="{C9CB048D-D1A0-6044-9B9A-62AD9E5D9935}"/>
                </a:ext>
              </a:extLst>
            </p:cNvPr>
            <p:cNvSpPr/>
            <p:nvPr/>
          </p:nvSpPr>
          <p:spPr>
            <a:xfrm>
              <a:off x="-33743874" y="-72481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8" name="Ellipse 1327">
              <a:extLst>
                <a:ext uri="{FF2B5EF4-FFF2-40B4-BE49-F238E27FC236}">
                  <a16:creationId xmlns:a16="http://schemas.microsoft.com/office/drawing/2014/main" id="{184E36C9-BB73-A44F-3E36-57D9FCB3B712}"/>
                </a:ext>
              </a:extLst>
            </p:cNvPr>
            <p:cNvSpPr/>
            <p:nvPr/>
          </p:nvSpPr>
          <p:spPr>
            <a:xfrm>
              <a:off x="-33632702" y="-705563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9" name="Ellipse 1328">
              <a:extLst>
                <a:ext uri="{FF2B5EF4-FFF2-40B4-BE49-F238E27FC236}">
                  <a16:creationId xmlns:a16="http://schemas.microsoft.com/office/drawing/2014/main" id="{0ADB8844-F6DA-B6EE-07C1-7698C4139712}"/>
                </a:ext>
              </a:extLst>
            </p:cNvPr>
            <p:cNvSpPr/>
            <p:nvPr/>
          </p:nvSpPr>
          <p:spPr>
            <a:xfrm>
              <a:off x="-32687423" y="-859658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0" name="Ellipse 1329">
              <a:extLst>
                <a:ext uri="{FF2B5EF4-FFF2-40B4-BE49-F238E27FC236}">
                  <a16:creationId xmlns:a16="http://schemas.microsoft.com/office/drawing/2014/main" id="{8BBF07B3-F69E-1BC8-F613-39FB0AF171F1}"/>
                </a:ext>
              </a:extLst>
            </p:cNvPr>
            <p:cNvSpPr/>
            <p:nvPr/>
          </p:nvSpPr>
          <p:spPr>
            <a:xfrm>
              <a:off x="-33521531" y="-705563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1" name="Ellipse 1330">
              <a:extLst>
                <a:ext uri="{FF2B5EF4-FFF2-40B4-BE49-F238E27FC236}">
                  <a16:creationId xmlns:a16="http://schemas.microsoft.com/office/drawing/2014/main" id="{18CAC8CE-2C0F-1087-C137-D5319FA4C024}"/>
                </a:ext>
              </a:extLst>
            </p:cNvPr>
            <p:cNvSpPr/>
            <p:nvPr/>
          </p:nvSpPr>
          <p:spPr>
            <a:xfrm>
              <a:off x="-32743331" y="-859601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2" name="Ellipse 1331">
              <a:extLst>
                <a:ext uri="{FF2B5EF4-FFF2-40B4-BE49-F238E27FC236}">
                  <a16:creationId xmlns:a16="http://schemas.microsoft.com/office/drawing/2014/main" id="{C5E8B8C1-BDE2-32CC-D92C-540BC6D1D0AE}"/>
                </a:ext>
              </a:extLst>
            </p:cNvPr>
            <p:cNvSpPr/>
            <p:nvPr/>
          </p:nvSpPr>
          <p:spPr>
            <a:xfrm>
              <a:off x="-33410359" y="-705563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3" name="Ellipse 1332">
              <a:extLst>
                <a:ext uri="{FF2B5EF4-FFF2-40B4-BE49-F238E27FC236}">
                  <a16:creationId xmlns:a16="http://schemas.microsoft.com/office/drawing/2014/main" id="{FC88C2A5-FD34-D534-0D33-1AB46F5C5CC9}"/>
                </a:ext>
              </a:extLst>
            </p:cNvPr>
            <p:cNvSpPr/>
            <p:nvPr/>
          </p:nvSpPr>
          <p:spPr>
            <a:xfrm>
              <a:off x="-33326578" y="-845157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4" name="Ellipse 1333">
              <a:extLst>
                <a:ext uri="{FF2B5EF4-FFF2-40B4-BE49-F238E27FC236}">
                  <a16:creationId xmlns:a16="http://schemas.microsoft.com/office/drawing/2014/main" id="{A6D46C5E-C0E8-3A27-5959-1E4FDC74B2F0}"/>
                </a:ext>
              </a:extLst>
            </p:cNvPr>
            <p:cNvSpPr/>
            <p:nvPr/>
          </p:nvSpPr>
          <p:spPr>
            <a:xfrm>
              <a:off x="-33299188" y="-705563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5" name="Ellipse 1334">
              <a:extLst>
                <a:ext uri="{FF2B5EF4-FFF2-40B4-BE49-F238E27FC236}">
                  <a16:creationId xmlns:a16="http://schemas.microsoft.com/office/drawing/2014/main" id="{7A7FC6FE-C425-26D0-C458-D020BC786D60}"/>
                </a:ext>
              </a:extLst>
            </p:cNvPr>
            <p:cNvSpPr/>
            <p:nvPr/>
          </p:nvSpPr>
          <p:spPr>
            <a:xfrm>
              <a:off x="-32854502" y="-859601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6" name="Ellipse 1335">
              <a:extLst>
                <a:ext uri="{FF2B5EF4-FFF2-40B4-BE49-F238E27FC236}">
                  <a16:creationId xmlns:a16="http://schemas.microsoft.com/office/drawing/2014/main" id="{D44427D7-0E94-6C45-22F2-6C7805F057C6}"/>
                </a:ext>
              </a:extLst>
            </p:cNvPr>
            <p:cNvSpPr/>
            <p:nvPr/>
          </p:nvSpPr>
          <p:spPr>
            <a:xfrm>
              <a:off x="-33188017" y="-705563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7" name="Ellipse 1336">
              <a:extLst>
                <a:ext uri="{FF2B5EF4-FFF2-40B4-BE49-F238E27FC236}">
                  <a16:creationId xmlns:a16="http://schemas.microsoft.com/office/drawing/2014/main" id="{8C42A772-F3D8-DA17-0C7B-ACFD97746018}"/>
                </a:ext>
              </a:extLst>
            </p:cNvPr>
            <p:cNvSpPr/>
            <p:nvPr/>
          </p:nvSpPr>
          <p:spPr>
            <a:xfrm>
              <a:off x="-33855045" y="-72481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8" name="Ellipse 1337">
              <a:extLst>
                <a:ext uri="{FF2B5EF4-FFF2-40B4-BE49-F238E27FC236}">
                  <a16:creationId xmlns:a16="http://schemas.microsoft.com/office/drawing/2014/main" id="{D6922723-BB18-4C5D-DA6D-257C6F95DFAC}"/>
                </a:ext>
              </a:extLst>
            </p:cNvPr>
            <p:cNvSpPr/>
            <p:nvPr/>
          </p:nvSpPr>
          <p:spPr>
            <a:xfrm>
              <a:off x="-33076845" y="-705563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9" name="Ellipse 1338">
              <a:extLst>
                <a:ext uri="{FF2B5EF4-FFF2-40B4-BE49-F238E27FC236}">
                  <a16:creationId xmlns:a16="http://schemas.microsoft.com/office/drawing/2014/main" id="{230AE7E5-4DC8-8B3D-C81C-69739B04C534}"/>
                </a:ext>
              </a:extLst>
            </p:cNvPr>
            <p:cNvSpPr/>
            <p:nvPr/>
          </p:nvSpPr>
          <p:spPr>
            <a:xfrm>
              <a:off x="-32965674" y="-859601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0" name="Ellipse 1339">
              <a:extLst>
                <a:ext uri="{FF2B5EF4-FFF2-40B4-BE49-F238E27FC236}">
                  <a16:creationId xmlns:a16="http://schemas.microsoft.com/office/drawing/2014/main" id="{E5DE27BD-E9A7-B546-B6D7-9866FB636F97}"/>
                </a:ext>
              </a:extLst>
            </p:cNvPr>
            <p:cNvSpPr/>
            <p:nvPr/>
          </p:nvSpPr>
          <p:spPr>
            <a:xfrm>
              <a:off x="-32965674" y="-705563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1" name="Ellipse 1340">
              <a:extLst>
                <a:ext uri="{FF2B5EF4-FFF2-40B4-BE49-F238E27FC236}">
                  <a16:creationId xmlns:a16="http://schemas.microsoft.com/office/drawing/2014/main" id="{1957F371-F14F-5359-F345-1D6A13B96D6A}"/>
                </a:ext>
              </a:extLst>
            </p:cNvPr>
            <p:cNvSpPr/>
            <p:nvPr/>
          </p:nvSpPr>
          <p:spPr>
            <a:xfrm>
              <a:off x="-33299188" y="-859601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2" name="Ellipse 1341">
              <a:extLst>
                <a:ext uri="{FF2B5EF4-FFF2-40B4-BE49-F238E27FC236}">
                  <a16:creationId xmlns:a16="http://schemas.microsoft.com/office/drawing/2014/main" id="{AE8139CD-57E8-934F-4FC5-89FC68ED0F91}"/>
                </a:ext>
              </a:extLst>
            </p:cNvPr>
            <p:cNvSpPr/>
            <p:nvPr/>
          </p:nvSpPr>
          <p:spPr>
            <a:xfrm>
              <a:off x="-32854502" y="-705563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3" name="Ellipse 1342">
              <a:extLst>
                <a:ext uri="{FF2B5EF4-FFF2-40B4-BE49-F238E27FC236}">
                  <a16:creationId xmlns:a16="http://schemas.microsoft.com/office/drawing/2014/main" id="{2950FEE3-F646-B0C5-9720-E526CB44BDE4}"/>
                </a:ext>
              </a:extLst>
            </p:cNvPr>
            <p:cNvSpPr/>
            <p:nvPr/>
          </p:nvSpPr>
          <p:spPr>
            <a:xfrm>
              <a:off x="-33966216" y="-72481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4" name="Ellipse 1343">
              <a:extLst>
                <a:ext uri="{FF2B5EF4-FFF2-40B4-BE49-F238E27FC236}">
                  <a16:creationId xmlns:a16="http://schemas.microsoft.com/office/drawing/2014/main" id="{B649EBB9-C020-04D6-87F4-8B1B4DA90B78}"/>
                </a:ext>
              </a:extLst>
            </p:cNvPr>
            <p:cNvSpPr/>
            <p:nvPr/>
          </p:nvSpPr>
          <p:spPr>
            <a:xfrm>
              <a:off x="-31992763" y="-864395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5" name="Ellipse 1344">
              <a:extLst>
                <a:ext uri="{FF2B5EF4-FFF2-40B4-BE49-F238E27FC236}">
                  <a16:creationId xmlns:a16="http://schemas.microsoft.com/office/drawing/2014/main" id="{8F047C88-422F-F588-0075-826E608E3D12}"/>
                </a:ext>
              </a:extLst>
            </p:cNvPr>
            <p:cNvSpPr/>
            <p:nvPr/>
          </p:nvSpPr>
          <p:spPr>
            <a:xfrm>
              <a:off x="-34049434" y="-700762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6" name="Ellipse 1345">
              <a:extLst>
                <a:ext uri="{FF2B5EF4-FFF2-40B4-BE49-F238E27FC236}">
                  <a16:creationId xmlns:a16="http://schemas.microsoft.com/office/drawing/2014/main" id="{CFDEC830-0680-9E90-39A0-54C1952F2982}"/>
                </a:ext>
              </a:extLst>
            </p:cNvPr>
            <p:cNvSpPr/>
            <p:nvPr/>
          </p:nvSpPr>
          <p:spPr>
            <a:xfrm>
              <a:off x="-32770802" y="-729618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7" name="Ellipse 1346">
              <a:extLst>
                <a:ext uri="{FF2B5EF4-FFF2-40B4-BE49-F238E27FC236}">
                  <a16:creationId xmlns:a16="http://schemas.microsoft.com/office/drawing/2014/main" id="{FC847EFB-8414-A1C2-DC3F-EDD094B9CB21}"/>
                </a:ext>
              </a:extLst>
            </p:cNvPr>
            <p:cNvSpPr/>
            <p:nvPr/>
          </p:nvSpPr>
          <p:spPr>
            <a:xfrm>
              <a:off x="-33938262" y="-700762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8" name="Ellipse 1347">
              <a:extLst>
                <a:ext uri="{FF2B5EF4-FFF2-40B4-BE49-F238E27FC236}">
                  <a16:creationId xmlns:a16="http://schemas.microsoft.com/office/drawing/2014/main" id="{84A851FB-5F7D-B5A7-2BDA-939B5D6C4D6C}"/>
                </a:ext>
              </a:extLst>
            </p:cNvPr>
            <p:cNvSpPr/>
            <p:nvPr/>
          </p:nvSpPr>
          <p:spPr>
            <a:xfrm>
              <a:off x="-32103934" y="-864395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9" name="Ellipse 1348">
              <a:extLst>
                <a:ext uri="{FF2B5EF4-FFF2-40B4-BE49-F238E27FC236}">
                  <a16:creationId xmlns:a16="http://schemas.microsoft.com/office/drawing/2014/main" id="{B0876617-8D33-89E8-23DE-DA8537A519E8}"/>
                </a:ext>
              </a:extLst>
            </p:cNvPr>
            <p:cNvSpPr/>
            <p:nvPr/>
          </p:nvSpPr>
          <p:spPr>
            <a:xfrm>
              <a:off x="-33827091" y="-700762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0" name="Ellipse 1349">
              <a:extLst>
                <a:ext uri="{FF2B5EF4-FFF2-40B4-BE49-F238E27FC236}">
                  <a16:creationId xmlns:a16="http://schemas.microsoft.com/office/drawing/2014/main" id="{C00F670F-DEBF-961D-B991-D85ADC4008D5}"/>
                </a:ext>
              </a:extLst>
            </p:cNvPr>
            <p:cNvSpPr/>
            <p:nvPr/>
          </p:nvSpPr>
          <p:spPr>
            <a:xfrm>
              <a:off x="-32881892" y="-729618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1" name="Ellipse 1350">
              <a:extLst>
                <a:ext uri="{FF2B5EF4-FFF2-40B4-BE49-F238E27FC236}">
                  <a16:creationId xmlns:a16="http://schemas.microsoft.com/office/drawing/2014/main" id="{2DA33196-BBA8-1389-AE01-853E0453579A}"/>
                </a:ext>
              </a:extLst>
            </p:cNvPr>
            <p:cNvSpPr/>
            <p:nvPr/>
          </p:nvSpPr>
          <p:spPr>
            <a:xfrm>
              <a:off x="-33715920" y="-700762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2" name="Ellipse 1351">
              <a:extLst>
                <a:ext uri="{FF2B5EF4-FFF2-40B4-BE49-F238E27FC236}">
                  <a16:creationId xmlns:a16="http://schemas.microsoft.com/office/drawing/2014/main" id="{2AE84CCC-7741-CE02-0B57-26A43F475589}"/>
                </a:ext>
              </a:extLst>
            </p:cNvPr>
            <p:cNvSpPr/>
            <p:nvPr/>
          </p:nvSpPr>
          <p:spPr>
            <a:xfrm>
              <a:off x="-32965674" y="-455240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3" name="Ellipse 1352">
              <a:extLst>
                <a:ext uri="{FF2B5EF4-FFF2-40B4-BE49-F238E27FC236}">
                  <a16:creationId xmlns:a16="http://schemas.microsoft.com/office/drawing/2014/main" id="{6D41DA2E-03D6-575A-2D77-87D5ECDA82E7}"/>
                </a:ext>
              </a:extLst>
            </p:cNvPr>
            <p:cNvSpPr/>
            <p:nvPr/>
          </p:nvSpPr>
          <p:spPr>
            <a:xfrm>
              <a:off x="-33604748" y="-700762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4" name="Ellipse 1353">
              <a:extLst>
                <a:ext uri="{FF2B5EF4-FFF2-40B4-BE49-F238E27FC236}">
                  <a16:creationId xmlns:a16="http://schemas.microsoft.com/office/drawing/2014/main" id="{7C7E2376-6877-2D09-D893-7624596A5A4D}"/>
                </a:ext>
              </a:extLst>
            </p:cNvPr>
            <p:cNvSpPr/>
            <p:nvPr/>
          </p:nvSpPr>
          <p:spPr>
            <a:xfrm>
              <a:off x="-32993064" y="-729618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5" name="Ellipse 1354">
              <a:extLst>
                <a:ext uri="{FF2B5EF4-FFF2-40B4-BE49-F238E27FC236}">
                  <a16:creationId xmlns:a16="http://schemas.microsoft.com/office/drawing/2014/main" id="{54833FEA-E650-E1A3-F55C-A2CB01D8D1DF}"/>
                </a:ext>
              </a:extLst>
            </p:cNvPr>
            <p:cNvSpPr/>
            <p:nvPr/>
          </p:nvSpPr>
          <p:spPr>
            <a:xfrm>
              <a:off x="-33493577" y="-700762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6" name="Ellipse 1355">
              <a:extLst>
                <a:ext uri="{FF2B5EF4-FFF2-40B4-BE49-F238E27FC236}">
                  <a16:creationId xmlns:a16="http://schemas.microsoft.com/office/drawing/2014/main" id="{B4EC96AE-F925-94C3-4FB1-D4D9BD67F546}"/>
                </a:ext>
              </a:extLst>
            </p:cNvPr>
            <p:cNvSpPr/>
            <p:nvPr/>
          </p:nvSpPr>
          <p:spPr>
            <a:xfrm>
              <a:off x="-32465080" y="-801888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7" name="Ellipse 1356">
              <a:extLst>
                <a:ext uri="{FF2B5EF4-FFF2-40B4-BE49-F238E27FC236}">
                  <a16:creationId xmlns:a16="http://schemas.microsoft.com/office/drawing/2014/main" id="{0A2631E4-F76D-F31C-5C52-567CF22D92A8}"/>
                </a:ext>
              </a:extLst>
            </p:cNvPr>
            <p:cNvSpPr/>
            <p:nvPr/>
          </p:nvSpPr>
          <p:spPr>
            <a:xfrm>
              <a:off x="-33382405" y="-700762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8" name="Ellipse 1357">
              <a:extLst>
                <a:ext uri="{FF2B5EF4-FFF2-40B4-BE49-F238E27FC236}">
                  <a16:creationId xmlns:a16="http://schemas.microsoft.com/office/drawing/2014/main" id="{7F8B8CBF-E0E4-E93E-6686-7BE0F29221A5}"/>
                </a:ext>
              </a:extLst>
            </p:cNvPr>
            <p:cNvSpPr/>
            <p:nvPr/>
          </p:nvSpPr>
          <p:spPr>
            <a:xfrm>
              <a:off x="-32659630" y="-845157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9" name="Ellipse 1358">
              <a:extLst>
                <a:ext uri="{FF2B5EF4-FFF2-40B4-BE49-F238E27FC236}">
                  <a16:creationId xmlns:a16="http://schemas.microsoft.com/office/drawing/2014/main" id="{8060FE8A-3ACC-395D-0A3A-419FC15BF2B6}"/>
                </a:ext>
              </a:extLst>
            </p:cNvPr>
            <p:cNvSpPr/>
            <p:nvPr/>
          </p:nvSpPr>
          <p:spPr>
            <a:xfrm>
              <a:off x="-33271234" y="-700762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0" name="Ellipse 1359">
              <a:extLst>
                <a:ext uri="{FF2B5EF4-FFF2-40B4-BE49-F238E27FC236}">
                  <a16:creationId xmlns:a16="http://schemas.microsoft.com/office/drawing/2014/main" id="{E0E512E4-F42C-0674-1AD9-C62C69EDADA3}"/>
                </a:ext>
              </a:extLst>
            </p:cNvPr>
            <p:cNvSpPr/>
            <p:nvPr/>
          </p:nvSpPr>
          <p:spPr>
            <a:xfrm>
              <a:off x="-32353909" y="-801888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1" name="Ellipse 1360">
              <a:extLst>
                <a:ext uri="{FF2B5EF4-FFF2-40B4-BE49-F238E27FC236}">
                  <a16:creationId xmlns:a16="http://schemas.microsoft.com/office/drawing/2014/main" id="{150D46D1-1E07-AAD4-7B5C-EC1B8B28D170}"/>
                </a:ext>
              </a:extLst>
            </p:cNvPr>
            <p:cNvSpPr/>
            <p:nvPr/>
          </p:nvSpPr>
          <p:spPr>
            <a:xfrm>
              <a:off x="-33104235" y="-729618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2" name="Ellipse 1361">
              <a:extLst>
                <a:ext uri="{FF2B5EF4-FFF2-40B4-BE49-F238E27FC236}">
                  <a16:creationId xmlns:a16="http://schemas.microsoft.com/office/drawing/2014/main" id="{08CACCBE-D9DF-E7DC-0877-4135408BCE65}"/>
                </a:ext>
              </a:extLst>
            </p:cNvPr>
            <p:cNvSpPr/>
            <p:nvPr/>
          </p:nvSpPr>
          <p:spPr>
            <a:xfrm>
              <a:off x="-32548459" y="-845157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3" name="Ellipse 1362">
              <a:extLst>
                <a:ext uri="{FF2B5EF4-FFF2-40B4-BE49-F238E27FC236}">
                  <a16:creationId xmlns:a16="http://schemas.microsoft.com/office/drawing/2014/main" id="{94BF59BA-C31C-BE11-E5C8-5527D54F2D44}"/>
                </a:ext>
              </a:extLst>
            </p:cNvPr>
            <p:cNvSpPr/>
            <p:nvPr/>
          </p:nvSpPr>
          <p:spPr>
            <a:xfrm>
              <a:off x="-33326578" y="-729618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4" name="Ellipse 1363">
              <a:extLst>
                <a:ext uri="{FF2B5EF4-FFF2-40B4-BE49-F238E27FC236}">
                  <a16:creationId xmlns:a16="http://schemas.microsoft.com/office/drawing/2014/main" id="{B414F8EC-4D59-DEF7-6FB7-ED99B5136FAE}"/>
                </a:ext>
              </a:extLst>
            </p:cNvPr>
            <p:cNvSpPr/>
            <p:nvPr/>
          </p:nvSpPr>
          <p:spPr>
            <a:xfrm>
              <a:off x="-32548459" y="-864411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5" name="Ellipse 1364">
              <a:extLst>
                <a:ext uri="{FF2B5EF4-FFF2-40B4-BE49-F238E27FC236}">
                  <a16:creationId xmlns:a16="http://schemas.microsoft.com/office/drawing/2014/main" id="{004DA41C-90FE-639A-12D9-DA0C5C26FA23}"/>
                </a:ext>
              </a:extLst>
            </p:cNvPr>
            <p:cNvSpPr/>
            <p:nvPr/>
          </p:nvSpPr>
          <p:spPr>
            <a:xfrm>
              <a:off x="-33437749" y="-729618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6" name="Ellipse 1365">
              <a:extLst>
                <a:ext uri="{FF2B5EF4-FFF2-40B4-BE49-F238E27FC236}">
                  <a16:creationId xmlns:a16="http://schemas.microsoft.com/office/drawing/2014/main" id="{EAF89EFD-B529-5493-4A22-B9BFE53EB763}"/>
                </a:ext>
              </a:extLst>
            </p:cNvPr>
            <p:cNvSpPr/>
            <p:nvPr/>
          </p:nvSpPr>
          <p:spPr>
            <a:xfrm>
              <a:off x="-32965674" y="-801840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7" name="Ellipse 1366">
              <a:extLst>
                <a:ext uri="{FF2B5EF4-FFF2-40B4-BE49-F238E27FC236}">
                  <a16:creationId xmlns:a16="http://schemas.microsoft.com/office/drawing/2014/main" id="{57F68F84-88B8-5557-12BB-1A7A21FB668B}"/>
                </a:ext>
              </a:extLst>
            </p:cNvPr>
            <p:cNvSpPr/>
            <p:nvPr/>
          </p:nvSpPr>
          <p:spPr>
            <a:xfrm>
              <a:off x="-32659630" y="-864411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8" name="Ellipse 1367">
              <a:extLst>
                <a:ext uri="{FF2B5EF4-FFF2-40B4-BE49-F238E27FC236}">
                  <a16:creationId xmlns:a16="http://schemas.microsoft.com/office/drawing/2014/main" id="{CA2D089C-D5B0-2E71-A9A7-1438267DCE07}"/>
                </a:ext>
              </a:extLst>
            </p:cNvPr>
            <p:cNvSpPr/>
            <p:nvPr/>
          </p:nvSpPr>
          <p:spPr>
            <a:xfrm>
              <a:off x="-33548921" y="-729618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9" name="Ellipse 1368">
              <a:extLst>
                <a:ext uri="{FF2B5EF4-FFF2-40B4-BE49-F238E27FC236}">
                  <a16:creationId xmlns:a16="http://schemas.microsoft.com/office/drawing/2014/main" id="{B70963E2-D5F1-73ED-83CD-6194B20F6CD0}"/>
                </a:ext>
              </a:extLst>
            </p:cNvPr>
            <p:cNvSpPr/>
            <p:nvPr/>
          </p:nvSpPr>
          <p:spPr>
            <a:xfrm>
              <a:off x="-33660092" y="-729618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0" name="Ellipse 1369">
              <a:extLst>
                <a:ext uri="{FF2B5EF4-FFF2-40B4-BE49-F238E27FC236}">
                  <a16:creationId xmlns:a16="http://schemas.microsoft.com/office/drawing/2014/main" id="{AE25AD48-A81B-28A5-B496-BB0FA341ABCC}"/>
                </a:ext>
              </a:extLst>
            </p:cNvPr>
            <p:cNvSpPr/>
            <p:nvPr/>
          </p:nvSpPr>
          <p:spPr>
            <a:xfrm>
              <a:off x="-33021018" y="-464842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1" name="Ellipse 1370">
              <a:extLst>
                <a:ext uri="{FF2B5EF4-FFF2-40B4-BE49-F238E27FC236}">
                  <a16:creationId xmlns:a16="http://schemas.microsoft.com/office/drawing/2014/main" id="{BB1661D2-5D10-AE5F-996A-F8A1E62603DE}"/>
                </a:ext>
              </a:extLst>
            </p:cNvPr>
            <p:cNvSpPr/>
            <p:nvPr/>
          </p:nvSpPr>
          <p:spPr>
            <a:xfrm>
              <a:off x="-32770802" y="-864411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2" name="Ellipse 1371">
              <a:extLst>
                <a:ext uri="{FF2B5EF4-FFF2-40B4-BE49-F238E27FC236}">
                  <a16:creationId xmlns:a16="http://schemas.microsoft.com/office/drawing/2014/main" id="{44557675-47BA-9151-40E2-D9B3399F40F3}"/>
                </a:ext>
              </a:extLst>
            </p:cNvPr>
            <p:cNvSpPr/>
            <p:nvPr/>
          </p:nvSpPr>
          <p:spPr>
            <a:xfrm>
              <a:off x="-33771264" y="-729618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3" name="Ellipse 1372">
              <a:extLst>
                <a:ext uri="{FF2B5EF4-FFF2-40B4-BE49-F238E27FC236}">
                  <a16:creationId xmlns:a16="http://schemas.microsoft.com/office/drawing/2014/main" id="{03DB3B06-2FDA-3C11-3EC5-40CB69BB7CD9}"/>
                </a:ext>
              </a:extLst>
            </p:cNvPr>
            <p:cNvSpPr/>
            <p:nvPr/>
          </p:nvSpPr>
          <p:spPr>
            <a:xfrm>
              <a:off x="-33882435" y="-729618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4" name="Ellipse 1373">
              <a:extLst>
                <a:ext uri="{FF2B5EF4-FFF2-40B4-BE49-F238E27FC236}">
                  <a16:creationId xmlns:a16="http://schemas.microsoft.com/office/drawing/2014/main" id="{A5E5E9BA-5D96-F2DF-AA83-C4F5D4AAD799}"/>
                </a:ext>
              </a:extLst>
            </p:cNvPr>
            <p:cNvSpPr/>
            <p:nvPr/>
          </p:nvSpPr>
          <p:spPr>
            <a:xfrm>
              <a:off x="-33076845" y="-801840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5" name="Ellipse 1374">
              <a:extLst>
                <a:ext uri="{FF2B5EF4-FFF2-40B4-BE49-F238E27FC236}">
                  <a16:creationId xmlns:a16="http://schemas.microsoft.com/office/drawing/2014/main" id="{169DBBA3-3B6F-173F-A415-1473A06D9AAD}"/>
                </a:ext>
              </a:extLst>
            </p:cNvPr>
            <p:cNvSpPr/>
            <p:nvPr/>
          </p:nvSpPr>
          <p:spPr>
            <a:xfrm>
              <a:off x="-32881892" y="-864411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6" name="Ellipse 1375">
              <a:extLst>
                <a:ext uri="{FF2B5EF4-FFF2-40B4-BE49-F238E27FC236}">
                  <a16:creationId xmlns:a16="http://schemas.microsoft.com/office/drawing/2014/main" id="{7D54F700-844F-21D7-E3C8-3858B8601013}"/>
                </a:ext>
              </a:extLst>
            </p:cNvPr>
            <p:cNvSpPr/>
            <p:nvPr/>
          </p:nvSpPr>
          <p:spPr>
            <a:xfrm>
              <a:off x="-33576875" y="-695912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7" name="Ellipse 1376">
              <a:extLst>
                <a:ext uri="{FF2B5EF4-FFF2-40B4-BE49-F238E27FC236}">
                  <a16:creationId xmlns:a16="http://schemas.microsoft.com/office/drawing/2014/main" id="{12E622FE-8BA9-7556-EF09-89AEF212E68A}"/>
                </a:ext>
              </a:extLst>
            </p:cNvPr>
            <p:cNvSpPr/>
            <p:nvPr/>
          </p:nvSpPr>
          <p:spPr>
            <a:xfrm>
              <a:off x="-33993606" y="-729618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8" name="Ellipse 1377">
              <a:extLst>
                <a:ext uri="{FF2B5EF4-FFF2-40B4-BE49-F238E27FC236}">
                  <a16:creationId xmlns:a16="http://schemas.microsoft.com/office/drawing/2014/main" id="{46C8586F-2E62-DA3C-B5AE-94E444FDDE27}"/>
                </a:ext>
              </a:extLst>
            </p:cNvPr>
            <p:cNvSpPr/>
            <p:nvPr/>
          </p:nvSpPr>
          <p:spPr>
            <a:xfrm>
              <a:off x="-33465703" y="-695912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9" name="Ellipse 1378">
              <a:extLst>
                <a:ext uri="{FF2B5EF4-FFF2-40B4-BE49-F238E27FC236}">
                  <a16:creationId xmlns:a16="http://schemas.microsoft.com/office/drawing/2014/main" id="{F9F131A3-743E-33C8-ACFA-5C186A2C66C3}"/>
                </a:ext>
              </a:extLst>
            </p:cNvPr>
            <p:cNvSpPr/>
            <p:nvPr/>
          </p:nvSpPr>
          <p:spPr>
            <a:xfrm>
              <a:off x="-32993064" y="-864411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0" name="Ellipse 1379">
              <a:extLst>
                <a:ext uri="{FF2B5EF4-FFF2-40B4-BE49-F238E27FC236}">
                  <a16:creationId xmlns:a16="http://schemas.microsoft.com/office/drawing/2014/main" id="{B7846EEF-D940-CD91-299E-7F2EBBD723B7}"/>
                </a:ext>
              </a:extLst>
            </p:cNvPr>
            <p:cNvSpPr/>
            <p:nvPr/>
          </p:nvSpPr>
          <p:spPr>
            <a:xfrm>
              <a:off x="-33354532" y="-695912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1" name="Ellipse 1380">
              <a:extLst>
                <a:ext uri="{FF2B5EF4-FFF2-40B4-BE49-F238E27FC236}">
                  <a16:creationId xmlns:a16="http://schemas.microsoft.com/office/drawing/2014/main" id="{A50EE992-213A-525D-ECD4-D6AE00496BD0}"/>
                </a:ext>
              </a:extLst>
            </p:cNvPr>
            <p:cNvSpPr/>
            <p:nvPr/>
          </p:nvSpPr>
          <p:spPr>
            <a:xfrm>
              <a:off x="-33215407" y="-864411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2" name="Ellipse 1381">
              <a:extLst>
                <a:ext uri="{FF2B5EF4-FFF2-40B4-BE49-F238E27FC236}">
                  <a16:creationId xmlns:a16="http://schemas.microsoft.com/office/drawing/2014/main" id="{CF7145CD-939B-24E5-6ABD-461F74B3DCFD}"/>
                </a:ext>
              </a:extLst>
            </p:cNvPr>
            <p:cNvSpPr/>
            <p:nvPr/>
          </p:nvSpPr>
          <p:spPr>
            <a:xfrm>
              <a:off x="-33243361" y="-695912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3" name="Ellipse 1382">
              <a:extLst>
                <a:ext uri="{FF2B5EF4-FFF2-40B4-BE49-F238E27FC236}">
                  <a16:creationId xmlns:a16="http://schemas.microsoft.com/office/drawing/2014/main" id="{0A52D662-DB5D-D1F8-49E9-B4E4FE514E80}"/>
                </a:ext>
              </a:extLst>
            </p:cNvPr>
            <p:cNvSpPr/>
            <p:nvPr/>
          </p:nvSpPr>
          <p:spPr>
            <a:xfrm>
              <a:off x="-33326578" y="-864411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4" name="Ellipse 1383">
              <a:extLst>
                <a:ext uri="{FF2B5EF4-FFF2-40B4-BE49-F238E27FC236}">
                  <a16:creationId xmlns:a16="http://schemas.microsoft.com/office/drawing/2014/main" id="{623FA755-43CB-D0F6-1F66-66A94D978AFC}"/>
                </a:ext>
              </a:extLst>
            </p:cNvPr>
            <p:cNvSpPr/>
            <p:nvPr/>
          </p:nvSpPr>
          <p:spPr>
            <a:xfrm>
              <a:off x="-33132189" y="-695912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5" name="Ellipse 1384">
              <a:extLst>
                <a:ext uri="{FF2B5EF4-FFF2-40B4-BE49-F238E27FC236}">
                  <a16:creationId xmlns:a16="http://schemas.microsoft.com/office/drawing/2014/main" id="{322660D5-31C5-9675-4058-4601A8D3A296}"/>
                </a:ext>
              </a:extLst>
            </p:cNvPr>
            <p:cNvSpPr/>
            <p:nvPr/>
          </p:nvSpPr>
          <p:spPr>
            <a:xfrm>
              <a:off x="-33548921" y="-864411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6" name="Ellipse 1385">
              <a:extLst>
                <a:ext uri="{FF2B5EF4-FFF2-40B4-BE49-F238E27FC236}">
                  <a16:creationId xmlns:a16="http://schemas.microsoft.com/office/drawing/2014/main" id="{86D47154-AAAD-056A-D04B-E47833AAEC8F}"/>
                </a:ext>
              </a:extLst>
            </p:cNvPr>
            <p:cNvSpPr/>
            <p:nvPr/>
          </p:nvSpPr>
          <p:spPr>
            <a:xfrm>
              <a:off x="-33021018" y="-695912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7" name="Ellipse 1386">
              <a:extLst>
                <a:ext uri="{FF2B5EF4-FFF2-40B4-BE49-F238E27FC236}">
                  <a16:creationId xmlns:a16="http://schemas.microsoft.com/office/drawing/2014/main" id="{FBBE071B-DE44-EC4E-9264-F98929F1868B}"/>
                </a:ext>
              </a:extLst>
            </p:cNvPr>
            <p:cNvSpPr/>
            <p:nvPr/>
          </p:nvSpPr>
          <p:spPr>
            <a:xfrm>
              <a:off x="-32103934" y="-845141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8" name="Ellipse 1387">
              <a:extLst>
                <a:ext uri="{FF2B5EF4-FFF2-40B4-BE49-F238E27FC236}">
                  <a16:creationId xmlns:a16="http://schemas.microsoft.com/office/drawing/2014/main" id="{707DC895-83AA-CC36-2C77-D4DFA1D93799}"/>
                </a:ext>
              </a:extLst>
            </p:cNvPr>
            <p:cNvSpPr/>
            <p:nvPr/>
          </p:nvSpPr>
          <p:spPr>
            <a:xfrm>
              <a:off x="-33882435" y="-864411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9" name="Ellipse 1388">
              <a:extLst>
                <a:ext uri="{FF2B5EF4-FFF2-40B4-BE49-F238E27FC236}">
                  <a16:creationId xmlns:a16="http://schemas.microsoft.com/office/drawing/2014/main" id="{F376086A-A7D2-6501-76CE-D4E2D5EC1ED9}"/>
                </a:ext>
              </a:extLst>
            </p:cNvPr>
            <p:cNvSpPr/>
            <p:nvPr/>
          </p:nvSpPr>
          <p:spPr>
            <a:xfrm>
              <a:off x="-33993606" y="-691111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0" name="Ellipse 1389">
              <a:extLst>
                <a:ext uri="{FF2B5EF4-FFF2-40B4-BE49-F238E27FC236}">
                  <a16:creationId xmlns:a16="http://schemas.microsoft.com/office/drawing/2014/main" id="{961E492F-C566-47EB-6810-B08B93DF051B}"/>
                </a:ext>
              </a:extLst>
            </p:cNvPr>
            <p:cNvSpPr/>
            <p:nvPr/>
          </p:nvSpPr>
          <p:spPr>
            <a:xfrm>
              <a:off x="-32798756" y="-734419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1" name="Ellipse 1390">
              <a:extLst>
                <a:ext uri="{FF2B5EF4-FFF2-40B4-BE49-F238E27FC236}">
                  <a16:creationId xmlns:a16="http://schemas.microsoft.com/office/drawing/2014/main" id="{9990E7A4-834C-16AD-12D5-4FE3BDD67B03}"/>
                </a:ext>
              </a:extLst>
            </p:cNvPr>
            <p:cNvSpPr/>
            <p:nvPr/>
          </p:nvSpPr>
          <p:spPr>
            <a:xfrm>
              <a:off x="-33882435" y="-691111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2" name="Ellipse 1391">
              <a:extLst>
                <a:ext uri="{FF2B5EF4-FFF2-40B4-BE49-F238E27FC236}">
                  <a16:creationId xmlns:a16="http://schemas.microsoft.com/office/drawing/2014/main" id="{71EE5647-DAC3-98FE-0956-536E915B33C9}"/>
                </a:ext>
              </a:extLst>
            </p:cNvPr>
            <p:cNvSpPr/>
            <p:nvPr/>
          </p:nvSpPr>
          <p:spPr>
            <a:xfrm>
              <a:off x="-32354070" y="-926973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3" name="Ellipse 1392">
              <a:extLst>
                <a:ext uri="{FF2B5EF4-FFF2-40B4-BE49-F238E27FC236}">
                  <a16:creationId xmlns:a16="http://schemas.microsoft.com/office/drawing/2014/main" id="{419F2FF5-E89C-E4D9-5E3A-D57EFA664872}"/>
                </a:ext>
              </a:extLst>
            </p:cNvPr>
            <p:cNvSpPr/>
            <p:nvPr/>
          </p:nvSpPr>
          <p:spPr>
            <a:xfrm>
              <a:off x="-33771264" y="-691111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4" name="Ellipse 1393">
              <a:extLst>
                <a:ext uri="{FF2B5EF4-FFF2-40B4-BE49-F238E27FC236}">
                  <a16:creationId xmlns:a16="http://schemas.microsoft.com/office/drawing/2014/main" id="{BB3E4D61-7FC3-7F59-D31E-BB2A6038DEBB}"/>
                </a:ext>
              </a:extLst>
            </p:cNvPr>
            <p:cNvSpPr/>
            <p:nvPr/>
          </p:nvSpPr>
          <p:spPr>
            <a:xfrm>
              <a:off x="-33271234" y="-912569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5" name="Ellipse 1394">
              <a:extLst>
                <a:ext uri="{FF2B5EF4-FFF2-40B4-BE49-F238E27FC236}">
                  <a16:creationId xmlns:a16="http://schemas.microsoft.com/office/drawing/2014/main" id="{61BEC6D8-1783-CE51-0810-806EC3C88771}"/>
                </a:ext>
              </a:extLst>
            </p:cNvPr>
            <p:cNvSpPr/>
            <p:nvPr/>
          </p:nvSpPr>
          <p:spPr>
            <a:xfrm>
              <a:off x="-33660092" y="-691111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6" name="Ellipse 1395">
              <a:extLst>
                <a:ext uri="{FF2B5EF4-FFF2-40B4-BE49-F238E27FC236}">
                  <a16:creationId xmlns:a16="http://schemas.microsoft.com/office/drawing/2014/main" id="{8DCD4C79-C336-9E48-D8B8-6B28B5A319A7}"/>
                </a:ext>
              </a:extLst>
            </p:cNvPr>
            <p:cNvSpPr/>
            <p:nvPr/>
          </p:nvSpPr>
          <p:spPr>
            <a:xfrm>
              <a:off x="-32131727" y="-869212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7" name="Ellipse 1396">
              <a:extLst>
                <a:ext uri="{FF2B5EF4-FFF2-40B4-BE49-F238E27FC236}">
                  <a16:creationId xmlns:a16="http://schemas.microsoft.com/office/drawing/2014/main" id="{D9821A58-560C-BA12-D70E-1E91DA5DE171}"/>
                </a:ext>
              </a:extLst>
            </p:cNvPr>
            <p:cNvSpPr/>
            <p:nvPr/>
          </p:nvSpPr>
          <p:spPr>
            <a:xfrm>
              <a:off x="-33548921" y="-691111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8" name="Ellipse 1397">
              <a:extLst>
                <a:ext uri="{FF2B5EF4-FFF2-40B4-BE49-F238E27FC236}">
                  <a16:creationId xmlns:a16="http://schemas.microsoft.com/office/drawing/2014/main" id="{E6C9FDAF-F237-A5DC-EA3E-614E95042A6E}"/>
                </a:ext>
              </a:extLst>
            </p:cNvPr>
            <p:cNvSpPr/>
            <p:nvPr/>
          </p:nvSpPr>
          <p:spPr>
            <a:xfrm>
              <a:off x="-32909927" y="-734419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9" name="Ellipse 1398">
              <a:extLst>
                <a:ext uri="{FF2B5EF4-FFF2-40B4-BE49-F238E27FC236}">
                  <a16:creationId xmlns:a16="http://schemas.microsoft.com/office/drawing/2014/main" id="{F7B74D3E-4D89-F791-E735-288E78F0F9F3}"/>
                </a:ext>
              </a:extLst>
            </p:cNvPr>
            <p:cNvSpPr/>
            <p:nvPr/>
          </p:nvSpPr>
          <p:spPr>
            <a:xfrm>
              <a:off x="-33437749" y="-691111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0" name="Ellipse 1399">
              <a:extLst>
                <a:ext uri="{FF2B5EF4-FFF2-40B4-BE49-F238E27FC236}">
                  <a16:creationId xmlns:a16="http://schemas.microsoft.com/office/drawing/2014/main" id="{828134D3-037F-CD4B-DBDF-9CB3BD87317C}"/>
                </a:ext>
              </a:extLst>
            </p:cNvPr>
            <p:cNvSpPr/>
            <p:nvPr/>
          </p:nvSpPr>
          <p:spPr>
            <a:xfrm>
              <a:off x="-32242898" y="-869212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1" name="Ellipse 1400">
              <a:extLst>
                <a:ext uri="{FF2B5EF4-FFF2-40B4-BE49-F238E27FC236}">
                  <a16:creationId xmlns:a16="http://schemas.microsoft.com/office/drawing/2014/main" id="{04402E58-38E9-544C-45FE-911BF3E253DA}"/>
                </a:ext>
              </a:extLst>
            </p:cNvPr>
            <p:cNvSpPr/>
            <p:nvPr/>
          </p:nvSpPr>
          <p:spPr>
            <a:xfrm>
              <a:off x="-33326578" y="-691111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2" name="Ellipse 1401">
              <a:extLst>
                <a:ext uri="{FF2B5EF4-FFF2-40B4-BE49-F238E27FC236}">
                  <a16:creationId xmlns:a16="http://schemas.microsoft.com/office/drawing/2014/main" id="{98BDACB6-77B8-CD75-5C63-E146AF82EE5A}"/>
                </a:ext>
              </a:extLst>
            </p:cNvPr>
            <p:cNvSpPr/>
            <p:nvPr/>
          </p:nvSpPr>
          <p:spPr>
            <a:xfrm>
              <a:off x="-33299188" y="-801840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3" name="Ellipse 1402">
              <a:extLst>
                <a:ext uri="{FF2B5EF4-FFF2-40B4-BE49-F238E27FC236}">
                  <a16:creationId xmlns:a16="http://schemas.microsoft.com/office/drawing/2014/main" id="{D325E411-DE8A-07DC-E88E-887D76827FA5}"/>
                </a:ext>
              </a:extLst>
            </p:cNvPr>
            <p:cNvSpPr/>
            <p:nvPr/>
          </p:nvSpPr>
          <p:spPr>
            <a:xfrm>
              <a:off x="-33215407" y="-691111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4" name="Ellipse 1403">
              <a:extLst>
                <a:ext uri="{FF2B5EF4-FFF2-40B4-BE49-F238E27FC236}">
                  <a16:creationId xmlns:a16="http://schemas.microsoft.com/office/drawing/2014/main" id="{BEBC8F87-E4F5-07D9-E7C8-19BE39220195}"/>
                </a:ext>
              </a:extLst>
            </p:cNvPr>
            <p:cNvSpPr/>
            <p:nvPr/>
          </p:nvSpPr>
          <p:spPr>
            <a:xfrm>
              <a:off x="-32354070" y="-869212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5" name="Ellipse 1404">
              <a:extLst>
                <a:ext uri="{FF2B5EF4-FFF2-40B4-BE49-F238E27FC236}">
                  <a16:creationId xmlns:a16="http://schemas.microsoft.com/office/drawing/2014/main" id="{D0F11760-0E65-F0AB-9278-71848AC774BD}"/>
                </a:ext>
              </a:extLst>
            </p:cNvPr>
            <p:cNvSpPr/>
            <p:nvPr/>
          </p:nvSpPr>
          <p:spPr>
            <a:xfrm>
              <a:off x="-33104235" y="-691111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6" name="Ellipse 1405">
              <a:extLst>
                <a:ext uri="{FF2B5EF4-FFF2-40B4-BE49-F238E27FC236}">
                  <a16:creationId xmlns:a16="http://schemas.microsoft.com/office/drawing/2014/main" id="{42347609-E173-51B7-FA63-B1EACC6467CC}"/>
                </a:ext>
              </a:extLst>
            </p:cNvPr>
            <p:cNvSpPr/>
            <p:nvPr/>
          </p:nvSpPr>
          <p:spPr>
            <a:xfrm>
              <a:off x="-32465241" y="-869212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7" name="Ellipse 1406">
              <a:extLst>
                <a:ext uri="{FF2B5EF4-FFF2-40B4-BE49-F238E27FC236}">
                  <a16:creationId xmlns:a16="http://schemas.microsoft.com/office/drawing/2014/main" id="{9F9A4F4F-2DA6-2B4D-4F86-D2D2563EF4CC}"/>
                </a:ext>
              </a:extLst>
            </p:cNvPr>
            <p:cNvSpPr/>
            <p:nvPr/>
          </p:nvSpPr>
          <p:spPr>
            <a:xfrm>
              <a:off x="-31992763" y="-845141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8" name="Ellipse 1407">
              <a:extLst>
                <a:ext uri="{FF2B5EF4-FFF2-40B4-BE49-F238E27FC236}">
                  <a16:creationId xmlns:a16="http://schemas.microsoft.com/office/drawing/2014/main" id="{987195A0-EE6B-2FEF-3721-C29AB3878089}"/>
                </a:ext>
              </a:extLst>
            </p:cNvPr>
            <p:cNvSpPr/>
            <p:nvPr/>
          </p:nvSpPr>
          <p:spPr>
            <a:xfrm>
              <a:off x="-33021018" y="-734419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9" name="Ellipse 1408">
              <a:extLst>
                <a:ext uri="{FF2B5EF4-FFF2-40B4-BE49-F238E27FC236}">
                  <a16:creationId xmlns:a16="http://schemas.microsoft.com/office/drawing/2014/main" id="{2EBBEF2F-3D4D-B1AE-2206-88C5923989F6}"/>
                </a:ext>
              </a:extLst>
            </p:cNvPr>
            <p:cNvSpPr/>
            <p:nvPr/>
          </p:nvSpPr>
          <p:spPr>
            <a:xfrm>
              <a:off x="-33132189" y="-734419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0" name="Ellipse 1409">
              <a:extLst>
                <a:ext uri="{FF2B5EF4-FFF2-40B4-BE49-F238E27FC236}">
                  <a16:creationId xmlns:a16="http://schemas.microsoft.com/office/drawing/2014/main" id="{5ED497A9-F50B-9515-506C-27098EC2E1D7}"/>
                </a:ext>
              </a:extLst>
            </p:cNvPr>
            <p:cNvSpPr/>
            <p:nvPr/>
          </p:nvSpPr>
          <p:spPr>
            <a:xfrm>
              <a:off x="-33966216" y="-68630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1" name="Ellipse 1410">
              <a:extLst>
                <a:ext uri="{FF2B5EF4-FFF2-40B4-BE49-F238E27FC236}">
                  <a16:creationId xmlns:a16="http://schemas.microsoft.com/office/drawing/2014/main" id="{86747C81-D7D0-3098-00D1-B6B91A80BACA}"/>
                </a:ext>
              </a:extLst>
            </p:cNvPr>
            <p:cNvSpPr/>
            <p:nvPr/>
          </p:nvSpPr>
          <p:spPr>
            <a:xfrm>
              <a:off x="-32576413" y="-869212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2" name="Ellipse 1411">
              <a:extLst>
                <a:ext uri="{FF2B5EF4-FFF2-40B4-BE49-F238E27FC236}">
                  <a16:creationId xmlns:a16="http://schemas.microsoft.com/office/drawing/2014/main" id="{D4500F48-095D-DD08-9E9B-E84E213D0C79}"/>
                </a:ext>
              </a:extLst>
            </p:cNvPr>
            <p:cNvSpPr/>
            <p:nvPr/>
          </p:nvSpPr>
          <p:spPr>
            <a:xfrm>
              <a:off x="-33855045" y="-68630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3" name="Ellipse 1412">
              <a:extLst>
                <a:ext uri="{FF2B5EF4-FFF2-40B4-BE49-F238E27FC236}">
                  <a16:creationId xmlns:a16="http://schemas.microsoft.com/office/drawing/2014/main" id="{B1BC9A9B-6E42-9244-D35A-793F5ABB6B65}"/>
                </a:ext>
              </a:extLst>
            </p:cNvPr>
            <p:cNvSpPr/>
            <p:nvPr/>
          </p:nvSpPr>
          <p:spPr>
            <a:xfrm>
              <a:off x="-32687584" y="-869212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4" name="Ellipse 1413">
              <a:extLst>
                <a:ext uri="{FF2B5EF4-FFF2-40B4-BE49-F238E27FC236}">
                  <a16:creationId xmlns:a16="http://schemas.microsoft.com/office/drawing/2014/main" id="{739E5A99-7AE7-EBBC-FAC9-FB553492D39C}"/>
                </a:ext>
              </a:extLst>
            </p:cNvPr>
            <p:cNvSpPr/>
            <p:nvPr/>
          </p:nvSpPr>
          <p:spPr>
            <a:xfrm>
              <a:off x="-33743874" y="-68630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5" name="Ellipse 1414">
              <a:extLst>
                <a:ext uri="{FF2B5EF4-FFF2-40B4-BE49-F238E27FC236}">
                  <a16:creationId xmlns:a16="http://schemas.microsoft.com/office/drawing/2014/main" id="{5844D01E-F661-A305-B318-A5F0354C3DF5}"/>
                </a:ext>
              </a:extLst>
            </p:cNvPr>
            <p:cNvSpPr/>
            <p:nvPr/>
          </p:nvSpPr>
          <p:spPr>
            <a:xfrm>
              <a:off x="-32798756" y="-869212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6" name="Ellipse 1415">
              <a:extLst>
                <a:ext uri="{FF2B5EF4-FFF2-40B4-BE49-F238E27FC236}">
                  <a16:creationId xmlns:a16="http://schemas.microsoft.com/office/drawing/2014/main" id="{58B8590C-A9E4-8E7D-7EC4-E8A09045C12A}"/>
                </a:ext>
              </a:extLst>
            </p:cNvPr>
            <p:cNvSpPr/>
            <p:nvPr/>
          </p:nvSpPr>
          <p:spPr>
            <a:xfrm>
              <a:off x="-33632702" y="-68630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7" name="Ellipse 1416">
              <a:extLst>
                <a:ext uri="{FF2B5EF4-FFF2-40B4-BE49-F238E27FC236}">
                  <a16:creationId xmlns:a16="http://schemas.microsoft.com/office/drawing/2014/main" id="{2E084C94-96E1-54A4-EAEF-AD4184A7059F}"/>
                </a:ext>
              </a:extLst>
            </p:cNvPr>
            <p:cNvSpPr/>
            <p:nvPr/>
          </p:nvSpPr>
          <p:spPr>
            <a:xfrm>
              <a:off x="-32909927" y="-869212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8" name="Ellipse 1417">
              <a:extLst>
                <a:ext uri="{FF2B5EF4-FFF2-40B4-BE49-F238E27FC236}">
                  <a16:creationId xmlns:a16="http://schemas.microsoft.com/office/drawing/2014/main" id="{E8B171B0-B19B-3142-B909-B1D38DF25A3C}"/>
                </a:ext>
              </a:extLst>
            </p:cNvPr>
            <p:cNvSpPr/>
            <p:nvPr/>
          </p:nvSpPr>
          <p:spPr>
            <a:xfrm>
              <a:off x="-33521531" y="-68630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9" name="Ellipse 1418">
              <a:extLst>
                <a:ext uri="{FF2B5EF4-FFF2-40B4-BE49-F238E27FC236}">
                  <a16:creationId xmlns:a16="http://schemas.microsoft.com/office/drawing/2014/main" id="{28881AD0-EB59-FDCA-2F91-F29A9163CDE1}"/>
                </a:ext>
              </a:extLst>
            </p:cNvPr>
            <p:cNvSpPr/>
            <p:nvPr/>
          </p:nvSpPr>
          <p:spPr>
            <a:xfrm>
              <a:off x="-33021018" y="-869212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0" name="Ellipse 1419">
              <a:extLst>
                <a:ext uri="{FF2B5EF4-FFF2-40B4-BE49-F238E27FC236}">
                  <a16:creationId xmlns:a16="http://schemas.microsoft.com/office/drawing/2014/main" id="{7F5D779E-279B-FE62-32BF-BD93AB90C5D9}"/>
                </a:ext>
              </a:extLst>
            </p:cNvPr>
            <p:cNvSpPr/>
            <p:nvPr/>
          </p:nvSpPr>
          <p:spPr>
            <a:xfrm>
              <a:off x="-33410359" y="-68630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1" name="Ellipse 1420">
              <a:extLst>
                <a:ext uri="{FF2B5EF4-FFF2-40B4-BE49-F238E27FC236}">
                  <a16:creationId xmlns:a16="http://schemas.microsoft.com/office/drawing/2014/main" id="{AD05FD02-F5F8-720E-E36F-68B25C90FEB9}"/>
                </a:ext>
              </a:extLst>
            </p:cNvPr>
            <p:cNvSpPr/>
            <p:nvPr/>
          </p:nvSpPr>
          <p:spPr>
            <a:xfrm>
              <a:off x="-33243361" y="-869212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2" name="Ellipse 1421">
              <a:extLst>
                <a:ext uri="{FF2B5EF4-FFF2-40B4-BE49-F238E27FC236}">
                  <a16:creationId xmlns:a16="http://schemas.microsoft.com/office/drawing/2014/main" id="{DEE78C66-B4A3-B085-16D0-009918569F3F}"/>
                </a:ext>
              </a:extLst>
            </p:cNvPr>
            <p:cNvSpPr/>
            <p:nvPr/>
          </p:nvSpPr>
          <p:spPr>
            <a:xfrm>
              <a:off x="-33299188" y="-68630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3" name="Ellipse 1422">
              <a:extLst>
                <a:ext uri="{FF2B5EF4-FFF2-40B4-BE49-F238E27FC236}">
                  <a16:creationId xmlns:a16="http://schemas.microsoft.com/office/drawing/2014/main" id="{E443C976-6675-D7DB-317B-6C39BDAE8769}"/>
                </a:ext>
              </a:extLst>
            </p:cNvPr>
            <p:cNvSpPr/>
            <p:nvPr/>
          </p:nvSpPr>
          <p:spPr>
            <a:xfrm>
              <a:off x="-33354532" y="-734419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4" name="Ellipse 1423">
              <a:extLst>
                <a:ext uri="{FF2B5EF4-FFF2-40B4-BE49-F238E27FC236}">
                  <a16:creationId xmlns:a16="http://schemas.microsoft.com/office/drawing/2014/main" id="{14D111C0-D5D9-DE83-AF44-8F7DA87934B9}"/>
                </a:ext>
              </a:extLst>
            </p:cNvPr>
            <p:cNvSpPr/>
            <p:nvPr/>
          </p:nvSpPr>
          <p:spPr>
            <a:xfrm>
              <a:off x="-33188017" y="-68630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5" name="Ellipse 1424">
              <a:extLst>
                <a:ext uri="{FF2B5EF4-FFF2-40B4-BE49-F238E27FC236}">
                  <a16:creationId xmlns:a16="http://schemas.microsoft.com/office/drawing/2014/main" id="{CA67EB83-5F1D-D56E-4C66-0CDD3B7F1233}"/>
                </a:ext>
              </a:extLst>
            </p:cNvPr>
            <p:cNvSpPr/>
            <p:nvPr/>
          </p:nvSpPr>
          <p:spPr>
            <a:xfrm>
              <a:off x="-33521531" y="-840347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6" name="Ellipse 1425">
              <a:extLst>
                <a:ext uri="{FF2B5EF4-FFF2-40B4-BE49-F238E27FC236}">
                  <a16:creationId xmlns:a16="http://schemas.microsoft.com/office/drawing/2014/main" id="{D6713ACB-433B-C019-C06D-92172A3F3998}"/>
                </a:ext>
              </a:extLst>
            </p:cNvPr>
            <p:cNvSpPr/>
            <p:nvPr/>
          </p:nvSpPr>
          <p:spPr>
            <a:xfrm>
              <a:off x="-33465703" y="-734419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7" name="Ellipse 1426">
              <a:extLst>
                <a:ext uri="{FF2B5EF4-FFF2-40B4-BE49-F238E27FC236}">
                  <a16:creationId xmlns:a16="http://schemas.microsoft.com/office/drawing/2014/main" id="{0A0EDCCF-EF11-DD5C-230E-D0729448A791}"/>
                </a:ext>
              </a:extLst>
            </p:cNvPr>
            <p:cNvSpPr/>
            <p:nvPr/>
          </p:nvSpPr>
          <p:spPr>
            <a:xfrm>
              <a:off x="-34049434" y="-681508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8" name="Ellipse 1427">
              <a:extLst>
                <a:ext uri="{FF2B5EF4-FFF2-40B4-BE49-F238E27FC236}">
                  <a16:creationId xmlns:a16="http://schemas.microsoft.com/office/drawing/2014/main" id="{77E46B6D-E739-70DC-63F3-8197985795B9}"/>
                </a:ext>
              </a:extLst>
            </p:cNvPr>
            <p:cNvSpPr/>
            <p:nvPr/>
          </p:nvSpPr>
          <p:spPr>
            <a:xfrm>
              <a:off x="-33410359" y="-840347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9" name="Ellipse 1428">
              <a:extLst>
                <a:ext uri="{FF2B5EF4-FFF2-40B4-BE49-F238E27FC236}">
                  <a16:creationId xmlns:a16="http://schemas.microsoft.com/office/drawing/2014/main" id="{B3B7DB83-B91D-E0C7-A568-FCCDC328DFEF}"/>
                </a:ext>
              </a:extLst>
            </p:cNvPr>
            <p:cNvSpPr/>
            <p:nvPr/>
          </p:nvSpPr>
          <p:spPr>
            <a:xfrm>
              <a:off x="-33938262" y="-681508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0" name="Ellipse 1429">
              <a:extLst>
                <a:ext uri="{FF2B5EF4-FFF2-40B4-BE49-F238E27FC236}">
                  <a16:creationId xmlns:a16="http://schemas.microsoft.com/office/drawing/2014/main" id="{29B6FFF5-23E7-5B1E-46A6-DECE079F7472}"/>
                </a:ext>
              </a:extLst>
            </p:cNvPr>
            <p:cNvSpPr/>
            <p:nvPr/>
          </p:nvSpPr>
          <p:spPr>
            <a:xfrm>
              <a:off x="-33576875" y="-734419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1" name="Ellipse 1430">
              <a:extLst>
                <a:ext uri="{FF2B5EF4-FFF2-40B4-BE49-F238E27FC236}">
                  <a16:creationId xmlns:a16="http://schemas.microsoft.com/office/drawing/2014/main" id="{13A801D9-3868-9A2D-FF67-5A95952D1723}"/>
                </a:ext>
              </a:extLst>
            </p:cNvPr>
            <p:cNvSpPr/>
            <p:nvPr/>
          </p:nvSpPr>
          <p:spPr>
            <a:xfrm>
              <a:off x="-33827091" y="-681508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2" name="Ellipse 1431">
              <a:extLst>
                <a:ext uri="{FF2B5EF4-FFF2-40B4-BE49-F238E27FC236}">
                  <a16:creationId xmlns:a16="http://schemas.microsoft.com/office/drawing/2014/main" id="{ED368B68-416E-D687-7AA7-0DE28456BD92}"/>
                </a:ext>
              </a:extLst>
            </p:cNvPr>
            <p:cNvSpPr/>
            <p:nvPr/>
          </p:nvSpPr>
          <p:spPr>
            <a:xfrm>
              <a:off x="-33299188" y="-840347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3" name="Ellipse 1432">
              <a:extLst>
                <a:ext uri="{FF2B5EF4-FFF2-40B4-BE49-F238E27FC236}">
                  <a16:creationId xmlns:a16="http://schemas.microsoft.com/office/drawing/2014/main" id="{054CF355-27FF-157D-5296-44C106811EFD}"/>
                </a:ext>
              </a:extLst>
            </p:cNvPr>
            <p:cNvSpPr/>
            <p:nvPr/>
          </p:nvSpPr>
          <p:spPr>
            <a:xfrm>
              <a:off x="-33715920" y="-681508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4" name="Ellipse 1433">
              <a:extLst>
                <a:ext uri="{FF2B5EF4-FFF2-40B4-BE49-F238E27FC236}">
                  <a16:creationId xmlns:a16="http://schemas.microsoft.com/office/drawing/2014/main" id="{0E870DF9-4173-6F57-B66B-A370F5903A66}"/>
                </a:ext>
              </a:extLst>
            </p:cNvPr>
            <p:cNvSpPr/>
            <p:nvPr/>
          </p:nvSpPr>
          <p:spPr>
            <a:xfrm>
              <a:off x="-32576252" y="-840396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5" name="Ellipse 1434">
              <a:extLst>
                <a:ext uri="{FF2B5EF4-FFF2-40B4-BE49-F238E27FC236}">
                  <a16:creationId xmlns:a16="http://schemas.microsoft.com/office/drawing/2014/main" id="{611ACE52-D1A6-7007-8915-923590591BD6}"/>
                </a:ext>
              </a:extLst>
            </p:cNvPr>
            <p:cNvSpPr/>
            <p:nvPr/>
          </p:nvSpPr>
          <p:spPr>
            <a:xfrm>
              <a:off x="-33604748" y="-681508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6" name="Ellipse 1435">
              <a:extLst>
                <a:ext uri="{FF2B5EF4-FFF2-40B4-BE49-F238E27FC236}">
                  <a16:creationId xmlns:a16="http://schemas.microsoft.com/office/drawing/2014/main" id="{309E798A-91D9-2596-A9BA-DE7176B3935C}"/>
                </a:ext>
              </a:extLst>
            </p:cNvPr>
            <p:cNvSpPr/>
            <p:nvPr/>
          </p:nvSpPr>
          <p:spPr>
            <a:xfrm>
              <a:off x="-32465080" y="-840396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7" name="Ellipse 1436">
              <a:extLst>
                <a:ext uri="{FF2B5EF4-FFF2-40B4-BE49-F238E27FC236}">
                  <a16:creationId xmlns:a16="http://schemas.microsoft.com/office/drawing/2014/main" id="{3F03F0D2-15F2-B38E-4712-4ED7650A54A7}"/>
                </a:ext>
              </a:extLst>
            </p:cNvPr>
            <p:cNvSpPr/>
            <p:nvPr/>
          </p:nvSpPr>
          <p:spPr>
            <a:xfrm>
              <a:off x="-33493577" y="-681508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8" name="Ellipse 1437">
              <a:extLst>
                <a:ext uri="{FF2B5EF4-FFF2-40B4-BE49-F238E27FC236}">
                  <a16:creationId xmlns:a16="http://schemas.microsoft.com/office/drawing/2014/main" id="{A10E51AF-6217-B854-38B4-3FC928D55E13}"/>
                </a:ext>
              </a:extLst>
            </p:cNvPr>
            <p:cNvSpPr/>
            <p:nvPr/>
          </p:nvSpPr>
          <p:spPr>
            <a:xfrm>
              <a:off x="-33521531" y="-801840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9" name="Ellipse 1438">
              <a:extLst>
                <a:ext uri="{FF2B5EF4-FFF2-40B4-BE49-F238E27FC236}">
                  <a16:creationId xmlns:a16="http://schemas.microsoft.com/office/drawing/2014/main" id="{8E667EF7-5012-C672-6231-FC1B4778287E}"/>
                </a:ext>
              </a:extLst>
            </p:cNvPr>
            <p:cNvSpPr/>
            <p:nvPr/>
          </p:nvSpPr>
          <p:spPr>
            <a:xfrm>
              <a:off x="-33382405" y="-681508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0" name="Ellipse 1439">
              <a:extLst>
                <a:ext uri="{FF2B5EF4-FFF2-40B4-BE49-F238E27FC236}">
                  <a16:creationId xmlns:a16="http://schemas.microsoft.com/office/drawing/2014/main" id="{0F6B2504-F9BC-FC2D-21FF-BE49576A947E}"/>
                </a:ext>
              </a:extLst>
            </p:cNvPr>
            <p:cNvSpPr/>
            <p:nvPr/>
          </p:nvSpPr>
          <p:spPr>
            <a:xfrm>
              <a:off x="-32353909" y="-840396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1" name="Ellipse 1440">
              <a:extLst>
                <a:ext uri="{FF2B5EF4-FFF2-40B4-BE49-F238E27FC236}">
                  <a16:creationId xmlns:a16="http://schemas.microsoft.com/office/drawing/2014/main" id="{1DE0FC65-8CBA-382B-040A-D28727169BFF}"/>
                </a:ext>
              </a:extLst>
            </p:cNvPr>
            <p:cNvSpPr/>
            <p:nvPr/>
          </p:nvSpPr>
          <p:spPr>
            <a:xfrm>
              <a:off x="-33271234" y="-681508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2" name="Ellipse 1441">
              <a:extLst>
                <a:ext uri="{FF2B5EF4-FFF2-40B4-BE49-F238E27FC236}">
                  <a16:creationId xmlns:a16="http://schemas.microsoft.com/office/drawing/2014/main" id="{416EF133-C10A-E865-9671-F0C57E961211}"/>
                </a:ext>
              </a:extLst>
            </p:cNvPr>
            <p:cNvSpPr/>
            <p:nvPr/>
          </p:nvSpPr>
          <p:spPr>
            <a:xfrm>
              <a:off x="-33382405" y="-739277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3" name="Ellipse 1442">
              <a:extLst>
                <a:ext uri="{FF2B5EF4-FFF2-40B4-BE49-F238E27FC236}">
                  <a16:creationId xmlns:a16="http://schemas.microsoft.com/office/drawing/2014/main" id="{7327355A-E78A-1923-45FC-D7543F6581D6}"/>
                </a:ext>
              </a:extLst>
            </p:cNvPr>
            <p:cNvSpPr/>
            <p:nvPr/>
          </p:nvSpPr>
          <p:spPr>
            <a:xfrm>
              <a:off x="-33493577" y="-739277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4" name="Ellipse 1443">
              <a:extLst>
                <a:ext uri="{FF2B5EF4-FFF2-40B4-BE49-F238E27FC236}">
                  <a16:creationId xmlns:a16="http://schemas.microsoft.com/office/drawing/2014/main" id="{64942032-E62A-B10E-5FD2-88400F24EBF8}"/>
                </a:ext>
              </a:extLst>
            </p:cNvPr>
            <p:cNvSpPr/>
            <p:nvPr/>
          </p:nvSpPr>
          <p:spPr>
            <a:xfrm>
              <a:off x="-33604748" y="-739277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5" name="Ellipse 1444">
              <a:extLst>
                <a:ext uri="{FF2B5EF4-FFF2-40B4-BE49-F238E27FC236}">
                  <a16:creationId xmlns:a16="http://schemas.microsoft.com/office/drawing/2014/main" id="{86FF223D-21C1-C40D-D734-5854A1A897C6}"/>
                </a:ext>
              </a:extLst>
            </p:cNvPr>
            <p:cNvSpPr/>
            <p:nvPr/>
          </p:nvSpPr>
          <p:spPr>
            <a:xfrm>
              <a:off x="-33715920" y="-739277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6" name="Ellipse 1445">
              <a:extLst>
                <a:ext uri="{FF2B5EF4-FFF2-40B4-BE49-F238E27FC236}">
                  <a16:creationId xmlns:a16="http://schemas.microsoft.com/office/drawing/2014/main" id="{2B11B1BC-639C-8049-4A5E-97FB5A3FD7A7}"/>
                </a:ext>
              </a:extLst>
            </p:cNvPr>
            <p:cNvSpPr/>
            <p:nvPr/>
          </p:nvSpPr>
          <p:spPr>
            <a:xfrm>
              <a:off x="-33827091" y="-739277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7" name="Ellipse 1446">
              <a:extLst>
                <a:ext uri="{FF2B5EF4-FFF2-40B4-BE49-F238E27FC236}">
                  <a16:creationId xmlns:a16="http://schemas.microsoft.com/office/drawing/2014/main" id="{65908DE4-F356-36B7-1056-CF5D69E904F8}"/>
                </a:ext>
              </a:extLst>
            </p:cNvPr>
            <p:cNvSpPr/>
            <p:nvPr/>
          </p:nvSpPr>
          <p:spPr>
            <a:xfrm>
              <a:off x="-32020797" y="-840412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8" name="Ellipse 1447">
              <a:extLst>
                <a:ext uri="{FF2B5EF4-FFF2-40B4-BE49-F238E27FC236}">
                  <a16:creationId xmlns:a16="http://schemas.microsoft.com/office/drawing/2014/main" id="{B75EFE18-E6E8-24D7-C182-68B4CA7FD0CC}"/>
                </a:ext>
              </a:extLst>
            </p:cNvPr>
            <p:cNvSpPr/>
            <p:nvPr/>
          </p:nvSpPr>
          <p:spPr>
            <a:xfrm>
              <a:off x="-33938262" y="-739277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9" name="Ellipse 1448">
              <a:extLst>
                <a:ext uri="{FF2B5EF4-FFF2-40B4-BE49-F238E27FC236}">
                  <a16:creationId xmlns:a16="http://schemas.microsoft.com/office/drawing/2014/main" id="{D1D3D05D-E3F8-8694-61B3-A5D953B9DE9A}"/>
                </a:ext>
              </a:extLst>
            </p:cNvPr>
            <p:cNvSpPr/>
            <p:nvPr/>
          </p:nvSpPr>
          <p:spPr>
            <a:xfrm>
              <a:off x="-34049434" y="-739277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0" name="Ellipse 1449">
              <a:extLst>
                <a:ext uri="{FF2B5EF4-FFF2-40B4-BE49-F238E27FC236}">
                  <a16:creationId xmlns:a16="http://schemas.microsoft.com/office/drawing/2014/main" id="{FC7DEDC5-58BB-B482-C41C-FAA24693FF60}"/>
                </a:ext>
              </a:extLst>
            </p:cNvPr>
            <p:cNvSpPr/>
            <p:nvPr/>
          </p:nvSpPr>
          <p:spPr>
            <a:xfrm>
              <a:off x="-34160605" y="-835554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1" name="Ellipse 1450">
              <a:extLst>
                <a:ext uri="{FF2B5EF4-FFF2-40B4-BE49-F238E27FC236}">
                  <a16:creationId xmlns:a16="http://schemas.microsoft.com/office/drawing/2014/main" id="{87A520EA-776B-813E-F671-14DBB7FD8DEB}"/>
                </a:ext>
              </a:extLst>
            </p:cNvPr>
            <p:cNvSpPr/>
            <p:nvPr/>
          </p:nvSpPr>
          <p:spPr>
            <a:xfrm>
              <a:off x="-34160605" y="-739277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2" name="Ellipse 1451">
              <a:extLst>
                <a:ext uri="{FF2B5EF4-FFF2-40B4-BE49-F238E27FC236}">
                  <a16:creationId xmlns:a16="http://schemas.microsoft.com/office/drawing/2014/main" id="{555AA833-37EB-8D1B-E6BE-D02590C5A51A}"/>
                </a:ext>
              </a:extLst>
            </p:cNvPr>
            <p:cNvSpPr/>
            <p:nvPr/>
          </p:nvSpPr>
          <p:spPr>
            <a:xfrm>
              <a:off x="-33271234" y="-874062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3" name="Ellipse 1452">
              <a:extLst>
                <a:ext uri="{FF2B5EF4-FFF2-40B4-BE49-F238E27FC236}">
                  <a16:creationId xmlns:a16="http://schemas.microsoft.com/office/drawing/2014/main" id="{CD602B24-3B30-D6F4-1935-FEB515B7F5AD}"/>
                </a:ext>
              </a:extLst>
            </p:cNvPr>
            <p:cNvSpPr/>
            <p:nvPr/>
          </p:nvSpPr>
          <p:spPr>
            <a:xfrm>
              <a:off x="-33576875" y="-676658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4" name="Ellipse 1453">
              <a:extLst>
                <a:ext uri="{FF2B5EF4-FFF2-40B4-BE49-F238E27FC236}">
                  <a16:creationId xmlns:a16="http://schemas.microsoft.com/office/drawing/2014/main" id="{E52BA470-9B94-A5E5-A670-021B8F9F31D6}"/>
                </a:ext>
              </a:extLst>
            </p:cNvPr>
            <p:cNvSpPr/>
            <p:nvPr/>
          </p:nvSpPr>
          <p:spPr>
            <a:xfrm>
              <a:off x="-33493577" y="-874062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5" name="Ellipse 1454">
              <a:extLst>
                <a:ext uri="{FF2B5EF4-FFF2-40B4-BE49-F238E27FC236}">
                  <a16:creationId xmlns:a16="http://schemas.microsoft.com/office/drawing/2014/main" id="{C3164808-2027-BD62-794D-917AD03E6585}"/>
                </a:ext>
              </a:extLst>
            </p:cNvPr>
            <p:cNvSpPr/>
            <p:nvPr/>
          </p:nvSpPr>
          <p:spPr>
            <a:xfrm>
              <a:off x="-33465703" y="-676658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6" name="Ellipse 1455">
              <a:extLst>
                <a:ext uri="{FF2B5EF4-FFF2-40B4-BE49-F238E27FC236}">
                  <a16:creationId xmlns:a16="http://schemas.microsoft.com/office/drawing/2014/main" id="{ED9B82D6-874F-1048-CD16-7522FA7C90ED}"/>
                </a:ext>
              </a:extLst>
            </p:cNvPr>
            <p:cNvSpPr/>
            <p:nvPr/>
          </p:nvSpPr>
          <p:spPr>
            <a:xfrm>
              <a:off x="-33604748" y="-874062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7" name="Ellipse 1456">
              <a:extLst>
                <a:ext uri="{FF2B5EF4-FFF2-40B4-BE49-F238E27FC236}">
                  <a16:creationId xmlns:a16="http://schemas.microsoft.com/office/drawing/2014/main" id="{B1E2068C-DAA0-7CA5-3526-AF1A7BF80C5D}"/>
                </a:ext>
              </a:extLst>
            </p:cNvPr>
            <p:cNvSpPr/>
            <p:nvPr/>
          </p:nvSpPr>
          <p:spPr>
            <a:xfrm>
              <a:off x="-33354532" y="-676658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8" name="Ellipse 1457">
              <a:extLst>
                <a:ext uri="{FF2B5EF4-FFF2-40B4-BE49-F238E27FC236}">
                  <a16:creationId xmlns:a16="http://schemas.microsoft.com/office/drawing/2014/main" id="{DD2B886F-3715-1BCC-DE87-9172163B0222}"/>
                </a:ext>
              </a:extLst>
            </p:cNvPr>
            <p:cNvSpPr/>
            <p:nvPr/>
          </p:nvSpPr>
          <p:spPr>
            <a:xfrm>
              <a:off x="-33715920" y="-874062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9" name="Ellipse 1458">
              <a:extLst>
                <a:ext uri="{FF2B5EF4-FFF2-40B4-BE49-F238E27FC236}">
                  <a16:creationId xmlns:a16="http://schemas.microsoft.com/office/drawing/2014/main" id="{29CF92AB-95E1-09D7-076C-AEC395D15410}"/>
                </a:ext>
              </a:extLst>
            </p:cNvPr>
            <p:cNvSpPr/>
            <p:nvPr/>
          </p:nvSpPr>
          <p:spPr>
            <a:xfrm>
              <a:off x="-33243361" y="-676658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0" name="Ellipse 1459">
              <a:extLst>
                <a:ext uri="{FF2B5EF4-FFF2-40B4-BE49-F238E27FC236}">
                  <a16:creationId xmlns:a16="http://schemas.microsoft.com/office/drawing/2014/main" id="{DF071109-192F-4B3E-A3E4-AC7CCE18A3E7}"/>
                </a:ext>
              </a:extLst>
            </p:cNvPr>
            <p:cNvSpPr/>
            <p:nvPr/>
          </p:nvSpPr>
          <p:spPr>
            <a:xfrm>
              <a:off x="-34271777" y="-739277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1" name="Ellipse 1460">
              <a:extLst>
                <a:ext uri="{FF2B5EF4-FFF2-40B4-BE49-F238E27FC236}">
                  <a16:creationId xmlns:a16="http://schemas.microsoft.com/office/drawing/2014/main" id="{6C81DB5F-ACED-EBD5-577F-DCA987355DD0}"/>
                </a:ext>
              </a:extLst>
            </p:cNvPr>
            <p:cNvSpPr/>
            <p:nvPr/>
          </p:nvSpPr>
          <p:spPr>
            <a:xfrm>
              <a:off x="-33132189" y="-676658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2" name="Ellipse 1461">
              <a:extLst>
                <a:ext uri="{FF2B5EF4-FFF2-40B4-BE49-F238E27FC236}">
                  <a16:creationId xmlns:a16="http://schemas.microsoft.com/office/drawing/2014/main" id="{2862EBD6-42E5-DA12-2B54-DE9C7664A052}"/>
                </a:ext>
              </a:extLst>
            </p:cNvPr>
            <p:cNvSpPr/>
            <p:nvPr/>
          </p:nvSpPr>
          <p:spPr>
            <a:xfrm>
              <a:off x="-33993606" y="-67185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3" name="Ellipse 1462">
              <a:extLst>
                <a:ext uri="{FF2B5EF4-FFF2-40B4-BE49-F238E27FC236}">
                  <a16:creationId xmlns:a16="http://schemas.microsoft.com/office/drawing/2014/main" id="{FA3D0477-EDC2-7ADE-E017-14B9FE5324B4}"/>
                </a:ext>
              </a:extLst>
            </p:cNvPr>
            <p:cNvSpPr/>
            <p:nvPr/>
          </p:nvSpPr>
          <p:spPr>
            <a:xfrm>
              <a:off x="-32020797" y="-878919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4" name="Ellipse 1463">
              <a:extLst>
                <a:ext uri="{FF2B5EF4-FFF2-40B4-BE49-F238E27FC236}">
                  <a16:creationId xmlns:a16="http://schemas.microsoft.com/office/drawing/2014/main" id="{622E6880-F281-C2B7-2164-11965A3A77B3}"/>
                </a:ext>
              </a:extLst>
            </p:cNvPr>
            <p:cNvSpPr/>
            <p:nvPr/>
          </p:nvSpPr>
          <p:spPr>
            <a:xfrm>
              <a:off x="-33882435" y="-67185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5" name="Ellipse 1464">
              <a:extLst>
                <a:ext uri="{FF2B5EF4-FFF2-40B4-BE49-F238E27FC236}">
                  <a16:creationId xmlns:a16="http://schemas.microsoft.com/office/drawing/2014/main" id="{A5A67158-2903-2885-EB47-22BD73F43BB4}"/>
                </a:ext>
              </a:extLst>
            </p:cNvPr>
            <p:cNvSpPr/>
            <p:nvPr/>
          </p:nvSpPr>
          <p:spPr>
            <a:xfrm>
              <a:off x="-32854502" y="-744071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6" name="Ellipse 1465">
              <a:extLst>
                <a:ext uri="{FF2B5EF4-FFF2-40B4-BE49-F238E27FC236}">
                  <a16:creationId xmlns:a16="http://schemas.microsoft.com/office/drawing/2014/main" id="{91733A44-327A-7F7F-A227-439B8C52E2E3}"/>
                </a:ext>
              </a:extLst>
            </p:cNvPr>
            <p:cNvSpPr/>
            <p:nvPr/>
          </p:nvSpPr>
          <p:spPr>
            <a:xfrm>
              <a:off x="-33771264" y="-67185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7" name="Ellipse 1466">
              <a:extLst>
                <a:ext uri="{FF2B5EF4-FFF2-40B4-BE49-F238E27FC236}">
                  <a16:creationId xmlns:a16="http://schemas.microsoft.com/office/drawing/2014/main" id="{A0FA2E59-419D-C2CF-3496-5904C636666C}"/>
                </a:ext>
              </a:extLst>
            </p:cNvPr>
            <p:cNvSpPr/>
            <p:nvPr/>
          </p:nvSpPr>
          <p:spPr>
            <a:xfrm>
              <a:off x="-33215407" y="-922172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8" name="Ellipse 1467">
              <a:extLst>
                <a:ext uri="{FF2B5EF4-FFF2-40B4-BE49-F238E27FC236}">
                  <a16:creationId xmlns:a16="http://schemas.microsoft.com/office/drawing/2014/main" id="{B44C7DCC-A0D6-63CF-2471-6DC12E530518}"/>
                </a:ext>
              </a:extLst>
            </p:cNvPr>
            <p:cNvSpPr/>
            <p:nvPr/>
          </p:nvSpPr>
          <p:spPr>
            <a:xfrm>
              <a:off x="-33660092" y="-67185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9" name="Ellipse 1468">
              <a:extLst>
                <a:ext uri="{FF2B5EF4-FFF2-40B4-BE49-F238E27FC236}">
                  <a16:creationId xmlns:a16="http://schemas.microsoft.com/office/drawing/2014/main" id="{61DFD827-1A9D-D045-2250-F6FEB9E2AC30}"/>
                </a:ext>
              </a:extLst>
            </p:cNvPr>
            <p:cNvSpPr/>
            <p:nvPr/>
          </p:nvSpPr>
          <p:spPr>
            <a:xfrm>
              <a:off x="-32965674" y="-744071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0" name="Ellipse 1469">
              <a:extLst>
                <a:ext uri="{FF2B5EF4-FFF2-40B4-BE49-F238E27FC236}">
                  <a16:creationId xmlns:a16="http://schemas.microsoft.com/office/drawing/2014/main" id="{437079CA-73EC-2AA7-DDDE-7626EB11E24C}"/>
                </a:ext>
              </a:extLst>
            </p:cNvPr>
            <p:cNvSpPr/>
            <p:nvPr/>
          </p:nvSpPr>
          <p:spPr>
            <a:xfrm>
              <a:off x="-33548921" y="-67185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1" name="Ellipse 1470">
              <a:extLst>
                <a:ext uri="{FF2B5EF4-FFF2-40B4-BE49-F238E27FC236}">
                  <a16:creationId xmlns:a16="http://schemas.microsoft.com/office/drawing/2014/main" id="{29E8CEC9-BBA6-BACE-CF85-409DFD19B495}"/>
                </a:ext>
              </a:extLst>
            </p:cNvPr>
            <p:cNvSpPr/>
            <p:nvPr/>
          </p:nvSpPr>
          <p:spPr>
            <a:xfrm>
              <a:off x="-33076845" y="-744071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2" name="Ellipse 1471">
              <a:extLst>
                <a:ext uri="{FF2B5EF4-FFF2-40B4-BE49-F238E27FC236}">
                  <a16:creationId xmlns:a16="http://schemas.microsoft.com/office/drawing/2014/main" id="{1FF47528-CE93-F237-E6BB-A31CDDB7CBD3}"/>
                </a:ext>
              </a:extLst>
            </p:cNvPr>
            <p:cNvSpPr/>
            <p:nvPr/>
          </p:nvSpPr>
          <p:spPr>
            <a:xfrm>
              <a:off x="-33437749" y="-67185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3" name="Ellipse 1472">
              <a:extLst>
                <a:ext uri="{FF2B5EF4-FFF2-40B4-BE49-F238E27FC236}">
                  <a16:creationId xmlns:a16="http://schemas.microsoft.com/office/drawing/2014/main" id="{80DEB463-3022-19B4-116A-583E3516682B}"/>
                </a:ext>
              </a:extLst>
            </p:cNvPr>
            <p:cNvSpPr/>
            <p:nvPr/>
          </p:nvSpPr>
          <p:spPr>
            <a:xfrm>
              <a:off x="-33521531" y="-744071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4" name="Ellipse 1473">
              <a:extLst>
                <a:ext uri="{FF2B5EF4-FFF2-40B4-BE49-F238E27FC236}">
                  <a16:creationId xmlns:a16="http://schemas.microsoft.com/office/drawing/2014/main" id="{1E2416B0-592E-3B4F-6FC2-26DC844CEB0F}"/>
                </a:ext>
              </a:extLst>
            </p:cNvPr>
            <p:cNvSpPr/>
            <p:nvPr/>
          </p:nvSpPr>
          <p:spPr>
            <a:xfrm>
              <a:off x="-33326578" y="-67185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5" name="Ellipse 1474">
              <a:extLst>
                <a:ext uri="{FF2B5EF4-FFF2-40B4-BE49-F238E27FC236}">
                  <a16:creationId xmlns:a16="http://schemas.microsoft.com/office/drawing/2014/main" id="{9BD04AE4-3121-FF66-84BF-15FA8508C0B8}"/>
                </a:ext>
              </a:extLst>
            </p:cNvPr>
            <p:cNvSpPr/>
            <p:nvPr/>
          </p:nvSpPr>
          <p:spPr>
            <a:xfrm>
              <a:off x="-32353909" y="-878911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6" name="Ellipse 1475">
              <a:extLst>
                <a:ext uri="{FF2B5EF4-FFF2-40B4-BE49-F238E27FC236}">
                  <a16:creationId xmlns:a16="http://schemas.microsoft.com/office/drawing/2014/main" id="{573A13C8-C045-FDE6-DB5A-ED5B24EE5F00}"/>
                </a:ext>
              </a:extLst>
            </p:cNvPr>
            <p:cNvSpPr/>
            <p:nvPr/>
          </p:nvSpPr>
          <p:spPr>
            <a:xfrm>
              <a:off x="-33215407" y="-671857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7" name="Ellipse 1476">
              <a:extLst>
                <a:ext uri="{FF2B5EF4-FFF2-40B4-BE49-F238E27FC236}">
                  <a16:creationId xmlns:a16="http://schemas.microsoft.com/office/drawing/2014/main" id="{943F4BCE-9E30-B1E2-88F0-53A94E936317}"/>
                </a:ext>
              </a:extLst>
            </p:cNvPr>
            <p:cNvSpPr/>
            <p:nvPr/>
          </p:nvSpPr>
          <p:spPr>
            <a:xfrm>
              <a:off x="-33966216" y="-667047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8" name="Ellipse 1477">
              <a:extLst>
                <a:ext uri="{FF2B5EF4-FFF2-40B4-BE49-F238E27FC236}">
                  <a16:creationId xmlns:a16="http://schemas.microsoft.com/office/drawing/2014/main" id="{695445BE-37E8-83C7-72D4-B2DAA99D478B}"/>
                </a:ext>
              </a:extLst>
            </p:cNvPr>
            <p:cNvSpPr/>
            <p:nvPr/>
          </p:nvSpPr>
          <p:spPr>
            <a:xfrm>
              <a:off x="-33326578" y="-922172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9" name="Ellipse 1478">
              <a:extLst>
                <a:ext uri="{FF2B5EF4-FFF2-40B4-BE49-F238E27FC236}">
                  <a16:creationId xmlns:a16="http://schemas.microsoft.com/office/drawing/2014/main" id="{D37DE8A6-53D5-0353-3270-594C53A53035}"/>
                </a:ext>
              </a:extLst>
            </p:cNvPr>
            <p:cNvSpPr/>
            <p:nvPr/>
          </p:nvSpPr>
          <p:spPr>
            <a:xfrm>
              <a:off x="-33855045" y="-667047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0" name="Ellipse 1479">
              <a:extLst>
                <a:ext uri="{FF2B5EF4-FFF2-40B4-BE49-F238E27FC236}">
                  <a16:creationId xmlns:a16="http://schemas.microsoft.com/office/drawing/2014/main" id="{4D6CD25A-3FBE-3BAD-0995-4A81A339D30D}"/>
                </a:ext>
              </a:extLst>
            </p:cNvPr>
            <p:cNvSpPr/>
            <p:nvPr/>
          </p:nvSpPr>
          <p:spPr>
            <a:xfrm>
              <a:off x="-33632702" y="-744071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1" name="Ellipse 1480">
              <a:extLst>
                <a:ext uri="{FF2B5EF4-FFF2-40B4-BE49-F238E27FC236}">
                  <a16:creationId xmlns:a16="http://schemas.microsoft.com/office/drawing/2014/main" id="{35E307FD-7886-DADC-7AEB-1E719D1A1356}"/>
                </a:ext>
              </a:extLst>
            </p:cNvPr>
            <p:cNvSpPr/>
            <p:nvPr/>
          </p:nvSpPr>
          <p:spPr>
            <a:xfrm>
              <a:off x="-33743874" y="-667047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2" name="Ellipse 1481">
              <a:extLst>
                <a:ext uri="{FF2B5EF4-FFF2-40B4-BE49-F238E27FC236}">
                  <a16:creationId xmlns:a16="http://schemas.microsoft.com/office/drawing/2014/main" id="{AB267340-AD43-A243-F648-1C5148D71E52}"/>
                </a:ext>
              </a:extLst>
            </p:cNvPr>
            <p:cNvSpPr/>
            <p:nvPr/>
          </p:nvSpPr>
          <p:spPr>
            <a:xfrm>
              <a:off x="-32465080" y="-878911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3" name="Ellipse 1482">
              <a:extLst>
                <a:ext uri="{FF2B5EF4-FFF2-40B4-BE49-F238E27FC236}">
                  <a16:creationId xmlns:a16="http://schemas.microsoft.com/office/drawing/2014/main" id="{090BE428-D949-A777-6EED-E8EDD147710A}"/>
                </a:ext>
              </a:extLst>
            </p:cNvPr>
            <p:cNvSpPr/>
            <p:nvPr/>
          </p:nvSpPr>
          <p:spPr>
            <a:xfrm>
              <a:off x="-33632702" y="-667047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4" name="Ellipse 1483">
              <a:extLst>
                <a:ext uri="{FF2B5EF4-FFF2-40B4-BE49-F238E27FC236}">
                  <a16:creationId xmlns:a16="http://schemas.microsoft.com/office/drawing/2014/main" id="{E53F7E1D-BC2B-E1BD-B1D8-9FE42C25203E}"/>
                </a:ext>
              </a:extLst>
            </p:cNvPr>
            <p:cNvSpPr/>
            <p:nvPr/>
          </p:nvSpPr>
          <p:spPr>
            <a:xfrm>
              <a:off x="-33743874" y="-744071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5" name="Ellipse 1484">
              <a:extLst>
                <a:ext uri="{FF2B5EF4-FFF2-40B4-BE49-F238E27FC236}">
                  <a16:creationId xmlns:a16="http://schemas.microsoft.com/office/drawing/2014/main" id="{DDE85B81-BA36-7D8E-555D-4A9489061F15}"/>
                </a:ext>
              </a:extLst>
            </p:cNvPr>
            <p:cNvSpPr/>
            <p:nvPr/>
          </p:nvSpPr>
          <p:spPr>
            <a:xfrm>
              <a:off x="-33521531" y="-667047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6" name="Ellipse 1485">
              <a:extLst>
                <a:ext uri="{FF2B5EF4-FFF2-40B4-BE49-F238E27FC236}">
                  <a16:creationId xmlns:a16="http://schemas.microsoft.com/office/drawing/2014/main" id="{D8D82371-5256-FCE2-8AE5-8E197C0EC958}"/>
                </a:ext>
              </a:extLst>
            </p:cNvPr>
            <p:cNvSpPr/>
            <p:nvPr/>
          </p:nvSpPr>
          <p:spPr>
            <a:xfrm>
              <a:off x="-32576252" y="-878911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7" name="Ellipse 1486">
              <a:extLst>
                <a:ext uri="{FF2B5EF4-FFF2-40B4-BE49-F238E27FC236}">
                  <a16:creationId xmlns:a16="http://schemas.microsoft.com/office/drawing/2014/main" id="{25558942-1CF6-6704-A088-DCD02BAAD9AF}"/>
                </a:ext>
              </a:extLst>
            </p:cNvPr>
            <p:cNvSpPr/>
            <p:nvPr/>
          </p:nvSpPr>
          <p:spPr>
            <a:xfrm>
              <a:off x="-33410359" y="-667047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8" name="Ellipse 1487">
              <a:extLst>
                <a:ext uri="{FF2B5EF4-FFF2-40B4-BE49-F238E27FC236}">
                  <a16:creationId xmlns:a16="http://schemas.microsoft.com/office/drawing/2014/main" id="{07D3ED68-DFB5-84D5-735E-52F3D6264471}"/>
                </a:ext>
              </a:extLst>
            </p:cNvPr>
            <p:cNvSpPr/>
            <p:nvPr/>
          </p:nvSpPr>
          <p:spPr>
            <a:xfrm>
              <a:off x="-34855346" y="-744087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9" name="Ellipse 1488">
              <a:extLst>
                <a:ext uri="{FF2B5EF4-FFF2-40B4-BE49-F238E27FC236}">
                  <a16:creationId xmlns:a16="http://schemas.microsoft.com/office/drawing/2014/main" id="{4535B4FD-C5FF-FDA5-92B2-F84CF2E4AF5D}"/>
                </a:ext>
              </a:extLst>
            </p:cNvPr>
            <p:cNvSpPr/>
            <p:nvPr/>
          </p:nvSpPr>
          <p:spPr>
            <a:xfrm>
              <a:off x="-33299188" y="-667047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0" name="Ellipse 1489">
              <a:extLst>
                <a:ext uri="{FF2B5EF4-FFF2-40B4-BE49-F238E27FC236}">
                  <a16:creationId xmlns:a16="http://schemas.microsoft.com/office/drawing/2014/main" id="{4EE5D4CC-05F7-B056-CAAD-9C56734E7CCD}"/>
                </a:ext>
              </a:extLst>
            </p:cNvPr>
            <p:cNvSpPr/>
            <p:nvPr/>
          </p:nvSpPr>
          <p:spPr>
            <a:xfrm>
              <a:off x="-32687423" y="-878911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1" name="Ellipse 1490">
              <a:extLst>
                <a:ext uri="{FF2B5EF4-FFF2-40B4-BE49-F238E27FC236}">
                  <a16:creationId xmlns:a16="http://schemas.microsoft.com/office/drawing/2014/main" id="{3EDA5346-BB1D-AD21-596E-1C7D64A7E826}"/>
                </a:ext>
              </a:extLst>
            </p:cNvPr>
            <p:cNvSpPr/>
            <p:nvPr/>
          </p:nvSpPr>
          <p:spPr>
            <a:xfrm>
              <a:off x="-32743331" y="-878863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2" name="Ellipse 1491">
              <a:extLst>
                <a:ext uri="{FF2B5EF4-FFF2-40B4-BE49-F238E27FC236}">
                  <a16:creationId xmlns:a16="http://schemas.microsoft.com/office/drawing/2014/main" id="{40DB7605-5F60-2F68-85BA-E9EA3030C76F}"/>
                </a:ext>
              </a:extLst>
            </p:cNvPr>
            <p:cNvSpPr/>
            <p:nvPr/>
          </p:nvSpPr>
          <p:spPr>
            <a:xfrm>
              <a:off x="-33827091" y="-662254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3" name="Ellipse 1492">
              <a:extLst>
                <a:ext uri="{FF2B5EF4-FFF2-40B4-BE49-F238E27FC236}">
                  <a16:creationId xmlns:a16="http://schemas.microsoft.com/office/drawing/2014/main" id="{DDE37519-B0BC-C7A5-5D97-0279370B69A0}"/>
                </a:ext>
              </a:extLst>
            </p:cNvPr>
            <p:cNvSpPr/>
            <p:nvPr/>
          </p:nvSpPr>
          <p:spPr>
            <a:xfrm>
              <a:off x="-32881892" y="-748880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4" name="Ellipse 1493">
              <a:extLst>
                <a:ext uri="{FF2B5EF4-FFF2-40B4-BE49-F238E27FC236}">
                  <a16:creationId xmlns:a16="http://schemas.microsoft.com/office/drawing/2014/main" id="{9E8575E4-00DD-BB51-59FF-BC525381BBF3}"/>
                </a:ext>
              </a:extLst>
            </p:cNvPr>
            <p:cNvSpPr/>
            <p:nvPr/>
          </p:nvSpPr>
          <p:spPr>
            <a:xfrm>
              <a:off x="-33715920" y="-662254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5" name="Ellipse 1494">
              <a:extLst>
                <a:ext uri="{FF2B5EF4-FFF2-40B4-BE49-F238E27FC236}">
                  <a16:creationId xmlns:a16="http://schemas.microsoft.com/office/drawing/2014/main" id="{E77CD898-87BF-CE3F-BF0B-8B00FBBE31B7}"/>
                </a:ext>
              </a:extLst>
            </p:cNvPr>
            <p:cNvSpPr/>
            <p:nvPr/>
          </p:nvSpPr>
          <p:spPr>
            <a:xfrm>
              <a:off x="-32854502" y="-878863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6" name="Ellipse 1495">
              <a:extLst>
                <a:ext uri="{FF2B5EF4-FFF2-40B4-BE49-F238E27FC236}">
                  <a16:creationId xmlns:a16="http://schemas.microsoft.com/office/drawing/2014/main" id="{C28121BC-B787-57E3-36BD-64E8C843ED8E}"/>
                </a:ext>
              </a:extLst>
            </p:cNvPr>
            <p:cNvSpPr/>
            <p:nvPr/>
          </p:nvSpPr>
          <p:spPr>
            <a:xfrm>
              <a:off x="-33604748" y="-662254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7" name="Ellipse 1496">
              <a:extLst>
                <a:ext uri="{FF2B5EF4-FFF2-40B4-BE49-F238E27FC236}">
                  <a16:creationId xmlns:a16="http://schemas.microsoft.com/office/drawing/2014/main" id="{72DB404F-9F91-1B66-1E76-1A2867AB8E80}"/>
                </a:ext>
              </a:extLst>
            </p:cNvPr>
            <p:cNvSpPr/>
            <p:nvPr/>
          </p:nvSpPr>
          <p:spPr>
            <a:xfrm>
              <a:off x="-32993064" y="-748880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8" name="Ellipse 1497">
              <a:extLst>
                <a:ext uri="{FF2B5EF4-FFF2-40B4-BE49-F238E27FC236}">
                  <a16:creationId xmlns:a16="http://schemas.microsoft.com/office/drawing/2014/main" id="{519C6854-8A39-E45A-7DAD-5E1647E5F9E0}"/>
                </a:ext>
              </a:extLst>
            </p:cNvPr>
            <p:cNvSpPr/>
            <p:nvPr/>
          </p:nvSpPr>
          <p:spPr>
            <a:xfrm>
              <a:off x="-33493577" y="-662254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9" name="Ellipse 1498">
              <a:extLst>
                <a:ext uri="{FF2B5EF4-FFF2-40B4-BE49-F238E27FC236}">
                  <a16:creationId xmlns:a16="http://schemas.microsoft.com/office/drawing/2014/main" id="{669C5729-A783-6BF3-8CF8-8BBCF14E8FBF}"/>
                </a:ext>
              </a:extLst>
            </p:cNvPr>
            <p:cNvSpPr/>
            <p:nvPr/>
          </p:nvSpPr>
          <p:spPr>
            <a:xfrm>
              <a:off x="-32965674" y="-878863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0" name="Ellipse 1499">
              <a:extLst>
                <a:ext uri="{FF2B5EF4-FFF2-40B4-BE49-F238E27FC236}">
                  <a16:creationId xmlns:a16="http://schemas.microsoft.com/office/drawing/2014/main" id="{A6C35F9D-4929-4DF6-6039-53A7929FFBC3}"/>
                </a:ext>
              </a:extLst>
            </p:cNvPr>
            <p:cNvSpPr/>
            <p:nvPr/>
          </p:nvSpPr>
          <p:spPr>
            <a:xfrm>
              <a:off x="-33382405" y="-662254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1" name="Ellipse 1500">
              <a:extLst>
                <a:ext uri="{FF2B5EF4-FFF2-40B4-BE49-F238E27FC236}">
                  <a16:creationId xmlns:a16="http://schemas.microsoft.com/office/drawing/2014/main" id="{65AEC2C0-C91D-BE31-2D7E-3A08902AE1A3}"/>
                </a:ext>
              </a:extLst>
            </p:cNvPr>
            <p:cNvSpPr/>
            <p:nvPr/>
          </p:nvSpPr>
          <p:spPr>
            <a:xfrm>
              <a:off x="-33188017" y="-878863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2" name="Ellipse 1501">
              <a:extLst>
                <a:ext uri="{FF2B5EF4-FFF2-40B4-BE49-F238E27FC236}">
                  <a16:creationId xmlns:a16="http://schemas.microsoft.com/office/drawing/2014/main" id="{72F36386-7569-9616-35D3-C679992B153D}"/>
                </a:ext>
              </a:extLst>
            </p:cNvPr>
            <p:cNvSpPr/>
            <p:nvPr/>
          </p:nvSpPr>
          <p:spPr>
            <a:xfrm>
              <a:off x="-33271234" y="-662254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3" name="Ellipse 1502">
              <a:extLst>
                <a:ext uri="{FF2B5EF4-FFF2-40B4-BE49-F238E27FC236}">
                  <a16:creationId xmlns:a16="http://schemas.microsoft.com/office/drawing/2014/main" id="{7348DFDE-4959-E059-94EB-AD4F216A9B13}"/>
                </a:ext>
              </a:extLst>
            </p:cNvPr>
            <p:cNvSpPr/>
            <p:nvPr/>
          </p:nvSpPr>
          <p:spPr>
            <a:xfrm>
              <a:off x="-33299188" y="-878863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4" name="Ellipse 1503">
              <a:extLst>
                <a:ext uri="{FF2B5EF4-FFF2-40B4-BE49-F238E27FC236}">
                  <a16:creationId xmlns:a16="http://schemas.microsoft.com/office/drawing/2014/main" id="{73B02974-5273-2777-9CF5-36F9F8038963}"/>
                </a:ext>
              </a:extLst>
            </p:cNvPr>
            <p:cNvSpPr/>
            <p:nvPr/>
          </p:nvSpPr>
          <p:spPr>
            <a:xfrm>
              <a:off x="-32131727" y="-926973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5" name="Ellipse 1504">
              <a:extLst>
                <a:ext uri="{FF2B5EF4-FFF2-40B4-BE49-F238E27FC236}">
                  <a16:creationId xmlns:a16="http://schemas.microsoft.com/office/drawing/2014/main" id="{B27403A1-6296-38C4-705D-8C0833F92974}"/>
                </a:ext>
              </a:extLst>
            </p:cNvPr>
            <p:cNvSpPr/>
            <p:nvPr/>
          </p:nvSpPr>
          <p:spPr>
            <a:xfrm>
              <a:off x="-33104235" y="-748880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6" name="Ellipse 1505">
              <a:extLst>
                <a:ext uri="{FF2B5EF4-FFF2-40B4-BE49-F238E27FC236}">
                  <a16:creationId xmlns:a16="http://schemas.microsoft.com/office/drawing/2014/main" id="{BC1D29C6-3E45-0CBF-52F5-A533C78E6D48}"/>
                </a:ext>
              </a:extLst>
            </p:cNvPr>
            <p:cNvSpPr/>
            <p:nvPr/>
          </p:nvSpPr>
          <p:spPr>
            <a:xfrm>
              <a:off x="-32242898" y="-926973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7" name="Ellipse 1506">
              <a:extLst>
                <a:ext uri="{FF2B5EF4-FFF2-40B4-BE49-F238E27FC236}">
                  <a16:creationId xmlns:a16="http://schemas.microsoft.com/office/drawing/2014/main" id="{B8C95156-1F66-8239-836F-F89F20352F21}"/>
                </a:ext>
              </a:extLst>
            </p:cNvPr>
            <p:cNvSpPr/>
            <p:nvPr/>
          </p:nvSpPr>
          <p:spPr>
            <a:xfrm>
              <a:off x="-33548921" y="-748880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8" name="Ellipse 1507">
              <a:extLst>
                <a:ext uri="{FF2B5EF4-FFF2-40B4-BE49-F238E27FC236}">
                  <a16:creationId xmlns:a16="http://schemas.microsoft.com/office/drawing/2014/main" id="{0388429F-245E-BEE6-064A-2B0B8C860389}"/>
                </a:ext>
              </a:extLst>
            </p:cNvPr>
            <p:cNvSpPr/>
            <p:nvPr/>
          </p:nvSpPr>
          <p:spPr>
            <a:xfrm>
              <a:off x="-33576875" y="-657396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9" name="Ellipse 1508">
              <a:extLst>
                <a:ext uri="{FF2B5EF4-FFF2-40B4-BE49-F238E27FC236}">
                  <a16:creationId xmlns:a16="http://schemas.microsoft.com/office/drawing/2014/main" id="{E194D652-4D95-7B89-D2D6-97B5D4FB4334}"/>
                </a:ext>
              </a:extLst>
            </p:cNvPr>
            <p:cNvSpPr/>
            <p:nvPr/>
          </p:nvSpPr>
          <p:spPr>
            <a:xfrm>
              <a:off x="-33243361" y="-657396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0" name="Ellipse 1509">
              <a:extLst>
                <a:ext uri="{FF2B5EF4-FFF2-40B4-BE49-F238E27FC236}">
                  <a16:creationId xmlns:a16="http://schemas.microsoft.com/office/drawing/2014/main" id="{E8E6F748-02BA-F9F8-05D2-F5CED63B4F0E}"/>
                </a:ext>
              </a:extLst>
            </p:cNvPr>
            <p:cNvSpPr/>
            <p:nvPr/>
          </p:nvSpPr>
          <p:spPr>
            <a:xfrm>
              <a:off x="-33882435" y="-652595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1" name="Ellipse 1510">
              <a:extLst>
                <a:ext uri="{FF2B5EF4-FFF2-40B4-BE49-F238E27FC236}">
                  <a16:creationId xmlns:a16="http://schemas.microsoft.com/office/drawing/2014/main" id="{CEFD5BCF-61C0-05F7-28E4-4CF44F278C53}"/>
                </a:ext>
              </a:extLst>
            </p:cNvPr>
            <p:cNvSpPr/>
            <p:nvPr/>
          </p:nvSpPr>
          <p:spPr>
            <a:xfrm>
              <a:off x="-33660092" y="-748880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2" name="Ellipse 1511">
              <a:extLst>
                <a:ext uri="{FF2B5EF4-FFF2-40B4-BE49-F238E27FC236}">
                  <a16:creationId xmlns:a16="http://schemas.microsoft.com/office/drawing/2014/main" id="{AE0A37D0-AB62-2C15-3377-5E95294FE3AE}"/>
                </a:ext>
              </a:extLst>
            </p:cNvPr>
            <p:cNvSpPr/>
            <p:nvPr/>
          </p:nvSpPr>
          <p:spPr>
            <a:xfrm>
              <a:off x="-33771264" y="-652595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3" name="Ellipse 1512">
              <a:extLst>
                <a:ext uri="{FF2B5EF4-FFF2-40B4-BE49-F238E27FC236}">
                  <a16:creationId xmlns:a16="http://schemas.microsoft.com/office/drawing/2014/main" id="{B862D53A-3E67-8EF7-FE55-842CB76A538C}"/>
                </a:ext>
              </a:extLst>
            </p:cNvPr>
            <p:cNvSpPr/>
            <p:nvPr/>
          </p:nvSpPr>
          <p:spPr>
            <a:xfrm>
              <a:off x="-32965674" y="-474493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4" name="Ellipse 1513">
              <a:extLst>
                <a:ext uri="{FF2B5EF4-FFF2-40B4-BE49-F238E27FC236}">
                  <a16:creationId xmlns:a16="http://schemas.microsoft.com/office/drawing/2014/main" id="{97F0A75A-532C-303F-816D-3E1F9D49BAEF}"/>
                </a:ext>
              </a:extLst>
            </p:cNvPr>
            <p:cNvSpPr/>
            <p:nvPr/>
          </p:nvSpPr>
          <p:spPr>
            <a:xfrm>
              <a:off x="-33660092" y="-652595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5" name="Ellipse 1514">
              <a:extLst>
                <a:ext uri="{FF2B5EF4-FFF2-40B4-BE49-F238E27FC236}">
                  <a16:creationId xmlns:a16="http://schemas.microsoft.com/office/drawing/2014/main" id="{114DBE02-4306-E846-262E-84648E64AE3E}"/>
                </a:ext>
              </a:extLst>
            </p:cNvPr>
            <p:cNvSpPr/>
            <p:nvPr/>
          </p:nvSpPr>
          <p:spPr>
            <a:xfrm>
              <a:off x="-33771264" y="-748880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6" name="Ellipse 1515">
              <a:extLst>
                <a:ext uri="{FF2B5EF4-FFF2-40B4-BE49-F238E27FC236}">
                  <a16:creationId xmlns:a16="http://schemas.microsoft.com/office/drawing/2014/main" id="{2D97ACAF-2B76-FA07-CCAD-86D64D4980D9}"/>
                </a:ext>
              </a:extLst>
            </p:cNvPr>
            <p:cNvSpPr/>
            <p:nvPr/>
          </p:nvSpPr>
          <p:spPr>
            <a:xfrm>
              <a:off x="-33215407" y="-652595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7" name="Ellipse 1516">
              <a:extLst>
                <a:ext uri="{FF2B5EF4-FFF2-40B4-BE49-F238E27FC236}">
                  <a16:creationId xmlns:a16="http://schemas.microsoft.com/office/drawing/2014/main" id="{C11C6367-DE8F-0E55-5B13-B7265E7256F0}"/>
                </a:ext>
              </a:extLst>
            </p:cNvPr>
            <p:cNvSpPr/>
            <p:nvPr/>
          </p:nvSpPr>
          <p:spPr>
            <a:xfrm>
              <a:off x="-34382948" y="-797039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8" name="Ellipse 1517">
              <a:extLst>
                <a:ext uri="{FF2B5EF4-FFF2-40B4-BE49-F238E27FC236}">
                  <a16:creationId xmlns:a16="http://schemas.microsoft.com/office/drawing/2014/main" id="{66B5B453-450D-E13D-5303-3DF61CE62612}"/>
                </a:ext>
              </a:extLst>
            </p:cNvPr>
            <p:cNvSpPr/>
            <p:nvPr/>
          </p:nvSpPr>
          <p:spPr>
            <a:xfrm>
              <a:off x="-33743874" y="-647794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9" name="Ellipse 1518">
              <a:extLst>
                <a:ext uri="{FF2B5EF4-FFF2-40B4-BE49-F238E27FC236}">
                  <a16:creationId xmlns:a16="http://schemas.microsoft.com/office/drawing/2014/main" id="{BF70975B-BAB6-1406-7FF7-29F890625712}"/>
                </a:ext>
              </a:extLst>
            </p:cNvPr>
            <p:cNvSpPr/>
            <p:nvPr/>
          </p:nvSpPr>
          <p:spPr>
            <a:xfrm>
              <a:off x="-33465703" y="-830696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0" name="Ellipse 1519">
              <a:extLst>
                <a:ext uri="{FF2B5EF4-FFF2-40B4-BE49-F238E27FC236}">
                  <a16:creationId xmlns:a16="http://schemas.microsoft.com/office/drawing/2014/main" id="{9062D14F-0C2D-DEC8-D755-B3F1C3D52F4B}"/>
                </a:ext>
              </a:extLst>
            </p:cNvPr>
            <p:cNvSpPr/>
            <p:nvPr/>
          </p:nvSpPr>
          <p:spPr>
            <a:xfrm>
              <a:off x="-33632702" y="-647794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1" name="Ellipse 1520">
              <a:extLst>
                <a:ext uri="{FF2B5EF4-FFF2-40B4-BE49-F238E27FC236}">
                  <a16:creationId xmlns:a16="http://schemas.microsoft.com/office/drawing/2014/main" id="{C7580919-342F-5D8F-84F5-27E059C2FA76}"/>
                </a:ext>
              </a:extLst>
            </p:cNvPr>
            <p:cNvSpPr/>
            <p:nvPr/>
          </p:nvSpPr>
          <p:spPr>
            <a:xfrm>
              <a:off x="-33715920" y="-642992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2" name="Ellipse 1521">
              <a:extLst>
                <a:ext uri="{FF2B5EF4-FFF2-40B4-BE49-F238E27FC236}">
                  <a16:creationId xmlns:a16="http://schemas.microsoft.com/office/drawing/2014/main" id="{1C6016E3-8DA0-F440-D4F2-F13F5541F701}"/>
                </a:ext>
              </a:extLst>
            </p:cNvPr>
            <p:cNvSpPr/>
            <p:nvPr/>
          </p:nvSpPr>
          <p:spPr>
            <a:xfrm>
              <a:off x="-33076845" y="-474493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3" name="Ellipse 1522">
              <a:extLst>
                <a:ext uri="{FF2B5EF4-FFF2-40B4-BE49-F238E27FC236}">
                  <a16:creationId xmlns:a16="http://schemas.microsoft.com/office/drawing/2014/main" id="{5A136FA9-1362-824A-B800-CF82700C14EC}"/>
                </a:ext>
              </a:extLst>
            </p:cNvPr>
            <p:cNvSpPr/>
            <p:nvPr/>
          </p:nvSpPr>
          <p:spPr>
            <a:xfrm>
              <a:off x="-33604748" y="-642992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4" name="Ellipse 1523">
              <a:extLst>
                <a:ext uri="{FF2B5EF4-FFF2-40B4-BE49-F238E27FC236}">
                  <a16:creationId xmlns:a16="http://schemas.microsoft.com/office/drawing/2014/main" id="{83115F7C-31EE-1C3A-A767-749F6D18C81D}"/>
                </a:ext>
              </a:extLst>
            </p:cNvPr>
            <p:cNvSpPr/>
            <p:nvPr/>
          </p:nvSpPr>
          <p:spPr>
            <a:xfrm>
              <a:off x="-33882435" y="-748880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5" name="Ellipse 1524">
              <a:extLst>
                <a:ext uri="{FF2B5EF4-FFF2-40B4-BE49-F238E27FC236}">
                  <a16:creationId xmlns:a16="http://schemas.microsoft.com/office/drawing/2014/main" id="{8D0E9789-BA1A-899E-D2F9-7D80A71CCDC4}"/>
                </a:ext>
              </a:extLst>
            </p:cNvPr>
            <p:cNvSpPr/>
            <p:nvPr/>
          </p:nvSpPr>
          <p:spPr>
            <a:xfrm>
              <a:off x="-33382405" y="-912569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6" name="Ellipse 1525">
              <a:extLst>
                <a:ext uri="{FF2B5EF4-FFF2-40B4-BE49-F238E27FC236}">
                  <a16:creationId xmlns:a16="http://schemas.microsoft.com/office/drawing/2014/main" id="{1B48F3E3-6F4C-0F96-0BBF-FA5EBC009EBC}"/>
                </a:ext>
              </a:extLst>
            </p:cNvPr>
            <p:cNvSpPr/>
            <p:nvPr/>
          </p:nvSpPr>
          <p:spPr>
            <a:xfrm>
              <a:off x="-33354532" y="-830696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7" name="Ellipse 1526">
              <a:extLst>
                <a:ext uri="{FF2B5EF4-FFF2-40B4-BE49-F238E27FC236}">
                  <a16:creationId xmlns:a16="http://schemas.microsoft.com/office/drawing/2014/main" id="{BBE4A223-51B4-2BF0-09CF-808B11B1DABC}"/>
                </a:ext>
              </a:extLst>
            </p:cNvPr>
            <p:cNvSpPr/>
            <p:nvPr/>
          </p:nvSpPr>
          <p:spPr>
            <a:xfrm>
              <a:off x="-33993606" y="-748880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8" name="Ellipse 1527">
              <a:extLst>
                <a:ext uri="{FF2B5EF4-FFF2-40B4-BE49-F238E27FC236}">
                  <a16:creationId xmlns:a16="http://schemas.microsoft.com/office/drawing/2014/main" id="{1380718D-32FE-D34D-C53B-8E5C8FD269FD}"/>
                </a:ext>
              </a:extLst>
            </p:cNvPr>
            <p:cNvSpPr/>
            <p:nvPr/>
          </p:nvSpPr>
          <p:spPr>
            <a:xfrm>
              <a:off x="-33576875" y="-638142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9" name="Ellipse 1528">
              <a:extLst>
                <a:ext uri="{FF2B5EF4-FFF2-40B4-BE49-F238E27FC236}">
                  <a16:creationId xmlns:a16="http://schemas.microsoft.com/office/drawing/2014/main" id="{62E04ED3-2C20-C2BB-CD4B-535137520825}"/>
                </a:ext>
              </a:extLst>
            </p:cNvPr>
            <p:cNvSpPr/>
            <p:nvPr/>
          </p:nvSpPr>
          <p:spPr>
            <a:xfrm>
              <a:off x="-34271777" y="-797039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0" name="Ellipse 1529">
              <a:extLst>
                <a:ext uri="{FF2B5EF4-FFF2-40B4-BE49-F238E27FC236}">
                  <a16:creationId xmlns:a16="http://schemas.microsoft.com/office/drawing/2014/main" id="{B57324F9-5960-1953-1BD6-28C3ED6C88BF}"/>
                </a:ext>
              </a:extLst>
            </p:cNvPr>
            <p:cNvSpPr/>
            <p:nvPr/>
          </p:nvSpPr>
          <p:spPr>
            <a:xfrm>
              <a:off x="-33132189" y="-638142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1" name="Ellipse 1530">
              <a:extLst>
                <a:ext uri="{FF2B5EF4-FFF2-40B4-BE49-F238E27FC236}">
                  <a16:creationId xmlns:a16="http://schemas.microsoft.com/office/drawing/2014/main" id="{7031E18B-8311-0954-6C2A-BECCA0551C3B}"/>
                </a:ext>
              </a:extLst>
            </p:cNvPr>
            <p:cNvSpPr/>
            <p:nvPr/>
          </p:nvSpPr>
          <p:spPr>
            <a:xfrm>
              <a:off x="-33660092" y="-63334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2" name="Ellipse 1531">
              <a:extLst>
                <a:ext uri="{FF2B5EF4-FFF2-40B4-BE49-F238E27FC236}">
                  <a16:creationId xmlns:a16="http://schemas.microsoft.com/office/drawing/2014/main" id="{A10BC67B-ADDB-EBD8-F31F-45A3405213DA}"/>
                </a:ext>
              </a:extLst>
            </p:cNvPr>
            <p:cNvSpPr/>
            <p:nvPr/>
          </p:nvSpPr>
          <p:spPr>
            <a:xfrm>
              <a:off x="-32687584" y="-830696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3" name="Ellipse 1532">
              <a:extLst>
                <a:ext uri="{FF2B5EF4-FFF2-40B4-BE49-F238E27FC236}">
                  <a16:creationId xmlns:a16="http://schemas.microsoft.com/office/drawing/2014/main" id="{F8D91652-92E2-8B73-B1B1-432A479CFA07}"/>
                </a:ext>
              </a:extLst>
            </p:cNvPr>
            <p:cNvSpPr/>
            <p:nvPr/>
          </p:nvSpPr>
          <p:spPr>
            <a:xfrm>
              <a:off x="-33548921" y="-63334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4" name="Ellipse 1533">
              <a:extLst>
                <a:ext uri="{FF2B5EF4-FFF2-40B4-BE49-F238E27FC236}">
                  <a16:creationId xmlns:a16="http://schemas.microsoft.com/office/drawing/2014/main" id="{ABD47B98-26EF-B03A-401B-1CB284E6A5D6}"/>
                </a:ext>
              </a:extLst>
            </p:cNvPr>
            <p:cNvSpPr/>
            <p:nvPr/>
          </p:nvSpPr>
          <p:spPr>
            <a:xfrm>
              <a:off x="-32548459" y="-883664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5" name="Ellipse 1534">
              <a:extLst>
                <a:ext uri="{FF2B5EF4-FFF2-40B4-BE49-F238E27FC236}">
                  <a16:creationId xmlns:a16="http://schemas.microsoft.com/office/drawing/2014/main" id="{1367233F-941F-6F72-28CB-F05925DBCEC1}"/>
                </a:ext>
              </a:extLst>
            </p:cNvPr>
            <p:cNvSpPr/>
            <p:nvPr/>
          </p:nvSpPr>
          <p:spPr>
            <a:xfrm>
              <a:off x="-33437749" y="-63334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6" name="Ellipse 1535">
              <a:extLst>
                <a:ext uri="{FF2B5EF4-FFF2-40B4-BE49-F238E27FC236}">
                  <a16:creationId xmlns:a16="http://schemas.microsoft.com/office/drawing/2014/main" id="{E9F5FF52-0906-8EE0-62BA-F3490F73C6B0}"/>
                </a:ext>
              </a:extLst>
            </p:cNvPr>
            <p:cNvSpPr/>
            <p:nvPr/>
          </p:nvSpPr>
          <p:spPr>
            <a:xfrm>
              <a:off x="-32576413" y="-830696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7" name="Ellipse 1536">
              <a:extLst>
                <a:ext uri="{FF2B5EF4-FFF2-40B4-BE49-F238E27FC236}">
                  <a16:creationId xmlns:a16="http://schemas.microsoft.com/office/drawing/2014/main" id="{2C6F7D95-6196-24D6-28D1-9CE2BB365BAD}"/>
                </a:ext>
              </a:extLst>
            </p:cNvPr>
            <p:cNvSpPr/>
            <p:nvPr/>
          </p:nvSpPr>
          <p:spPr>
            <a:xfrm>
              <a:off x="-32659630" y="-883664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8" name="Ellipse 1537">
              <a:extLst>
                <a:ext uri="{FF2B5EF4-FFF2-40B4-BE49-F238E27FC236}">
                  <a16:creationId xmlns:a16="http://schemas.microsoft.com/office/drawing/2014/main" id="{58B4F3BB-4146-0412-EC18-402FBB3CBBE8}"/>
                </a:ext>
              </a:extLst>
            </p:cNvPr>
            <p:cNvSpPr/>
            <p:nvPr/>
          </p:nvSpPr>
          <p:spPr>
            <a:xfrm>
              <a:off x="-34272018" y="-748840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9" name="Ellipse 1538">
              <a:extLst>
                <a:ext uri="{FF2B5EF4-FFF2-40B4-BE49-F238E27FC236}">
                  <a16:creationId xmlns:a16="http://schemas.microsoft.com/office/drawing/2014/main" id="{F618FF9F-29C4-AEDA-9C6B-FD42B845EAA2}"/>
                </a:ext>
              </a:extLst>
            </p:cNvPr>
            <p:cNvSpPr/>
            <p:nvPr/>
          </p:nvSpPr>
          <p:spPr>
            <a:xfrm>
              <a:off x="-33410359" y="-628540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0" name="Ellipse 1539">
              <a:extLst>
                <a:ext uri="{FF2B5EF4-FFF2-40B4-BE49-F238E27FC236}">
                  <a16:creationId xmlns:a16="http://schemas.microsoft.com/office/drawing/2014/main" id="{F7B440C7-6354-6CD2-849D-23E37005F872}"/>
                </a:ext>
              </a:extLst>
            </p:cNvPr>
            <p:cNvSpPr/>
            <p:nvPr/>
          </p:nvSpPr>
          <p:spPr>
            <a:xfrm>
              <a:off x="-33382405" y="-623738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1" name="Ellipse 1540">
              <a:extLst>
                <a:ext uri="{FF2B5EF4-FFF2-40B4-BE49-F238E27FC236}">
                  <a16:creationId xmlns:a16="http://schemas.microsoft.com/office/drawing/2014/main" id="{FC3A6E72-8BD4-676E-A999-605D061806B4}"/>
                </a:ext>
              </a:extLst>
            </p:cNvPr>
            <p:cNvSpPr/>
            <p:nvPr/>
          </p:nvSpPr>
          <p:spPr>
            <a:xfrm>
              <a:off x="-32770802" y="-883664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2" name="Ellipse 1541">
              <a:extLst>
                <a:ext uri="{FF2B5EF4-FFF2-40B4-BE49-F238E27FC236}">
                  <a16:creationId xmlns:a16="http://schemas.microsoft.com/office/drawing/2014/main" id="{50FEF569-5E2A-AA5A-BEC4-61F331235B6D}"/>
                </a:ext>
              </a:extLst>
            </p:cNvPr>
            <p:cNvSpPr/>
            <p:nvPr/>
          </p:nvSpPr>
          <p:spPr>
            <a:xfrm>
              <a:off x="-34383190" y="-748840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3" name="Ellipse 1542">
              <a:extLst>
                <a:ext uri="{FF2B5EF4-FFF2-40B4-BE49-F238E27FC236}">
                  <a16:creationId xmlns:a16="http://schemas.microsoft.com/office/drawing/2014/main" id="{2D2D616D-7373-8C59-68EF-87F04437FE8B}"/>
                </a:ext>
              </a:extLst>
            </p:cNvPr>
            <p:cNvSpPr/>
            <p:nvPr/>
          </p:nvSpPr>
          <p:spPr>
            <a:xfrm>
              <a:off x="-32881892" y="-883664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4" name="Ellipse 1543">
              <a:extLst>
                <a:ext uri="{FF2B5EF4-FFF2-40B4-BE49-F238E27FC236}">
                  <a16:creationId xmlns:a16="http://schemas.microsoft.com/office/drawing/2014/main" id="{2E812A25-47C7-C5B6-9C5F-6AAC0CF5CB11}"/>
                </a:ext>
              </a:extLst>
            </p:cNvPr>
            <p:cNvSpPr/>
            <p:nvPr/>
          </p:nvSpPr>
          <p:spPr>
            <a:xfrm>
              <a:off x="-33104235" y="-614087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5" name="Ellipse 1544">
              <a:extLst>
                <a:ext uri="{FF2B5EF4-FFF2-40B4-BE49-F238E27FC236}">
                  <a16:creationId xmlns:a16="http://schemas.microsoft.com/office/drawing/2014/main" id="{5E81BE37-5B71-9C69-04B9-B69C55778ED6}"/>
                </a:ext>
              </a:extLst>
            </p:cNvPr>
            <p:cNvSpPr/>
            <p:nvPr/>
          </p:nvSpPr>
          <p:spPr>
            <a:xfrm>
              <a:off x="-33104235" y="-883664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6" name="Ellipse 1545">
              <a:extLst>
                <a:ext uri="{FF2B5EF4-FFF2-40B4-BE49-F238E27FC236}">
                  <a16:creationId xmlns:a16="http://schemas.microsoft.com/office/drawing/2014/main" id="{F5253489-F2B6-023D-EF23-0211D1E9EEE9}"/>
                </a:ext>
              </a:extLst>
            </p:cNvPr>
            <p:cNvSpPr/>
            <p:nvPr/>
          </p:nvSpPr>
          <p:spPr>
            <a:xfrm>
              <a:off x="-33021018" y="-753673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7" name="Ellipse 1546">
              <a:extLst>
                <a:ext uri="{FF2B5EF4-FFF2-40B4-BE49-F238E27FC236}">
                  <a16:creationId xmlns:a16="http://schemas.microsoft.com/office/drawing/2014/main" id="{7BF0AD13-A3CA-227E-E6B3-DA6AAB658A80}"/>
                </a:ext>
              </a:extLst>
            </p:cNvPr>
            <p:cNvSpPr/>
            <p:nvPr/>
          </p:nvSpPr>
          <p:spPr>
            <a:xfrm>
              <a:off x="-33215407" y="-883664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8" name="Ellipse 1547">
              <a:extLst>
                <a:ext uri="{FF2B5EF4-FFF2-40B4-BE49-F238E27FC236}">
                  <a16:creationId xmlns:a16="http://schemas.microsoft.com/office/drawing/2014/main" id="{9C73FB20-6758-3D40-81CE-177BB6BBA1EB}"/>
                </a:ext>
              </a:extLst>
            </p:cNvPr>
            <p:cNvSpPr/>
            <p:nvPr/>
          </p:nvSpPr>
          <p:spPr>
            <a:xfrm>
              <a:off x="-32465241" y="-830696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9" name="Ellipse 1548">
              <a:extLst>
                <a:ext uri="{FF2B5EF4-FFF2-40B4-BE49-F238E27FC236}">
                  <a16:creationId xmlns:a16="http://schemas.microsoft.com/office/drawing/2014/main" id="{7612A028-84F7-41CF-6675-343EB19B4C23}"/>
                </a:ext>
              </a:extLst>
            </p:cNvPr>
            <p:cNvSpPr/>
            <p:nvPr/>
          </p:nvSpPr>
          <p:spPr>
            <a:xfrm>
              <a:off x="-33132189" y="-753673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0" name="Ellipse 1549">
              <a:extLst>
                <a:ext uri="{FF2B5EF4-FFF2-40B4-BE49-F238E27FC236}">
                  <a16:creationId xmlns:a16="http://schemas.microsoft.com/office/drawing/2014/main" id="{1A8B48AA-0FE9-E549-29FF-87ABF28967BE}"/>
                </a:ext>
              </a:extLst>
            </p:cNvPr>
            <p:cNvSpPr/>
            <p:nvPr/>
          </p:nvSpPr>
          <p:spPr>
            <a:xfrm>
              <a:off x="-33437749" y="-883664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1" name="Ellipse 1550">
              <a:extLst>
                <a:ext uri="{FF2B5EF4-FFF2-40B4-BE49-F238E27FC236}">
                  <a16:creationId xmlns:a16="http://schemas.microsoft.com/office/drawing/2014/main" id="{96A4B8F0-8B91-12E2-626C-CB740B6D7684}"/>
                </a:ext>
              </a:extLst>
            </p:cNvPr>
            <p:cNvSpPr/>
            <p:nvPr/>
          </p:nvSpPr>
          <p:spPr>
            <a:xfrm>
              <a:off x="-33076845" y="-609286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2" name="Ellipse 1551">
              <a:extLst>
                <a:ext uri="{FF2B5EF4-FFF2-40B4-BE49-F238E27FC236}">
                  <a16:creationId xmlns:a16="http://schemas.microsoft.com/office/drawing/2014/main" id="{406D1159-FB07-A925-2A7B-823DB5F8830F}"/>
                </a:ext>
              </a:extLst>
            </p:cNvPr>
            <p:cNvSpPr/>
            <p:nvPr/>
          </p:nvSpPr>
          <p:spPr>
            <a:xfrm>
              <a:off x="-33576875" y="-753673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3" name="Ellipse 1552">
              <a:extLst>
                <a:ext uri="{FF2B5EF4-FFF2-40B4-BE49-F238E27FC236}">
                  <a16:creationId xmlns:a16="http://schemas.microsoft.com/office/drawing/2014/main" id="{BD51A2E0-9C1B-A148-E8E1-3AA961C4EED7}"/>
                </a:ext>
              </a:extLst>
            </p:cNvPr>
            <p:cNvSpPr/>
            <p:nvPr/>
          </p:nvSpPr>
          <p:spPr>
            <a:xfrm>
              <a:off x="-32965674" y="-609286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4" name="Ellipse 1553">
              <a:extLst>
                <a:ext uri="{FF2B5EF4-FFF2-40B4-BE49-F238E27FC236}">
                  <a16:creationId xmlns:a16="http://schemas.microsoft.com/office/drawing/2014/main" id="{B3E1448E-A938-0362-096C-0B8A71ED513E}"/>
                </a:ext>
              </a:extLst>
            </p:cNvPr>
            <p:cNvSpPr/>
            <p:nvPr/>
          </p:nvSpPr>
          <p:spPr>
            <a:xfrm>
              <a:off x="-32354070" y="-830696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5" name="Ellipse 1554">
              <a:extLst>
                <a:ext uri="{FF2B5EF4-FFF2-40B4-BE49-F238E27FC236}">
                  <a16:creationId xmlns:a16="http://schemas.microsoft.com/office/drawing/2014/main" id="{7F47F30C-5093-62AD-A09F-3D2440D7B9C5}"/>
                </a:ext>
              </a:extLst>
            </p:cNvPr>
            <p:cNvSpPr/>
            <p:nvPr/>
          </p:nvSpPr>
          <p:spPr>
            <a:xfrm>
              <a:off x="-32854502" y="-609286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6" name="Ellipse 1555">
              <a:extLst>
                <a:ext uri="{FF2B5EF4-FFF2-40B4-BE49-F238E27FC236}">
                  <a16:creationId xmlns:a16="http://schemas.microsoft.com/office/drawing/2014/main" id="{D56DDE1F-E3D8-D15C-E5B0-8A26862D083B}"/>
                </a:ext>
              </a:extLst>
            </p:cNvPr>
            <p:cNvSpPr/>
            <p:nvPr/>
          </p:nvSpPr>
          <p:spPr>
            <a:xfrm>
              <a:off x="-33076845" y="-917371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7" name="Ellipse 1556">
              <a:extLst>
                <a:ext uri="{FF2B5EF4-FFF2-40B4-BE49-F238E27FC236}">
                  <a16:creationId xmlns:a16="http://schemas.microsoft.com/office/drawing/2014/main" id="{65C9A4C1-66B1-DADE-0608-53F5802BB40F}"/>
                </a:ext>
              </a:extLst>
            </p:cNvPr>
            <p:cNvSpPr/>
            <p:nvPr/>
          </p:nvSpPr>
          <p:spPr>
            <a:xfrm>
              <a:off x="-32131727" y="-888466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8" name="Ellipse 1557">
              <a:extLst>
                <a:ext uri="{FF2B5EF4-FFF2-40B4-BE49-F238E27FC236}">
                  <a16:creationId xmlns:a16="http://schemas.microsoft.com/office/drawing/2014/main" id="{934E182C-3E65-E058-036B-7CF867089626}"/>
                </a:ext>
              </a:extLst>
            </p:cNvPr>
            <p:cNvSpPr/>
            <p:nvPr/>
          </p:nvSpPr>
          <p:spPr>
            <a:xfrm>
              <a:off x="-32242898" y="-830696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9" name="Ellipse 1558">
              <a:extLst>
                <a:ext uri="{FF2B5EF4-FFF2-40B4-BE49-F238E27FC236}">
                  <a16:creationId xmlns:a16="http://schemas.microsoft.com/office/drawing/2014/main" id="{719A1AFE-55A7-EA53-AD1B-DBEB4CD72853}"/>
                </a:ext>
              </a:extLst>
            </p:cNvPr>
            <p:cNvSpPr/>
            <p:nvPr/>
          </p:nvSpPr>
          <p:spPr>
            <a:xfrm>
              <a:off x="-32131727" y="-830696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0" name="Ellipse 1559">
              <a:extLst>
                <a:ext uri="{FF2B5EF4-FFF2-40B4-BE49-F238E27FC236}">
                  <a16:creationId xmlns:a16="http://schemas.microsoft.com/office/drawing/2014/main" id="{57D6BC65-0A90-B3ED-9F10-C862A36785CF}"/>
                </a:ext>
              </a:extLst>
            </p:cNvPr>
            <p:cNvSpPr/>
            <p:nvPr/>
          </p:nvSpPr>
          <p:spPr>
            <a:xfrm>
              <a:off x="-32465241" y="-926973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1" name="Ellipse 1560">
              <a:extLst>
                <a:ext uri="{FF2B5EF4-FFF2-40B4-BE49-F238E27FC236}">
                  <a16:creationId xmlns:a16="http://schemas.microsoft.com/office/drawing/2014/main" id="{EA4B45FB-5273-2160-6C7E-2607BBFD16E9}"/>
                </a:ext>
              </a:extLst>
            </p:cNvPr>
            <p:cNvSpPr/>
            <p:nvPr/>
          </p:nvSpPr>
          <p:spPr>
            <a:xfrm>
              <a:off x="-32242898" y="-888466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2" name="Ellipse 1561">
              <a:extLst>
                <a:ext uri="{FF2B5EF4-FFF2-40B4-BE49-F238E27FC236}">
                  <a16:creationId xmlns:a16="http://schemas.microsoft.com/office/drawing/2014/main" id="{BD6A7169-EE94-C0DB-BB9B-0712FBFF8B83}"/>
                </a:ext>
              </a:extLst>
            </p:cNvPr>
            <p:cNvSpPr/>
            <p:nvPr/>
          </p:nvSpPr>
          <p:spPr>
            <a:xfrm>
              <a:off x="-33548921" y="-825895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3" name="Ellipse 1562">
              <a:extLst>
                <a:ext uri="{FF2B5EF4-FFF2-40B4-BE49-F238E27FC236}">
                  <a16:creationId xmlns:a16="http://schemas.microsoft.com/office/drawing/2014/main" id="{20229F7E-1E67-C54D-DB2E-64D1FE944B8F}"/>
                </a:ext>
              </a:extLst>
            </p:cNvPr>
            <p:cNvSpPr/>
            <p:nvPr/>
          </p:nvSpPr>
          <p:spPr>
            <a:xfrm>
              <a:off x="-32965674" y="-917371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4" name="Ellipse 1563">
              <a:extLst>
                <a:ext uri="{FF2B5EF4-FFF2-40B4-BE49-F238E27FC236}">
                  <a16:creationId xmlns:a16="http://schemas.microsoft.com/office/drawing/2014/main" id="{6B6B786C-D925-BDE0-70F7-07FC09085146}"/>
                </a:ext>
              </a:extLst>
            </p:cNvPr>
            <p:cNvSpPr/>
            <p:nvPr/>
          </p:nvSpPr>
          <p:spPr>
            <a:xfrm>
              <a:off x="-33215407" y="-825895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5" name="Ellipse 1564">
              <a:extLst>
                <a:ext uri="{FF2B5EF4-FFF2-40B4-BE49-F238E27FC236}">
                  <a16:creationId xmlns:a16="http://schemas.microsoft.com/office/drawing/2014/main" id="{5267BE62-BAD4-9543-1DFA-B63FB26DA369}"/>
                </a:ext>
              </a:extLst>
            </p:cNvPr>
            <p:cNvSpPr/>
            <p:nvPr/>
          </p:nvSpPr>
          <p:spPr>
            <a:xfrm>
              <a:off x="-33132189" y="-599635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6" name="Ellipse 1565">
              <a:extLst>
                <a:ext uri="{FF2B5EF4-FFF2-40B4-BE49-F238E27FC236}">
                  <a16:creationId xmlns:a16="http://schemas.microsoft.com/office/drawing/2014/main" id="{06355968-4D3A-6803-251B-5920539F4E9C}"/>
                </a:ext>
              </a:extLst>
            </p:cNvPr>
            <p:cNvSpPr/>
            <p:nvPr/>
          </p:nvSpPr>
          <p:spPr>
            <a:xfrm>
              <a:off x="-32354070" y="-888466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7" name="Ellipse 1566">
              <a:extLst>
                <a:ext uri="{FF2B5EF4-FFF2-40B4-BE49-F238E27FC236}">
                  <a16:creationId xmlns:a16="http://schemas.microsoft.com/office/drawing/2014/main" id="{52B2AC4A-C5C6-25BA-8276-4CAF71F0C42C}"/>
                </a:ext>
              </a:extLst>
            </p:cNvPr>
            <p:cNvSpPr/>
            <p:nvPr/>
          </p:nvSpPr>
          <p:spPr>
            <a:xfrm>
              <a:off x="-33021018" y="-599635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8" name="Ellipse 1567">
              <a:extLst>
                <a:ext uri="{FF2B5EF4-FFF2-40B4-BE49-F238E27FC236}">
                  <a16:creationId xmlns:a16="http://schemas.microsoft.com/office/drawing/2014/main" id="{AC78842D-A927-4C17-81BB-6A4A50A4F639}"/>
                </a:ext>
              </a:extLst>
            </p:cNvPr>
            <p:cNvSpPr/>
            <p:nvPr/>
          </p:nvSpPr>
          <p:spPr>
            <a:xfrm>
              <a:off x="-32465241" y="-888466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9" name="Ellipse 1568">
              <a:extLst>
                <a:ext uri="{FF2B5EF4-FFF2-40B4-BE49-F238E27FC236}">
                  <a16:creationId xmlns:a16="http://schemas.microsoft.com/office/drawing/2014/main" id="{AF786DE0-B609-1267-2D49-8FDD338C6E1C}"/>
                </a:ext>
              </a:extLst>
            </p:cNvPr>
            <p:cNvSpPr/>
            <p:nvPr/>
          </p:nvSpPr>
          <p:spPr>
            <a:xfrm>
              <a:off x="-32909927" y="-599635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0" name="Ellipse 1569">
              <a:extLst>
                <a:ext uri="{FF2B5EF4-FFF2-40B4-BE49-F238E27FC236}">
                  <a16:creationId xmlns:a16="http://schemas.microsoft.com/office/drawing/2014/main" id="{7730FF0A-2CEE-93B8-D7AC-1BC6E803E088}"/>
                </a:ext>
              </a:extLst>
            </p:cNvPr>
            <p:cNvSpPr/>
            <p:nvPr/>
          </p:nvSpPr>
          <p:spPr>
            <a:xfrm>
              <a:off x="-32576413" y="-888466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1" name="Ellipse 1570">
              <a:extLst>
                <a:ext uri="{FF2B5EF4-FFF2-40B4-BE49-F238E27FC236}">
                  <a16:creationId xmlns:a16="http://schemas.microsoft.com/office/drawing/2014/main" id="{9F1009B1-68F6-9B92-CC25-6CD8E2D85743}"/>
                </a:ext>
              </a:extLst>
            </p:cNvPr>
            <p:cNvSpPr/>
            <p:nvPr/>
          </p:nvSpPr>
          <p:spPr>
            <a:xfrm>
              <a:off x="-32798756" y="-599635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2" name="Ellipse 1571">
              <a:extLst>
                <a:ext uri="{FF2B5EF4-FFF2-40B4-BE49-F238E27FC236}">
                  <a16:creationId xmlns:a16="http://schemas.microsoft.com/office/drawing/2014/main" id="{FCB12A28-F124-F139-A1DE-BC3073E7B177}"/>
                </a:ext>
              </a:extLst>
            </p:cNvPr>
            <p:cNvSpPr/>
            <p:nvPr/>
          </p:nvSpPr>
          <p:spPr>
            <a:xfrm>
              <a:off x="-32687584" y="-888466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3" name="Ellipse 1572">
              <a:extLst>
                <a:ext uri="{FF2B5EF4-FFF2-40B4-BE49-F238E27FC236}">
                  <a16:creationId xmlns:a16="http://schemas.microsoft.com/office/drawing/2014/main" id="{1054B5A3-F30E-957D-20A6-0F6BEDFC3C52}"/>
                </a:ext>
              </a:extLst>
            </p:cNvPr>
            <p:cNvSpPr/>
            <p:nvPr/>
          </p:nvSpPr>
          <p:spPr>
            <a:xfrm>
              <a:off x="-32687584" y="-599635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4" name="Ellipse 1573">
              <a:extLst>
                <a:ext uri="{FF2B5EF4-FFF2-40B4-BE49-F238E27FC236}">
                  <a16:creationId xmlns:a16="http://schemas.microsoft.com/office/drawing/2014/main" id="{F3FBA9E9-B2DD-48F0-5564-D14A5D75613C}"/>
                </a:ext>
              </a:extLst>
            </p:cNvPr>
            <p:cNvSpPr/>
            <p:nvPr/>
          </p:nvSpPr>
          <p:spPr>
            <a:xfrm>
              <a:off x="-32798756" y="-888466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5" name="Ellipse 1574">
              <a:extLst>
                <a:ext uri="{FF2B5EF4-FFF2-40B4-BE49-F238E27FC236}">
                  <a16:creationId xmlns:a16="http://schemas.microsoft.com/office/drawing/2014/main" id="{14AAF935-8E6C-64D5-1231-0873BB28A128}"/>
                </a:ext>
              </a:extLst>
            </p:cNvPr>
            <p:cNvSpPr/>
            <p:nvPr/>
          </p:nvSpPr>
          <p:spPr>
            <a:xfrm>
              <a:off x="-33076845" y="-936624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6" name="Ellipse 1575">
              <a:extLst>
                <a:ext uri="{FF2B5EF4-FFF2-40B4-BE49-F238E27FC236}">
                  <a16:creationId xmlns:a16="http://schemas.microsoft.com/office/drawing/2014/main" id="{6BFF1419-6008-30FE-8F8B-50C0703BAD2A}"/>
                </a:ext>
              </a:extLst>
            </p:cNvPr>
            <p:cNvSpPr/>
            <p:nvPr/>
          </p:nvSpPr>
          <p:spPr>
            <a:xfrm>
              <a:off x="-33132189" y="-888466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7" name="Ellipse 1576">
              <a:extLst>
                <a:ext uri="{FF2B5EF4-FFF2-40B4-BE49-F238E27FC236}">
                  <a16:creationId xmlns:a16="http://schemas.microsoft.com/office/drawing/2014/main" id="{AD6ADF58-6B00-AB52-3C67-C06BACEF674B}"/>
                </a:ext>
              </a:extLst>
            </p:cNvPr>
            <p:cNvSpPr/>
            <p:nvPr/>
          </p:nvSpPr>
          <p:spPr>
            <a:xfrm>
              <a:off x="-32659630" y="-825895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8" name="Ellipse 1577">
              <a:extLst>
                <a:ext uri="{FF2B5EF4-FFF2-40B4-BE49-F238E27FC236}">
                  <a16:creationId xmlns:a16="http://schemas.microsoft.com/office/drawing/2014/main" id="{50F736D3-D4A8-5BE1-D43E-F90A27DE1145}"/>
                </a:ext>
              </a:extLst>
            </p:cNvPr>
            <p:cNvSpPr/>
            <p:nvPr/>
          </p:nvSpPr>
          <p:spPr>
            <a:xfrm>
              <a:off x="-33243361" y="-888466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9" name="Ellipse 1578">
              <a:extLst>
                <a:ext uri="{FF2B5EF4-FFF2-40B4-BE49-F238E27FC236}">
                  <a16:creationId xmlns:a16="http://schemas.microsoft.com/office/drawing/2014/main" id="{0430AE77-58DA-37C4-A0A5-53076AEF9071}"/>
                </a:ext>
              </a:extLst>
            </p:cNvPr>
            <p:cNvSpPr/>
            <p:nvPr/>
          </p:nvSpPr>
          <p:spPr>
            <a:xfrm>
              <a:off x="-32548459" y="-825895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0" name="Ellipse 1579">
              <a:extLst>
                <a:ext uri="{FF2B5EF4-FFF2-40B4-BE49-F238E27FC236}">
                  <a16:creationId xmlns:a16="http://schemas.microsoft.com/office/drawing/2014/main" id="{11C0C863-EF28-A2C4-7F40-E4C8CC074935}"/>
                </a:ext>
              </a:extLst>
            </p:cNvPr>
            <p:cNvSpPr/>
            <p:nvPr/>
          </p:nvSpPr>
          <p:spPr>
            <a:xfrm>
              <a:off x="-33604748" y="-758531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1" name="Ellipse 1580">
              <a:extLst>
                <a:ext uri="{FF2B5EF4-FFF2-40B4-BE49-F238E27FC236}">
                  <a16:creationId xmlns:a16="http://schemas.microsoft.com/office/drawing/2014/main" id="{F2DED187-1D28-96A2-70B6-527D3F969875}"/>
                </a:ext>
              </a:extLst>
            </p:cNvPr>
            <p:cNvSpPr/>
            <p:nvPr/>
          </p:nvSpPr>
          <p:spPr>
            <a:xfrm>
              <a:off x="-33715920" y="-758531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2" name="Ellipse 1581">
              <a:extLst>
                <a:ext uri="{FF2B5EF4-FFF2-40B4-BE49-F238E27FC236}">
                  <a16:creationId xmlns:a16="http://schemas.microsoft.com/office/drawing/2014/main" id="{05057B9A-4CA3-6771-4EA6-E6C9B1005E48}"/>
                </a:ext>
              </a:extLst>
            </p:cNvPr>
            <p:cNvSpPr/>
            <p:nvPr/>
          </p:nvSpPr>
          <p:spPr>
            <a:xfrm>
              <a:off x="-34160605" y="-797039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3" name="Ellipse 1582">
              <a:extLst>
                <a:ext uri="{FF2B5EF4-FFF2-40B4-BE49-F238E27FC236}">
                  <a16:creationId xmlns:a16="http://schemas.microsoft.com/office/drawing/2014/main" id="{E205B09A-FD23-11ED-396E-7CBC0F496C90}"/>
                </a:ext>
              </a:extLst>
            </p:cNvPr>
            <p:cNvSpPr/>
            <p:nvPr/>
          </p:nvSpPr>
          <p:spPr>
            <a:xfrm>
              <a:off x="-33827091" y="-758531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4" name="Ellipse 1583">
              <a:extLst>
                <a:ext uri="{FF2B5EF4-FFF2-40B4-BE49-F238E27FC236}">
                  <a16:creationId xmlns:a16="http://schemas.microsoft.com/office/drawing/2014/main" id="{9D4A9C78-8736-545C-45AC-8AA4E5234E85}"/>
                </a:ext>
              </a:extLst>
            </p:cNvPr>
            <p:cNvSpPr/>
            <p:nvPr/>
          </p:nvSpPr>
          <p:spPr>
            <a:xfrm>
              <a:off x="-33938262" y="-758531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5" name="Ellipse 1584">
              <a:extLst>
                <a:ext uri="{FF2B5EF4-FFF2-40B4-BE49-F238E27FC236}">
                  <a16:creationId xmlns:a16="http://schemas.microsoft.com/office/drawing/2014/main" id="{3A842B0C-061B-21DD-345F-D8EF2463C1FF}"/>
                </a:ext>
              </a:extLst>
            </p:cNvPr>
            <p:cNvSpPr/>
            <p:nvPr/>
          </p:nvSpPr>
          <p:spPr>
            <a:xfrm>
              <a:off x="-33188017" y="-590024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6" name="Ellipse 1585">
              <a:extLst>
                <a:ext uri="{FF2B5EF4-FFF2-40B4-BE49-F238E27FC236}">
                  <a16:creationId xmlns:a16="http://schemas.microsoft.com/office/drawing/2014/main" id="{36D7E12A-3E1E-9B2C-8DEF-9E10F664D72B}"/>
                </a:ext>
              </a:extLst>
            </p:cNvPr>
            <p:cNvSpPr/>
            <p:nvPr/>
          </p:nvSpPr>
          <p:spPr>
            <a:xfrm>
              <a:off x="-33465703" y="-888466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7" name="Ellipse 1586">
              <a:extLst>
                <a:ext uri="{FF2B5EF4-FFF2-40B4-BE49-F238E27FC236}">
                  <a16:creationId xmlns:a16="http://schemas.microsoft.com/office/drawing/2014/main" id="{42D234B9-8894-294C-66D4-FA2EB6013D30}"/>
                </a:ext>
              </a:extLst>
            </p:cNvPr>
            <p:cNvSpPr/>
            <p:nvPr/>
          </p:nvSpPr>
          <p:spPr>
            <a:xfrm>
              <a:off x="-33076845" y="-590024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8" name="Ellipse 1587">
              <a:extLst>
                <a:ext uri="{FF2B5EF4-FFF2-40B4-BE49-F238E27FC236}">
                  <a16:creationId xmlns:a16="http://schemas.microsoft.com/office/drawing/2014/main" id="{DA994CDE-A0E8-BFFA-2F8B-B7913702D641}"/>
                </a:ext>
              </a:extLst>
            </p:cNvPr>
            <p:cNvSpPr/>
            <p:nvPr/>
          </p:nvSpPr>
          <p:spPr>
            <a:xfrm>
              <a:off x="-34049434" y="-797039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9" name="Ellipse 1588">
              <a:extLst>
                <a:ext uri="{FF2B5EF4-FFF2-40B4-BE49-F238E27FC236}">
                  <a16:creationId xmlns:a16="http://schemas.microsoft.com/office/drawing/2014/main" id="{78687551-D0AF-E248-6F42-2B74A39A773F}"/>
                </a:ext>
              </a:extLst>
            </p:cNvPr>
            <p:cNvSpPr/>
            <p:nvPr/>
          </p:nvSpPr>
          <p:spPr>
            <a:xfrm>
              <a:off x="-32965674" y="-590024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0" name="Ellipse 1589">
              <a:extLst>
                <a:ext uri="{FF2B5EF4-FFF2-40B4-BE49-F238E27FC236}">
                  <a16:creationId xmlns:a16="http://schemas.microsoft.com/office/drawing/2014/main" id="{CD4F6C6B-A4EC-A546-A14F-B1F4FE875135}"/>
                </a:ext>
              </a:extLst>
            </p:cNvPr>
            <p:cNvSpPr/>
            <p:nvPr/>
          </p:nvSpPr>
          <p:spPr>
            <a:xfrm>
              <a:off x="-34049434" y="-758531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1" name="Ellipse 1590">
              <a:extLst>
                <a:ext uri="{FF2B5EF4-FFF2-40B4-BE49-F238E27FC236}">
                  <a16:creationId xmlns:a16="http://schemas.microsoft.com/office/drawing/2014/main" id="{7E559AFB-42EA-8323-C4C4-2F7C80E86903}"/>
                </a:ext>
              </a:extLst>
            </p:cNvPr>
            <p:cNvSpPr/>
            <p:nvPr/>
          </p:nvSpPr>
          <p:spPr>
            <a:xfrm>
              <a:off x="-32854502" y="-590024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2" name="Ellipse 1591">
              <a:extLst>
                <a:ext uri="{FF2B5EF4-FFF2-40B4-BE49-F238E27FC236}">
                  <a16:creationId xmlns:a16="http://schemas.microsoft.com/office/drawing/2014/main" id="{6C7956E0-E6B0-9D9A-E958-5F4942EA6AD5}"/>
                </a:ext>
              </a:extLst>
            </p:cNvPr>
            <p:cNvSpPr/>
            <p:nvPr/>
          </p:nvSpPr>
          <p:spPr>
            <a:xfrm>
              <a:off x="-34160605" y="-758531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3" name="Ellipse 1592">
              <a:extLst>
                <a:ext uri="{FF2B5EF4-FFF2-40B4-BE49-F238E27FC236}">
                  <a16:creationId xmlns:a16="http://schemas.microsoft.com/office/drawing/2014/main" id="{E9B1CC8F-246D-77EF-A5AA-63124D41492A}"/>
                </a:ext>
              </a:extLst>
            </p:cNvPr>
            <p:cNvSpPr/>
            <p:nvPr/>
          </p:nvSpPr>
          <p:spPr>
            <a:xfrm>
              <a:off x="-33021018" y="-484104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4" name="Ellipse 1593">
              <a:extLst>
                <a:ext uri="{FF2B5EF4-FFF2-40B4-BE49-F238E27FC236}">
                  <a16:creationId xmlns:a16="http://schemas.microsoft.com/office/drawing/2014/main" id="{BFEA7021-9E20-1B1A-1421-87B9DE4C83C7}"/>
                </a:ext>
              </a:extLst>
            </p:cNvPr>
            <p:cNvSpPr/>
            <p:nvPr/>
          </p:nvSpPr>
          <p:spPr>
            <a:xfrm>
              <a:off x="-32743331" y="-917371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5" name="Ellipse 1594">
              <a:extLst>
                <a:ext uri="{FF2B5EF4-FFF2-40B4-BE49-F238E27FC236}">
                  <a16:creationId xmlns:a16="http://schemas.microsoft.com/office/drawing/2014/main" id="{E77204B8-855F-ED0F-40E7-15B676D57D7F}"/>
                </a:ext>
              </a:extLst>
            </p:cNvPr>
            <p:cNvSpPr/>
            <p:nvPr/>
          </p:nvSpPr>
          <p:spPr>
            <a:xfrm>
              <a:off x="-34271777" y="-758531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6" name="Ellipse 1595">
              <a:extLst>
                <a:ext uri="{FF2B5EF4-FFF2-40B4-BE49-F238E27FC236}">
                  <a16:creationId xmlns:a16="http://schemas.microsoft.com/office/drawing/2014/main" id="{B9AC6EC4-21B1-E720-B6E9-518E40672EDD}"/>
                </a:ext>
              </a:extLst>
            </p:cNvPr>
            <p:cNvSpPr/>
            <p:nvPr/>
          </p:nvSpPr>
          <p:spPr>
            <a:xfrm>
              <a:off x="-34382948" y="-758531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7" name="Ellipse 1596">
              <a:extLst>
                <a:ext uri="{FF2B5EF4-FFF2-40B4-BE49-F238E27FC236}">
                  <a16:creationId xmlns:a16="http://schemas.microsoft.com/office/drawing/2014/main" id="{C4F3CD7A-E590-728D-0979-DBABA16E6212}"/>
                </a:ext>
              </a:extLst>
            </p:cNvPr>
            <p:cNvSpPr/>
            <p:nvPr/>
          </p:nvSpPr>
          <p:spPr>
            <a:xfrm>
              <a:off x="-32103934" y="-825887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8" name="Ellipse 1597">
              <a:extLst>
                <a:ext uri="{FF2B5EF4-FFF2-40B4-BE49-F238E27FC236}">
                  <a16:creationId xmlns:a16="http://schemas.microsoft.com/office/drawing/2014/main" id="{C10543F2-80AF-48E0-C677-8F63D23D62A4}"/>
                </a:ext>
              </a:extLst>
            </p:cNvPr>
            <p:cNvSpPr/>
            <p:nvPr/>
          </p:nvSpPr>
          <p:spPr>
            <a:xfrm>
              <a:off x="-32465080" y="-5900810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9" name="Ellipse 1598">
              <a:extLst>
                <a:ext uri="{FF2B5EF4-FFF2-40B4-BE49-F238E27FC236}">
                  <a16:creationId xmlns:a16="http://schemas.microsoft.com/office/drawing/2014/main" id="{46FE61E8-D75C-48D4-A54B-651F44757ACA}"/>
                </a:ext>
              </a:extLst>
            </p:cNvPr>
            <p:cNvSpPr/>
            <p:nvPr/>
          </p:nvSpPr>
          <p:spPr>
            <a:xfrm>
              <a:off x="-32687423" y="-917419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0" name="Ellipse 1599">
              <a:extLst>
                <a:ext uri="{FF2B5EF4-FFF2-40B4-BE49-F238E27FC236}">
                  <a16:creationId xmlns:a16="http://schemas.microsoft.com/office/drawing/2014/main" id="{882E7E70-21EF-8714-587C-B3AB2A562C65}"/>
                </a:ext>
              </a:extLst>
            </p:cNvPr>
            <p:cNvSpPr/>
            <p:nvPr/>
          </p:nvSpPr>
          <p:spPr>
            <a:xfrm>
              <a:off x="-34494119" y="-758531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1" name="Ellipse 1600">
              <a:extLst>
                <a:ext uri="{FF2B5EF4-FFF2-40B4-BE49-F238E27FC236}">
                  <a16:creationId xmlns:a16="http://schemas.microsoft.com/office/drawing/2014/main" id="{F47E7A87-B414-835C-A97A-FB41F85147D4}"/>
                </a:ext>
              </a:extLst>
            </p:cNvPr>
            <p:cNvSpPr/>
            <p:nvPr/>
          </p:nvSpPr>
          <p:spPr>
            <a:xfrm>
              <a:off x="-32465080" y="-7633731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2" name="Ellipse 1601">
              <a:extLst>
                <a:ext uri="{FF2B5EF4-FFF2-40B4-BE49-F238E27FC236}">
                  <a16:creationId xmlns:a16="http://schemas.microsoft.com/office/drawing/2014/main" id="{90AA9390-C49E-ABFC-DE1E-6E5B19381F58}"/>
                </a:ext>
              </a:extLst>
            </p:cNvPr>
            <p:cNvSpPr/>
            <p:nvPr/>
          </p:nvSpPr>
          <p:spPr>
            <a:xfrm>
              <a:off x="-33076845" y="-763324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3" name="Ellipse 1602">
              <a:extLst>
                <a:ext uri="{FF2B5EF4-FFF2-40B4-BE49-F238E27FC236}">
                  <a16:creationId xmlns:a16="http://schemas.microsoft.com/office/drawing/2014/main" id="{C77C4E63-01A5-8340-0138-3178BC762663}"/>
                </a:ext>
              </a:extLst>
            </p:cNvPr>
            <p:cNvSpPr/>
            <p:nvPr/>
          </p:nvSpPr>
          <p:spPr>
            <a:xfrm>
              <a:off x="-32576252" y="-917419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4" name="Ellipse 1603">
              <a:extLst>
                <a:ext uri="{FF2B5EF4-FFF2-40B4-BE49-F238E27FC236}">
                  <a16:creationId xmlns:a16="http://schemas.microsoft.com/office/drawing/2014/main" id="{E77AED05-83F4-DDD3-E0EB-7E421C9BF2D7}"/>
                </a:ext>
              </a:extLst>
            </p:cNvPr>
            <p:cNvSpPr/>
            <p:nvPr/>
          </p:nvSpPr>
          <p:spPr>
            <a:xfrm>
              <a:off x="-33521531" y="-763324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5" name="Ellipse 1604">
              <a:extLst>
                <a:ext uri="{FF2B5EF4-FFF2-40B4-BE49-F238E27FC236}">
                  <a16:creationId xmlns:a16="http://schemas.microsoft.com/office/drawing/2014/main" id="{0B5C88AC-0AB4-A1A6-7C2E-923191FDBEA4}"/>
                </a:ext>
              </a:extLst>
            </p:cNvPr>
            <p:cNvSpPr/>
            <p:nvPr/>
          </p:nvSpPr>
          <p:spPr>
            <a:xfrm>
              <a:off x="-33632702" y="-763324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6" name="Ellipse 1605">
              <a:extLst>
                <a:ext uri="{FF2B5EF4-FFF2-40B4-BE49-F238E27FC236}">
                  <a16:creationId xmlns:a16="http://schemas.microsoft.com/office/drawing/2014/main" id="{A8053F00-C4FC-1E76-62F5-F436025BFE7F}"/>
                </a:ext>
              </a:extLst>
            </p:cNvPr>
            <p:cNvSpPr/>
            <p:nvPr/>
          </p:nvSpPr>
          <p:spPr>
            <a:xfrm>
              <a:off x="-33743874" y="-763324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7" name="Ellipse 1606">
              <a:extLst>
                <a:ext uri="{FF2B5EF4-FFF2-40B4-BE49-F238E27FC236}">
                  <a16:creationId xmlns:a16="http://schemas.microsoft.com/office/drawing/2014/main" id="{E27F580F-63D8-201E-5458-C70886AA9CF5}"/>
                </a:ext>
              </a:extLst>
            </p:cNvPr>
            <p:cNvSpPr/>
            <p:nvPr/>
          </p:nvSpPr>
          <p:spPr>
            <a:xfrm>
              <a:off x="-33521531" y="-821094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8" name="Ellipse 1607">
              <a:extLst>
                <a:ext uri="{FF2B5EF4-FFF2-40B4-BE49-F238E27FC236}">
                  <a16:creationId xmlns:a16="http://schemas.microsoft.com/office/drawing/2014/main" id="{51D30C5F-7D7E-B1C1-5E4F-FD8200865802}"/>
                </a:ext>
              </a:extLst>
            </p:cNvPr>
            <p:cNvSpPr/>
            <p:nvPr/>
          </p:nvSpPr>
          <p:spPr>
            <a:xfrm>
              <a:off x="-33410359" y="-821094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9" name="Ellipse 1608">
              <a:extLst>
                <a:ext uri="{FF2B5EF4-FFF2-40B4-BE49-F238E27FC236}">
                  <a16:creationId xmlns:a16="http://schemas.microsoft.com/office/drawing/2014/main" id="{AA150327-204A-441C-41CC-533B3DE8ED17}"/>
                </a:ext>
              </a:extLst>
            </p:cNvPr>
            <p:cNvSpPr/>
            <p:nvPr/>
          </p:nvSpPr>
          <p:spPr>
            <a:xfrm>
              <a:off x="-34521832" y="-763340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0" name="Ellipse 1609">
              <a:extLst>
                <a:ext uri="{FF2B5EF4-FFF2-40B4-BE49-F238E27FC236}">
                  <a16:creationId xmlns:a16="http://schemas.microsoft.com/office/drawing/2014/main" id="{0B900630-875D-51C3-C3A9-057BBA07F8E1}"/>
                </a:ext>
              </a:extLst>
            </p:cNvPr>
            <p:cNvSpPr/>
            <p:nvPr/>
          </p:nvSpPr>
          <p:spPr>
            <a:xfrm>
              <a:off x="-34633003" y="-763340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1" name="Ellipse 1610">
              <a:extLst>
                <a:ext uri="{FF2B5EF4-FFF2-40B4-BE49-F238E27FC236}">
                  <a16:creationId xmlns:a16="http://schemas.microsoft.com/office/drawing/2014/main" id="{30A3BADF-5DE7-301E-02DD-B977646CBD07}"/>
                </a:ext>
              </a:extLst>
            </p:cNvPr>
            <p:cNvSpPr/>
            <p:nvPr/>
          </p:nvSpPr>
          <p:spPr>
            <a:xfrm>
              <a:off x="-32465080" y="-917419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2" name="Ellipse 1611">
              <a:extLst>
                <a:ext uri="{FF2B5EF4-FFF2-40B4-BE49-F238E27FC236}">
                  <a16:creationId xmlns:a16="http://schemas.microsoft.com/office/drawing/2014/main" id="{96887EDB-F687-CE44-68DA-6477462A2ED9}"/>
                </a:ext>
              </a:extLst>
            </p:cNvPr>
            <p:cNvSpPr/>
            <p:nvPr/>
          </p:nvSpPr>
          <p:spPr>
            <a:xfrm>
              <a:off x="-34744175" y="-763340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3" name="Ellipse 1612">
              <a:extLst>
                <a:ext uri="{FF2B5EF4-FFF2-40B4-BE49-F238E27FC236}">
                  <a16:creationId xmlns:a16="http://schemas.microsoft.com/office/drawing/2014/main" id="{41646804-FC0C-CE23-0D13-83FE527F994A}"/>
                </a:ext>
              </a:extLst>
            </p:cNvPr>
            <p:cNvSpPr/>
            <p:nvPr/>
          </p:nvSpPr>
          <p:spPr>
            <a:xfrm>
              <a:off x="-34855346" y="-763340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4" name="Ellipse 1613">
              <a:extLst>
                <a:ext uri="{FF2B5EF4-FFF2-40B4-BE49-F238E27FC236}">
                  <a16:creationId xmlns:a16="http://schemas.microsoft.com/office/drawing/2014/main" id="{89F178F0-8C33-FFA7-EF02-939A9B38D6DB}"/>
                </a:ext>
              </a:extLst>
            </p:cNvPr>
            <p:cNvSpPr/>
            <p:nvPr/>
          </p:nvSpPr>
          <p:spPr>
            <a:xfrm>
              <a:off x="-34966517" y="-763340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5" name="Ellipse 1614">
              <a:extLst>
                <a:ext uri="{FF2B5EF4-FFF2-40B4-BE49-F238E27FC236}">
                  <a16:creationId xmlns:a16="http://schemas.microsoft.com/office/drawing/2014/main" id="{32EAE284-F36C-C3C0-1344-77C583516842}"/>
                </a:ext>
              </a:extLst>
            </p:cNvPr>
            <p:cNvSpPr/>
            <p:nvPr/>
          </p:nvSpPr>
          <p:spPr>
            <a:xfrm>
              <a:off x="-33493577" y="-797039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6" name="Ellipse 1615">
              <a:extLst>
                <a:ext uri="{FF2B5EF4-FFF2-40B4-BE49-F238E27FC236}">
                  <a16:creationId xmlns:a16="http://schemas.microsoft.com/office/drawing/2014/main" id="{7F658068-6FE7-9110-3505-3D90629BED4B}"/>
                </a:ext>
              </a:extLst>
            </p:cNvPr>
            <p:cNvSpPr/>
            <p:nvPr/>
          </p:nvSpPr>
          <p:spPr>
            <a:xfrm>
              <a:off x="-32437287" y="-768134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7" name="Ellipse 1616">
              <a:extLst>
                <a:ext uri="{FF2B5EF4-FFF2-40B4-BE49-F238E27FC236}">
                  <a16:creationId xmlns:a16="http://schemas.microsoft.com/office/drawing/2014/main" id="{14FB0162-85D3-14B4-10EE-06CAC89D99C4}"/>
                </a:ext>
              </a:extLst>
            </p:cNvPr>
            <p:cNvSpPr/>
            <p:nvPr/>
          </p:nvSpPr>
          <p:spPr>
            <a:xfrm>
              <a:off x="-33132189" y="-58038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8" name="Ellipse 1617">
              <a:extLst>
                <a:ext uri="{FF2B5EF4-FFF2-40B4-BE49-F238E27FC236}">
                  <a16:creationId xmlns:a16="http://schemas.microsoft.com/office/drawing/2014/main" id="{A6A37435-FD17-156B-6FD2-C0E6F5963EC6}"/>
                </a:ext>
              </a:extLst>
            </p:cNvPr>
            <p:cNvSpPr/>
            <p:nvPr/>
          </p:nvSpPr>
          <p:spPr>
            <a:xfrm>
              <a:off x="-32548459" y="-768134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9" name="Ellipse 1618">
              <a:extLst>
                <a:ext uri="{FF2B5EF4-FFF2-40B4-BE49-F238E27FC236}">
                  <a16:creationId xmlns:a16="http://schemas.microsoft.com/office/drawing/2014/main" id="{78FD7D6E-DECD-D5FC-B8A8-543BE0683205}"/>
                </a:ext>
              </a:extLst>
            </p:cNvPr>
            <p:cNvSpPr/>
            <p:nvPr/>
          </p:nvSpPr>
          <p:spPr>
            <a:xfrm>
              <a:off x="-33021018" y="-58038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0" name="Ellipse 1619">
              <a:extLst>
                <a:ext uri="{FF2B5EF4-FFF2-40B4-BE49-F238E27FC236}">
                  <a16:creationId xmlns:a16="http://schemas.microsoft.com/office/drawing/2014/main" id="{64E503FA-C1B9-88AA-8753-74E4C27EEAC1}"/>
                </a:ext>
              </a:extLst>
            </p:cNvPr>
            <p:cNvSpPr/>
            <p:nvPr/>
          </p:nvSpPr>
          <p:spPr>
            <a:xfrm>
              <a:off x="-32993064" y="-768134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1" name="Ellipse 1620">
              <a:extLst>
                <a:ext uri="{FF2B5EF4-FFF2-40B4-BE49-F238E27FC236}">
                  <a16:creationId xmlns:a16="http://schemas.microsoft.com/office/drawing/2014/main" id="{276EA3D7-ADA5-2D79-5941-E99894B60465}"/>
                </a:ext>
              </a:extLst>
            </p:cNvPr>
            <p:cNvSpPr/>
            <p:nvPr/>
          </p:nvSpPr>
          <p:spPr>
            <a:xfrm>
              <a:off x="-32909927" y="-58038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2" name="Ellipse 1621">
              <a:extLst>
                <a:ext uri="{FF2B5EF4-FFF2-40B4-BE49-F238E27FC236}">
                  <a16:creationId xmlns:a16="http://schemas.microsoft.com/office/drawing/2014/main" id="{BF026802-8ED3-AEDB-E0DC-64AAF30CEC63}"/>
                </a:ext>
              </a:extLst>
            </p:cNvPr>
            <p:cNvSpPr/>
            <p:nvPr/>
          </p:nvSpPr>
          <p:spPr>
            <a:xfrm>
              <a:off x="-33299188" y="-821094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3" name="Ellipse 1622">
              <a:extLst>
                <a:ext uri="{FF2B5EF4-FFF2-40B4-BE49-F238E27FC236}">
                  <a16:creationId xmlns:a16="http://schemas.microsoft.com/office/drawing/2014/main" id="{C188BA3D-AD4F-DC48-9E7E-4F87F77FCBC1}"/>
                </a:ext>
              </a:extLst>
            </p:cNvPr>
            <p:cNvSpPr/>
            <p:nvPr/>
          </p:nvSpPr>
          <p:spPr>
            <a:xfrm>
              <a:off x="-32798756" y="-58038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4" name="Ellipse 1623">
              <a:extLst>
                <a:ext uri="{FF2B5EF4-FFF2-40B4-BE49-F238E27FC236}">
                  <a16:creationId xmlns:a16="http://schemas.microsoft.com/office/drawing/2014/main" id="{0F6192E8-9A76-4FCD-D22D-044116337325}"/>
                </a:ext>
              </a:extLst>
            </p:cNvPr>
            <p:cNvSpPr/>
            <p:nvPr/>
          </p:nvSpPr>
          <p:spPr>
            <a:xfrm>
              <a:off x="-33548921" y="-768134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5" name="Ellipse 1624">
              <a:extLst>
                <a:ext uri="{FF2B5EF4-FFF2-40B4-BE49-F238E27FC236}">
                  <a16:creationId xmlns:a16="http://schemas.microsoft.com/office/drawing/2014/main" id="{87D21C79-5B21-A28D-8961-EF86E0EC6FDF}"/>
                </a:ext>
              </a:extLst>
            </p:cNvPr>
            <p:cNvSpPr/>
            <p:nvPr/>
          </p:nvSpPr>
          <p:spPr>
            <a:xfrm>
              <a:off x="-32687584" y="-58038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6" name="Ellipse 1625">
              <a:extLst>
                <a:ext uri="{FF2B5EF4-FFF2-40B4-BE49-F238E27FC236}">
                  <a16:creationId xmlns:a16="http://schemas.microsoft.com/office/drawing/2014/main" id="{1F8D8C47-0875-7214-16A0-91275F86458B}"/>
                </a:ext>
              </a:extLst>
            </p:cNvPr>
            <p:cNvSpPr/>
            <p:nvPr/>
          </p:nvSpPr>
          <p:spPr>
            <a:xfrm>
              <a:off x="-33271234" y="-893315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7" name="Ellipse 1626">
              <a:extLst>
                <a:ext uri="{FF2B5EF4-FFF2-40B4-BE49-F238E27FC236}">
                  <a16:creationId xmlns:a16="http://schemas.microsoft.com/office/drawing/2014/main" id="{8AF919B0-56D9-6E0C-0EA5-AE65197C079F}"/>
                </a:ext>
              </a:extLst>
            </p:cNvPr>
            <p:cNvSpPr/>
            <p:nvPr/>
          </p:nvSpPr>
          <p:spPr>
            <a:xfrm>
              <a:off x="-32576413" y="-58038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8" name="Ellipse 1627">
              <a:extLst>
                <a:ext uri="{FF2B5EF4-FFF2-40B4-BE49-F238E27FC236}">
                  <a16:creationId xmlns:a16="http://schemas.microsoft.com/office/drawing/2014/main" id="{E2863CBD-2D98-F2D2-A496-0421AC41E602}"/>
                </a:ext>
              </a:extLst>
            </p:cNvPr>
            <p:cNvSpPr/>
            <p:nvPr/>
          </p:nvSpPr>
          <p:spPr>
            <a:xfrm>
              <a:off x="-33382405" y="-893315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9" name="Ellipse 1628">
              <a:extLst>
                <a:ext uri="{FF2B5EF4-FFF2-40B4-BE49-F238E27FC236}">
                  <a16:creationId xmlns:a16="http://schemas.microsoft.com/office/drawing/2014/main" id="{4E024381-0AB3-0118-6F4E-0B1D82972323}"/>
                </a:ext>
              </a:extLst>
            </p:cNvPr>
            <p:cNvSpPr/>
            <p:nvPr/>
          </p:nvSpPr>
          <p:spPr>
            <a:xfrm>
              <a:off x="-32465241" y="-580381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0" name="Ellipse 1629">
              <a:extLst>
                <a:ext uri="{FF2B5EF4-FFF2-40B4-BE49-F238E27FC236}">
                  <a16:creationId xmlns:a16="http://schemas.microsoft.com/office/drawing/2014/main" id="{DA2CB9B5-68CF-872B-A7E1-BAFD7866F682}"/>
                </a:ext>
              </a:extLst>
            </p:cNvPr>
            <p:cNvSpPr/>
            <p:nvPr/>
          </p:nvSpPr>
          <p:spPr>
            <a:xfrm>
              <a:off x="-33493577" y="-893315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1" name="Ellipse 1630">
              <a:extLst>
                <a:ext uri="{FF2B5EF4-FFF2-40B4-BE49-F238E27FC236}">
                  <a16:creationId xmlns:a16="http://schemas.microsoft.com/office/drawing/2014/main" id="{279BF8FA-0CE1-AE0D-C481-39C1D9E0B33E}"/>
                </a:ext>
              </a:extLst>
            </p:cNvPr>
            <p:cNvSpPr/>
            <p:nvPr/>
          </p:nvSpPr>
          <p:spPr>
            <a:xfrm>
              <a:off x="-33660092" y="-768134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2" name="Ellipse 1631">
              <a:extLst>
                <a:ext uri="{FF2B5EF4-FFF2-40B4-BE49-F238E27FC236}">
                  <a16:creationId xmlns:a16="http://schemas.microsoft.com/office/drawing/2014/main" id="{CEFAB33B-1BFF-64EB-F9BC-6DF7206C7F9B}"/>
                </a:ext>
              </a:extLst>
            </p:cNvPr>
            <p:cNvSpPr/>
            <p:nvPr/>
          </p:nvSpPr>
          <p:spPr>
            <a:xfrm>
              <a:off x="-31909626" y="-898173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3" name="Ellipse 1632">
              <a:extLst>
                <a:ext uri="{FF2B5EF4-FFF2-40B4-BE49-F238E27FC236}">
                  <a16:creationId xmlns:a16="http://schemas.microsoft.com/office/drawing/2014/main" id="{9EEB60F8-E69F-2366-6E8F-B7CDB7278F5F}"/>
                </a:ext>
              </a:extLst>
            </p:cNvPr>
            <p:cNvSpPr/>
            <p:nvPr/>
          </p:nvSpPr>
          <p:spPr>
            <a:xfrm>
              <a:off x="-32576252" y="-821142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4" name="Ellipse 1633">
              <a:extLst>
                <a:ext uri="{FF2B5EF4-FFF2-40B4-BE49-F238E27FC236}">
                  <a16:creationId xmlns:a16="http://schemas.microsoft.com/office/drawing/2014/main" id="{814E6964-517B-002A-CDD5-4C612C4EEF6A}"/>
                </a:ext>
              </a:extLst>
            </p:cNvPr>
            <p:cNvSpPr/>
            <p:nvPr/>
          </p:nvSpPr>
          <p:spPr>
            <a:xfrm>
              <a:off x="-33771264" y="-768134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5" name="Ellipse 1634">
              <a:extLst>
                <a:ext uri="{FF2B5EF4-FFF2-40B4-BE49-F238E27FC236}">
                  <a16:creationId xmlns:a16="http://schemas.microsoft.com/office/drawing/2014/main" id="{CB877636-70AF-334C-175A-EAAD2C0B4A84}"/>
                </a:ext>
              </a:extLst>
            </p:cNvPr>
            <p:cNvSpPr/>
            <p:nvPr/>
          </p:nvSpPr>
          <p:spPr>
            <a:xfrm>
              <a:off x="-32020797" y="-898173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6" name="Ellipse 1635">
              <a:extLst>
                <a:ext uri="{FF2B5EF4-FFF2-40B4-BE49-F238E27FC236}">
                  <a16:creationId xmlns:a16="http://schemas.microsoft.com/office/drawing/2014/main" id="{9A6020DF-0373-8BC7-441B-E33AFD189C82}"/>
                </a:ext>
              </a:extLst>
            </p:cNvPr>
            <p:cNvSpPr/>
            <p:nvPr/>
          </p:nvSpPr>
          <p:spPr>
            <a:xfrm>
              <a:off x="-33882435" y="-768134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7" name="Ellipse 1636">
              <a:extLst>
                <a:ext uri="{FF2B5EF4-FFF2-40B4-BE49-F238E27FC236}">
                  <a16:creationId xmlns:a16="http://schemas.microsoft.com/office/drawing/2014/main" id="{9CD063AB-6A9D-2615-767F-3AC801AC6A96}"/>
                </a:ext>
              </a:extLst>
            </p:cNvPr>
            <p:cNvSpPr/>
            <p:nvPr/>
          </p:nvSpPr>
          <p:spPr>
            <a:xfrm>
              <a:off x="-32465080" y="-821142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8" name="Ellipse 1637">
              <a:extLst>
                <a:ext uri="{FF2B5EF4-FFF2-40B4-BE49-F238E27FC236}">
                  <a16:creationId xmlns:a16="http://schemas.microsoft.com/office/drawing/2014/main" id="{43A669DF-9C4E-7552-1DE5-80816B5C0BF6}"/>
                </a:ext>
              </a:extLst>
            </p:cNvPr>
            <p:cNvSpPr/>
            <p:nvPr/>
          </p:nvSpPr>
          <p:spPr>
            <a:xfrm>
              <a:off x="-33993606" y="-768134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9" name="Ellipse 1638">
              <a:extLst>
                <a:ext uri="{FF2B5EF4-FFF2-40B4-BE49-F238E27FC236}">
                  <a16:creationId xmlns:a16="http://schemas.microsoft.com/office/drawing/2014/main" id="{6EF525A4-3446-C9CA-9601-3DB733F15B63}"/>
                </a:ext>
              </a:extLst>
            </p:cNvPr>
            <p:cNvSpPr/>
            <p:nvPr/>
          </p:nvSpPr>
          <p:spPr>
            <a:xfrm>
              <a:off x="-32353909" y="-8211425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0" name="Ellipse 1639">
              <a:extLst>
                <a:ext uri="{FF2B5EF4-FFF2-40B4-BE49-F238E27FC236}">
                  <a16:creationId xmlns:a16="http://schemas.microsoft.com/office/drawing/2014/main" id="{26322D42-254C-E700-2C80-957A4769CA7B}"/>
                </a:ext>
              </a:extLst>
            </p:cNvPr>
            <p:cNvSpPr/>
            <p:nvPr/>
          </p:nvSpPr>
          <p:spPr>
            <a:xfrm>
              <a:off x="-34272018" y="-768093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1" name="Ellipse 1640">
              <a:extLst>
                <a:ext uri="{FF2B5EF4-FFF2-40B4-BE49-F238E27FC236}">
                  <a16:creationId xmlns:a16="http://schemas.microsoft.com/office/drawing/2014/main" id="{F1BEBD6D-B1E3-2D65-715D-199CF78F22F0}"/>
                </a:ext>
              </a:extLst>
            </p:cNvPr>
            <p:cNvSpPr/>
            <p:nvPr/>
          </p:nvSpPr>
          <p:spPr>
            <a:xfrm>
              <a:off x="-34383190" y="-768093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2" name="Ellipse 1641">
              <a:extLst>
                <a:ext uri="{FF2B5EF4-FFF2-40B4-BE49-F238E27FC236}">
                  <a16:creationId xmlns:a16="http://schemas.microsoft.com/office/drawing/2014/main" id="{D63C7BFB-C374-408E-4FD1-F41D90C0D743}"/>
                </a:ext>
              </a:extLst>
            </p:cNvPr>
            <p:cNvSpPr/>
            <p:nvPr/>
          </p:nvSpPr>
          <p:spPr>
            <a:xfrm>
              <a:off x="-34494361" y="-768093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3" name="Ellipse 1642">
              <a:extLst>
                <a:ext uri="{FF2B5EF4-FFF2-40B4-BE49-F238E27FC236}">
                  <a16:creationId xmlns:a16="http://schemas.microsoft.com/office/drawing/2014/main" id="{BD4A383E-189E-6F19-104B-5D8343E1EDB9}"/>
                </a:ext>
              </a:extLst>
            </p:cNvPr>
            <p:cNvSpPr/>
            <p:nvPr/>
          </p:nvSpPr>
          <p:spPr>
            <a:xfrm>
              <a:off x="-32465241" y="-772935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4" name="Ellipse 1643">
              <a:extLst>
                <a:ext uri="{FF2B5EF4-FFF2-40B4-BE49-F238E27FC236}">
                  <a16:creationId xmlns:a16="http://schemas.microsoft.com/office/drawing/2014/main" id="{9C1EF882-DEAD-B697-9556-586E526FC114}"/>
                </a:ext>
              </a:extLst>
            </p:cNvPr>
            <p:cNvSpPr/>
            <p:nvPr/>
          </p:nvSpPr>
          <p:spPr>
            <a:xfrm>
              <a:off x="-32576413" y="-772935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5" name="Ellipse 1644">
              <a:extLst>
                <a:ext uri="{FF2B5EF4-FFF2-40B4-BE49-F238E27FC236}">
                  <a16:creationId xmlns:a16="http://schemas.microsoft.com/office/drawing/2014/main" id="{35236295-9979-1C3D-7C8D-A23667AC32CF}"/>
                </a:ext>
              </a:extLst>
            </p:cNvPr>
            <p:cNvSpPr/>
            <p:nvPr/>
          </p:nvSpPr>
          <p:spPr>
            <a:xfrm>
              <a:off x="-32909927" y="-772935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6" name="Ellipse 1645">
              <a:extLst>
                <a:ext uri="{FF2B5EF4-FFF2-40B4-BE49-F238E27FC236}">
                  <a16:creationId xmlns:a16="http://schemas.microsoft.com/office/drawing/2014/main" id="{9B22ACDF-FBFA-64DA-BECF-E56A194D534B}"/>
                </a:ext>
              </a:extLst>
            </p:cNvPr>
            <p:cNvSpPr/>
            <p:nvPr/>
          </p:nvSpPr>
          <p:spPr>
            <a:xfrm>
              <a:off x="-33021018" y="-772935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7" name="Ellipse 1646">
              <a:extLst>
                <a:ext uri="{FF2B5EF4-FFF2-40B4-BE49-F238E27FC236}">
                  <a16:creationId xmlns:a16="http://schemas.microsoft.com/office/drawing/2014/main" id="{0CDCDED9-D8F7-4032-9AFD-5E46A657E674}"/>
                </a:ext>
              </a:extLst>
            </p:cNvPr>
            <p:cNvSpPr/>
            <p:nvPr/>
          </p:nvSpPr>
          <p:spPr>
            <a:xfrm>
              <a:off x="-32576252" y="-801888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8" name="Ellipse 1647">
              <a:extLst>
                <a:ext uri="{FF2B5EF4-FFF2-40B4-BE49-F238E27FC236}">
                  <a16:creationId xmlns:a16="http://schemas.microsoft.com/office/drawing/2014/main" id="{97710FB1-2884-449C-4506-EF8E36CD4B36}"/>
                </a:ext>
              </a:extLst>
            </p:cNvPr>
            <p:cNvSpPr/>
            <p:nvPr/>
          </p:nvSpPr>
          <p:spPr>
            <a:xfrm>
              <a:off x="-32326277" y="-575564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9" name="Ellipse 1648">
              <a:extLst>
                <a:ext uri="{FF2B5EF4-FFF2-40B4-BE49-F238E27FC236}">
                  <a16:creationId xmlns:a16="http://schemas.microsoft.com/office/drawing/2014/main" id="{A19BC655-E330-152B-FE05-B9A991497BE7}"/>
                </a:ext>
              </a:extLst>
            </p:cNvPr>
            <p:cNvSpPr/>
            <p:nvPr/>
          </p:nvSpPr>
          <p:spPr>
            <a:xfrm>
              <a:off x="-33465703" y="-772935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0" name="Ellipse 1649">
              <a:extLst>
                <a:ext uri="{FF2B5EF4-FFF2-40B4-BE49-F238E27FC236}">
                  <a16:creationId xmlns:a16="http://schemas.microsoft.com/office/drawing/2014/main" id="{0C892EAE-BBFC-C125-A294-079FB68325DF}"/>
                </a:ext>
              </a:extLst>
            </p:cNvPr>
            <p:cNvSpPr/>
            <p:nvPr/>
          </p:nvSpPr>
          <p:spPr>
            <a:xfrm>
              <a:off x="-33576875" y="-772935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1" name="Ellipse 1650">
              <a:extLst>
                <a:ext uri="{FF2B5EF4-FFF2-40B4-BE49-F238E27FC236}">
                  <a16:creationId xmlns:a16="http://schemas.microsoft.com/office/drawing/2014/main" id="{FC94C6A4-1B79-8D6E-97D4-EF11E02B949D}"/>
                </a:ext>
              </a:extLst>
            </p:cNvPr>
            <p:cNvSpPr/>
            <p:nvPr/>
          </p:nvSpPr>
          <p:spPr>
            <a:xfrm>
              <a:off x="-33076845" y="-570770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2" name="Ellipse 1651">
              <a:extLst>
                <a:ext uri="{FF2B5EF4-FFF2-40B4-BE49-F238E27FC236}">
                  <a16:creationId xmlns:a16="http://schemas.microsoft.com/office/drawing/2014/main" id="{24685B9F-83B6-9596-BB04-15F39A40962B}"/>
                </a:ext>
              </a:extLst>
            </p:cNvPr>
            <p:cNvSpPr/>
            <p:nvPr/>
          </p:nvSpPr>
          <p:spPr>
            <a:xfrm>
              <a:off x="-34160605" y="-816292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3" name="Ellipse 1652">
              <a:extLst>
                <a:ext uri="{FF2B5EF4-FFF2-40B4-BE49-F238E27FC236}">
                  <a16:creationId xmlns:a16="http://schemas.microsoft.com/office/drawing/2014/main" id="{72B68873-295F-533F-9725-F67F5A9EB633}"/>
                </a:ext>
              </a:extLst>
            </p:cNvPr>
            <p:cNvSpPr/>
            <p:nvPr/>
          </p:nvSpPr>
          <p:spPr>
            <a:xfrm>
              <a:off x="-32965674" y="-570770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4" name="Ellipse 1653">
              <a:extLst>
                <a:ext uri="{FF2B5EF4-FFF2-40B4-BE49-F238E27FC236}">
                  <a16:creationId xmlns:a16="http://schemas.microsoft.com/office/drawing/2014/main" id="{3A4EC610-8DA0-8EA0-0745-1F8F5FFB681A}"/>
                </a:ext>
              </a:extLst>
            </p:cNvPr>
            <p:cNvSpPr/>
            <p:nvPr/>
          </p:nvSpPr>
          <p:spPr>
            <a:xfrm>
              <a:off x="-33938262" y="-816292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5" name="Ellipse 1654">
              <a:extLst>
                <a:ext uri="{FF2B5EF4-FFF2-40B4-BE49-F238E27FC236}">
                  <a16:creationId xmlns:a16="http://schemas.microsoft.com/office/drawing/2014/main" id="{44C9E9EA-7EC6-B956-4193-496351ABDC9E}"/>
                </a:ext>
              </a:extLst>
            </p:cNvPr>
            <p:cNvSpPr/>
            <p:nvPr/>
          </p:nvSpPr>
          <p:spPr>
            <a:xfrm>
              <a:off x="-33827091" y="-816292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6" name="Ellipse 1655">
              <a:extLst>
                <a:ext uri="{FF2B5EF4-FFF2-40B4-BE49-F238E27FC236}">
                  <a16:creationId xmlns:a16="http://schemas.microsoft.com/office/drawing/2014/main" id="{B28AD3BD-EC0E-D030-1557-1B33B509DAB2}"/>
                </a:ext>
              </a:extLst>
            </p:cNvPr>
            <p:cNvSpPr/>
            <p:nvPr/>
          </p:nvSpPr>
          <p:spPr>
            <a:xfrm>
              <a:off x="-33604748" y="-816292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7" name="Ellipse 1656">
              <a:extLst>
                <a:ext uri="{FF2B5EF4-FFF2-40B4-BE49-F238E27FC236}">
                  <a16:creationId xmlns:a16="http://schemas.microsoft.com/office/drawing/2014/main" id="{3BFE20F5-9629-6E79-679F-250268A009A8}"/>
                </a:ext>
              </a:extLst>
            </p:cNvPr>
            <p:cNvSpPr/>
            <p:nvPr/>
          </p:nvSpPr>
          <p:spPr>
            <a:xfrm>
              <a:off x="-33382405" y="-816292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8" name="Ellipse 1657">
              <a:extLst>
                <a:ext uri="{FF2B5EF4-FFF2-40B4-BE49-F238E27FC236}">
                  <a16:creationId xmlns:a16="http://schemas.microsoft.com/office/drawing/2014/main" id="{261403EC-60C7-3FF5-50AF-6658AF75D736}"/>
                </a:ext>
              </a:extLst>
            </p:cNvPr>
            <p:cNvSpPr/>
            <p:nvPr/>
          </p:nvSpPr>
          <p:spPr>
            <a:xfrm>
              <a:off x="-32353909" y="-898165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9" name="Ellipse 1658">
              <a:extLst>
                <a:ext uri="{FF2B5EF4-FFF2-40B4-BE49-F238E27FC236}">
                  <a16:creationId xmlns:a16="http://schemas.microsoft.com/office/drawing/2014/main" id="{2E51210A-0117-DD81-DD53-8C9E39A89E9B}"/>
                </a:ext>
              </a:extLst>
            </p:cNvPr>
            <p:cNvSpPr/>
            <p:nvPr/>
          </p:nvSpPr>
          <p:spPr>
            <a:xfrm>
              <a:off x="-33271234" y="-816292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0" name="Ellipse 1659">
              <a:extLst>
                <a:ext uri="{FF2B5EF4-FFF2-40B4-BE49-F238E27FC236}">
                  <a16:creationId xmlns:a16="http://schemas.microsoft.com/office/drawing/2014/main" id="{E65B3915-6E7D-1E6E-7C31-B224AF10FAED}"/>
                </a:ext>
              </a:extLst>
            </p:cNvPr>
            <p:cNvSpPr/>
            <p:nvPr/>
          </p:nvSpPr>
          <p:spPr>
            <a:xfrm>
              <a:off x="-32353909" y="-936673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1" name="Ellipse 1660">
              <a:extLst>
                <a:ext uri="{FF2B5EF4-FFF2-40B4-BE49-F238E27FC236}">
                  <a16:creationId xmlns:a16="http://schemas.microsoft.com/office/drawing/2014/main" id="{4EC4121E-8BC3-91CE-E610-5C4B0D1689C0}"/>
                </a:ext>
              </a:extLst>
            </p:cNvPr>
            <p:cNvSpPr/>
            <p:nvPr/>
          </p:nvSpPr>
          <p:spPr>
            <a:xfrm>
              <a:off x="-32131969" y="-936689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2" name="Ellipse 1661">
              <a:extLst>
                <a:ext uri="{FF2B5EF4-FFF2-40B4-BE49-F238E27FC236}">
                  <a16:creationId xmlns:a16="http://schemas.microsoft.com/office/drawing/2014/main" id="{CF722187-8EF0-560A-6003-B01A164224A9}"/>
                </a:ext>
              </a:extLst>
            </p:cNvPr>
            <p:cNvSpPr/>
            <p:nvPr/>
          </p:nvSpPr>
          <p:spPr>
            <a:xfrm>
              <a:off x="-32465080" y="-570819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3" name="Ellipse 1662">
              <a:extLst>
                <a:ext uri="{FF2B5EF4-FFF2-40B4-BE49-F238E27FC236}">
                  <a16:creationId xmlns:a16="http://schemas.microsoft.com/office/drawing/2014/main" id="{006B34AD-78D9-83D1-696A-AB78F5F495C8}"/>
                </a:ext>
              </a:extLst>
            </p:cNvPr>
            <p:cNvSpPr/>
            <p:nvPr/>
          </p:nvSpPr>
          <p:spPr>
            <a:xfrm>
              <a:off x="-32909927" y="-926973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4" name="Ellipse 1663">
              <a:extLst>
                <a:ext uri="{FF2B5EF4-FFF2-40B4-BE49-F238E27FC236}">
                  <a16:creationId xmlns:a16="http://schemas.microsoft.com/office/drawing/2014/main" id="{EFCA58E7-502A-9B9D-DA31-C9176B458341}"/>
                </a:ext>
              </a:extLst>
            </p:cNvPr>
            <p:cNvSpPr/>
            <p:nvPr/>
          </p:nvSpPr>
          <p:spPr>
            <a:xfrm>
              <a:off x="-32353909" y="-5708192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5" name="Ellipse 1664">
              <a:extLst>
                <a:ext uri="{FF2B5EF4-FFF2-40B4-BE49-F238E27FC236}">
                  <a16:creationId xmlns:a16="http://schemas.microsoft.com/office/drawing/2014/main" id="{C4A23291-A45F-F1E4-447B-624BEA03E171}"/>
                </a:ext>
              </a:extLst>
            </p:cNvPr>
            <p:cNvSpPr/>
            <p:nvPr/>
          </p:nvSpPr>
          <p:spPr>
            <a:xfrm>
              <a:off x="-33382405" y="-777785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6" name="Ellipse 1665">
              <a:extLst>
                <a:ext uri="{FF2B5EF4-FFF2-40B4-BE49-F238E27FC236}">
                  <a16:creationId xmlns:a16="http://schemas.microsoft.com/office/drawing/2014/main" id="{DB178F7A-643D-9A0B-B41E-30A0A481E1B1}"/>
                </a:ext>
              </a:extLst>
            </p:cNvPr>
            <p:cNvSpPr/>
            <p:nvPr/>
          </p:nvSpPr>
          <p:spPr>
            <a:xfrm>
              <a:off x="-32465080" y="-898165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7" name="Ellipse 1666">
              <a:extLst>
                <a:ext uri="{FF2B5EF4-FFF2-40B4-BE49-F238E27FC236}">
                  <a16:creationId xmlns:a16="http://schemas.microsoft.com/office/drawing/2014/main" id="{F3311624-D473-BB38-E0CD-6AD59929DC6A}"/>
                </a:ext>
              </a:extLst>
            </p:cNvPr>
            <p:cNvSpPr/>
            <p:nvPr/>
          </p:nvSpPr>
          <p:spPr>
            <a:xfrm>
              <a:off x="-33493577" y="-777785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8" name="Ellipse 1667">
              <a:extLst>
                <a:ext uri="{FF2B5EF4-FFF2-40B4-BE49-F238E27FC236}">
                  <a16:creationId xmlns:a16="http://schemas.microsoft.com/office/drawing/2014/main" id="{4D43D13C-2370-53DA-24C4-72AB41333382}"/>
                </a:ext>
              </a:extLst>
            </p:cNvPr>
            <p:cNvSpPr/>
            <p:nvPr/>
          </p:nvSpPr>
          <p:spPr>
            <a:xfrm>
              <a:off x="-33021018" y="-926973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9" name="Ellipse 1668">
              <a:extLst>
                <a:ext uri="{FF2B5EF4-FFF2-40B4-BE49-F238E27FC236}">
                  <a16:creationId xmlns:a16="http://schemas.microsoft.com/office/drawing/2014/main" id="{9C077C36-9A21-A50E-4857-E9C9AB840A68}"/>
                </a:ext>
              </a:extLst>
            </p:cNvPr>
            <p:cNvSpPr/>
            <p:nvPr/>
          </p:nvSpPr>
          <p:spPr>
            <a:xfrm>
              <a:off x="-33604748" y="-777785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0" name="Ellipse 1669">
              <a:extLst>
                <a:ext uri="{FF2B5EF4-FFF2-40B4-BE49-F238E27FC236}">
                  <a16:creationId xmlns:a16="http://schemas.microsoft.com/office/drawing/2014/main" id="{1B32C7F1-BF72-C9F4-E308-C17285AF8C00}"/>
                </a:ext>
              </a:extLst>
            </p:cNvPr>
            <p:cNvSpPr/>
            <p:nvPr/>
          </p:nvSpPr>
          <p:spPr>
            <a:xfrm>
              <a:off x="-32576252" y="-898165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1" name="Ellipse 1670">
              <a:extLst>
                <a:ext uri="{FF2B5EF4-FFF2-40B4-BE49-F238E27FC236}">
                  <a16:creationId xmlns:a16="http://schemas.microsoft.com/office/drawing/2014/main" id="{B72A036C-F3F0-8659-9088-1521A443DF1D}"/>
                </a:ext>
              </a:extLst>
            </p:cNvPr>
            <p:cNvSpPr/>
            <p:nvPr/>
          </p:nvSpPr>
          <p:spPr>
            <a:xfrm>
              <a:off x="-33715920" y="-777785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2" name="Ellipse 1671">
              <a:extLst>
                <a:ext uri="{FF2B5EF4-FFF2-40B4-BE49-F238E27FC236}">
                  <a16:creationId xmlns:a16="http://schemas.microsoft.com/office/drawing/2014/main" id="{D0F11425-7BC7-FCA5-F4CE-756C738D3845}"/>
                </a:ext>
              </a:extLst>
            </p:cNvPr>
            <p:cNvSpPr/>
            <p:nvPr/>
          </p:nvSpPr>
          <p:spPr>
            <a:xfrm>
              <a:off x="-33827091" y="-777785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3" name="Ellipse 1672">
              <a:extLst>
                <a:ext uri="{FF2B5EF4-FFF2-40B4-BE49-F238E27FC236}">
                  <a16:creationId xmlns:a16="http://schemas.microsoft.com/office/drawing/2014/main" id="{D6832979-7431-A62A-22C5-6B7A08005047}"/>
                </a:ext>
              </a:extLst>
            </p:cNvPr>
            <p:cNvSpPr/>
            <p:nvPr/>
          </p:nvSpPr>
          <p:spPr>
            <a:xfrm>
              <a:off x="-33132189" y="-926973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4" name="Ellipse 1673">
              <a:extLst>
                <a:ext uri="{FF2B5EF4-FFF2-40B4-BE49-F238E27FC236}">
                  <a16:creationId xmlns:a16="http://schemas.microsoft.com/office/drawing/2014/main" id="{013AECA7-7271-0B9D-F35D-804843E50025}"/>
                </a:ext>
              </a:extLst>
            </p:cNvPr>
            <p:cNvSpPr/>
            <p:nvPr/>
          </p:nvSpPr>
          <p:spPr>
            <a:xfrm>
              <a:off x="-32687423" y="-8981656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5" name="Ellipse 1674">
              <a:extLst>
                <a:ext uri="{FF2B5EF4-FFF2-40B4-BE49-F238E27FC236}">
                  <a16:creationId xmlns:a16="http://schemas.microsoft.com/office/drawing/2014/main" id="{2C54B469-6CFA-51F1-C8F4-67189010866B}"/>
                </a:ext>
              </a:extLst>
            </p:cNvPr>
            <p:cNvSpPr/>
            <p:nvPr/>
          </p:nvSpPr>
          <p:spPr>
            <a:xfrm>
              <a:off x="-33938262" y="-777785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6" name="Ellipse 1675">
              <a:extLst>
                <a:ext uri="{FF2B5EF4-FFF2-40B4-BE49-F238E27FC236}">
                  <a16:creationId xmlns:a16="http://schemas.microsoft.com/office/drawing/2014/main" id="{75BEE7E0-4975-D337-DDC7-35FE62238465}"/>
                </a:ext>
              </a:extLst>
            </p:cNvPr>
            <p:cNvSpPr/>
            <p:nvPr/>
          </p:nvSpPr>
          <p:spPr>
            <a:xfrm>
              <a:off x="-32743331" y="-898117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7" name="Ellipse 1676">
              <a:extLst>
                <a:ext uri="{FF2B5EF4-FFF2-40B4-BE49-F238E27FC236}">
                  <a16:creationId xmlns:a16="http://schemas.microsoft.com/office/drawing/2014/main" id="{DFDF0691-1161-5DF8-53BD-62DEBFC3F997}"/>
                </a:ext>
              </a:extLst>
            </p:cNvPr>
            <p:cNvSpPr/>
            <p:nvPr/>
          </p:nvSpPr>
          <p:spPr>
            <a:xfrm>
              <a:off x="-33243361" y="-926973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8" name="Ellipse 1677">
              <a:extLst>
                <a:ext uri="{FF2B5EF4-FFF2-40B4-BE49-F238E27FC236}">
                  <a16:creationId xmlns:a16="http://schemas.microsoft.com/office/drawing/2014/main" id="{64B419FE-C5A0-934A-DDA3-41B7B553DF1D}"/>
                </a:ext>
              </a:extLst>
            </p:cNvPr>
            <p:cNvSpPr/>
            <p:nvPr/>
          </p:nvSpPr>
          <p:spPr>
            <a:xfrm>
              <a:off x="-34049434" y="-777785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9" name="Ellipse 1678">
              <a:extLst>
                <a:ext uri="{FF2B5EF4-FFF2-40B4-BE49-F238E27FC236}">
                  <a16:creationId xmlns:a16="http://schemas.microsoft.com/office/drawing/2014/main" id="{E1198195-9CD0-30C2-3293-B470F398781D}"/>
                </a:ext>
              </a:extLst>
            </p:cNvPr>
            <p:cNvSpPr/>
            <p:nvPr/>
          </p:nvSpPr>
          <p:spPr>
            <a:xfrm>
              <a:off x="-34160605" y="-777785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0" name="Ellipse 1679">
              <a:extLst>
                <a:ext uri="{FF2B5EF4-FFF2-40B4-BE49-F238E27FC236}">
                  <a16:creationId xmlns:a16="http://schemas.microsoft.com/office/drawing/2014/main" id="{C41EEC5B-D9C9-F8CE-8C58-DAF16509DF39}"/>
                </a:ext>
              </a:extLst>
            </p:cNvPr>
            <p:cNvSpPr/>
            <p:nvPr/>
          </p:nvSpPr>
          <p:spPr>
            <a:xfrm>
              <a:off x="-34271777" y="-777785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1" name="Ellipse 1680">
              <a:extLst>
                <a:ext uri="{FF2B5EF4-FFF2-40B4-BE49-F238E27FC236}">
                  <a16:creationId xmlns:a16="http://schemas.microsoft.com/office/drawing/2014/main" id="{EE6B15E9-E386-29D6-2AEC-475D4619C0E2}"/>
                </a:ext>
              </a:extLst>
            </p:cNvPr>
            <p:cNvSpPr/>
            <p:nvPr/>
          </p:nvSpPr>
          <p:spPr>
            <a:xfrm>
              <a:off x="-33021018" y="-561119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2" name="Ellipse 1681">
              <a:extLst>
                <a:ext uri="{FF2B5EF4-FFF2-40B4-BE49-F238E27FC236}">
                  <a16:creationId xmlns:a16="http://schemas.microsoft.com/office/drawing/2014/main" id="{220EED0A-2EDA-5522-156B-E904C8F10C70}"/>
                </a:ext>
              </a:extLst>
            </p:cNvPr>
            <p:cNvSpPr/>
            <p:nvPr/>
          </p:nvSpPr>
          <p:spPr>
            <a:xfrm>
              <a:off x="-32854502" y="-898117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3" name="Ellipse 1682">
              <a:extLst>
                <a:ext uri="{FF2B5EF4-FFF2-40B4-BE49-F238E27FC236}">
                  <a16:creationId xmlns:a16="http://schemas.microsoft.com/office/drawing/2014/main" id="{73798646-76EB-7885-6DB3-0606948476CD}"/>
                </a:ext>
              </a:extLst>
            </p:cNvPr>
            <p:cNvSpPr/>
            <p:nvPr/>
          </p:nvSpPr>
          <p:spPr>
            <a:xfrm>
              <a:off x="-32909927" y="-561119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4" name="Ellipse 1683">
              <a:extLst>
                <a:ext uri="{FF2B5EF4-FFF2-40B4-BE49-F238E27FC236}">
                  <a16:creationId xmlns:a16="http://schemas.microsoft.com/office/drawing/2014/main" id="{B40B9798-3F62-82FD-CC01-A3E34B685C6D}"/>
                </a:ext>
              </a:extLst>
            </p:cNvPr>
            <p:cNvSpPr/>
            <p:nvPr/>
          </p:nvSpPr>
          <p:spPr>
            <a:xfrm>
              <a:off x="-34382948" y="-777785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5" name="Ellipse 1684">
              <a:extLst>
                <a:ext uri="{FF2B5EF4-FFF2-40B4-BE49-F238E27FC236}">
                  <a16:creationId xmlns:a16="http://schemas.microsoft.com/office/drawing/2014/main" id="{AC013CC4-2A8A-5E43-C54E-026E2893D7F0}"/>
                </a:ext>
              </a:extLst>
            </p:cNvPr>
            <p:cNvSpPr/>
            <p:nvPr/>
          </p:nvSpPr>
          <p:spPr>
            <a:xfrm>
              <a:off x="-32798756" y="-561119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6" name="Ellipse 1685">
              <a:extLst>
                <a:ext uri="{FF2B5EF4-FFF2-40B4-BE49-F238E27FC236}">
                  <a16:creationId xmlns:a16="http://schemas.microsoft.com/office/drawing/2014/main" id="{51A3AE3D-EB43-5AC8-E20E-B012FE06726B}"/>
                </a:ext>
              </a:extLst>
            </p:cNvPr>
            <p:cNvSpPr/>
            <p:nvPr/>
          </p:nvSpPr>
          <p:spPr>
            <a:xfrm>
              <a:off x="-34494119" y="-777785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7" name="Ellipse 1686">
              <a:extLst>
                <a:ext uri="{FF2B5EF4-FFF2-40B4-BE49-F238E27FC236}">
                  <a16:creationId xmlns:a16="http://schemas.microsoft.com/office/drawing/2014/main" id="{97B77A26-26A8-5E27-2CC8-F1EDCEFB2A27}"/>
                </a:ext>
              </a:extLst>
            </p:cNvPr>
            <p:cNvSpPr/>
            <p:nvPr/>
          </p:nvSpPr>
          <p:spPr>
            <a:xfrm>
              <a:off x="-32687584" y="-561119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8" name="Ellipse 1687">
              <a:extLst>
                <a:ext uri="{FF2B5EF4-FFF2-40B4-BE49-F238E27FC236}">
                  <a16:creationId xmlns:a16="http://schemas.microsoft.com/office/drawing/2014/main" id="{3BF51728-42ED-61D9-B721-7B052BDC780E}"/>
                </a:ext>
              </a:extLst>
            </p:cNvPr>
            <p:cNvSpPr/>
            <p:nvPr/>
          </p:nvSpPr>
          <p:spPr>
            <a:xfrm>
              <a:off x="-33076845" y="-898117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9" name="Ellipse 1688">
              <a:extLst>
                <a:ext uri="{FF2B5EF4-FFF2-40B4-BE49-F238E27FC236}">
                  <a16:creationId xmlns:a16="http://schemas.microsoft.com/office/drawing/2014/main" id="{3EE913A4-0194-03A2-36DA-D122E4369D9E}"/>
                </a:ext>
              </a:extLst>
            </p:cNvPr>
            <p:cNvSpPr/>
            <p:nvPr/>
          </p:nvSpPr>
          <p:spPr>
            <a:xfrm>
              <a:off x="-32576413" y="-561119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0" name="Ellipse 1689">
              <a:extLst>
                <a:ext uri="{FF2B5EF4-FFF2-40B4-BE49-F238E27FC236}">
                  <a16:creationId xmlns:a16="http://schemas.microsoft.com/office/drawing/2014/main" id="{528C3E3E-DC40-9393-7A29-B64BA232972C}"/>
                </a:ext>
              </a:extLst>
            </p:cNvPr>
            <p:cNvSpPr/>
            <p:nvPr/>
          </p:nvSpPr>
          <p:spPr>
            <a:xfrm>
              <a:off x="-33354532" y="-811443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1" name="Ellipse 1690">
              <a:extLst>
                <a:ext uri="{FF2B5EF4-FFF2-40B4-BE49-F238E27FC236}">
                  <a16:creationId xmlns:a16="http://schemas.microsoft.com/office/drawing/2014/main" id="{E6E36239-7AC4-572C-E82C-BD6A824780A4}"/>
                </a:ext>
              </a:extLst>
            </p:cNvPr>
            <p:cNvSpPr/>
            <p:nvPr/>
          </p:nvSpPr>
          <p:spPr>
            <a:xfrm>
              <a:off x="-32465241" y="-5611198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2" name="Ellipse 1691">
              <a:extLst>
                <a:ext uri="{FF2B5EF4-FFF2-40B4-BE49-F238E27FC236}">
                  <a16:creationId xmlns:a16="http://schemas.microsoft.com/office/drawing/2014/main" id="{5C47B023-72D1-FC9F-334F-16A4ECA9AC07}"/>
                </a:ext>
              </a:extLst>
            </p:cNvPr>
            <p:cNvSpPr/>
            <p:nvPr/>
          </p:nvSpPr>
          <p:spPr>
            <a:xfrm>
              <a:off x="-33243361" y="-811443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3" name="Ellipse 1692">
              <a:extLst>
                <a:ext uri="{FF2B5EF4-FFF2-40B4-BE49-F238E27FC236}">
                  <a16:creationId xmlns:a16="http://schemas.microsoft.com/office/drawing/2014/main" id="{7B1B9B67-8675-1E35-4874-91878F5F8E01}"/>
                </a:ext>
              </a:extLst>
            </p:cNvPr>
            <p:cNvSpPr/>
            <p:nvPr/>
          </p:nvSpPr>
          <p:spPr>
            <a:xfrm>
              <a:off x="-33132189" y="-811443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4" name="Ellipse 1693">
              <a:extLst>
                <a:ext uri="{FF2B5EF4-FFF2-40B4-BE49-F238E27FC236}">
                  <a16:creationId xmlns:a16="http://schemas.microsoft.com/office/drawing/2014/main" id="{FCC5AB9A-6619-1029-E2C9-286465768AF8}"/>
                </a:ext>
              </a:extLst>
            </p:cNvPr>
            <p:cNvSpPr/>
            <p:nvPr/>
          </p:nvSpPr>
          <p:spPr>
            <a:xfrm>
              <a:off x="-32576413" y="-811443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5" name="Ellipse 1694">
              <a:extLst>
                <a:ext uri="{FF2B5EF4-FFF2-40B4-BE49-F238E27FC236}">
                  <a16:creationId xmlns:a16="http://schemas.microsoft.com/office/drawing/2014/main" id="{696B41E0-80FE-9E4F-A732-B05AEF382643}"/>
                </a:ext>
              </a:extLst>
            </p:cNvPr>
            <p:cNvSpPr/>
            <p:nvPr/>
          </p:nvSpPr>
          <p:spPr>
            <a:xfrm>
              <a:off x="-31826650" y="-902910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6" name="Ellipse 1695">
              <a:extLst>
                <a:ext uri="{FF2B5EF4-FFF2-40B4-BE49-F238E27FC236}">
                  <a16:creationId xmlns:a16="http://schemas.microsoft.com/office/drawing/2014/main" id="{D3C59BAD-5865-2877-5774-DBA132524ABC}"/>
                </a:ext>
              </a:extLst>
            </p:cNvPr>
            <p:cNvSpPr/>
            <p:nvPr/>
          </p:nvSpPr>
          <p:spPr>
            <a:xfrm>
              <a:off x="-32465241" y="-811443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7" name="Ellipse 1696">
              <a:extLst>
                <a:ext uri="{FF2B5EF4-FFF2-40B4-BE49-F238E27FC236}">
                  <a16:creationId xmlns:a16="http://schemas.microsoft.com/office/drawing/2014/main" id="{2568AF55-E7D5-6151-ED25-677AE88FC264}"/>
                </a:ext>
              </a:extLst>
            </p:cNvPr>
            <p:cNvSpPr/>
            <p:nvPr/>
          </p:nvSpPr>
          <p:spPr>
            <a:xfrm>
              <a:off x="-31881591" y="-902910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8" name="Ellipse 1697">
              <a:extLst>
                <a:ext uri="{FF2B5EF4-FFF2-40B4-BE49-F238E27FC236}">
                  <a16:creationId xmlns:a16="http://schemas.microsoft.com/office/drawing/2014/main" id="{1A9BBF0C-C1F1-DE1F-FF18-839487A41BB1}"/>
                </a:ext>
              </a:extLst>
            </p:cNvPr>
            <p:cNvSpPr/>
            <p:nvPr/>
          </p:nvSpPr>
          <p:spPr>
            <a:xfrm>
              <a:off x="-32354070" y="-811443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9" name="Ellipse 1698">
              <a:extLst>
                <a:ext uri="{FF2B5EF4-FFF2-40B4-BE49-F238E27FC236}">
                  <a16:creationId xmlns:a16="http://schemas.microsoft.com/office/drawing/2014/main" id="{D3BED1A3-B494-104E-1471-C0E2D8FE8C4A}"/>
                </a:ext>
              </a:extLst>
            </p:cNvPr>
            <p:cNvSpPr/>
            <p:nvPr/>
          </p:nvSpPr>
          <p:spPr>
            <a:xfrm>
              <a:off x="-32353909" y="-782634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0" name="Ellipse 1699">
              <a:extLst>
                <a:ext uri="{FF2B5EF4-FFF2-40B4-BE49-F238E27FC236}">
                  <a16:creationId xmlns:a16="http://schemas.microsoft.com/office/drawing/2014/main" id="{CC71026F-BE18-C942-9C7F-9DCD427B2750}"/>
                </a:ext>
              </a:extLst>
            </p:cNvPr>
            <p:cNvSpPr/>
            <p:nvPr/>
          </p:nvSpPr>
          <p:spPr>
            <a:xfrm>
              <a:off x="-32465080" y="-782634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1" name="Ellipse 1700">
              <a:extLst>
                <a:ext uri="{FF2B5EF4-FFF2-40B4-BE49-F238E27FC236}">
                  <a16:creationId xmlns:a16="http://schemas.microsoft.com/office/drawing/2014/main" id="{51985E20-0D0E-C89B-177A-A5B1DCDC0CE6}"/>
                </a:ext>
              </a:extLst>
            </p:cNvPr>
            <p:cNvSpPr/>
            <p:nvPr/>
          </p:nvSpPr>
          <p:spPr>
            <a:xfrm>
              <a:off x="-32576252" y="-7826349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2" name="Ellipse 1701">
              <a:extLst>
                <a:ext uri="{FF2B5EF4-FFF2-40B4-BE49-F238E27FC236}">
                  <a16:creationId xmlns:a16="http://schemas.microsoft.com/office/drawing/2014/main" id="{417E7F9E-93EA-E40E-5392-AE2C35169C83}"/>
                </a:ext>
              </a:extLst>
            </p:cNvPr>
            <p:cNvSpPr/>
            <p:nvPr/>
          </p:nvSpPr>
          <p:spPr>
            <a:xfrm>
              <a:off x="-32854502" y="-782586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3" name="Ellipse 1702">
              <a:extLst>
                <a:ext uri="{FF2B5EF4-FFF2-40B4-BE49-F238E27FC236}">
                  <a16:creationId xmlns:a16="http://schemas.microsoft.com/office/drawing/2014/main" id="{B71CD31B-0A7C-0933-39B7-A35DE366BC47}"/>
                </a:ext>
              </a:extLst>
            </p:cNvPr>
            <p:cNvSpPr/>
            <p:nvPr/>
          </p:nvSpPr>
          <p:spPr>
            <a:xfrm>
              <a:off x="-32242898" y="-811443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4" name="Ellipse 1703">
              <a:extLst>
                <a:ext uri="{FF2B5EF4-FFF2-40B4-BE49-F238E27FC236}">
                  <a16:creationId xmlns:a16="http://schemas.microsoft.com/office/drawing/2014/main" id="{780001E7-F585-41E0-BE5B-6D146AABD422}"/>
                </a:ext>
              </a:extLst>
            </p:cNvPr>
            <p:cNvSpPr/>
            <p:nvPr/>
          </p:nvSpPr>
          <p:spPr>
            <a:xfrm>
              <a:off x="-32965674" y="-782586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5" name="Ellipse 1704">
              <a:extLst>
                <a:ext uri="{FF2B5EF4-FFF2-40B4-BE49-F238E27FC236}">
                  <a16:creationId xmlns:a16="http://schemas.microsoft.com/office/drawing/2014/main" id="{BB8D11D8-C5ED-05E5-0A3C-3350D1A7A5D5}"/>
                </a:ext>
              </a:extLst>
            </p:cNvPr>
            <p:cNvSpPr/>
            <p:nvPr/>
          </p:nvSpPr>
          <p:spPr>
            <a:xfrm>
              <a:off x="-32131727" y="-811443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6" name="Ellipse 1705">
              <a:extLst>
                <a:ext uri="{FF2B5EF4-FFF2-40B4-BE49-F238E27FC236}">
                  <a16:creationId xmlns:a16="http://schemas.microsoft.com/office/drawing/2014/main" id="{4D0C6386-36D6-1E6D-BF78-4B4D50722CB9}"/>
                </a:ext>
              </a:extLst>
            </p:cNvPr>
            <p:cNvSpPr/>
            <p:nvPr/>
          </p:nvSpPr>
          <p:spPr>
            <a:xfrm>
              <a:off x="-32965674" y="-5515171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7" name="Ellipse 1706">
              <a:extLst>
                <a:ext uri="{FF2B5EF4-FFF2-40B4-BE49-F238E27FC236}">
                  <a16:creationId xmlns:a16="http://schemas.microsoft.com/office/drawing/2014/main" id="{1EE03396-0335-0D2D-D2D6-986144EC6FF2}"/>
                </a:ext>
              </a:extLst>
            </p:cNvPr>
            <p:cNvSpPr/>
            <p:nvPr/>
          </p:nvSpPr>
          <p:spPr>
            <a:xfrm>
              <a:off x="-33076845" y="-782586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8" name="Ellipse 1707">
              <a:extLst>
                <a:ext uri="{FF2B5EF4-FFF2-40B4-BE49-F238E27FC236}">
                  <a16:creationId xmlns:a16="http://schemas.microsoft.com/office/drawing/2014/main" id="{08C3D709-B4FF-0DF9-A88E-7CB1CC539560}"/>
                </a:ext>
              </a:extLst>
            </p:cNvPr>
            <p:cNvSpPr/>
            <p:nvPr/>
          </p:nvSpPr>
          <p:spPr>
            <a:xfrm>
              <a:off x="-33410359" y="-782586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9" name="Ellipse 1708">
              <a:extLst>
                <a:ext uri="{FF2B5EF4-FFF2-40B4-BE49-F238E27FC236}">
                  <a16:creationId xmlns:a16="http://schemas.microsoft.com/office/drawing/2014/main" id="{53CBF9AC-DC31-F6BE-25B0-777EDE788597}"/>
                </a:ext>
              </a:extLst>
            </p:cNvPr>
            <p:cNvSpPr/>
            <p:nvPr/>
          </p:nvSpPr>
          <p:spPr>
            <a:xfrm>
              <a:off x="-33382405" y="-797039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0" name="Ellipse 1709">
              <a:extLst>
                <a:ext uri="{FF2B5EF4-FFF2-40B4-BE49-F238E27FC236}">
                  <a16:creationId xmlns:a16="http://schemas.microsoft.com/office/drawing/2014/main" id="{B06944EB-7656-18F2-CC9E-B24907978C6D}"/>
                </a:ext>
              </a:extLst>
            </p:cNvPr>
            <p:cNvSpPr/>
            <p:nvPr/>
          </p:nvSpPr>
          <p:spPr>
            <a:xfrm>
              <a:off x="-33521531" y="-782586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1" name="Ellipse 1710">
              <a:extLst>
                <a:ext uri="{FF2B5EF4-FFF2-40B4-BE49-F238E27FC236}">
                  <a16:creationId xmlns:a16="http://schemas.microsoft.com/office/drawing/2014/main" id="{ABB36FC6-9D0E-0572-8FC2-8018D86D777C}"/>
                </a:ext>
              </a:extLst>
            </p:cNvPr>
            <p:cNvSpPr/>
            <p:nvPr/>
          </p:nvSpPr>
          <p:spPr>
            <a:xfrm>
              <a:off x="-33632702" y="-782586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2" name="Ellipse 1711">
              <a:extLst>
                <a:ext uri="{FF2B5EF4-FFF2-40B4-BE49-F238E27FC236}">
                  <a16:creationId xmlns:a16="http://schemas.microsoft.com/office/drawing/2014/main" id="{A28821A6-9867-1121-F208-EBE09FFF0A2A}"/>
                </a:ext>
              </a:extLst>
            </p:cNvPr>
            <p:cNvSpPr/>
            <p:nvPr/>
          </p:nvSpPr>
          <p:spPr>
            <a:xfrm>
              <a:off x="-33743874" y="-782586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3" name="Ellipse 1712">
              <a:extLst>
                <a:ext uri="{FF2B5EF4-FFF2-40B4-BE49-F238E27FC236}">
                  <a16:creationId xmlns:a16="http://schemas.microsoft.com/office/drawing/2014/main" id="{83A4A5F6-0A44-4150-67C7-8BDE3859E910}"/>
                </a:ext>
              </a:extLst>
            </p:cNvPr>
            <p:cNvSpPr/>
            <p:nvPr/>
          </p:nvSpPr>
          <p:spPr>
            <a:xfrm>
              <a:off x="-33271234" y="-797039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4" name="Ellipse 1713">
              <a:extLst>
                <a:ext uri="{FF2B5EF4-FFF2-40B4-BE49-F238E27FC236}">
                  <a16:creationId xmlns:a16="http://schemas.microsoft.com/office/drawing/2014/main" id="{8C037473-1824-A095-94EA-46E76DEBEE29}"/>
                </a:ext>
              </a:extLst>
            </p:cNvPr>
            <p:cNvSpPr/>
            <p:nvPr/>
          </p:nvSpPr>
          <p:spPr>
            <a:xfrm>
              <a:off x="-34521832" y="-782594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5" name="Ellipse 1714">
              <a:extLst>
                <a:ext uri="{FF2B5EF4-FFF2-40B4-BE49-F238E27FC236}">
                  <a16:creationId xmlns:a16="http://schemas.microsoft.com/office/drawing/2014/main" id="{7B1DF983-D58B-F511-858C-B240A40F99A5}"/>
                </a:ext>
              </a:extLst>
            </p:cNvPr>
            <p:cNvSpPr/>
            <p:nvPr/>
          </p:nvSpPr>
          <p:spPr>
            <a:xfrm>
              <a:off x="-32465080" y="-551565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6" name="Ellipse 1715">
              <a:extLst>
                <a:ext uri="{FF2B5EF4-FFF2-40B4-BE49-F238E27FC236}">
                  <a16:creationId xmlns:a16="http://schemas.microsoft.com/office/drawing/2014/main" id="{993B0172-26DB-61D3-FF66-4CF12D2DA253}"/>
                </a:ext>
              </a:extLst>
            </p:cNvPr>
            <p:cNvSpPr/>
            <p:nvPr/>
          </p:nvSpPr>
          <p:spPr>
            <a:xfrm>
              <a:off x="-34633003" y="-782594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7" name="Ellipse 1716">
              <a:extLst>
                <a:ext uri="{FF2B5EF4-FFF2-40B4-BE49-F238E27FC236}">
                  <a16:creationId xmlns:a16="http://schemas.microsoft.com/office/drawing/2014/main" id="{E5DEB1B2-BC0B-B2A7-D7C5-EF39743427B6}"/>
                </a:ext>
              </a:extLst>
            </p:cNvPr>
            <p:cNvSpPr/>
            <p:nvPr/>
          </p:nvSpPr>
          <p:spPr>
            <a:xfrm>
              <a:off x="-34744175" y="-782594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8" name="Ellipse 1717">
              <a:extLst>
                <a:ext uri="{FF2B5EF4-FFF2-40B4-BE49-F238E27FC236}">
                  <a16:creationId xmlns:a16="http://schemas.microsoft.com/office/drawing/2014/main" id="{15D4B237-79BA-5783-AC9C-AEB739165E0F}"/>
                </a:ext>
              </a:extLst>
            </p:cNvPr>
            <p:cNvSpPr/>
            <p:nvPr/>
          </p:nvSpPr>
          <p:spPr>
            <a:xfrm>
              <a:off x="-34855346" y="-782594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9" name="Ellipse 1718">
              <a:extLst>
                <a:ext uri="{FF2B5EF4-FFF2-40B4-BE49-F238E27FC236}">
                  <a16:creationId xmlns:a16="http://schemas.microsoft.com/office/drawing/2014/main" id="{A3431C3E-0408-D5D1-EBAE-554DAE68D436}"/>
                </a:ext>
              </a:extLst>
            </p:cNvPr>
            <p:cNvSpPr/>
            <p:nvPr/>
          </p:nvSpPr>
          <p:spPr>
            <a:xfrm>
              <a:off x="-34521832" y="-801848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0" name="Ellipse 1719">
              <a:extLst>
                <a:ext uri="{FF2B5EF4-FFF2-40B4-BE49-F238E27FC236}">
                  <a16:creationId xmlns:a16="http://schemas.microsoft.com/office/drawing/2014/main" id="{7567FEE0-FB52-D68D-4067-832C353B736E}"/>
                </a:ext>
              </a:extLst>
            </p:cNvPr>
            <p:cNvSpPr/>
            <p:nvPr/>
          </p:nvSpPr>
          <p:spPr>
            <a:xfrm>
              <a:off x="-34966517" y="-7825946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1" name="Ellipse 1720">
              <a:extLst>
                <a:ext uri="{FF2B5EF4-FFF2-40B4-BE49-F238E27FC236}">
                  <a16:creationId xmlns:a16="http://schemas.microsoft.com/office/drawing/2014/main" id="{7D19F5E1-7BBD-BCC3-32F0-0A3D7755D46A}"/>
                </a:ext>
              </a:extLst>
            </p:cNvPr>
            <p:cNvSpPr/>
            <p:nvPr/>
          </p:nvSpPr>
          <p:spPr>
            <a:xfrm>
              <a:off x="-32326277" y="-787379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2" name="Ellipse 1721">
              <a:extLst>
                <a:ext uri="{FF2B5EF4-FFF2-40B4-BE49-F238E27FC236}">
                  <a16:creationId xmlns:a16="http://schemas.microsoft.com/office/drawing/2014/main" id="{E265FF96-2A92-1CA5-4EF8-98D424F64880}"/>
                </a:ext>
              </a:extLst>
            </p:cNvPr>
            <p:cNvSpPr/>
            <p:nvPr/>
          </p:nvSpPr>
          <p:spPr>
            <a:xfrm>
              <a:off x="-32437287" y="-787387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3" name="Ellipse 1722">
              <a:extLst>
                <a:ext uri="{FF2B5EF4-FFF2-40B4-BE49-F238E27FC236}">
                  <a16:creationId xmlns:a16="http://schemas.microsoft.com/office/drawing/2014/main" id="{518DD364-EF08-F1C1-C14E-C058CDC958F1}"/>
                </a:ext>
              </a:extLst>
            </p:cNvPr>
            <p:cNvSpPr/>
            <p:nvPr/>
          </p:nvSpPr>
          <p:spPr>
            <a:xfrm>
              <a:off x="-32131969" y="-917435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4" name="Ellipse 1723">
              <a:extLst>
                <a:ext uri="{FF2B5EF4-FFF2-40B4-BE49-F238E27FC236}">
                  <a16:creationId xmlns:a16="http://schemas.microsoft.com/office/drawing/2014/main" id="{19327E14-42E0-B64E-E5D2-C5B35B06AA56}"/>
                </a:ext>
              </a:extLst>
            </p:cNvPr>
            <p:cNvSpPr/>
            <p:nvPr/>
          </p:nvSpPr>
          <p:spPr>
            <a:xfrm>
              <a:off x="-32548459" y="-787387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5" name="Ellipse 1724">
              <a:extLst>
                <a:ext uri="{FF2B5EF4-FFF2-40B4-BE49-F238E27FC236}">
                  <a16:creationId xmlns:a16="http://schemas.microsoft.com/office/drawing/2014/main" id="{F62AB1AB-A0C6-0E1F-62CB-A34574968A41}"/>
                </a:ext>
              </a:extLst>
            </p:cNvPr>
            <p:cNvSpPr/>
            <p:nvPr/>
          </p:nvSpPr>
          <p:spPr>
            <a:xfrm>
              <a:off x="-32881892" y="-787387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6" name="Ellipse 1725">
              <a:extLst>
                <a:ext uri="{FF2B5EF4-FFF2-40B4-BE49-F238E27FC236}">
                  <a16:creationId xmlns:a16="http://schemas.microsoft.com/office/drawing/2014/main" id="{6058ADF4-36F7-13C1-6C78-0B995D2A9550}"/>
                </a:ext>
              </a:extLst>
            </p:cNvPr>
            <p:cNvSpPr/>
            <p:nvPr/>
          </p:nvSpPr>
          <p:spPr>
            <a:xfrm>
              <a:off x="-32993064" y="-787387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7" name="Ellipse 1726">
              <a:extLst>
                <a:ext uri="{FF2B5EF4-FFF2-40B4-BE49-F238E27FC236}">
                  <a16:creationId xmlns:a16="http://schemas.microsoft.com/office/drawing/2014/main" id="{D8B35D91-922F-FAA0-C147-381669C5B248}"/>
                </a:ext>
              </a:extLst>
            </p:cNvPr>
            <p:cNvSpPr/>
            <p:nvPr/>
          </p:nvSpPr>
          <p:spPr>
            <a:xfrm>
              <a:off x="-32965674" y="-493747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8" name="Ellipse 1727">
              <a:extLst>
                <a:ext uri="{FF2B5EF4-FFF2-40B4-BE49-F238E27FC236}">
                  <a16:creationId xmlns:a16="http://schemas.microsoft.com/office/drawing/2014/main" id="{11B2F93A-A524-EA7B-0B5E-3497FA1A255F}"/>
                </a:ext>
              </a:extLst>
            </p:cNvPr>
            <p:cNvSpPr/>
            <p:nvPr/>
          </p:nvSpPr>
          <p:spPr>
            <a:xfrm>
              <a:off x="-33326578" y="-787387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9" name="Ellipse 1728">
              <a:extLst>
                <a:ext uri="{FF2B5EF4-FFF2-40B4-BE49-F238E27FC236}">
                  <a16:creationId xmlns:a16="http://schemas.microsoft.com/office/drawing/2014/main" id="{17877A78-2803-393F-2D05-492437849D6E}"/>
                </a:ext>
              </a:extLst>
            </p:cNvPr>
            <p:cNvSpPr/>
            <p:nvPr/>
          </p:nvSpPr>
          <p:spPr>
            <a:xfrm>
              <a:off x="-34633003" y="-801848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0" name="Ellipse 1729">
              <a:extLst>
                <a:ext uri="{FF2B5EF4-FFF2-40B4-BE49-F238E27FC236}">
                  <a16:creationId xmlns:a16="http://schemas.microsoft.com/office/drawing/2014/main" id="{7890DDA3-2B01-C6C2-4C46-F60E8DFDF8CF}"/>
                </a:ext>
              </a:extLst>
            </p:cNvPr>
            <p:cNvSpPr/>
            <p:nvPr/>
          </p:nvSpPr>
          <p:spPr>
            <a:xfrm>
              <a:off x="-32909927" y="-541866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1" name="Ellipse 1730">
              <a:extLst>
                <a:ext uri="{FF2B5EF4-FFF2-40B4-BE49-F238E27FC236}">
                  <a16:creationId xmlns:a16="http://schemas.microsoft.com/office/drawing/2014/main" id="{A8FF6E1E-CA76-A017-C5AE-DC66D80CFE80}"/>
                </a:ext>
              </a:extLst>
            </p:cNvPr>
            <p:cNvSpPr/>
            <p:nvPr/>
          </p:nvSpPr>
          <p:spPr>
            <a:xfrm>
              <a:off x="-33882435" y="-806641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2" name="Ellipse 1731">
              <a:extLst>
                <a:ext uri="{FF2B5EF4-FFF2-40B4-BE49-F238E27FC236}">
                  <a16:creationId xmlns:a16="http://schemas.microsoft.com/office/drawing/2014/main" id="{0060546E-C842-9313-77E2-4FF5C352C0D2}"/>
                </a:ext>
              </a:extLst>
            </p:cNvPr>
            <p:cNvSpPr/>
            <p:nvPr/>
          </p:nvSpPr>
          <p:spPr>
            <a:xfrm>
              <a:off x="-32798756" y="-541866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3" name="Ellipse 1732">
              <a:extLst>
                <a:ext uri="{FF2B5EF4-FFF2-40B4-BE49-F238E27FC236}">
                  <a16:creationId xmlns:a16="http://schemas.microsoft.com/office/drawing/2014/main" id="{69D89B02-3134-05EC-2E00-ADDEC3C6D6BA}"/>
                </a:ext>
              </a:extLst>
            </p:cNvPr>
            <p:cNvSpPr/>
            <p:nvPr/>
          </p:nvSpPr>
          <p:spPr>
            <a:xfrm>
              <a:off x="-32548459" y="-902918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4" name="Ellipse 1733">
              <a:extLst>
                <a:ext uri="{FF2B5EF4-FFF2-40B4-BE49-F238E27FC236}">
                  <a16:creationId xmlns:a16="http://schemas.microsoft.com/office/drawing/2014/main" id="{0CCFF719-C12F-D071-56FC-5A180D72FA0B}"/>
                </a:ext>
              </a:extLst>
            </p:cNvPr>
            <p:cNvSpPr/>
            <p:nvPr/>
          </p:nvSpPr>
          <p:spPr>
            <a:xfrm>
              <a:off x="-32687584" y="-541866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5" name="Ellipse 1734">
              <a:extLst>
                <a:ext uri="{FF2B5EF4-FFF2-40B4-BE49-F238E27FC236}">
                  <a16:creationId xmlns:a16="http://schemas.microsoft.com/office/drawing/2014/main" id="{182E7D24-0ABE-27E5-1695-608E8ED4D11C}"/>
                </a:ext>
              </a:extLst>
            </p:cNvPr>
            <p:cNvSpPr/>
            <p:nvPr/>
          </p:nvSpPr>
          <p:spPr>
            <a:xfrm>
              <a:off x="-33437749" y="-787387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6" name="Ellipse 1735">
              <a:extLst>
                <a:ext uri="{FF2B5EF4-FFF2-40B4-BE49-F238E27FC236}">
                  <a16:creationId xmlns:a16="http://schemas.microsoft.com/office/drawing/2014/main" id="{69CB106D-0E0C-4877-7F19-7406437C1FF9}"/>
                </a:ext>
              </a:extLst>
            </p:cNvPr>
            <p:cNvSpPr/>
            <p:nvPr/>
          </p:nvSpPr>
          <p:spPr>
            <a:xfrm>
              <a:off x="-32576413" y="-541866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7" name="Ellipse 1736">
              <a:extLst>
                <a:ext uri="{FF2B5EF4-FFF2-40B4-BE49-F238E27FC236}">
                  <a16:creationId xmlns:a16="http://schemas.microsoft.com/office/drawing/2014/main" id="{06E19211-9EED-E9C4-0FAB-8A8A2C34E431}"/>
                </a:ext>
              </a:extLst>
            </p:cNvPr>
            <p:cNvSpPr/>
            <p:nvPr/>
          </p:nvSpPr>
          <p:spPr>
            <a:xfrm>
              <a:off x="-32659630" y="-902918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8" name="Ellipse 1737">
              <a:extLst>
                <a:ext uri="{FF2B5EF4-FFF2-40B4-BE49-F238E27FC236}">
                  <a16:creationId xmlns:a16="http://schemas.microsoft.com/office/drawing/2014/main" id="{7A6CBA78-AB2E-8BE9-D04F-2DD1993E3946}"/>
                </a:ext>
              </a:extLst>
            </p:cNvPr>
            <p:cNvSpPr/>
            <p:nvPr/>
          </p:nvSpPr>
          <p:spPr>
            <a:xfrm>
              <a:off x="-33771264" y="-806641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9" name="Ellipse 1738">
              <a:extLst>
                <a:ext uri="{FF2B5EF4-FFF2-40B4-BE49-F238E27FC236}">
                  <a16:creationId xmlns:a16="http://schemas.microsoft.com/office/drawing/2014/main" id="{43706171-0662-9149-6551-AC30E55720D7}"/>
                </a:ext>
              </a:extLst>
            </p:cNvPr>
            <p:cNvSpPr/>
            <p:nvPr/>
          </p:nvSpPr>
          <p:spPr>
            <a:xfrm>
              <a:off x="-33548921" y="-787387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0" name="Ellipse 1739">
              <a:extLst>
                <a:ext uri="{FF2B5EF4-FFF2-40B4-BE49-F238E27FC236}">
                  <a16:creationId xmlns:a16="http://schemas.microsoft.com/office/drawing/2014/main" id="{5C53F9CB-FEA6-287B-D187-D2B1944F55DE}"/>
                </a:ext>
              </a:extLst>
            </p:cNvPr>
            <p:cNvSpPr/>
            <p:nvPr/>
          </p:nvSpPr>
          <p:spPr>
            <a:xfrm>
              <a:off x="-33548921" y="-806641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1" name="Ellipse 1740">
              <a:extLst>
                <a:ext uri="{FF2B5EF4-FFF2-40B4-BE49-F238E27FC236}">
                  <a16:creationId xmlns:a16="http://schemas.microsoft.com/office/drawing/2014/main" id="{4B93E149-A402-E178-BD11-62DB4B633738}"/>
                </a:ext>
              </a:extLst>
            </p:cNvPr>
            <p:cNvSpPr/>
            <p:nvPr/>
          </p:nvSpPr>
          <p:spPr>
            <a:xfrm>
              <a:off x="-32770802" y="-902918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2" name="Ellipse 1741">
              <a:extLst>
                <a:ext uri="{FF2B5EF4-FFF2-40B4-BE49-F238E27FC236}">
                  <a16:creationId xmlns:a16="http://schemas.microsoft.com/office/drawing/2014/main" id="{BEA9EA9D-8C52-DF27-AB32-EF6C1E96B828}"/>
                </a:ext>
              </a:extLst>
            </p:cNvPr>
            <p:cNvSpPr/>
            <p:nvPr/>
          </p:nvSpPr>
          <p:spPr>
            <a:xfrm>
              <a:off x="-33660092" y="-787387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3" name="Ellipse 1742">
              <a:extLst>
                <a:ext uri="{FF2B5EF4-FFF2-40B4-BE49-F238E27FC236}">
                  <a16:creationId xmlns:a16="http://schemas.microsoft.com/office/drawing/2014/main" id="{D70DD2EE-FB80-6B5F-2526-ED6F17441D72}"/>
                </a:ext>
              </a:extLst>
            </p:cNvPr>
            <p:cNvSpPr/>
            <p:nvPr/>
          </p:nvSpPr>
          <p:spPr>
            <a:xfrm>
              <a:off x="-33326578" y="-806641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4" name="Ellipse 1743">
              <a:extLst>
                <a:ext uri="{FF2B5EF4-FFF2-40B4-BE49-F238E27FC236}">
                  <a16:creationId xmlns:a16="http://schemas.microsoft.com/office/drawing/2014/main" id="{E7C20735-9E5D-E918-8311-5E0A122B50CC}"/>
                </a:ext>
              </a:extLst>
            </p:cNvPr>
            <p:cNvSpPr/>
            <p:nvPr/>
          </p:nvSpPr>
          <p:spPr>
            <a:xfrm>
              <a:off x="-33771264" y="-787387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5" name="Ellipse 1744">
              <a:extLst>
                <a:ext uri="{FF2B5EF4-FFF2-40B4-BE49-F238E27FC236}">
                  <a16:creationId xmlns:a16="http://schemas.microsoft.com/office/drawing/2014/main" id="{64123F4A-BCF8-0DD7-E86B-82A01A23AD04}"/>
                </a:ext>
              </a:extLst>
            </p:cNvPr>
            <p:cNvSpPr/>
            <p:nvPr/>
          </p:nvSpPr>
          <p:spPr>
            <a:xfrm>
              <a:off x="-33215407" y="-806641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6" name="Ellipse 1745">
              <a:extLst>
                <a:ext uri="{FF2B5EF4-FFF2-40B4-BE49-F238E27FC236}">
                  <a16:creationId xmlns:a16="http://schemas.microsoft.com/office/drawing/2014/main" id="{ADD159CB-2DAC-4D67-2033-CC73D88EF98F}"/>
                </a:ext>
              </a:extLst>
            </p:cNvPr>
            <p:cNvSpPr/>
            <p:nvPr/>
          </p:nvSpPr>
          <p:spPr>
            <a:xfrm>
              <a:off x="-33882435" y="-787387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7" name="Ellipse 1746">
              <a:extLst>
                <a:ext uri="{FF2B5EF4-FFF2-40B4-BE49-F238E27FC236}">
                  <a16:creationId xmlns:a16="http://schemas.microsoft.com/office/drawing/2014/main" id="{2CCB287C-E731-9850-ED43-256635FC8ED7}"/>
                </a:ext>
              </a:extLst>
            </p:cNvPr>
            <p:cNvSpPr/>
            <p:nvPr/>
          </p:nvSpPr>
          <p:spPr>
            <a:xfrm>
              <a:off x="-33104235" y="-806641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8" name="Ellipse 1747">
              <a:extLst>
                <a:ext uri="{FF2B5EF4-FFF2-40B4-BE49-F238E27FC236}">
                  <a16:creationId xmlns:a16="http://schemas.microsoft.com/office/drawing/2014/main" id="{ECF8D0F4-090F-7C05-BF6C-FFDB8AF462EE}"/>
                </a:ext>
              </a:extLst>
            </p:cNvPr>
            <p:cNvSpPr/>
            <p:nvPr/>
          </p:nvSpPr>
          <p:spPr>
            <a:xfrm>
              <a:off x="-32965674" y="-532263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9" name="Ellipse 1748">
              <a:extLst>
                <a:ext uri="{FF2B5EF4-FFF2-40B4-BE49-F238E27FC236}">
                  <a16:creationId xmlns:a16="http://schemas.microsoft.com/office/drawing/2014/main" id="{54EA8C2B-DCBE-32B6-53E0-F3F1ED78E198}"/>
                </a:ext>
              </a:extLst>
            </p:cNvPr>
            <p:cNvSpPr/>
            <p:nvPr/>
          </p:nvSpPr>
          <p:spPr>
            <a:xfrm>
              <a:off x="-32881892" y="-902918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0" name="Ellipse 1749">
              <a:extLst>
                <a:ext uri="{FF2B5EF4-FFF2-40B4-BE49-F238E27FC236}">
                  <a16:creationId xmlns:a16="http://schemas.microsoft.com/office/drawing/2014/main" id="{9D7FA2FF-9219-7713-59C6-BF1EB646651E}"/>
                </a:ext>
              </a:extLst>
            </p:cNvPr>
            <p:cNvSpPr/>
            <p:nvPr/>
          </p:nvSpPr>
          <p:spPr>
            <a:xfrm>
              <a:off x="-33993606" y="-7873879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1" name="Ellipse 1750">
              <a:extLst>
                <a:ext uri="{FF2B5EF4-FFF2-40B4-BE49-F238E27FC236}">
                  <a16:creationId xmlns:a16="http://schemas.microsoft.com/office/drawing/2014/main" id="{8AF6BD0E-A863-96AA-67FA-A897397DDF1A}"/>
                </a:ext>
              </a:extLst>
            </p:cNvPr>
            <p:cNvSpPr/>
            <p:nvPr/>
          </p:nvSpPr>
          <p:spPr>
            <a:xfrm>
              <a:off x="-32993064" y="-902918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2" name="Ellipse 1751">
              <a:extLst>
                <a:ext uri="{FF2B5EF4-FFF2-40B4-BE49-F238E27FC236}">
                  <a16:creationId xmlns:a16="http://schemas.microsoft.com/office/drawing/2014/main" id="{194191AA-5F8A-34B3-12A1-C16C3784C209}"/>
                </a:ext>
              </a:extLst>
            </p:cNvPr>
            <p:cNvSpPr/>
            <p:nvPr/>
          </p:nvSpPr>
          <p:spPr>
            <a:xfrm>
              <a:off x="-32993064" y="-806641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3" name="Ellipse 1752">
              <a:extLst>
                <a:ext uri="{FF2B5EF4-FFF2-40B4-BE49-F238E27FC236}">
                  <a16:creationId xmlns:a16="http://schemas.microsoft.com/office/drawing/2014/main" id="{75B4C435-AC62-29A2-F0E4-5D6428236608}"/>
                </a:ext>
              </a:extLst>
            </p:cNvPr>
            <p:cNvSpPr/>
            <p:nvPr/>
          </p:nvSpPr>
          <p:spPr>
            <a:xfrm>
              <a:off x="-34272018" y="-787355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4" name="Ellipse 1753">
              <a:extLst>
                <a:ext uri="{FF2B5EF4-FFF2-40B4-BE49-F238E27FC236}">
                  <a16:creationId xmlns:a16="http://schemas.microsoft.com/office/drawing/2014/main" id="{0170716D-FFBE-B7E0-644A-6163DFFE4F45}"/>
                </a:ext>
              </a:extLst>
            </p:cNvPr>
            <p:cNvSpPr/>
            <p:nvPr/>
          </p:nvSpPr>
          <p:spPr>
            <a:xfrm>
              <a:off x="-34383190" y="-787355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5" name="Ellipse 1754">
              <a:extLst>
                <a:ext uri="{FF2B5EF4-FFF2-40B4-BE49-F238E27FC236}">
                  <a16:creationId xmlns:a16="http://schemas.microsoft.com/office/drawing/2014/main" id="{DDF556C8-7DF9-395E-BCB6-4FF0E9BA33A4}"/>
                </a:ext>
              </a:extLst>
            </p:cNvPr>
            <p:cNvSpPr/>
            <p:nvPr/>
          </p:nvSpPr>
          <p:spPr>
            <a:xfrm>
              <a:off x="-33104235" y="-902918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6" name="Ellipse 1755">
              <a:extLst>
                <a:ext uri="{FF2B5EF4-FFF2-40B4-BE49-F238E27FC236}">
                  <a16:creationId xmlns:a16="http://schemas.microsoft.com/office/drawing/2014/main" id="{3F765A47-B0BE-A1B0-3E9E-D931E08A4EF0}"/>
                </a:ext>
              </a:extLst>
            </p:cNvPr>
            <p:cNvSpPr/>
            <p:nvPr/>
          </p:nvSpPr>
          <p:spPr>
            <a:xfrm>
              <a:off x="-33215407" y="-902918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7" name="Ellipse 1756">
              <a:extLst>
                <a:ext uri="{FF2B5EF4-FFF2-40B4-BE49-F238E27FC236}">
                  <a16:creationId xmlns:a16="http://schemas.microsoft.com/office/drawing/2014/main" id="{F54598E6-C50D-56E2-B0B9-A4EAB68B9CAC}"/>
                </a:ext>
              </a:extLst>
            </p:cNvPr>
            <p:cNvSpPr/>
            <p:nvPr/>
          </p:nvSpPr>
          <p:spPr>
            <a:xfrm>
              <a:off x="-34494361" y="-7873557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8" name="Ellipse 1757">
              <a:extLst>
                <a:ext uri="{FF2B5EF4-FFF2-40B4-BE49-F238E27FC236}">
                  <a16:creationId xmlns:a16="http://schemas.microsoft.com/office/drawing/2014/main" id="{EFDFFEDB-121C-9E2D-5A5B-E4D13EDFA070}"/>
                </a:ext>
              </a:extLst>
            </p:cNvPr>
            <p:cNvSpPr/>
            <p:nvPr/>
          </p:nvSpPr>
          <p:spPr>
            <a:xfrm>
              <a:off x="-33326578" y="-902918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9" name="Ellipse 1758">
              <a:extLst>
                <a:ext uri="{FF2B5EF4-FFF2-40B4-BE49-F238E27FC236}">
                  <a16:creationId xmlns:a16="http://schemas.microsoft.com/office/drawing/2014/main" id="{79CD2D7B-59AB-4C84-20FA-483DFA75D746}"/>
                </a:ext>
              </a:extLst>
            </p:cNvPr>
            <p:cNvSpPr/>
            <p:nvPr/>
          </p:nvSpPr>
          <p:spPr>
            <a:xfrm>
              <a:off x="-32242898" y="-792189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0" name="Ellipse 1759">
              <a:extLst>
                <a:ext uri="{FF2B5EF4-FFF2-40B4-BE49-F238E27FC236}">
                  <a16:creationId xmlns:a16="http://schemas.microsoft.com/office/drawing/2014/main" id="{A11C98F1-4251-38B8-A1F4-8FA53CAE3997}"/>
                </a:ext>
              </a:extLst>
            </p:cNvPr>
            <p:cNvSpPr/>
            <p:nvPr/>
          </p:nvSpPr>
          <p:spPr>
            <a:xfrm>
              <a:off x="-32659630" y="-806641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1" name="Ellipse 1760">
              <a:extLst>
                <a:ext uri="{FF2B5EF4-FFF2-40B4-BE49-F238E27FC236}">
                  <a16:creationId xmlns:a16="http://schemas.microsoft.com/office/drawing/2014/main" id="{BB5011A2-9C6B-3819-84C0-ED02E49921CD}"/>
                </a:ext>
              </a:extLst>
            </p:cNvPr>
            <p:cNvSpPr/>
            <p:nvPr/>
          </p:nvSpPr>
          <p:spPr>
            <a:xfrm>
              <a:off x="-32354070" y="-792189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2" name="Ellipse 1761">
              <a:extLst>
                <a:ext uri="{FF2B5EF4-FFF2-40B4-BE49-F238E27FC236}">
                  <a16:creationId xmlns:a16="http://schemas.microsoft.com/office/drawing/2014/main" id="{923A8CBB-E7D4-A1CC-C528-23B1873018E8}"/>
                </a:ext>
              </a:extLst>
            </p:cNvPr>
            <p:cNvSpPr/>
            <p:nvPr/>
          </p:nvSpPr>
          <p:spPr>
            <a:xfrm>
              <a:off x="-32465241" y="-792189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3" name="Ellipse 1762">
              <a:extLst>
                <a:ext uri="{FF2B5EF4-FFF2-40B4-BE49-F238E27FC236}">
                  <a16:creationId xmlns:a16="http://schemas.microsoft.com/office/drawing/2014/main" id="{4D140886-F89B-3B2E-6EAE-E7684F63A55D}"/>
                </a:ext>
              </a:extLst>
            </p:cNvPr>
            <p:cNvSpPr/>
            <p:nvPr/>
          </p:nvSpPr>
          <p:spPr>
            <a:xfrm>
              <a:off x="-32548459" y="-806641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4" name="Ellipse 1763">
              <a:extLst>
                <a:ext uri="{FF2B5EF4-FFF2-40B4-BE49-F238E27FC236}">
                  <a16:creationId xmlns:a16="http://schemas.microsoft.com/office/drawing/2014/main" id="{5C8F101B-8D46-9224-707D-65EBE15B612B}"/>
                </a:ext>
              </a:extLst>
            </p:cNvPr>
            <p:cNvSpPr/>
            <p:nvPr/>
          </p:nvSpPr>
          <p:spPr>
            <a:xfrm>
              <a:off x="-33021018" y="-522612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5" name="Ellipse 1764">
              <a:extLst>
                <a:ext uri="{FF2B5EF4-FFF2-40B4-BE49-F238E27FC236}">
                  <a16:creationId xmlns:a16="http://schemas.microsoft.com/office/drawing/2014/main" id="{2ACD3CE6-9670-4A61-2E88-A69A3C0AD2AC}"/>
                </a:ext>
              </a:extLst>
            </p:cNvPr>
            <p:cNvSpPr/>
            <p:nvPr/>
          </p:nvSpPr>
          <p:spPr>
            <a:xfrm>
              <a:off x="-32576413" y="-792189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6" name="Ellipse 1765">
              <a:extLst>
                <a:ext uri="{FF2B5EF4-FFF2-40B4-BE49-F238E27FC236}">
                  <a16:creationId xmlns:a16="http://schemas.microsoft.com/office/drawing/2014/main" id="{DD108B53-BE22-1E29-14EA-149C64D3CEA0}"/>
                </a:ext>
              </a:extLst>
            </p:cNvPr>
            <p:cNvSpPr/>
            <p:nvPr/>
          </p:nvSpPr>
          <p:spPr>
            <a:xfrm>
              <a:off x="-32909927" y="-522612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7" name="Ellipse 1766">
              <a:extLst>
                <a:ext uri="{FF2B5EF4-FFF2-40B4-BE49-F238E27FC236}">
                  <a16:creationId xmlns:a16="http://schemas.microsoft.com/office/drawing/2014/main" id="{41331831-93A3-542A-3369-A493B842F75A}"/>
                </a:ext>
              </a:extLst>
            </p:cNvPr>
            <p:cNvSpPr/>
            <p:nvPr/>
          </p:nvSpPr>
          <p:spPr>
            <a:xfrm>
              <a:off x="-32909927" y="-792189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8" name="Ellipse 1767">
              <a:extLst>
                <a:ext uri="{FF2B5EF4-FFF2-40B4-BE49-F238E27FC236}">
                  <a16:creationId xmlns:a16="http://schemas.microsoft.com/office/drawing/2014/main" id="{72BE805A-D753-198B-EC02-566CF8A72D1B}"/>
                </a:ext>
              </a:extLst>
            </p:cNvPr>
            <p:cNvSpPr/>
            <p:nvPr/>
          </p:nvSpPr>
          <p:spPr>
            <a:xfrm>
              <a:off x="-32798756" y="-522612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9" name="Ellipse 1768">
              <a:extLst>
                <a:ext uri="{FF2B5EF4-FFF2-40B4-BE49-F238E27FC236}">
                  <a16:creationId xmlns:a16="http://schemas.microsoft.com/office/drawing/2014/main" id="{EF904DF0-08AD-A106-93DF-13197831EACB}"/>
                </a:ext>
              </a:extLst>
            </p:cNvPr>
            <p:cNvSpPr/>
            <p:nvPr/>
          </p:nvSpPr>
          <p:spPr>
            <a:xfrm>
              <a:off x="-32131727" y="-907720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0" name="Ellipse 1769">
              <a:extLst>
                <a:ext uri="{FF2B5EF4-FFF2-40B4-BE49-F238E27FC236}">
                  <a16:creationId xmlns:a16="http://schemas.microsoft.com/office/drawing/2014/main" id="{263B4E14-6661-EC9F-7668-ADFE07AB136C}"/>
                </a:ext>
              </a:extLst>
            </p:cNvPr>
            <p:cNvSpPr/>
            <p:nvPr/>
          </p:nvSpPr>
          <p:spPr>
            <a:xfrm>
              <a:off x="-32687584" y="-5226122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1" name="Ellipse 1770">
              <a:extLst>
                <a:ext uri="{FF2B5EF4-FFF2-40B4-BE49-F238E27FC236}">
                  <a16:creationId xmlns:a16="http://schemas.microsoft.com/office/drawing/2014/main" id="{2E04EF87-CE86-E981-E1C1-0DECF12A3D80}"/>
                </a:ext>
              </a:extLst>
            </p:cNvPr>
            <p:cNvSpPr/>
            <p:nvPr/>
          </p:nvSpPr>
          <p:spPr>
            <a:xfrm>
              <a:off x="-32353909" y="-9174194"/>
              <a:ext cx="27390" cy="2739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2" name="Ellipse 1771">
              <a:extLst>
                <a:ext uri="{FF2B5EF4-FFF2-40B4-BE49-F238E27FC236}">
                  <a16:creationId xmlns:a16="http://schemas.microsoft.com/office/drawing/2014/main" id="{B51A399C-B32D-7AEC-6EED-C111DF9E39F9}"/>
                </a:ext>
              </a:extLst>
            </p:cNvPr>
            <p:cNvSpPr/>
            <p:nvPr/>
          </p:nvSpPr>
          <p:spPr>
            <a:xfrm>
              <a:off x="-33076845" y="-493747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3" name="Ellipse 1772">
              <a:extLst>
                <a:ext uri="{FF2B5EF4-FFF2-40B4-BE49-F238E27FC236}">
                  <a16:creationId xmlns:a16="http://schemas.microsoft.com/office/drawing/2014/main" id="{49F511AC-F9EB-BF45-BC80-E007B9C3FB13}"/>
                </a:ext>
              </a:extLst>
            </p:cNvPr>
            <p:cNvSpPr/>
            <p:nvPr/>
          </p:nvSpPr>
          <p:spPr>
            <a:xfrm>
              <a:off x="-32242898" y="-907720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4" name="Ellipse 1773">
              <a:extLst>
                <a:ext uri="{FF2B5EF4-FFF2-40B4-BE49-F238E27FC236}">
                  <a16:creationId xmlns:a16="http://schemas.microsoft.com/office/drawing/2014/main" id="{4DFF896E-62D1-F1D6-C02D-D8926022019A}"/>
                </a:ext>
              </a:extLst>
            </p:cNvPr>
            <p:cNvSpPr/>
            <p:nvPr/>
          </p:nvSpPr>
          <p:spPr>
            <a:xfrm>
              <a:off x="-33021018" y="-792189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5" name="Ellipse 1774">
              <a:extLst>
                <a:ext uri="{FF2B5EF4-FFF2-40B4-BE49-F238E27FC236}">
                  <a16:creationId xmlns:a16="http://schemas.microsoft.com/office/drawing/2014/main" id="{08AE304D-8848-5AB2-89BA-CFDCB1B2C5D3}"/>
                </a:ext>
              </a:extLst>
            </p:cNvPr>
            <p:cNvSpPr/>
            <p:nvPr/>
          </p:nvSpPr>
          <p:spPr>
            <a:xfrm>
              <a:off x="-33132189" y="-792189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6" name="Ellipse 1775">
              <a:extLst>
                <a:ext uri="{FF2B5EF4-FFF2-40B4-BE49-F238E27FC236}">
                  <a16:creationId xmlns:a16="http://schemas.microsoft.com/office/drawing/2014/main" id="{EAD391AA-88AE-78AA-EDA5-A9CCBE776809}"/>
                </a:ext>
              </a:extLst>
            </p:cNvPr>
            <p:cNvSpPr/>
            <p:nvPr/>
          </p:nvSpPr>
          <p:spPr>
            <a:xfrm>
              <a:off x="-33243361" y="-792189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7" name="Ellipse 1776">
              <a:extLst>
                <a:ext uri="{FF2B5EF4-FFF2-40B4-BE49-F238E27FC236}">
                  <a16:creationId xmlns:a16="http://schemas.microsoft.com/office/drawing/2014/main" id="{29AE1701-0326-5843-03E8-DA75CC4F0A5A}"/>
                </a:ext>
              </a:extLst>
            </p:cNvPr>
            <p:cNvSpPr/>
            <p:nvPr/>
          </p:nvSpPr>
          <p:spPr>
            <a:xfrm>
              <a:off x="-32326277" y="-806633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8" name="Ellipse 1777">
              <a:extLst>
                <a:ext uri="{FF2B5EF4-FFF2-40B4-BE49-F238E27FC236}">
                  <a16:creationId xmlns:a16="http://schemas.microsoft.com/office/drawing/2014/main" id="{04E4B9BE-B397-E5B0-A222-FB49292AA382}"/>
                </a:ext>
              </a:extLst>
            </p:cNvPr>
            <p:cNvSpPr/>
            <p:nvPr/>
          </p:nvSpPr>
          <p:spPr>
            <a:xfrm>
              <a:off x="-33465703" y="-792189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9" name="Ellipse 1778">
              <a:extLst>
                <a:ext uri="{FF2B5EF4-FFF2-40B4-BE49-F238E27FC236}">
                  <a16:creationId xmlns:a16="http://schemas.microsoft.com/office/drawing/2014/main" id="{4443E2AE-0909-0B60-CC71-27807904B772}"/>
                </a:ext>
              </a:extLst>
            </p:cNvPr>
            <p:cNvSpPr/>
            <p:nvPr/>
          </p:nvSpPr>
          <p:spPr>
            <a:xfrm>
              <a:off x="-32354070" y="-907720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0" name="Ellipse 1779">
              <a:extLst>
                <a:ext uri="{FF2B5EF4-FFF2-40B4-BE49-F238E27FC236}">
                  <a16:creationId xmlns:a16="http://schemas.microsoft.com/office/drawing/2014/main" id="{A5DA29D4-80BA-1D5E-448C-1D74BD216EEF}"/>
                </a:ext>
              </a:extLst>
            </p:cNvPr>
            <p:cNvSpPr/>
            <p:nvPr/>
          </p:nvSpPr>
          <p:spPr>
            <a:xfrm>
              <a:off x="-32965674" y="-5130095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1" name="Ellipse 1780">
              <a:extLst>
                <a:ext uri="{FF2B5EF4-FFF2-40B4-BE49-F238E27FC236}">
                  <a16:creationId xmlns:a16="http://schemas.microsoft.com/office/drawing/2014/main" id="{B943CE93-A672-797D-9322-3FD6EDED2DE4}"/>
                </a:ext>
              </a:extLst>
            </p:cNvPr>
            <p:cNvSpPr/>
            <p:nvPr/>
          </p:nvSpPr>
          <p:spPr>
            <a:xfrm>
              <a:off x="-32465241" y="-907720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2" name="Ellipse 1781">
              <a:extLst>
                <a:ext uri="{FF2B5EF4-FFF2-40B4-BE49-F238E27FC236}">
                  <a16:creationId xmlns:a16="http://schemas.microsoft.com/office/drawing/2014/main" id="{D5E61E80-3A92-237F-A02C-207D88DE645D}"/>
                </a:ext>
              </a:extLst>
            </p:cNvPr>
            <p:cNvSpPr/>
            <p:nvPr/>
          </p:nvSpPr>
          <p:spPr>
            <a:xfrm>
              <a:off x="-33576875" y="-792189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3" name="Ellipse 1782">
              <a:extLst>
                <a:ext uri="{FF2B5EF4-FFF2-40B4-BE49-F238E27FC236}">
                  <a16:creationId xmlns:a16="http://schemas.microsoft.com/office/drawing/2014/main" id="{E21F5B91-0AF7-B216-502F-870C599364DB}"/>
                </a:ext>
              </a:extLst>
            </p:cNvPr>
            <p:cNvSpPr/>
            <p:nvPr/>
          </p:nvSpPr>
          <p:spPr>
            <a:xfrm>
              <a:off x="-32576413" y="-907720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4" name="Ellipse 1783">
              <a:extLst>
                <a:ext uri="{FF2B5EF4-FFF2-40B4-BE49-F238E27FC236}">
                  <a16:creationId xmlns:a16="http://schemas.microsoft.com/office/drawing/2014/main" id="{E67D6CD2-CA7C-89B1-666C-5351EE7006CE}"/>
                </a:ext>
              </a:extLst>
            </p:cNvPr>
            <p:cNvSpPr/>
            <p:nvPr/>
          </p:nvSpPr>
          <p:spPr>
            <a:xfrm>
              <a:off x="-32215106" y="-806633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5" name="Ellipse 1784">
              <a:extLst>
                <a:ext uri="{FF2B5EF4-FFF2-40B4-BE49-F238E27FC236}">
                  <a16:creationId xmlns:a16="http://schemas.microsoft.com/office/drawing/2014/main" id="{ADC8A579-5B7B-25B0-9123-04921E2FFF5A}"/>
                </a:ext>
              </a:extLst>
            </p:cNvPr>
            <p:cNvSpPr/>
            <p:nvPr/>
          </p:nvSpPr>
          <p:spPr>
            <a:xfrm>
              <a:off x="-32103934" y="-8066337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6" name="Ellipse 1785">
              <a:extLst>
                <a:ext uri="{FF2B5EF4-FFF2-40B4-BE49-F238E27FC236}">
                  <a16:creationId xmlns:a16="http://schemas.microsoft.com/office/drawing/2014/main" id="{C88128F6-E445-B018-9354-18037E030336}"/>
                </a:ext>
              </a:extLst>
            </p:cNvPr>
            <p:cNvSpPr/>
            <p:nvPr/>
          </p:nvSpPr>
          <p:spPr>
            <a:xfrm>
              <a:off x="-32687584" y="-907720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7" name="Ellipse 1786">
              <a:extLst>
                <a:ext uri="{FF2B5EF4-FFF2-40B4-BE49-F238E27FC236}">
                  <a16:creationId xmlns:a16="http://schemas.microsoft.com/office/drawing/2014/main" id="{F7D306AB-DC11-28F3-FDC7-D17FB994EFF5}"/>
                </a:ext>
              </a:extLst>
            </p:cNvPr>
            <p:cNvSpPr/>
            <p:nvPr/>
          </p:nvSpPr>
          <p:spPr>
            <a:xfrm>
              <a:off x="-34966517" y="-801848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8" name="Ellipse 1787">
              <a:extLst>
                <a:ext uri="{FF2B5EF4-FFF2-40B4-BE49-F238E27FC236}">
                  <a16:creationId xmlns:a16="http://schemas.microsoft.com/office/drawing/2014/main" id="{990FAAB0-E6C1-8856-72B2-D3E68D29E9D9}"/>
                </a:ext>
              </a:extLst>
            </p:cNvPr>
            <p:cNvSpPr/>
            <p:nvPr/>
          </p:nvSpPr>
          <p:spPr>
            <a:xfrm>
              <a:off x="-32798756" y="-907720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9" name="Ellipse 1788">
              <a:extLst>
                <a:ext uri="{FF2B5EF4-FFF2-40B4-BE49-F238E27FC236}">
                  <a16:creationId xmlns:a16="http://schemas.microsoft.com/office/drawing/2014/main" id="{4E821BE3-CD65-9B2B-7ABB-0A67E2AC85EA}"/>
                </a:ext>
              </a:extLst>
            </p:cNvPr>
            <p:cNvSpPr/>
            <p:nvPr/>
          </p:nvSpPr>
          <p:spPr>
            <a:xfrm>
              <a:off x="-34855346" y="-801848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0" name="Ellipse 1789">
              <a:extLst>
                <a:ext uri="{FF2B5EF4-FFF2-40B4-BE49-F238E27FC236}">
                  <a16:creationId xmlns:a16="http://schemas.microsoft.com/office/drawing/2014/main" id="{EE62277D-FF58-99DD-719D-EC0860DAEDC5}"/>
                </a:ext>
              </a:extLst>
            </p:cNvPr>
            <p:cNvSpPr/>
            <p:nvPr/>
          </p:nvSpPr>
          <p:spPr>
            <a:xfrm>
              <a:off x="-33021018" y="-907720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1" name="Ellipse 1790">
              <a:extLst>
                <a:ext uri="{FF2B5EF4-FFF2-40B4-BE49-F238E27FC236}">
                  <a16:creationId xmlns:a16="http://schemas.microsoft.com/office/drawing/2014/main" id="{6A02BE72-A18D-F867-2AA0-B35593F702DF}"/>
                </a:ext>
              </a:extLst>
            </p:cNvPr>
            <p:cNvSpPr/>
            <p:nvPr/>
          </p:nvSpPr>
          <p:spPr>
            <a:xfrm>
              <a:off x="-33021018" y="-503358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2" name="Ellipse 1791">
              <a:extLst>
                <a:ext uri="{FF2B5EF4-FFF2-40B4-BE49-F238E27FC236}">
                  <a16:creationId xmlns:a16="http://schemas.microsoft.com/office/drawing/2014/main" id="{60FC5D4C-68BC-E484-00B6-D84F300BBFCD}"/>
                </a:ext>
              </a:extLst>
            </p:cNvPr>
            <p:cNvSpPr/>
            <p:nvPr/>
          </p:nvSpPr>
          <p:spPr>
            <a:xfrm>
              <a:off x="-33132189" y="-907720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3" name="Ellipse 1792">
              <a:extLst>
                <a:ext uri="{FF2B5EF4-FFF2-40B4-BE49-F238E27FC236}">
                  <a16:creationId xmlns:a16="http://schemas.microsoft.com/office/drawing/2014/main" id="{4AD0140D-957A-FEAF-9FB4-F15872043ADB}"/>
                </a:ext>
              </a:extLst>
            </p:cNvPr>
            <p:cNvSpPr/>
            <p:nvPr/>
          </p:nvSpPr>
          <p:spPr>
            <a:xfrm>
              <a:off x="-32909927" y="-503358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4" name="Ellipse 1793">
              <a:extLst>
                <a:ext uri="{FF2B5EF4-FFF2-40B4-BE49-F238E27FC236}">
                  <a16:creationId xmlns:a16="http://schemas.microsoft.com/office/drawing/2014/main" id="{1BF374BC-7CCC-5BF5-5459-9B33EAB4D406}"/>
                </a:ext>
              </a:extLst>
            </p:cNvPr>
            <p:cNvSpPr/>
            <p:nvPr/>
          </p:nvSpPr>
          <p:spPr>
            <a:xfrm>
              <a:off x="-33243361" y="-907720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5" name="Ellipse 1794">
              <a:extLst>
                <a:ext uri="{FF2B5EF4-FFF2-40B4-BE49-F238E27FC236}">
                  <a16:creationId xmlns:a16="http://schemas.microsoft.com/office/drawing/2014/main" id="{03F42BDB-4B30-8DBD-CCEE-3B155EA88F0F}"/>
                </a:ext>
              </a:extLst>
            </p:cNvPr>
            <p:cNvSpPr/>
            <p:nvPr/>
          </p:nvSpPr>
          <p:spPr>
            <a:xfrm>
              <a:off x="-33354532" y="-9077200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6" name="Ellipse 1795">
              <a:extLst>
                <a:ext uri="{FF2B5EF4-FFF2-40B4-BE49-F238E27FC236}">
                  <a16:creationId xmlns:a16="http://schemas.microsoft.com/office/drawing/2014/main" id="{C6872167-95AE-0820-2495-3594ECD1876B}"/>
                </a:ext>
              </a:extLst>
            </p:cNvPr>
            <p:cNvSpPr/>
            <p:nvPr/>
          </p:nvSpPr>
          <p:spPr>
            <a:xfrm>
              <a:off x="-32020797" y="-9366893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7" name="Ellipse 1796">
              <a:extLst>
                <a:ext uri="{FF2B5EF4-FFF2-40B4-BE49-F238E27FC236}">
                  <a16:creationId xmlns:a16="http://schemas.microsoft.com/office/drawing/2014/main" id="{2E1AF32E-1856-FA35-83CA-49C57AC817AE}"/>
                </a:ext>
              </a:extLst>
            </p:cNvPr>
            <p:cNvSpPr/>
            <p:nvPr/>
          </p:nvSpPr>
          <p:spPr>
            <a:xfrm>
              <a:off x="-34744175" y="-8018484"/>
              <a:ext cx="27228" cy="2722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8" name="Ellipse 1797">
              <a:extLst>
                <a:ext uri="{FF2B5EF4-FFF2-40B4-BE49-F238E27FC236}">
                  <a16:creationId xmlns:a16="http://schemas.microsoft.com/office/drawing/2014/main" id="{6C1103DB-448F-47FE-2306-6AA42BF18D3C}"/>
                </a:ext>
              </a:extLst>
            </p:cNvPr>
            <p:cNvSpPr/>
            <p:nvPr/>
          </p:nvSpPr>
          <p:spPr>
            <a:xfrm>
              <a:off x="-32437368" y="-8066417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9" name="Ellipse 1798">
              <a:extLst>
                <a:ext uri="{FF2B5EF4-FFF2-40B4-BE49-F238E27FC236}">
                  <a16:creationId xmlns:a16="http://schemas.microsoft.com/office/drawing/2014/main" id="{C0E95B97-9138-E6B9-6E24-6432EE8E5066}"/>
                </a:ext>
              </a:extLst>
            </p:cNvPr>
            <p:cNvSpPr/>
            <p:nvPr/>
          </p:nvSpPr>
          <p:spPr>
            <a:xfrm>
              <a:off x="-32437368" y="-9029187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0" name="Ellipse 1799">
              <a:extLst>
                <a:ext uri="{FF2B5EF4-FFF2-40B4-BE49-F238E27FC236}">
                  <a16:creationId xmlns:a16="http://schemas.microsoft.com/office/drawing/2014/main" id="{003AC4B3-44A1-AEFB-9383-EABF61408598}"/>
                </a:ext>
              </a:extLst>
            </p:cNvPr>
            <p:cNvSpPr/>
            <p:nvPr/>
          </p:nvSpPr>
          <p:spPr>
            <a:xfrm>
              <a:off x="-32326196" y="-9414262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1" name="Ellipse 1800">
              <a:extLst>
                <a:ext uri="{FF2B5EF4-FFF2-40B4-BE49-F238E27FC236}">
                  <a16:creationId xmlns:a16="http://schemas.microsoft.com/office/drawing/2014/main" id="{189A04FA-0037-F6C7-4599-F82A0C39D305}"/>
                </a:ext>
              </a:extLst>
            </p:cNvPr>
            <p:cNvSpPr/>
            <p:nvPr/>
          </p:nvSpPr>
          <p:spPr>
            <a:xfrm>
              <a:off x="-32326196" y="-9029187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2" name="Ellipse 1801">
              <a:extLst>
                <a:ext uri="{FF2B5EF4-FFF2-40B4-BE49-F238E27FC236}">
                  <a16:creationId xmlns:a16="http://schemas.microsoft.com/office/drawing/2014/main" id="{80730076-BFC3-33B5-B4B0-75A2C19F77B0}"/>
                </a:ext>
              </a:extLst>
            </p:cNvPr>
            <p:cNvSpPr/>
            <p:nvPr/>
          </p:nvSpPr>
          <p:spPr>
            <a:xfrm>
              <a:off x="-32215025" y="-9029187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3" name="Ellipse 1802">
              <a:extLst>
                <a:ext uri="{FF2B5EF4-FFF2-40B4-BE49-F238E27FC236}">
                  <a16:creationId xmlns:a16="http://schemas.microsoft.com/office/drawing/2014/main" id="{76DD0813-7762-BD66-658C-04E8ECFD0C5A}"/>
                </a:ext>
              </a:extLst>
            </p:cNvPr>
            <p:cNvSpPr/>
            <p:nvPr/>
          </p:nvSpPr>
          <p:spPr>
            <a:xfrm>
              <a:off x="-32103854" y="-9029187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4" name="Ellipse 1803">
              <a:extLst>
                <a:ext uri="{FF2B5EF4-FFF2-40B4-BE49-F238E27FC236}">
                  <a16:creationId xmlns:a16="http://schemas.microsoft.com/office/drawing/2014/main" id="{C0FC0F93-52B5-B201-1474-0344939B2DC1}"/>
                </a:ext>
              </a:extLst>
            </p:cNvPr>
            <p:cNvSpPr/>
            <p:nvPr/>
          </p:nvSpPr>
          <p:spPr>
            <a:xfrm>
              <a:off x="-31992682" y="-9029187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5" name="Ellipse 1804">
              <a:extLst>
                <a:ext uri="{FF2B5EF4-FFF2-40B4-BE49-F238E27FC236}">
                  <a16:creationId xmlns:a16="http://schemas.microsoft.com/office/drawing/2014/main" id="{74383694-8406-3F0E-6882-C9DB6437865F}"/>
                </a:ext>
              </a:extLst>
            </p:cNvPr>
            <p:cNvSpPr/>
            <p:nvPr/>
          </p:nvSpPr>
          <p:spPr>
            <a:xfrm>
              <a:off x="-32215025" y="-9414262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6" name="Ellipse 1805">
              <a:extLst>
                <a:ext uri="{FF2B5EF4-FFF2-40B4-BE49-F238E27FC236}">
                  <a16:creationId xmlns:a16="http://schemas.microsoft.com/office/drawing/2014/main" id="{1C1E65AD-2FBD-831F-5452-29DE2FBED161}"/>
                </a:ext>
              </a:extLst>
            </p:cNvPr>
            <p:cNvSpPr/>
            <p:nvPr/>
          </p:nvSpPr>
          <p:spPr>
            <a:xfrm>
              <a:off x="-32215025" y="-8258955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7" name="Ellipse 1806">
              <a:extLst>
                <a:ext uri="{FF2B5EF4-FFF2-40B4-BE49-F238E27FC236}">
                  <a16:creationId xmlns:a16="http://schemas.microsoft.com/office/drawing/2014/main" id="{7C88EE7D-CEA9-53AE-D7D2-6DCF1E509308}"/>
                </a:ext>
              </a:extLst>
            </p:cNvPr>
            <p:cNvSpPr/>
            <p:nvPr/>
          </p:nvSpPr>
          <p:spPr>
            <a:xfrm>
              <a:off x="-32326196" y="-8258955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8" name="Ellipse 1807">
              <a:extLst>
                <a:ext uri="{FF2B5EF4-FFF2-40B4-BE49-F238E27FC236}">
                  <a16:creationId xmlns:a16="http://schemas.microsoft.com/office/drawing/2014/main" id="{02D9E7AD-0B7C-54F2-D244-DAE7867DADBD}"/>
                </a:ext>
              </a:extLst>
            </p:cNvPr>
            <p:cNvSpPr/>
            <p:nvPr/>
          </p:nvSpPr>
          <p:spPr>
            <a:xfrm>
              <a:off x="-32437368" y="-8258955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9" name="Ellipse 1808">
              <a:extLst>
                <a:ext uri="{FF2B5EF4-FFF2-40B4-BE49-F238E27FC236}">
                  <a16:creationId xmlns:a16="http://schemas.microsoft.com/office/drawing/2014/main" id="{DAAC4F7A-F9B4-BE74-9829-7BC0B4E94F1B}"/>
                </a:ext>
              </a:extLst>
            </p:cNvPr>
            <p:cNvSpPr/>
            <p:nvPr/>
          </p:nvSpPr>
          <p:spPr>
            <a:xfrm>
              <a:off x="-32437368" y="-8836649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0" name="Ellipse 1809">
              <a:extLst>
                <a:ext uri="{FF2B5EF4-FFF2-40B4-BE49-F238E27FC236}">
                  <a16:creationId xmlns:a16="http://schemas.microsoft.com/office/drawing/2014/main" id="{F28784F2-443B-6E95-F29B-0AEBBE4E6C6F}"/>
                </a:ext>
              </a:extLst>
            </p:cNvPr>
            <p:cNvSpPr/>
            <p:nvPr/>
          </p:nvSpPr>
          <p:spPr>
            <a:xfrm>
              <a:off x="-32326196" y="-8836649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1" name="Ellipse 1810">
              <a:extLst>
                <a:ext uri="{FF2B5EF4-FFF2-40B4-BE49-F238E27FC236}">
                  <a16:creationId xmlns:a16="http://schemas.microsoft.com/office/drawing/2014/main" id="{D91F6DB2-991E-456F-8392-A99C6869CF88}"/>
                </a:ext>
              </a:extLst>
            </p:cNvPr>
            <p:cNvSpPr/>
            <p:nvPr/>
          </p:nvSpPr>
          <p:spPr>
            <a:xfrm>
              <a:off x="-32215025" y="-8836649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2" name="Ellipse 1811">
              <a:extLst>
                <a:ext uri="{FF2B5EF4-FFF2-40B4-BE49-F238E27FC236}">
                  <a16:creationId xmlns:a16="http://schemas.microsoft.com/office/drawing/2014/main" id="{E0F3D584-285F-CB7E-115E-65F39CECA5E8}"/>
                </a:ext>
              </a:extLst>
            </p:cNvPr>
            <p:cNvSpPr/>
            <p:nvPr/>
          </p:nvSpPr>
          <p:spPr>
            <a:xfrm>
              <a:off x="-32103854" y="-8836649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3" name="Ellipse 1812">
              <a:extLst>
                <a:ext uri="{FF2B5EF4-FFF2-40B4-BE49-F238E27FC236}">
                  <a16:creationId xmlns:a16="http://schemas.microsoft.com/office/drawing/2014/main" id="{5D6C9E6B-7564-9C36-9E34-97DFAAC83B11}"/>
                </a:ext>
              </a:extLst>
            </p:cNvPr>
            <p:cNvSpPr/>
            <p:nvPr/>
          </p:nvSpPr>
          <p:spPr>
            <a:xfrm>
              <a:off x="-31992682" y="-8836649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4" name="Ellipse 1813">
              <a:extLst>
                <a:ext uri="{FF2B5EF4-FFF2-40B4-BE49-F238E27FC236}">
                  <a16:creationId xmlns:a16="http://schemas.microsoft.com/office/drawing/2014/main" id="{29784E00-C66A-7D11-04AE-84179F9A5C62}"/>
                </a:ext>
              </a:extLst>
            </p:cNvPr>
            <p:cNvSpPr/>
            <p:nvPr/>
          </p:nvSpPr>
          <p:spPr>
            <a:xfrm>
              <a:off x="-32103854" y="-9414262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5" name="Ellipse 1814">
              <a:extLst>
                <a:ext uri="{FF2B5EF4-FFF2-40B4-BE49-F238E27FC236}">
                  <a16:creationId xmlns:a16="http://schemas.microsoft.com/office/drawing/2014/main" id="{08D8FE10-0B80-AF17-4606-0C1FC5270AF7}"/>
                </a:ext>
              </a:extLst>
            </p:cNvPr>
            <p:cNvSpPr/>
            <p:nvPr/>
          </p:nvSpPr>
          <p:spPr>
            <a:xfrm>
              <a:off x="-32215025" y="-9221724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6" name="Ellipse 1815">
              <a:extLst>
                <a:ext uri="{FF2B5EF4-FFF2-40B4-BE49-F238E27FC236}">
                  <a16:creationId xmlns:a16="http://schemas.microsoft.com/office/drawing/2014/main" id="{D36392E5-596D-D573-7C41-A0CAC6823B1A}"/>
                </a:ext>
              </a:extLst>
            </p:cNvPr>
            <p:cNvSpPr/>
            <p:nvPr/>
          </p:nvSpPr>
          <p:spPr>
            <a:xfrm>
              <a:off x="-32326196" y="-9221724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7" name="Ellipse 1816">
              <a:extLst>
                <a:ext uri="{FF2B5EF4-FFF2-40B4-BE49-F238E27FC236}">
                  <a16:creationId xmlns:a16="http://schemas.microsoft.com/office/drawing/2014/main" id="{984B709D-CD6A-5399-F786-D6DC50F70F1F}"/>
                </a:ext>
              </a:extLst>
            </p:cNvPr>
            <p:cNvSpPr/>
            <p:nvPr/>
          </p:nvSpPr>
          <p:spPr>
            <a:xfrm>
              <a:off x="-32215025" y="-8451493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8" name="Ellipse 1817">
              <a:extLst>
                <a:ext uri="{FF2B5EF4-FFF2-40B4-BE49-F238E27FC236}">
                  <a16:creationId xmlns:a16="http://schemas.microsoft.com/office/drawing/2014/main" id="{B95CCD9B-6F3E-CD07-D81D-5588FE673450}"/>
                </a:ext>
              </a:extLst>
            </p:cNvPr>
            <p:cNvSpPr/>
            <p:nvPr/>
          </p:nvSpPr>
          <p:spPr>
            <a:xfrm>
              <a:off x="-32326196" y="-8451493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9" name="Ellipse 1818">
              <a:extLst>
                <a:ext uri="{FF2B5EF4-FFF2-40B4-BE49-F238E27FC236}">
                  <a16:creationId xmlns:a16="http://schemas.microsoft.com/office/drawing/2014/main" id="{8072063D-5C31-CE6F-9BEE-EADAFB551E9C}"/>
                </a:ext>
              </a:extLst>
            </p:cNvPr>
            <p:cNvSpPr/>
            <p:nvPr/>
          </p:nvSpPr>
          <p:spPr>
            <a:xfrm>
              <a:off x="-32437368" y="-8451493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0" name="Ellipse 1819">
              <a:extLst>
                <a:ext uri="{FF2B5EF4-FFF2-40B4-BE49-F238E27FC236}">
                  <a16:creationId xmlns:a16="http://schemas.microsoft.com/office/drawing/2014/main" id="{606490BE-AA89-5AC6-477C-29E552CEA220}"/>
                </a:ext>
              </a:extLst>
            </p:cNvPr>
            <p:cNvSpPr/>
            <p:nvPr/>
          </p:nvSpPr>
          <p:spPr>
            <a:xfrm>
              <a:off x="-32437368" y="-8644030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1" name="Ellipse 1820">
              <a:extLst>
                <a:ext uri="{FF2B5EF4-FFF2-40B4-BE49-F238E27FC236}">
                  <a16:creationId xmlns:a16="http://schemas.microsoft.com/office/drawing/2014/main" id="{E97BB0BE-D5E4-FEA6-759E-7D92A716642A}"/>
                </a:ext>
              </a:extLst>
            </p:cNvPr>
            <p:cNvSpPr/>
            <p:nvPr/>
          </p:nvSpPr>
          <p:spPr>
            <a:xfrm>
              <a:off x="-32326196" y="-8644030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2" name="Ellipse 1821">
              <a:extLst>
                <a:ext uri="{FF2B5EF4-FFF2-40B4-BE49-F238E27FC236}">
                  <a16:creationId xmlns:a16="http://schemas.microsoft.com/office/drawing/2014/main" id="{82D4526C-CCDC-7535-5061-CD8815430149}"/>
                </a:ext>
              </a:extLst>
            </p:cNvPr>
            <p:cNvSpPr/>
            <p:nvPr/>
          </p:nvSpPr>
          <p:spPr>
            <a:xfrm>
              <a:off x="-32215025" y="-8644030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3" name="Ellipse 1822">
              <a:extLst>
                <a:ext uri="{FF2B5EF4-FFF2-40B4-BE49-F238E27FC236}">
                  <a16:creationId xmlns:a16="http://schemas.microsoft.com/office/drawing/2014/main" id="{C7B87660-2330-9242-3150-0121FD35C7EE}"/>
                </a:ext>
              </a:extLst>
            </p:cNvPr>
            <p:cNvSpPr/>
            <p:nvPr/>
          </p:nvSpPr>
          <p:spPr>
            <a:xfrm>
              <a:off x="-32437368" y="-9221724"/>
              <a:ext cx="27067" cy="2706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24" name="Groupe 1823">
            <a:extLst>
              <a:ext uri="{FF2B5EF4-FFF2-40B4-BE49-F238E27FC236}">
                <a16:creationId xmlns:a16="http://schemas.microsoft.com/office/drawing/2014/main" id="{4262208E-311A-C390-16F7-E048C607E151}"/>
              </a:ext>
            </a:extLst>
          </p:cNvPr>
          <p:cNvGrpSpPr/>
          <p:nvPr/>
        </p:nvGrpSpPr>
        <p:grpSpPr>
          <a:xfrm>
            <a:off x="4663295" y="3010087"/>
            <a:ext cx="1127760" cy="1127760"/>
            <a:chOff x="-2663056" y="2865120"/>
            <a:chExt cx="1127760" cy="1127760"/>
          </a:xfrm>
        </p:grpSpPr>
        <p:grpSp>
          <p:nvGrpSpPr>
            <p:cNvPr id="1825" name="Graphique 385">
              <a:extLst>
                <a:ext uri="{FF2B5EF4-FFF2-40B4-BE49-F238E27FC236}">
                  <a16:creationId xmlns:a16="http://schemas.microsoft.com/office/drawing/2014/main" id="{148686DC-BE07-12EF-B399-C39FCC0D368C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1827" name="Ellipse 1826">
                <a:extLst>
                  <a:ext uri="{FF2B5EF4-FFF2-40B4-BE49-F238E27FC236}">
                    <a16:creationId xmlns:a16="http://schemas.microsoft.com/office/drawing/2014/main" id="{F0EFC324-BB11-79F9-BE22-BD982E234F4E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28" name="Ellipse 1827">
                <a:extLst>
                  <a:ext uri="{FF2B5EF4-FFF2-40B4-BE49-F238E27FC236}">
                    <a16:creationId xmlns:a16="http://schemas.microsoft.com/office/drawing/2014/main" id="{07807B2B-EC08-1EDA-DE82-8B54ACBFEB72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826" name="ZoneTexte 1825">
              <a:extLst>
                <a:ext uri="{FF2B5EF4-FFF2-40B4-BE49-F238E27FC236}">
                  <a16:creationId xmlns:a16="http://schemas.microsoft.com/office/drawing/2014/main" id="{0790FA4A-4D9B-CB58-7DDD-412304FE9583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1829" name="Groupe 1828">
            <a:extLst>
              <a:ext uri="{FF2B5EF4-FFF2-40B4-BE49-F238E27FC236}">
                <a16:creationId xmlns:a16="http://schemas.microsoft.com/office/drawing/2014/main" id="{D545208D-C5C2-5BA2-8092-FED50F390B3A}"/>
              </a:ext>
            </a:extLst>
          </p:cNvPr>
          <p:cNvGrpSpPr/>
          <p:nvPr/>
        </p:nvGrpSpPr>
        <p:grpSpPr>
          <a:xfrm>
            <a:off x="6515100" y="3930805"/>
            <a:ext cx="886171" cy="886171"/>
            <a:chOff x="-2196201" y="4165899"/>
            <a:chExt cx="886171" cy="886171"/>
          </a:xfrm>
        </p:grpSpPr>
        <p:grpSp>
          <p:nvGrpSpPr>
            <p:cNvPr id="1830" name="Graphique 385">
              <a:extLst>
                <a:ext uri="{FF2B5EF4-FFF2-40B4-BE49-F238E27FC236}">
                  <a16:creationId xmlns:a16="http://schemas.microsoft.com/office/drawing/2014/main" id="{6EE8CCCF-71D7-0078-72AD-ECC74AC55EE6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1832" name="Ellipse 1831">
                <a:extLst>
                  <a:ext uri="{FF2B5EF4-FFF2-40B4-BE49-F238E27FC236}">
                    <a16:creationId xmlns:a16="http://schemas.microsoft.com/office/drawing/2014/main" id="{80950E28-3A10-93D4-0F15-ED2040FB3353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33" name="Ellipse 1832">
                <a:extLst>
                  <a:ext uri="{FF2B5EF4-FFF2-40B4-BE49-F238E27FC236}">
                    <a16:creationId xmlns:a16="http://schemas.microsoft.com/office/drawing/2014/main" id="{3E11025D-AB50-B5EA-99CF-6B99FC366245}"/>
                  </a:ext>
                </a:extLst>
              </p:cNvPr>
              <p:cNvSpPr/>
              <p:nvPr/>
            </p:nvSpPr>
            <p:spPr>
              <a:xfrm>
                <a:off x="-5957314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831" name="ZoneTexte 1830">
              <a:extLst>
                <a:ext uri="{FF2B5EF4-FFF2-40B4-BE49-F238E27FC236}">
                  <a16:creationId xmlns:a16="http://schemas.microsoft.com/office/drawing/2014/main" id="{AB5BCF0A-5D66-C449-5127-14A08DE6CD8E}"/>
                </a:ext>
              </a:extLst>
            </p:cNvPr>
            <p:cNvSpPr txBox="1"/>
            <p:nvPr/>
          </p:nvSpPr>
          <p:spPr>
            <a:xfrm>
              <a:off x="-2096287" y="4378153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1834" name="Groupe 1833">
            <a:extLst>
              <a:ext uri="{FF2B5EF4-FFF2-40B4-BE49-F238E27FC236}">
                <a16:creationId xmlns:a16="http://schemas.microsoft.com/office/drawing/2014/main" id="{A4588E56-12F7-A5A0-7039-81192B7FBE9C}"/>
              </a:ext>
            </a:extLst>
          </p:cNvPr>
          <p:cNvGrpSpPr/>
          <p:nvPr/>
        </p:nvGrpSpPr>
        <p:grpSpPr>
          <a:xfrm>
            <a:off x="5957539" y="2554968"/>
            <a:ext cx="642158" cy="642158"/>
            <a:chOff x="-4110358" y="5865997"/>
            <a:chExt cx="642158" cy="642158"/>
          </a:xfrm>
        </p:grpSpPr>
        <p:grpSp>
          <p:nvGrpSpPr>
            <p:cNvPr id="1835" name="Graphique 385">
              <a:extLst>
                <a:ext uri="{FF2B5EF4-FFF2-40B4-BE49-F238E27FC236}">
                  <a16:creationId xmlns:a16="http://schemas.microsoft.com/office/drawing/2014/main" id="{1BCBB95F-9EEC-214A-65FC-E3C54B1C7D1C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1837" name="Ellipse 1836">
                <a:extLst>
                  <a:ext uri="{FF2B5EF4-FFF2-40B4-BE49-F238E27FC236}">
                    <a16:creationId xmlns:a16="http://schemas.microsoft.com/office/drawing/2014/main" id="{BB7F80CB-2516-FB02-3182-DCA315837A74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38" name="Ellipse 1837">
                <a:extLst>
                  <a:ext uri="{FF2B5EF4-FFF2-40B4-BE49-F238E27FC236}">
                    <a16:creationId xmlns:a16="http://schemas.microsoft.com/office/drawing/2014/main" id="{A62A993B-C617-0BA6-3D87-1650E85B7FC0}"/>
                  </a:ext>
                </a:extLst>
              </p:cNvPr>
              <p:cNvSpPr/>
              <p:nvPr/>
            </p:nvSpPr>
            <p:spPr>
              <a:xfrm>
                <a:off x="-4780110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836" name="ZoneTexte 1835">
              <a:extLst>
                <a:ext uri="{FF2B5EF4-FFF2-40B4-BE49-F238E27FC236}">
                  <a16:creationId xmlns:a16="http://schemas.microsoft.com/office/drawing/2014/main" id="{A3544B55-F743-EBB0-AF3C-AE73AAE5997D}"/>
                </a:ext>
              </a:extLst>
            </p:cNvPr>
            <p:cNvSpPr txBox="1"/>
            <p:nvPr/>
          </p:nvSpPr>
          <p:spPr>
            <a:xfrm>
              <a:off x="-4059641" y="6017798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1839" name="Forme libre 1838">
            <a:extLst>
              <a:ext uri="{FF2B5EF4-FFF2-40B4-BE49-F238E27FC236}">
                <a16:creationId xmlns:a16="http://schemas.microsoft.com/office/drawing/2014/main" id="{2C51AA8A-F4DE-2497-D98B-324E3D6E9BA2}"/>
              </a:ext>
            </a:extLst>
          </p:cNvPr>
          <p:cNvSpPr/>
          <p:nvPr/>
        </p:nvSpPr>
        <p:spPr>
          <a:xfrm>
            <a:off x="3404706" y="4878549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840" name="Group 46">
            <a:extLst>
              <a:ext uri="{FF2B5EF4-FFF2-40B4-BE49-F238E27FC236}">
                <a16:creationId xmlns:a16="http://schemas.microsoft.com/office/drawing/2014/main" id="{16189D7A-2FBE-EB60-6A7B-91D8A9ABBE54}"/>
              </a:ext>
            </a:extLst>
          </p:cNvPr>
          <p:cNvGrpSpPr/>
          <p:nvPr/>
        </p:nvGrpSpPr>
        <p:grpSpPr>
          <a:xfrm>
            <a:off x="3971571" y="4960496"/>
            <a:ext cx="1691640" cy="1013154"/>
            <a:chOff x="9636390" y="4480994"/>
            <a:chExt cx="1691640" cy="1013154"/>
          </a:xfrm>
        </p:grpSpPr>
        <p:sp>
          <p:nvSpPr>
            <p:cNvPr id="1841" name="TextBox 36">
              <a:extLst>
                <a:ext uri="{FF2B5EF4-FFF2-40B4-BE49-F238E27FC236}">
                  <a16:creationId xmlns:a16="http://schemas.microsoft.com/office/drawing/2014/main" id="{11EC7BE7-D951-ED5C-0DEF-73C0EB719B5D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842" name="TextBox 37">
              <a:extLst>
                <a:ext uri="{FF2B5EF4-FFF2-40B4-BE49-F238E27FC236}">
                  <a16:creationId xmlns:a16="http://schemas.microsoft.com/office/drawing/2014/main" id="{4EBE397C-E7D8-4444-B413-5ED8B4A30508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1843" name="Forme libre 1842">
            <a:extLst>
              <a:ext uri="{FF2B5EF4-FFF2-40B4-BE49-F238E27FC236}">
                <a16:creationId xmlns:a16="http://schemas.microsoft.com/office/drawing/2014/main" id="{F9D3A6DA-2A9B-BB15-503E-38D4CEFB0CEB}"/>
              </a:ext>
            </a:extLst>
          </p:cNvPr>
          <p:cNvSpPr/>
          <p:nvPr/>
        </p:nvSpPr>
        <p:spPr>
          <a:xfrm>
            <a:off x="7954403" y="2261045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844" name="Group 46">
            <a:extLst>
              <a:ext uri="{FF2B5EF4-FFF2-40B4-BE49-F238E27FC236}">
                <a16:creationId xmlns:a16="http://schemas.microsoft.com/office/drawing/2014/main" id="{81F2D676-4EA5-2727-11D8-FAF86D724CA2}"/>
              </a:ext>
            </a:extLst>
          </p:cNvPr>
          <p:cNvGrpSpPr/>
          <p:nvPr/>
        </p:nvGrpSpPr>
        <p:grpSpPr>
          <a:xfrm>
            <a:off x="8521268" y="2342992"/>
            <a:ext cx="1691640" cy="1013154"/>
            <a:chOff x="9636390" y="4480994"/>
            <a:chExt cx="1691640" cy="1013154"/>
          </a:xfrm>
        </p:grpSpPr>
        <p:sp>
          <p:nvSpPr>
            <p:cNvPr id="1845" name="TextBox 36">
              <a:extLst>
                <a:ext uri="{FF2B5EF4-FFF2-40B4-BE49-F238E27FC236}">
                  <a16:creationId xmlns:a16="http://schemas.microsoft.com/office/drawing/2014/main" id="{005B7049-ECBC-0D0E-1966-E995A37CB0D1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846" name="TextBox 37">
              <a:extLst>
                <a:ext uri="{FF2B5EF4-FFF2-40B4-BE49-F238E27FC236}">
                  <a16:creationId xmlns:a16="http://schemas.microsoft.com/office/drawing/2014/main" id="{8C2F937F-E210-4B09-1ACA-CC3DBC303C3D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1847" name="Forme libre 1846">
            <a:extLst>
              <a:ext uri="{FF2B5EF4-FFF2-40B4-BE49-F238E27FC236}">
                <a16:creationId xmlns:a16="http://schemas.microsoft.com/office/drawing/2014/main" id="{A261D1CC-B582-538F-7175-45C0E0C791C1}"/>
              </a:ext>
            </a:extLst>
          </p:cNvPr>
          <p:cNvSpPr/>
          <p:nvPr/>
        </p:nvSpPr>
        <p:spPr>
          <a:xfrm>
            <a:off x="8421258" y="4290025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848" name="Group 46">
            <a:extLst>
              <a:ext uri="{FF2B5EF4-FFF2-40B4-BE49-F238E27FC236}">
                <a16:creationId xmlns:a16="http://schemas.microsoft.com/office/drawing/2014/main" id="{6F112105-58FC-855A-7F19-EAABD0C3DDAB}"/>
              </a:ext>
            </a:extLst>
          </p:cNvPr>
          <p:cNvGrpSpPr/>
          <p:nvPr/>
        </p:nvGrpSpPr>
        <p:grpSpPr>
          <a:xfrm>
            <a:off x="8988123" y="4371972"/>
            <a:ext cx="1691640" cy="1013154"/>
            <a:chOff x="9636390" y="4480994"/>
            <a:chExt cx="1691640" cy="1013154"/>
          </a:xfrm>
        </p:grpSpPr>
        <p:sp>
          <p:nvSpPr>
            <p:cNvPr id="1849" name="TextBox 36">
              <a:extLst>
                <a:ext uri="{FF2B5EF4-FFF2-40B4-BE49-F238E27FC236}">
                  <a16:creationId xmlns:a16="http://schemas.microsoft.com/office/drawing/2014/main" id="{71FBB652-89F5-F1C6-9292-65132A49759C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850" name="TextBox 37">
              <a:extLst>
                <a:ext uri="{FF2B5EF4-FFF2-40B4-BE49-F238E27FC236}">
                  <a16:creationId xmlns:a16="http://schemas.microsoft.com/office/drawing/2014/main" id="{8F0118B2-62E1-81DE-E6E6-07D6B990940E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1861" name="Group 1860">
            <a:extLst>
              <a:ext uri="{FF2B5EF4-FFF2-40B4-BE49-F238E27FC236}">
                <a16:creationId xmlns:a16="http://schemas.microsoft.com/office/drawing/2014/main" id="{4E2453E2-8D63-C32D-FABA-2B0ABAD761AF}"/>
              </a:ext>
            </a:extLst>
          </p:cNvPr>
          <p:cNvGrpSpPr/>
          <p:nvPr/>
        </p:nvGrpSpPr>
        <p:grpSpPr>
          <a:xfrm>
            <a:off x="3541548" y="1631442"/>
            <a:ext cx="1770957" cy="2228158"/>
            <a:chOff x="2877405" y="1690646"/>
            <a:chExt cx="1770957" cy="2228158"/>
          </a:xfrm>
        </p:grpSpPr>
        <p:sp>
          <p:nvSpPr>
            <p:cNvPr id="1862" name="Arc 1861">
              <a:extLst>
                <a:ext uri="{FF2B5EF4-FFF2-40B4-BE49-F238E27FC236}">
                  <a16:creationId xmlns:a16="http://schemas.microsoft.com/office/drawing/2014/main" id="{A1E38ED4-4F0E-A102-0B01-DA2143060CA5}"/>
                </a:ext>
              </a:extLst>
            </p:cNvPr>
            <p:cNvSpPr/>
            <p:nvPr/>
          </p:nvSpPr>
          <p:spPr>
            <a:xfrm>
              <a:off x="2877405" y="2147847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863" name="Graphique 596" descr="Airplane avec un remplissage uni">
              <a:extLst>
                <a:ext uri="{FF2B5EF4-FFF2-40B4-BE49-F238E27FC236}">
                  <a16:creationId xmlns:a16="http://schemas.microsoft.com/office/drawing/2014/main" id="{F63D1B87-3A27-79F7-EF8F-AA21F08096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2912097" y="1690646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7834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9593</TotalTime>
  <Words>188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Americas – Slide Template</vt:lpstr>
      <vt:lpstr>Americas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Americas Dotted Map Infographic</dc:title>
  <dc:creator>PresentationGO.com</dc:creator>
  <dc:description>© Copyright PresentationGO.com - Do not distribute or sale without written permission.</dc:description>
  <cp:lastModifiedBy>Christophe Barroche</cp:lastModifiedBy>
  <cp:revision>70</cp:revision>
  <dcterms:created xsi:type="dcterms:W3CDTF">2014-11-26T05:14:11Z</dcterms:created>
  <dcterms:modified xsi:type="dcterms:W3CDTF">2026-03-16T17:18:19Z</dcterms:modified>
  <cp:category>Maps &amp; Flags</cp:category>
</cp:coreProperties>
</file>