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8" r:id="rId4"/>
    <p:sldId id="42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7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2F7B-0B6F-1B50-C337-1429973F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7BC81-E69B-BE4C-ABD7-0713FCC8E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B62376-A767-54C2-0F06-C19C34211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777AD-05AC-F5C9-0272-60D378E381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16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Saudi Arabia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A4F547C5-0593-6A3F-F936-AD34D9CC3314}"/>
              </a:ext>
            </a:extLst>
          </p:cNvPr>
          <p:cNvGrpSpPr/>
          <p:nvPr/>
        </p:nvGrpSpPr>
        <p:grpSpPr>
          <a:xfrm>
            <a:off x="3137592" y="991826"/>
            <a:ext cx="5916816" cy="4874347"/>
            <a:chOff x="-13449050" y="18605946"/>
            <a:chExt cx="5916816" cy="4874347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4C446DA-5BC9-34AE-C4F3-B67725A800A8}"/>
                </a:ext>
              </a:extLst>
            </p:cNvPr>
            <p:cNvSpPr/>
            <p:nvPr/>
          </p:nvSpPr>
          <p:spPr>
            <a:xfrm>
              <a:off x="-8430547" y="2249762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03A4008-60F0-DC58-19C3-93744DED2DE7}"/>
                </a:ext>
              </a:extLst>
            </p:cNvPr>
            <p:cNvSpPr/>
            <p:nvPr/>
          </p:nvSpPr>
          <p:spPr>
            <a:xfrm>
              <a:off x="-12625092" y="19903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C04BA6D-5260-F457-83F9-3E954B2C031D}"/>
                </a:ext>
              </a:extLst>
            </p:cNvPr>
            <p:cNvSpPr/>
            <p:nvPr/>
          </p:nvSpPr>
          <p:spPr>
            <a:xfrm>
              <a:off x="-10602820" y="20292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E3DCF62-4299-11F3-AC5C-BF6358D9813A}"/>
                </a:ext>
              </a:extLst>
            </p:cNvPr>
            <p:cNvSpPr/>
            <p:nvPr/>
          </p:nvSpPr>
          <p:spPr>
            <a:xfrm>
              <a:off x="-10452980" y="20292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6C72786-2BD0-E1CB-A7B7-D1150CE246A0}"/>
                </a:ext>
              </a:extLst>
            </p:cNvPr>
            <p:cNvSpPr/>
            <p:nvPr/>
          </p:nvSpPr>
          <p:spPr>
            <a:xfrm>
              <a:off x="-12100653" y="1873580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25278B8-5E50-936F-3DDB-2D30F0CBBFDC}"/>
                </a:ext>
              </a:extLst>
            </p:cNvPr>
            <p:cNvSpPr/>
            <p:nvPr/>
          </p:nvSpPr>
          <p:spPr>
            <a:xfrm>
              <a:off x="-8430708" y="217192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8BABF9A-542E-4D10-218D-41379F844E0C}"/>
                </a:ext>
              </a:extLst>
            </p:cNvPr>
            <p:cNvSpPr/>
            <p:nvPr/>
          </p:nvSpPr>
          <p:spPr>
            <a:xfrm>
              <a:off x="-12475333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F24CC2F-4D9B-390C-5956-8946B88793B4}"/>
                </a:ext>
              </a:extLst>
            </p:cNvPr>
            <p:cNvSpPr/>
            <p:nvPr/>
          </p:nvSpPr>
          <p:spPr>
            <a:xfrm>
              <a:off x="-10827419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2FBD6F3-111B-2477-A5F0-6230CA2A2897}"/>
                </a:ext>
              </a:extLst>
            </p:cNvPr>
            <p:cNvSpPr/>
            <p:nvPr/>
          </p:nvSpPr>
          <p:spPr>
            <a:xfrm>
              <a:off x="-10228301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3A73A3B-4680-8CBD-BDB6-16BD74139FEF}"/>
                </a:ext>
              </a:extLst>
            </p:cNvPr>
            <p:cNvSpPr/>
            <p:nvPr/>
          </p:nvSpPr>
          <p:spPr>
            <a:xfrm>
              <a:off x="-12100653" y="221086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3AA279A-3FE4-B63F-2F0B-2AD5F3A5CA69}"/>
                </a:ext>
              </a:extLst>
            </p:cNvPr>
            <p:cNvSpPr/>
            <p:nvPr/>
          </p:nvSpPr>
          <p:spPr>
            <a:xfrm>
              <a:off x="-12100573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AFB9631F-2FF1-ECCD-D9D1-C1921D420689}"/>
                </a:ext>
              </a:extLst>
            </p:cNvPr>
            <p:cNvSpPr/>
            <p:nvPr/>
          </p:nvSpPr>
          <p:spPr>
            <a:xfrm>
              <a:off x="-12175573" y="204217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FCADDEC-DA63-32EF-611E-9F67866E8BF6}"/>
                </a:ext>
              </a:extLst>
            </p:cNvPr>
            <p:cNvSpPr/>
            <p:nvPr/>
          </p:nvSpPr>
          <p:spPr>
            <a:xfrm>
              <a:off x="-12550334" y="208107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613AABB-571B-5A0D-A696-278B9F324AB1}"/>
                </a:ext>
              </a:extLst>
            </p:cNvPr>
            <p:cNvSpPr/>
            <p:nvPr/>
          </p:nvSpPr>
          <p:spPr>
            <a:xfrm>
              <a:off x="-10602659" y="221085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39B9FF2-3EE4-45B7-63DA-FDE7CDD41177}"/>
                </a:ext>
              </a:extLst>
            </p:cNvPr>
            <p:cNvSpPr/>
            <p:nvPr/>
          </p:nvSpPr>
          <p:spPr>
            <a:xfrm>
              <a:off x="-10453061" y="2210844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140F7D0-B584-80BD-72DE-85C311B82053}"/>
                </a:ext>
              </a:extLst>
            </p:cNvPr>
            <p:cNvSpPr/>
            <p:nvPr/>
          </p:nvSpPr>
          <p:spPr>
            <a:xfrm>
              <a:off x="-10902741" y="2081110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CFEC75F-2D67-8F85-EA2D-EF793DB49D5C}"/>
                </a:ext>
              </a:extLst>
            </p:cNvPr>
            <p:cNvSpPr/>
            <p:nvPr/>
          </p:nvSpPr>
          <p:spPr>
            <a:xfrm>
              <a:off x="-10152979" y="208110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7BC37F8-DFAF-CB26-6DE6-8DE2CECF3F49}"/>
                </a:ext>
              </a:extLst>
            </p:cNvPr>
            <p:cNvSpPr/>
            <p:nvPr/>
          </p:nvSpPr>
          <p:spPr>
            <a:xfrm>
              <a:off x="-12175251" y="212005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8998D8D-1735-E971-F357-C96811E429A0}"/>
                </a:ext>
              </a:extLst>
            </p:cNvPr>
            <p:cNvSpPr/>
            <p:nvPr/>
          </p:nvSpPr>
          <p:spPr>
            <a:xfrm>
              <a:off x="-10527900" y="212008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EC954F7-E882-EA45-AC27-D795B3065B1D}"/>
                </a:ext>
              </a:extLst>
            </p:cNvPr>
            <p:cNvSpPr/>
            <p:nvPr/>
          </p:nvSpPr>
          <p:spPr>
            <a:xfrm>
              <a:off x="-10078381" y="217191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C0B56B2-A38D-50A6-6AA3-6227FE016B4D}"/>
                </a:ext>
              </a:extLst>
            </p:cNvPr>
            <p:cNvSpPr/>
            <p:nvPr/>
          </p:nvSpPr>
          <p:spPr>
            <a:xfrm>
              <a:off x="-8880469" y="212005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31C97DC-5BFB-C55A-A0D9-EE2BE9B7AB18}"/>
                </a:ext>
              </a:extLst>
            </p:cNvPr>
            <p:cNvSpPr/>
            <p:nvPr/>
          </p:nvSpPr>
          <p:spPr>
            <a:xfrm>
              <a:off x="-10977339" y="217191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9D1E5D3-7554-4D1F-0679-B0947F7DA509}"/>
                </a:ext>
              </a:extLst>
            </p:cNvPr>
            <p:cNvSpPr/>
            <p:nvPr/>
          </p:nvSpPr>
          <p:spPr>
            <a:xfrm>
              <a:off x="-12625092" y="191249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7CA9052-051D-EA28-A7B2-028CA16CC129}"/>
                </a:ext>
              </a:extLst>
            </p:cNvPr>
            <p:cNvSpPr/>
            <p:nvPr/>
          </p:nvSpPr>
          <p:spPr>
            <a:xfrm>
              <a:off x="-8805146" y="2210844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3C3F985-EC30-45A8-07B1-288C6E7C51F6}"/>
                </a:ext>
              </a:extLst>
            </p:cNvPr>
            <p:cNvSpPr/>
            <p:nvPr/>
          </p:nvSpPr>
          <p:spPr>
            <a:xfrm>
              <a:off x="-8955066" y="221086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077A676-FBFE-4C89-A27A-DA171A352F99}"/>
                </a:ext>
              </a:extLst>
            </p:cNvPr>
            <p:cNvSpPr/>
            <p:nvPr/>
          </p:nvSpPr>
          <p:spPr>
            <a:xfrm>
              <a:off x="-8355627" y="215894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C15F2D13-7AD3-D265-A3AF-6BE205622E56}"/>
                </a:ext>
              </a:extLst>
            </p:cNvPr>
            <p:cNvSpPr/>
            <p:nvPr/>
          </p:nvSpPr>
          <p:spPr>
            <a:xfrm>
              <a:off x="-7756268" y="21589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5962C53-BF8F-E60C-D1AE-A514996ABEF5}"/>
                </a:ext>
              </a:extLst>
            </p:cNvPr>
            <p:cNvSpPr/>
            <p:nvPr/>
          </p:nvSpPr>
          <p:spPr>
            <a:xfrm>
              <a:off x="-11801054" y="189952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CC39CB2F-82B7-5F3A-474D-15FB36744A28}"/>
                </a:ext>
              </a:extLst>
            </p:cNvPr>
            <p:cNvSpPr/>
            <p:nvPr/>
          </p:nvSpPr>
          <p:spPr>
            <a:xfrm>
              <a:off x="-10153140" y="215898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E2310CC-6E05-9EA4-02EE-1C0101217308}"/>
                </a:ext>
              </a:extLst>
            </p:cNvPr>
            <p:cNvSpPr/>
            <p:nvPr/>
          </p:nvSpPr>
          <p:spPr>
            <a:xfrm>
              <a:off x="-10902500" y="215898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3940024E-ABC7-B7FA-48BA-C3394129B6C5}"/>
                </a:ext>
              </a:extLst>
            </p:cNvPr>
            <p:cNvSpPr/>
            <p:nvPr/>
          </p:nvSpPr>
          <p:spPr>
            <a:xfrm>
              <a:off x="-8055948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CBF9AA59-2471-51B5-602B-3CE30B5AC6B7}"/>
                </a:ext>
              </a:extLst>
            </p:cNvPr>
            <p:cNvSpPr/>
            <p:nvPr/>
          </p:nvSpPr>
          <p:spPr>
            <a:xfrm>
              <a:off x="-1172613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2E2C807-A665-E2C5-090A-E309A83C36C8}"/>
                </a:ext>
              </a:extLst>
            </p:cNvPr>
            <p:cNvSpPr/>
            <p:nvPr/>
          </p:nvSpPr>
          <p:spPr>
            <a:xfrm>
              <a:off x="-12475253" y="19124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758C62C-546D-59C1-7AD1-AF942B8BE777}"/>
                </a:ext>
              </a:extLst>
            </p:cNvPr>
            <p:cNvSpPr/>
            <p:nvPr/>
          </p:nvSpPr>
          <p:spPr>
            <a:xfrm>
              <a:off x="-11276615" y="222383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5816D81-BA78-8840-0477-292E80F6BA9F}"/>
                </a:ext>
              </a:extLst>
            </p:cNvPr>
            <p:cNvSpPr/>
            <p:nvPr/>
          </p:nvSpPr>
          <p:spPr>
            <a:xfrm>
              <a:off x="-9778943" y="222383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11CFB25-1C2F-11CA-3A27-C328506487C3}"/>
                </a:ext>
              </a:extLst>
            </p:cNvPr>
            <p:cNvSpPr/>
            <p:nvPr/>
          </p:nvSpPr>
          <p:spPr>
            <a:xfrm>
              <a:off x="-9703862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9E8331B-2A67-E11D-3177-B17325BB0DD8}"/>
                </a:ext>
              </a:extLst>
            </p:cNvPr>
            <p:cNvSpPr/>
            <p:nvPr/>
          </p:nvSpPr>
          <p:spPr>
            <a:xfrm>
              <a:off x="-9778460" y="212005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A1F5C5E-6558-89B5-B68C-F525271222C9}"/>
                </a:ext>
              </a:extLst>
            </p:cNvPr>
            <p:cNvSpPr/>
            <p:nvPr/>
          </p:nvSpPr>
          <p:spPr>
            <a:xfrm>
              <a:off x="-11726135" y="19124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BB421134-6E8D-908A-FBAB-49978529366B}"/>
                </a:ext>
              </a:extLst>
            </p:cNvPr>
            <p:cNvSpPr/>
            <p:nvPr/>
          </p:nvSpPr>
          <p:spPr>
            <a:xfrm>
              <a:off x="-932950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82079575-801C-10D8-6820-C3D2098883FB}"/>
                </a:ext>
              </a:extLst>
            </p:cNvPr>
            <p:cNvSpPr/>
            <p:nvPr/>
          </p:nvSpPr>
          <p:spPr>
            <a:xfrm>
              <a:off x="-11277099" y="212004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D395CC4-F091-AA16-E7EB-325CF6A075C0}"/>
                </a:ext>
              </a:extLst>
            </p:cNvPr>
            <p:cNvSpPr/>
            <p:nvPr/>
          </p:nvSpPr>
          <p:spPr>
            <a:xfrm>
              <a:off x="-858022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11FD5BA-9AFC-5C17-DBAD-1E8075FD4CF6}"/>
                </a:ext>
              </a:extLst>
            </p:cNvPr>
            <p:cNvSpPr/>
            <p:nvPr/>
          </p:nvSpPr>
          <p:spPr>
            <a:xfrm>
              <a:off x="-9254826" y="208112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9CF6A23-FC39-97EF-499C-203502EA877C}"/>
                </a:ext>
              </a:extLst>
            </p:cNvPr>
            <p:cNvSpPr/>
            <p:nvPr/>
          </p:nvSpPr>
          <p:spPr>
            <a:xfrm>
              <a:off x="-7681590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06447E70-B28F-5AF2-D399-FA0B5B1CD99F}"/>
                </a:ext>
              </a:extLst>
            </p:cNvPr>
            <p:cNvSpPr/>
            <p:nvPr/>
          </p:nvSpPr>
          <p:spPr>
            <a:xfrm>
              <a:off x="-10977419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102425F2-A41B-90D9-87BA-EAE62EA43FE9}"/>
                </a:ext>
              </a:extLst>
            </p:cNvPr>
            <p:cNvSpPr/>
            <p:nvPr/>
          </p:nvSpPr>
          <p:spPr>
            <a:xfrm>
              <a:off x="-10827338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4E49CEC-0516-6777-3D8A-F5C73330AE5F}"/>
                </a:ext>
              </a:extLst>
            </p:cNvPr>
            <p:cNvSpPr/>
            <p:nvPr/>
          </p:nvSpPr>
          <p:spPr>
            <a:xfrm>
              <a:off x="-10303060" y="221084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D80F0A5-DA67-DBEF-4A98-E4A029ECDF77}"/>
                </a:ext>
              </a:extLst>
            </p:cNvPr>
            <p:cNvSpPr/>
            <p:nvPr/>
          </p:nvSpPr>
          <p:spPr>
            <a:xfrm>
              <a:off x="-10228301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49C478C-141E-B9AC-D9BF-5D49A61FAE5A}"/>
                </a:ext>
              </a:extLst>
            </p:cNvPr>
            <p:cNvSpPr/>
            <p:nvPr/>
          </p:nvSpPr>
          <p:spPr>
            <a:xfrm>
              <a:off x="-11800732" y="208112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D86C7662-5EC0-8DED-DB04-BCBD20BBF5D5}"/>
                </a:ext>
              </a:extLst>
            </p:cNvPr>
            <p:cNvSpPr/>
            <p:nvPr/>
          </p:nvSpPr>
          <p:spPr>
            <a:xfrm>
              <a:off x="-10078220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47F42C4-40CD-17DB-1389-F7E863FFA53D}"/>
                </a:ext>
              </a:extLst>
            </p:cNvPr>
            <p:cNvSpPr/>
            <p:nvPr/>
          </p:nvSpPr>
          <p:spPr>
            <a:xfrm>
              <a:off x="-11801216" y="19254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AD1F49C-2D48-E4DE-9C4D-90A0492FC2EC}"/>
                </a:ext>
              </a:extLst>
            </p:cNvPr>
            <p:cNvSpPr/>
            <p:nvPr/>
          </p:nvSpPr>
          <p:spPr>
            <a:xfrm>
              <a:off x="-10752499" y="221084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FD123CA-4B75-F97B-6E67-C7D344081758}"/>
                </a:ext>
              </a:extLst>
            </p:cNvPr>
            <p:cNvSpPr/>
            <p:nvPr/>
          </p:nvSpPr>
          <p:spPr>
            <a:xfrm>
              <a:off x="-9778782" y="230165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17E574BA-A6EF-3E0E-8E96-F631715E5934}"/>
                </a:ext>
              </a:extLst>
            </p:cNvPr>
            <p:cNvSpPr/>
            <p:nvPr/>
          </p:nvSpPr>
          <p:spPr>
            <a:xfrm>
              <a:off x="-9329505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CE8F12F-7EC6-3404-4BE0-DCB40FB21E8B}"/>
                </a:ext>
              </a:extLst>
            </p:cNvPr>
            <p:cNvSpPr/>
            <p:nvPr/>
          </p:nvSpPr>
          <p:spPr>
            <a:xfrm>
              <a:off x="-8580387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E6226506-0A4C-017B-3EB4-D83582E86D11}"/>
                </a:ext>
              </a:extLst>
            </p:cNvPr>
            <p:cNvSpPr/>
            <p:nvPr/>
          </p:nvSpPr>
          <p:spPr>
            <a:xfrm>
              <a:off x="-9629104" y="2042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CB0D5EA-F5A3-FB85-CBF4-DFE3E98C5040}"/>
                </a:ext>
              </a:extLst>
            </p:cNvPr>
            <p:cNvSpPr/>
            <p:nvPr/>
          </p:nvSpPr>
          <p:spPr>
            <a:xfrm>
              <a:off x="-10377899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8E05B042-6D76-304A-98A4-63C3B4C35C1F}"/>
                </a:ext>
              </a:extLst>
            </p:cNvPr>
            <p:cNvSpPr/>
            <p:nvPr/>
          </p:nvSpPr>
          <p:spPr>
            <a:xfrm>
              <a:off x="-10677659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8549B5F-043B-C2B3-5649-FB7DE602005D}"/>
                </a:ext>
              </a:extLst>
            </p:cNvPr>
            <p:cNvSpPr/>
            <p:nvPr/>
          </p:nvSpPr>
          <p:spPr>
            <a:xfrm>
              <a:off x="-11426536" y="2042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D587DBD3-674B-EAEF-3ECF-6727A2648AF0}"/>
                </a:ext>
              </a:extLst>
            </p:cNvPr>
            <p:cNvSpPr/>
            <p:nvPr/>
          </p:nvSpPr>
          <p:spPr>
            <a:xfrm>
              <a:off x="-9254343" y="2262740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4B0F26E-094D-EF7D-0EA5-429E14F0A064}"/>
                </a:ext>
              </a:extLst>
            </p:cNvPr>
            <p:cNvSpPr/>
            <p:nvPr/>
          </p:nvSpPr>
          <p:spPr>
            <a:xfrm>
              <a:off x="-12025814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741CD35-9E3D-FC75-7E8B-B84480CE1A49}"/>
                </a:ext>
              </a:extLst>
            </p:cNvPr>
            <p:cNvSpPr/>
            <p:nvPr/>
          </p:nvSpPr>
          <p:spPr>
            <a:xfrm>
              <a:off x="-8056189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3E3245E-1586-F727-204E-D501DF83D51A}"/>
                </a:ext>
              </a:extLst>
            </p:cNvPr>
            <p:cNvSpPr/>
            <p:nvPr/>
          </p:nvSpPr>
          <p:spPr>
            <a:xfrm>
              <a:off x="-12924772" y="204218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CA4477B8-414A-C99D-D428-CB47D4C30583}"/>
                </a:ext>
              </a:extLst>
            </p:cNvPr>
            <p:cNvSpPr/>
            <p:nvPr/>
          </p:nvSpPr>
          <p:spPr>
            <a:xfrm>
              <a:off x="-9703862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E3F4CB24-CAC8-2903-605A-86387EA245BC}"/>
                </a:ext>
              </a:extLst>
            </p:cNvPr>
            <p:cNvSpPr/>
            <p:nvPr/>
          </p:nvSpPr>
          <p:spPr>
            <a:xfrm>
              <a:off x="-12175573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727A7BB-EC07-7CDC-76F5-6BE4299B4964}"/>
                </a:ext>
              </a:extLst>
            </p:cNvPr>
            <p:cNvSpPr/>
            <p:nvPr/>
          </p:nvSpPr>
          <p:spPr>
            <a:xfrm>
              <a:off x="-12025734" y="219787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1802622-DC69-D9D7-5F10-5422E9C672A5}"/>
                </a:ext>
              </a:extLst>
            </p:cNvPr>
            <p:cNvSpPr/>
            <p:nvPr/>
          </p:nvSpPr>
          <p:spPr>
            <a:xfrm>
              <a:off x="-11426697" y="193842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DB4C82A-343C-562A-7438-770A4EEA9C5D}"/>
                </a:ext>
              </a:extLst>
            </p:cNvPr>
            <p:cNvSpPr/>
            <p:nvPr/>
          </p:nvSpPr>
          <p:spPr>
            <a:xfrm>
              <a:off x="-11351777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B8449C5E-4829-5984-C0DB-C7A232C60A7D}"/>
                </a:ext>
              </a:extLst>
            </p:cNvPr>
            <p:cNvSpPr/>
            <p:nvPr/>
          </p:nvSpPr>
          <p:spPr>
            <a:xfrm>
              <a:off x="-11351777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6C9BCB29-0390-BD89-C8DF-1EA1528BAA69}"/>
                </a:ext>
              </a:extLst>
            </p:cNvPr>
            <p:cNvSpPr/>
            <p:nvPr/>
          </p:nvSpPr>
          <p:spPr>
            <a:xfrm>
              <a:off x="-12999692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551874AB-CFB7-30FD-520B-895881F49EC6}"/>
                </a:ext>
              </a:extLst>
            </p:cNvPr>
            <p:cNvSpPr/>
            <p:nvPr/>
          </p:nvSpPr>
          <p:spPr>
            <a:xfrm>
              <a:off x="-10003461" y="200329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C365ADE-C1AB-62EB-CBD5-90E6DD96CA59}"/>
                </a:ext>
              </a:extLst>
            </p:cNvPr>
            <p:cNvSpPr/>
            <p:nvPr/>
          </p:nvSpPr>
          <p:spPr>
            <a:xfrm>
              <a:off x="-10153301" y="200327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CDD577D4-789F-9479-F5B7-BE59971CABA5}"/>
                </a:ext>
              </a:extLst>
            </p:cNvPr>
            <p:cNvSpPr/>
            <p:nvPr/>
          </p:nvSpPr>
          <p:spPr>
            <a:xfrm>
              <a:off x="-10902258" y="200327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D9D63EB-6E5E-A13D-B0EF-7FB8A76B3140}"/>
                </a:ext>
              </a:extLst>
            </p:cNvPr>
            <p:cNvSpPr/>
            <p:nvPr/>
          </p:nvSpPr>
          <p:spPr>
            <a:xfrm>
              <a:off x="-11052178" y="200329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ADF4FE23-C339-8CFB-83BA-2D3A00D062F6}"/>
                </a:ext>
              </a:extLst>
            </p:cNvPr>
            <p:cNvSpPr/>
            <p:nvPr/>
          </p:nvSpPr>
          <p:spPr>
            <a:xfrm>
              <a:off x="-12999692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69FA5B45-B5A8-6CAD-392F-9730F323CBC4}"/>
                </a:ext>
              </a:extLst>
            </p:cNvPr>
            <p:cNvSpPr/>
            <p:nvPr/>
          </p:nvSpPr>
          <p:spPr>
            <a:xfrm>
              <a:off x="-11801054" y="20032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A8725E3-6A0D-C76D-2E08-D659F676ABE2}"/>
                </a:ext>
              </a:extLst>
            </p:cNvPr>
            <p:cNvSpPr/>
            <p:nvPr/>
          </p:nvSpPr>
          <p:spPr>
            <a:xfrm>
              <a:off x="-11351777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AA13B8B2-B74F-ABAE-9984-E713597F4120}"/>
                </a:ext>
              </a:extLst>
            </p:cNvPr>
            <p:cNvSpPr/>
            <p:nvPr/>
          </p:nvSpPr>
          <p:spPr>
            <a:xfrm>
              <a:off x="-11201937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662B654F-91D8-9897-9AE5-A3D94547ABE6}"/>
                </a:ext>
              </a:extLst>
            </p:cNvPr>
            <p:cNvSpPr/>
            <p:nvPr/>
          </p:nvSpPr>
          <p:spPr>
            <a:xfrm>
              <a:off x="-10078220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96E3291-8704-ABF2-4F92-C95C482FE2F6}"/>
                </a:ext>
              </a:extLst>
            </p:cNvPr>
            <p:cNvSpPr/>
            <p:nvPr/>
          </p:nvSpPr>
          <p:spPr>
            <a:xfrm>
              <a:off x="-12250574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334131F-676C-5639-1C7A-FD5649B88153}"/>
                </a:ext>
              </a:extLst>
            </p:cNvPr>
            <p:cNvSpPr/>
            <p:nvPr/>
          </p:nvSpPr>
          <p:spPr>
            <a:xfrm>
              <a:off x="-12100492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986F9819-544F-CC1E-5844-28B9080E3475}"/>
                </a:ext>
              </a:extLst>
            </p:cNvPr>
            <p:cNvSpPr/>
            <p:nvPr/>
          </p:nvSpPr>
          <p:spPr>
            <a:xfrm>
              <a:off x="-9029825" y="219787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55516A7-87AC-65DB-E969-235EE0EE0BE1}"/>
                </a:ext>
              </a:extLst>
            </p:cNvPr>
            <p:cNvSpPr/>
            <p:nvPr/>
          </p:nvSpPr>
          <p:spPr>
            <a:xfrm>
              <a:off x="-8879985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C760B28-AA74-DF6A-C9AE-E0ACB8566739}"/>
                </a:ext>
              </a:extLst>
            </p:cNvPr>
            <p:cNvSpPr/>
            <p:nvPr/>
          </p:nvSpPr>
          <p:spPr>
            <a:xfrm>
              <a:off x="-10977419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D910437-DAB7-5981-383B-003202C7026A}"/>
                </a:ext>
              </a:extLst>
            </p:cNvPr>
            <p:cNvSpPr/>
            <p:nvPr/>
          </p:nvSpPr>
          <p:spPr>
            <a:xfrm>
              <a:off x="-10602659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6ED740C-E407-BE6A-7B49-F2EBAD691D6F}"/>
                </a:ext>
              </a:extLst>
            </p:cNvPr>
            <p:cNvSpPr/>
            <p:nvPr/>
          </p:nvSpPr>
          <p:spPr>
            <a:xfrm>
              <a:off x="-11351777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48DF403-B5DB-BFA9-42C8-AA54484A51B1}"/>
                </a:ext>
              </a:extLst>
            </p:cNvPr>
            <p:cNvSpPr/>
            <p:nvPr/>
          </p:nvSpPr>
          <p:spPr>
            <a:xfrm>
              <a:off x="-10452980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BA091CC-FF06-47E5-C5CF-E099FEAF3EA9}"/>
                </a:ext>
              </a:extLst>
            </p:cNvPr>
            <p:cNvSpPr/>
            <p:nvPr/>
          </p:nvSpPr>
          <p:spPr>
            <a:xfrm>
              <a:off x="-11726135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C9F1E0F-5163-A69C-8E37-7034EE218020}"/>
                </a:ext>
              </a:extLst>
            </p:cNvPr>
            <p:cNvSpPr/>
            <p:nvPr/>
          </p:nvSpPr>
          <p:spPr>
            <a:xfrm>
              <a:off x="-12175573" y="186063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A192404-1B1E-F2D1-4012-D2A6627C85BC}"/>
                </a:ext>
              </a:extLst>
            </p:cNvPr>
            <p:cNvSpPr/>
            <p:nvPr/>
          </p:nvSpPr>
          <p:spPr>
            <a:xfrm>
              <a:off x="-8131029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3A3DA66-EB25-E23A-7AE5-E189C69A6348}"/>
                </a:ext>
              </a:extLst>
            </p:cNvPr>
            <p:cNvSpPr/>
            <p:nvPr/>
          </p:nvSpPr>
          <p:spPr>
            <a:xfrm>
              <a:off x="-10602659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330EAE0-9029-0459-C712-E85A7DEDF578}"/>
                </a:ext>
              </a:extLst>
            </p:cNvPr>
            <p:cNvSpPr/>
            <p:nvPr/>
          </p:nvSpPr>
          <p:spPr>
            <a:xfrm>
              <a:off x="-10452980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990F769E-8C35-61C3-A4F0-DEE67A6F6E40}"/>
                </a:ext>
              </a:extLst>
            </p:cNvPr>
            <p:cNvSpPr/>
            <p:nvPr/>
          </p:nvSpPr>
          <p:spPr>
            <a:xfrm>
              <a:off x="-12774771" y="199032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E47453A0-83CF-46C8-959F-1AB4D0792A15}"/>
                </a:ext>
              </a:extLst>
            </p:cNvPr>
            <p:cNvSpPr/>
            <p:nvPr/>
          </p:nvSpPr>
          <p:spPr>
            <a:xfrm>
              <a:off x="-11801216" y="197733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A610D507-6680-331A-C1D6-32C2B0309B12}"/>
                </a:ext>
              </a:extLst>
            </p:cNvPr>
            <p:cNvSpPr/>
            <p:nvPr/>
          </p:nvSpPr>
          <p:spPr>
            <a:xfrm>
              <a:off x="-9853621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8FB8CFAB-FF1F-C942-2508-422FBEB3655F}"/>
                </a:ext>
              </a:extLst>
            </p:cNvPr>
            <p:cNvSpPr/>
            <p:nvPr/>
          </p:nvSpPr>
          <p:spPr>
            <a:xfrm>
              <a:off x="-9703862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ADEBE65E-5F24-C8B9-5B3F-CC58F78087FB}"/>
                </a:ext>
              </a:extLst>
            </p:cNvPr>
            <p:cNvSpPr/>
            <p:nvPr/>
          </p:nvSpPr>
          <p:spPr>
            <a:xfrm>
              <a:off x="-11276857" y="230165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44DF32D-B858-7ADD-E952-CAF8E3E2E0DE}"/>
                </a:ext>
              </a:extLst>
            </p:cNvPr>
            <p:cNvSpPr/>
            <p:nvPr/>
          </p:nvSpPr>
          <p:spPr>
            <a:xfrm>
              <a:off x="-12924530" y="196437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D5F1DBC-7806-C791-0ECB-58167B20802C}"/>
                </a:ext>
              </a:extLst>
            </p:cNvPr>
            <p:cNvSpPr/>
            <p:nvPr/>
          </p:nvSpPr>
          <p:spPr>
            <a:xfrm>
              <a:off x="-13074370" y="1964395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3778960D-5324-3322-EC26-D328FE9366ED}"/>
                </a:ext>
              </a:extLst>
            </p:cNvPr>
            <p:cNvSpPr/>
            <p:nvPr/>
          </p:nvSpPr>
          <p:spPr>
            <a:xfrm>
              <a:off x="-910434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53FB35D-5CAB-2039-138D-2EA47CF1A028}"/>
                </a:ext>
              </a:extLst>
            </p:cNvPr>
            <p:cNvSpPr/>
            <p:nvPr/>
          </p:nvSpPr>
          <p:spPr>
            <a:xfrm>
              <a:off x="-12325494" y="186059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6E3EA2B-ECD2-61DC-3626-023CB5E9530A}"/>
                </a:ext>
              </a:extLst>
            </p:cNvPr>
            <p:cNvSpPr/>
            <p:nvPr/>
          </p:nvSpPr>
          <p:spPr>
            <a:xfrm>
              <a:off x="-12025734" y="186060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CA242155-A6AA-019E-038D-0081DD12F9D4}"/>
                </a:ext>
              </a:extLst>
            </p:cNvPr>
            <p:cNvSpPr/>
            <p:nvPr/>
          </p:nvSpPr>
          <p:spPr>
            <a:xfrm>
              <a:off x="-11126856" y="2327607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C8839B65-876A-065F-C147-A743E11017E5}"/>
                </a:ext>
              </a:extLst>
            </p:cNvPr>
            <p:cNvSpPr/>
            <p:nvPr/>
          </p:nvSpPr>
          <p:spPr>
            <a:xfrm>
              <a:off x="-12175654" y="19643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B4BEBFB7-C0A7-273F-DEE5-594DB0E8A703}"/>
                </a:ext>
              </a:extLst>
            </p:cNvPr>
            <p:cNvSpPr/>
            <p:nvPr/>
          </p:nvSpPr>
          <p:spPr>
            <a:xfrm>
              <a:off x="-9628942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B7CCDA35-6FCC-AD66-5D3B-3D58403FE7E6}"/>
                </a:ext>
              </a:extLst>
            </p:cNvPr>
            <p:cNvSpPr/>
            <p:nvPr/>
          </p:nvSpPr>
          <p:spPr>
            <a:xfrm>
              <a:off x="-9778540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995526C-72FD-E27A-425B-13A4337DAEA2}"/>
                </a:ext>
              </a:extLst>
            </p:cNvPr>
            <p:cNvSpPr/>
            <p:nvPr/>
          </p:nvSpPr>
          <p:spPr>
            <a:xfrm>
              <a:off x="-11950894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36C6C14F-CF7D-1F0D-CB0D-BDD68208D399}"/>
                </a:ext>
              </a:extLst>
            </p:cNvPr>
            <p:cNvSpPr/>
            <p:nvPr/>
          </p:nvSpPr>
          <p:spPr>
            <a:xfrm>
              <a:off x="-11426455" y="23016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0DE485C-1241-6328-D762-83D6F0FC57A9}"/>
                </a:ext>
              </a:extLst>
            </p:cNvPr>
            <p:cNvSpPr/>
            <p:nvPr/>
          </p:nvSpPr>
          <p:spPr>
            <a:xfrm>
              <a:off x="-11426455" y="1964395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EEB60DF9-A200-BFF4-C074-3B1B9257DC9C}"/>
                </a:ext>
              </a:extLst>
            </p:cNvPr>
            <p:cNvSpPr/>
            <p:nvPr/>
          </p:nvSpPr>
          <p:spPr>
            <a:xfrm>
              <a:off x="-11276615" y="1964387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0DC5F2AB-DBB2-EA46-C04D-06DE104EA766}"/>
                </a:ext>
              </a:extLst>
            </p:cNvPr>
            <p:cNvSpPr/>
            <p:nvPr/>
          </p:nvSpPr>
          <p:spPr>
            <a:xfrm>
              <a:off x="-10377819" y="2197874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F6260B10-B4F8-F5DB-8AA6-825FC84AFEE1}"/>
                </a:ext>
              </a:extLst>
            </p:cNvPr>
            <p:cNvSpPr/>
            <p:nvPr/>
          </p:nvSpPr>
          <p:spPr>
            <a:xfrm>
              <a:off x="-10527739" y="2197914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169C9C6B-0F8E-1A01-4E3B-085AF7EBAE02}"/>
                </a:ext>
              </a:extLst>
            </p:cNvPr>
            <p:cNvSpPr/>
            <p:nvPr/>
          </p:nvSpPr>
          <p:spPr>
            <a:xfrm>
              <a:off x="-10677659" y="2197874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A071C9D4-D3BE-6358-9BB8-ECE429CBE880}"/>
                </a:ext>
              </a:extLst>
            </p:cNvPr>
            <p:cNvSpPr/>
            <p:nvPr/>
          </p:nvSpPr>
          <p:spPr>
            <a:xfrm>
              <a:off x="-11501536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D50D85CC-D0E5-C87B-6C09-E363131FCEE1}"/>
                </a:ext>
              </a:extLst>
            </p:cNvPr>
            <p:cNvSpPr/>
            <p:nvPr/>
          </p:nvSpPr>
          <p:spPr>
            <a:xfrm>
              <a:off x="-10527739" y="19643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505A923-3815-89F7-6AE7-1FC283963AFD}"/>
                </a:ext>
              </a:extLst>
            </p:cNvPr>
            <p:cNvSpPr/>
            <p:nvPr/>
          </p:nvSpPr>
          <p:spPr>
            <a:xfrm>
              <a:off x="-11276857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2D3D3411-E809-B45C-7A46-5C4BE951AEFE}"/>
                </a:ext>
              </a:extLst>
            </p:cNvPr>
            <p:cNvSpPr/>
            <p:nvPr/>
          </p:nvSpPr>
          <p:spPr>
            <a:xfrm>
              <a:off x="-11426455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BB8354C-29EA-6FD0-C560-1E7EC71CBA7C}"/>
                </a:ext>
              </a:extLst>
            </p:cNvPr>
            <p:cNvSpPr/>
            <p:nvPr/>
          </p:nvSpPr>
          <p:spPr>
            <a:xfrm>
              <a:off x="-11202018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4E6B664F-AD1C-49C2-911A-BE794D2535C6}"/>
                </a:ext>
              </a:extLst>
            </p:cNvPr>
            <p:cNvSpPr/>
            <p:nvPr/>
          </p:nvSpPr>
          <p:spPr>
            <a:xfrm>
              <a:off x="-12250332" y="18735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C69C1A19-5574-8391-657D-6718606783B6}"/>
                </a:ext>
              </a:extLst>
            </p:cNvPr>
            <p:cNvSpPr/>
            <p:nvPr/>
          </p:nvSpPr>
          <p:spPr>
            <a:xfrm>
              <a:off x="-11950975" y="187356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88458BCE-343C-7188-290C-486A6CA7307D}"/>
                </a:ext>
              </a:extLst>
            </p:cNvPr>
            <p:cNvSpPr/>
            <p:nvPr/>
          </p:nvSpPr>
          <p:spPr>
            <a:xfrm>
              <a:off x="-13298888" y="197734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E9680553-288A-270A-86FA-F6DAF99C5173}"/>
                </a:ext>
              </a:extLst>
            </p:cNvPr>
            <p:cNvSpPr/>
            <p:nvPr/>
          </p:nvSpPr>
          <p:spPr>
            <a:xfrm>
              <a:off x="-8505467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F531ACDC-5A60-5D2C-099A-D918940116B4}"/>
                </a:ext>
              </a:extLst>
            </p:cNvPr>
            <p:cNvSpPr/>
            <p:nvPr/>
          </p:nvSpPr>
          <p:spPr>
            <a:xfrm>
              <a:off x="-8954744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F4D5E3D-9EC7-AEE0-E0A3-269DD3F8D308}"/>
                </a:ext>
              </a:extLst>
            </p:cNvPr>
            <p:cNvSpPr/>
            <p:nvPr/>
          </p:nvSpPr>
          <p:spPr>
            <a:xfrm>
              <a:off x="-12100814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5C4AA51D-3A20-B202-4369-2C57097C60AC}"/>
                </a:ext>
              </a:extLst>
            </p:cNvPr>
            <p:cNvSpPr/>
            <p:nvPr/>
          </p:nvSpPr>
          <p:spPr>
            <a:xfrm>
              <a:off x="-7831269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4C315C7F-09CC-7BC8-D9A9-5851D7CAF4FB}"/>
                </a:ext>
              </a:extLst>
            </p:cNvPr>
            <p:cNvSpPr/>
            <p:nvPr/>
          </p:nvSpPr>
          <p:spPr>
            <a:xfrm>
              <a:off x="-12550011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6B1BAD8-9471-C538-E84E-939E9F99091A}"/>
                </a:ext>
              </a:extLst>
            </p:cNvPr>
            <p:cNvSpPr/>
            <p:nvPr/>
          </p:nvSpPr>
          <p:spPr>
            <a:xfrm>
              <a:off x="-12175654" y="18865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4F9C01B-0176-7EEE-5137-07FD4E1CE919}"/>
                </a:ext>
              </a:extLst>
            </p:cNvPr>
            <p:cNvSpPr/>
            <p:nvPr/>
          </p:nvSpPr>
          <p:spPr>
            <a:xfrm>
              <a:off x="-9479183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CA9A7148-81EF-884F-E7B6-E981011C6C07}"/>
                </a:ext>
              </a:extLst>
            </p:cNvPr>
            <p:cNvSpPr/>
            <p:nvPr/>
          </p:nvSpPr>
          <p:spPr>
            <a:xfrm>
              <a:off x="-9853541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E8AF766-A60A-79F6-F5E4-08BE002F8758}"/>
                </a:ext>
              </a:extLst>
            </p:cNvPr>
            <p:cNvSpPr/>
            <p:nvPr/>
          </p:nvSpPr>
          <p:spPr>
            <a:xfrm>
              <a:off x="-9928702" y="217193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D5480D0-C607-DC3F-664D-B41EEA0F8D54}"/>
                </a:ext>
              </a:extLst>
            </p:cNvPr>
            <p:cNvSpPr/>
            <p:nvPr/>
          </p:nvSpPr>
          <p:spPr>
            <a:xfrm>
              <a:off x="-10153381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C5973B36-F7CD-0C1F-337B-4FB5756BF113}"/>
                </a:ext>
              </a:extLst>
            </p:cNvPr>
            <p:cNvSpPr/>
            <p:nvPr/>
          </p:nvSpPr>
          <p:spPr>
            <a:xfrm>
              <a:off x="-11126856" y="217193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388D20EA-B087-445E-9731-348C8357103C}"/>
                </a:ext>
              </a:extLst>
            </p:cNvPr>
            <p:cNvSpPr/>
            <p:nvPr/>
          </p:nvSpPr>
          <p:spPr>
            <a:xfrm>
              <a:off x="-9554103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05CD55DD-FBDC-483D-9901-BE8E8F8949E0}"/>
                </a:ext>
              </a:extLst>
            </p:cNvPr>
            <p:cNvSpPr/>
            <p:nvPr/>
          </p:nvSpPr>
          <p:spPr>
            <a:xfrm>
              <a:off x="-11576456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11F2E09C-2CCD-3876-A8B7-E5064C5B08E8}"/>
                </a:ext>
              </a:extLst>
            </p:cNvPr>
            <p:cNvSpPr/>
            <p:nvPr/>
          </p:nvSpPr>
          <p:spPr>
            <a:xfrm>
              <a:off x="-12550011" y="18995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1FB0ABFA-2B21-CE46-A3B7-FF5E94B6CA68}"/>
                </a:ext>
              </a:extLst>
            </p:cNvPr>
            <p:cNvSpPr/>
            <p:nvPr/>
          </p:nvSpPr>
          <p:spPr>
            <a:xfrm>
              <a:off x="-9104665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A0A011E7-ABC6-ADDA-5F91-18986401F9A4}"/>
                </a:ext>
              </a:extLst>
            </p:cNvPr>
            <p:cNvSpPr/>
            <p:nvPr/>
          </p:nvSpPr>
          <p:spPr>
            <a:xfrm>
              <a:off x="-10902097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3BC5B20-279F-6105-91ED-552C7C82E1ED}"/>
                </a:ext>
              </a:extLst>
            </p:cNvPr>
            <p:cNvSpPr/>
            <p:nvPr/>
          </p:nvSpPr>
          <p:spPr>
            <a:xfrm>
              <a:off x="-10153381" y="231461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C5DB3D9A-6164-0132-1323-3ABCC5E2823A}"/>
                </a:ext>
              </a:extLst>
            </p:cNvPr>
            <p:cNvSpPr/>
            <p:nvPr/>
          </p:nvSpPr>
          <p:spPr>
            <a:xfrm>
              <a:off x="-8505467" y="215901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2AB63DEC-BED3-1A04-5998-258EBCF49A41}"/>
                </a:ext>
              </a:extLst>
            </p:cNvPr>
            <p:cNvSpPr/>
            <p:nvPr/>
          </p:nvSpPr>
          <p:spPr>
            <a:xfrm>
              <a:off x="-8655306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736F87D-83C8-BBEF-6D47-D5046B0A1C8F}"/>
                </a:ext>
              </a:extLst>
            </p:cNvPr>
            <p:cNvSpPr/>
            <p:nvPr/>
          </p:nvSpPr>
          <p:spPr>
            <a:xfrm>
              <a:off x="-9254585" y="21589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06608B2-3F33-A2B2-774F-2EED80BB8CBD}"/>
                </a:ext>
              </a:extLst>
            </p:cNvPr>
            <p:cNvSpPr/>
            <p:nvPr/>
          </p:nvSpPr>
          <p:spPr>
            <a:xfrm>
              <a:off x="-10153381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53F8AC47-71A4-BC35-4A74-329F91F7A72E}"/>
                </a:ext>
              </a:extLst>
            </p:cNvPr>
            <p:cNvSpPr/>
            <p:nvPr/>
          </p:nvSpPr>
          <p:spPr>
            <a:xfrm>
              <a:off x="-9404102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EF32669A-C8FB-395A-1565-4D88C9A08552}"/>
                </a:ext>
              </a:extLst>
            </p:cNvPr>
            <p:cNvSpPr/>
            <p:nvPr/>
          </p:nvSpPr>
          <p:spPr>
            <a:xfrm>
              <a:off x="-10003461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D6D37B47-3EBF-AE86-FD12-C868F05BFF68}"/>
                </a:ext>
              </a:extLst>
            </p:cNvPr>
            <p:cNvSpPr/>
            <p:nvPr/>
          </p:nvSpPr>
          <p:spPr>
            <a:xfrm>
              <a:off x="-11651215" y="189952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4717D13-7B01-EACF-8E53-A1A760AC7F8E}"/>
                </a:ext>
              </a:extLst>
            </p:cNvPr>
            <p:cNvSpPr/>
            <p:nvPr/>
          </p:nvSpPr>
          <p:spPr>
            <a:xfrm>
              <a:off x="-10303141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A53CBDDE-813A-FE7E-CB28-E98B0405F153}"/>
                </a:ext>
              </a:extLst>
            </p:cNvPr>
            <p:cNvSpPr/>
            <p:nvPr/>
          </p:nvSpPr>
          <p:spPr>
            <a:xfrm>
              <a:off x="-13224290" y="19903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0ACC9C5-0C7E-7C96-BFD2-E44B33470104}"/>
                </a:ext>
              </a:extLst>
            </p:cNvPr>
            <p:cNvSpPr/>
            <p:nvPr/>
          </p:nvSpPr>
          <p:spPr>
            <a:xfrm>
              <a:off x="-10303221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EE2968F2-7BA4-F6BF-13DE-AC4AE750A009}"/>
                </a:ext>
              </a:extLst>
            </p:cNvPr>
            <p:cNvSpPr/>
            <p:nvPr/>
          </p:nvSpPr>
          <p:spPr>
            <a:xfrm>
              <a:off x="-8205707" y="2210860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FF101AF8-875A-006B-DA3F-A7033B6C4B90}"/>
                </a:ext>
              </a:extLst>
            </p:cNvPr>
            <p:cNvSpPr/>
            <p:nvPr/>
          </p:nvSpPr>
          <p:spPr>
            <a:xfrm>
              <a:off x="-10752257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E964024D-3A79-C89B-6199-3A6C48566395}"/>
                </a:ext>
              </a:extLst>
            </p:cNvPr>
            <p:cNvSpPr/>
            <p:nvPr/>
          </p:nvSpPr>
          <p:spPr>
            <a:xfrm>
              <a:off x="-11052017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3F052CBD-F15E-B5F7-C04C-321B27247125}"/>
                </a:ext>
              </a:extLst>
            </p:cNvPr>
            <p:cNvSpPr/>
            <p:nvPr/>
          </p:nvSpPr>
          <p:spPr>
            <a:xfrm>
              <a:off x="-10902097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02F413E-CBB3-8419-2935-5B2BE7FDEA16}"/>
                </a:ext>
              </a:extLst>
            </p:cNvPr>
            <p:cNvSpPr/>
            <p:nvPr/>
          </p:nvSpPr>
          <p:spPr>
            <a:xfrm>
              <a:off x="-11651376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C8F4022F-5EAB-E5CF-3776-D583877CFCDA}"/>
                </a:ext>
              </a:extLst>
            </p:cNvPr>
            <p:cNvSpPr/>
            <p:nvPr/>
          </p:nvSpPr>
          <p:spPr>
            <a:xfrm>
              <a:off x="-11800813" y="21589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18519AC-7A64-550B-A5A4-B5A3FC2BEED7}"/>
                </a:ext>
              </a:extLst>
            </p:cNvPr>
            <p:cNvSpPr/>
            <p:nvPr/>
          </p:nvSpPr>
          <p:spPr>
            <a:xfrm>
              <a:off x="-7906350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9FDE3574-E111-3C5E-BC66-CE8A0A28FCD6}"/>
                </a:ext>
              </a:extLst>
            </p:cNvPr>
            <p:cNvSpPr/>
            <p:nvPr/>
          </p:nvSpPr>
          <p:spPr>
            <a:xfrm>
              <a:off x="-11875894" y="19903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BA33F539-D854-C009-35F7-0C835832B561}"/>
                </a:ext>
              </a:extLst>
            </p:cNvPr>
            <p:cNvSpPr/>
            <p:nvPr/>
          </p:nvSpPr>
          <p:spPr>
            <a:xfrm>
              <a:off x="-8430789" y="214599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165C427F-9629-1376-73D2-8C79B8A8AFE7}"/>
                </a:ext>
              </a:extLst>
            </p:cNvPr>
            <p:cNvSpPr/>
            <p:nvPr/>
          </p:nvSpPr>
          <p:spPr>
            <a:xfrm>
              <a:off x="-8580306" y="214599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EB5391BF-F031-1367-037D-A93B951EDA79}"/>
                </a:ext>
              </a:extLst>
            </p:cNvPr>
            <p:cNvSpPr/>
            <p:nvPr/>
          </p:nvSpPr>
          <p:spPr>
            <a:xfrm>
              <a:off x="-12325413" y="1912483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EBAB97D5-A9A6-EF4C-D412-547A2124BB40}"/>
                </a:ext>
              </a:extLst>
            </p:cNvPr>
            <p:cNvSpPr/>
            <p:nvPr/>
          </p:nvSpPr>
          <p:spPr>
            <a:xfrm>
              <a:off x="-11501294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C3A82AB9-9F5B-374E-C3F7-061B36A5A108}"/>
                </a:ext>
              </a:extLst>
            </p:cNvPr>
            <p:cNvSpPr/>
            <p:nvPr/>
          </p:nvSpPr>
          <p:spPr>
            <a:xfrm>
              <a:off x="-11126937" y="199032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F0B9E6A6-9E69-8ACF-716B-C191F56813BD}"/>
                </a:ext>
              </a:extLst>
            </p:cNvPr>
            <p:cNvSpPr/>
            <p:nvPr/>
          </p:nvSpPr>
          <p:spPr>
            <a:xfrm>
              <a:off x="-8805307" y="21329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007E6925-E3A8-96DB-78C0-9C430516F3C6}"/>
                </a:ext>
              </a:extLst>
            </p:cNvPr>
            <p:cNvSpPr/>
            <p:nvPr/>
          </p:nvSpPr>
          <p:spPr>
            <a:xfrm>
              <a:off x="-11801296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15BF0235-9BC4-FA84-1667-7C04769DB773}"/>
                </a:ext>
              </a:extLst>
            </p:cNvPr>
            <p:cNvSpPr/>
            <p:nvPr/>
          </p:nvSpPr>
          <p:spPr>
            <a:xfrm>
              <a:off x="-8954825" y="213301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A831D6B0-5917-78F0-66C6-8537EA2EE914}"/>
                </a:ext>
              </a:extLst>
            </p:cNvPr>
            <p:cNvSpPr/>
            <p:nvPr/>
          </p:nvSpPr>
          <p:spPr>
            <a:xfrm>
              <a:off x="-10527739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1DBC00C-2020-7DF2-3D4D-F0CCAC3D3665}"/>
                </a:ext>
              </a:extLst>
            </p:cNvPr>
            <p:cNvSpPr/>
            <p:nvPr/>
          </p:nvSpPr>
          <p:spPr>
            <a:xfrm>
              <a:off x="-9703782" y="2133023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037DB789-BB5A-5382-830D-E98F96667131}"/>
                </a:ext>
              </a:extLst>
            </p:cNvPr>
            <p:cNvSpPr/>
            <p:nvPr/>
          </p:nvSpPr>
          <p:spPr>
            <a:xfrm>
              <a:off x="-11351696" y="2133023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356D21B1-27DE-F11F-F4E9-C5C19C993DD7}"/>
                </a:ext>
              </a:extLst>
            </p:cNvPr>
            <p:cNvSpPr/>
            <p:nvPr/>
          </p:nvSpPr>
          <p:spPr>
            <a:xfrm>
              <a:off x="-8879824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AE79CBD1-3B93-A362-EEF0-732C3A71E327}"/>
                </a:ext>
              </a:extLst>
            </p:cNvPr>
            <p:cNvSpPr/>
            <p:nvPr/>
          </p:nvSpPr>
          <p:spPr>
            <a:xfrm>
              <a:off x="-9928622" y="199032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E869D8F-FB81-A382-621A-487EBB99E6FD}"/>
                </a:ext>
              </a:extLst>
            </p:cNvPr>
            <p:cNvSpPr/>
            <p:nvPr/>
          </p:nvSpPr>
          <p:spPr>
            <a:xfrm>
              <a:off x="-10752499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3FA1B7FD-0EC6-5748-9588-006851A4A909}"/>
                </a:ext>
              </a:extLst>
            </p:cNvPr>
            <p:cNvSpPr/>
            <p:nvPr/>
          </p:nvSpPr>
          <p:spPr>
            <a:xfrm>
              <a:off x="-12100573" y="213301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BF95FBBB-F3DE-54AE-A2B8-A41346269BFF}"/>
                </a:ext>
              </a:extLst>
            </p:cNvPr>
            <p:cNvSpPr/>
            <p:nvPr/>
          </p:nvSpPr>
          <p:spPr>
            <a:xfrm>
              <a:off x="-12250251" y="21329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18F5E633-583F-4343-CD58-28E9C4FA13DC}"/>
                </a:ext>
              </a:extLst>
            </p:cNvPr>
            <p:cNvSpPr/>
            <p:nvPr/>
          </p:nvSpPr>
          <p:spPr>
            <a:xfrm>
              <a:off x="-8729985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9B324723-3F6F-1B78-E13B-E0E55C32DD92}"/>
                </a:ext>
              </a:extLst>
            </p:cNvPr>
            <p:cNvSpPr/>
            <p:nvPr/>
          </p:nvSpPr>
          <p:spPr>
            <a:xfrm>
              <a:off x="-12550011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882677E-262C-80DD-D7F6-4BF7D2285021}"/>
                </a:ext>
              </a:extLst>
            </p:cNvPr>
            <p:cNvSpPr/>
            <p:nvPr/>
          </p:nvSpPr>
          <p:spPr>
            <a:xfrm>
              <a:off x="-12699932" y="2003322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AC8D565-1F35-0A92-7CBF-AF45DDD3377F}"/>
                </a:ext>
              </a:extLst>
            </p:cNvPr>
            <p:cNvSpPr/>
            <p:nvPr/>
          </p:nvSpPr>
          <p:spPr>
            <a:xfrm>
              <a:off x="-12550011" y="20032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604263B3-C583-0047-17A8-0006EBD91990}"/>
                </a:ext>
              </a:extLst>
            </p:cNvPr>
            <p:cNvSpPr/>
            <p:nvPr/>
          </p:nvSpPr>
          <p:spPr>
            <a:xfrm>
              <a:off x="-902966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D1541D70-4819-1FE7-3F53-B092E7F7E43B}"/>
                </a:ext>
              </a:extLst>
            </p:cNvPr>
            <p:cNvSpPr/>
            <p:nvPr/>
          </p:nvSpPr>
          <p:spPr>
            <a:xfrm>
              <a:off x="-962918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3B77C74-EB2B-633B-5F0C-47770C248C70}"/>
                </a:ext>
              </a:extLst>
            </p:cNvPr>
            <p:cNvSpPr/>
            <p:nvPr/>
          </p:nvSpPr>
          <p:spPr>
            <a:xfrm>
              <a:off x="-10377899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B6B17C4-46BD-E8D5-2DF4-09D250A0A29F}"/>
                </a:ext>
              </a:extLst>
            </p:cNvPr>
            <p:cNvSpPr/>
            <p:nvPr/>
          </p:nvSpPr>
          <p:spPr>
            <a:xfrm>
              <a:off x="-11576537" y="1912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Forme libre 182">
              <a:extLst>
                <a:ext uri="{FF2B5EF4-FFF2-40B4-BE49-F238E27FC236}">
                  <a16:creationId xmlns:a16="http://schemas.microsoft.com/office/drawing/2014/main" id="{6C738D58-8098-B5CE-5697-614C75E873F9}"/>
                </a:ext>
              </a:extLst>
            </p:cNvPr>
            <p:cNvSpPr/>
            <p:nvPr/>
          </p:nvSpPr>
          <p:spPr>
            <a:xfrm>
              <a:off x="-12849397" y="19513593"/>
              <a:ext cx="73416" cy="75747"/>
            </a:xfrm>
            <a:custGeom>
              <a:avLst/>
              <a:gdLst>
                <a:gd name="csX0" fmla="*/ 34831 w 73416"/>
                <a:gd name="csY0" fmla="*/ 101 h 75747"/>
                <a:gd name="csX1" fmla="*/ 37651 w 73416"/>
                <a:gd name="csY1" fmla="*/ 75747 h 75747"/>
                <a:gd name="csX2" fmla="*/ 34831 w 73416"/>
                <a:gd name="csY2" fmla="*/ 101 h 75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416" h="75747">
                  <a:moveTo>
                    <a:pt x="34831" y="101"/>
                  </a:moveTo>
                  <a:cubicBezTo>
                    <a:pt x="85019" y="-3201"/>
                    <a:pt x="86549" y="75747"/>
                    <a:pt x="37651" y="75747"/>
                  </a:cubicBezTo>
                  <a:cubicBezTo>
                    <a:pt x="-11251" y="75747"/>
                    <a:pt x="-12859" y="3163"/>
                    <a:pt x="34831" y="10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7166002A-D4F3-A157-A147-6DBC781A82FF}"/>
                </a:ext>
              </a:extLst>
            </p:cNvPr>
            <p:cNvSpPr/>
            <p:nvPr/>
          </p:nvSpPr>
          <p:spPr>
            <a:xfrm>
              <a:off x="-11651215" y="200329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B825EBCB-8ACF-9781-7E09-7949899C78EA}"/>
                </a:ext>
              </a:extLst>
            </p:cNvPr>
            <p:cNvSpPr/>
            <p:nvPr/>
          </p:nvSpPr>
          <p:spPr>
            <a:xfrm>
              <a:off x="-10677579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AAB2268-C495-B66F-C5D7-8BA52A48625A}"/>
                </a:ext>
              </a:extLst>
            </p:cNvPr>
            <p:cNvSpPr/>
            <p:nvPr/>
          </p:nvSpPr>
          <p:spPr>
            <a:xfrm>
              <a:off x="-1142629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89CBD72C-F240-6BA9-BAF8-B03FC4551954}"/>
                </a:ext>
              </a:extLst>
            </p:cNvPr>
            <p:cNvSpPr/>
            <p:nvPr/>
          </p:nvSpPr>
          <p:spPr>
            <a:xfrm>
              <a:off x="-8131109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BB593C5-8058-9D27-96A8-5598AA6C23DC}"/>
                </a:ext>
              </a:extLst>
            </p:cNvPr>
            <p:cNvSpPr/>
            <p:nvPr/>
          </p:nvSpPr>
          <p:spPr>
            <a:xfrm>
              <a:off x="-1202581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67AC3E88-8889-ABB5-C0DB-91E22BB16001}"/>
                </a:ext>
              </a:extLst>
            </p:cNvPr>
            <p:cNvSpPr/>
            <p:nvPr/>
          </p:nvSpPr>
          <p:spPr>
            <a:xfrm>
              <a:off x="-13298727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F56EBB9-920D-E36A-1D62-54AE582B2804}"/>
                </a:ext>
              </a:extLst>
            </p:cNvPr>
            <p:cNvSpPr/>
            <p:nvPr/>
          </p:nvSpPr>
          <p:spPr>
            <a:xfrm>
              <a:off x="-1232549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775466A6-6DC8-C3D2-909B-90D4F6340EE5}"/>
                </a:ext>
              </a:extLst>
            </p:cNvPr>
            <p:cNvSpPr/>
            <p:nvPr/>
          </p:nvSpPr>
          <p:spPr>
            <a:xfrm>
              <a:off x="-8805307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03F3FBCC-C96D-30C3-38B7-D4FC42FA8BF0}"/>
                </a:ext>
              </a:extLst>
            </p:cNvPr>
            <p:cNvSpPr/>
            <p:nvPr/>
          </p:nvSpPr>
          <p:spPr>
            <a:xfrm>
              <a:off x="-8954825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B9EF7523-99A6-94FC-9058-73D52A435119}"/>
                </a:ext>
              </a:extLst>
            </p:cNvPr>
            <p:cNvSpPr/>
            <p:nvPr/>
          </p:nvSpPr>
          <p:spPr>
            <a:xfrm>
              <a:off x="-11801054" y="223680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E7511AE-FC9B-699C-D4CE-C1999F0020E3}"/>
                </a:ext>
              </a:extLst>
            </p:cNvPr>
            <p:cNvSpPr/>
            <p:nvPr/>
          </p:nvSpPr>
          <p:spPr>
            <a:xfrm>
              <a:off x="-11651215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F1F083B2-2C39-E491-EAB1-9860AF2B3C5F}"/>
                </a:ext>
              </a:extLst>
            </p:cNvPr>
            <p:cNvSpPr/>
            <p:nvPr/>
          </p:nvSpPr>
          <p:spPr>
            <a:xfrm>
              <a:off x="-11052098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D6F644F6-CAA8-89A7-AC55-113BB6EC1307}"/>
                </a:ext>
              </a:extLst>
            </p:cNvPr>
            <p:cNvSpPr/>
            <p:nvPr/>
          </p:nvSpPr>
          <p:spPr>
            <a:xfrm>
              <a:off x="-9778782" y="227570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D48CE563-B743-3EA4-D49C-B69D28F0D156}"/>
                </a:ext>
              </a:extLst>
            </p:cNvPr>
            <p:cNvSpPr/>
            <p:nvPr/>
          </p:nvSpPr>
          <p:spPr>
            <a:xfrm>
              <a:off x="-10453061" y="21070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10D7E34F-FBF4-CD5E-9331-E46B1387C09B}"/>
                </a:ext>
              </a:extLst>
            </p:cNvPr>
            <p:cNvSpPr/>
            <p:nvPr/>
          </p:nvSpPr>
          <p:spPr>
            <a:xfrm>
              <a:off x="-10602578" y="21070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FA48152-3963-0676-198E-8E11562EB6B7}"/>
                </a:ext>
              </a:extLst>
            </p:cNvPr>
            <p:cNvSpPr/>
            <p:nvPr/>
          </p:nvSpPr>
          <p:spPr>
            <a:xfrm>
              <a:off x="-9404183" y="200329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D27FDA2F-43A4-D227-E344-C68C0F4231FA}"/>
                </a:ext>
              </a:extLst>
            </p:cNvPr>
            <p:cNvSpPr/>
            <p:nvPr/>
          </p:nvSpPr>
          <p:spPr>
            <a:xfrm>
              <a:off x="-10902097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02BD508-6F97-A3CB-CF48-4B25193E332C}"/>
                </a:ext>
              </a:extLst>
            </p:cNvPr>
            <p:cNvSpPr/>
            <p:nvPr/>
          </p:nvSpPr>
          <p:spPr>
            <a:xfrm>
              <a:off x="-12100734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95C48272-8F88-F504-05AE-07E6D831081B}"/>
                </a:ext>
              </a:extLst>
            </p:cNvPr>
            <p:cNvSpPr/>
            <p:nvPr/>
          </p:nvSpPr>
          <p:spPr>
            <a:xfrm>
              <a:off x="-12250251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8DA2175-91A8-C408-C524-24AD14F8F0F1}"/>
                </a:ext>
              </a:extLst>
            </p:cNvPr>
            <p:cNvSpPr/>
            <p:nvPr/>
          </p:nvSpPr>
          <p:spPr>
            <a:xfrm>
              <a:off x="-10153381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523F0AD0-C34C-5E56-B88E-EB22CB3C1098}"/>
                </a:ext>
              </a:extLst>
            </p:cNvPr>
            <p:cNvSpPr/>
            <p:nvPr/>
          </p:nvSpPr>
          <p:spPr>
            <a:xfrm>
              <a:off x="-10003300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07D95FEF-FD8D-1834-CA00-02EB094E7CF0}"/>
                </a:ext>
              </a:extLst>
            </p:cNvPr>
            <p:cNvSpPr/>
            <p:nvPr/>
          </p:nvSpPr>
          <p:spPr>
            <a:xfrm>
              <a:off x="-9404183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A5A9DAE-5C22-8459-28B3-B3A182A64702}"/>
                </a:ext>
              </a:extLst>
            </p:cNvPr>
            <p:cNvSpPr/>
            <p:nvPr/>
          </p:nvSpPr>
          <p:spPr>
            <a:xfrm>
              <a:off x="-12175654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4228FEA9-0B59-37A2-5718-43F4010C4B8B}"/>
                </a:ext>
              </a:extLst>
            </p:cNvPr>
            <p:cNvSpPr/>
            <p:nvPr/>
          </p:nvSpPr>
          <p:spPr>
            <a:xfrm>
              <a:off x="-9329263" y="209410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E36BF412-FD47-3D85-6706-88F59CDA6DB4}"/>
                </a:ext>
              </a:extLst>
            </p:cNvPr>
            <p:cNvSpPr/>
            <p:nvPr/>
          </p:nvSpPr>
          <p:spPr>
            <a:xfrm>
              <a:off x="-9254343" y="223680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B4714CC9-CDBA-256D-5C4C-53D5AF5CA431}"/>
                </a:ext>
              </a:extLst>
            </p:cNvPr>
            <p:cNvSpPr/>
            <p:nvPr/>
          </p:nvSpPr>
          <p:spPr>
            <a:xfrm>
              <a:off x="-10078462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9C671774-EF0B-9D8F-D087-B1D2508CC917}"/>
                </a:ext>
              </a:extLst>
            </p:cNvPr>
            <p:cNvSpPr/>
            <p:nvPr/>
          </p:nvSpPr>
          <p:spPr>
            <a:xfrm>
              <a:off x="-10227979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35ED7F8-778B-5C7B-E298-F8FD9319F07B}"/>
                </a:ext>
              </a:extLst>
            </p:cNvPr>
            <p:cNvSpPr/>
            <p:nvPr/>
          </p:nvSpPr>
          <p:spPr>
            <a:xfrm>
              <a:off x="-8505467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7F294A71-9488-77BB-A879-213F079BA8EE}"/>
                </a:ext>
              </a:extLst>
            </p:cNvPr>
            <p:cNvSpPr/>
            <p:nvPr/>
          </p:nvSpPr>
          <p:spPr>
            <a:xfrm>
              <a:off x="-10827580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0A762BA9-8DCD-6446-79C0-93DF84B09C99}"/>
                </a:ext>
              </a:extLst>
            </p:cNvPr>
            <p:cNvSpPr/>
            <p:nvPr/>
          </p:nvSpPr>
          <p:spPr>
            <a:xfrm>
              <a:off x="-10527739" y="227571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FE5F878E-DEC8-1008-670E-740D7EE077A9}"/>
                </a:ext>
              </a:extLst>
            </p:cNvPr>
            <p:cNvSpPr/>
            <p:nvPr/>
          </p:nvSpPr>
          <p:spPr>
            <a:xfrm>
              <a:off x="-10977017" y="201626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A9BC27B8-E71B-9515-3F7C-1D49B3861917}"/>
                </a:ext>
              </a:extLst>
            </p:cNvPr>
            <p:cNvSpPr/>
            <p:nvPr/>
          </p:nvSpPr>
          <p:spPr>
            <a:xfrm>
              <a:off x="-10977097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37E436C2-8872-8286-1348-1A7E65E2F96B}"/>
                </a:ext>
              </a:extLst>
            </p:cNvPr>
            <p:cNvSpPr/>
            <p:nvPr/>
          </p:nvSpPr>
          <p:spPr>
            <a:xfrm>
              <a:off x="-11726135" y="209410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9265A9E6-D6AC-1D2F-9FDD-A96BD9708655}"/>
                </a:ext>
              </a:extLst>
            </p:cNvPr>
            <p:cNvSpPr/>
            <p:nvPr/>
          </p:nvSpPr>
          <p:spPr>
            <a:xfrm>
              <a:off x="-10527739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5C37C270-8B2B-95B7-48E9-E5CEF14300D2}"/>
                </a:ext>
              </a:extLst>
            </p:cNvPr>
            <p:cNvSpPr/>
            <p:nvPr/>
          </p:nvSpPr>
          <p:spPr>
            <a:xfrm>
              <a:off x="-11576456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8DDCAA60-BCE8-545C-F0DD-A6BEB1B53BFD}"/>
                </a:ext>
              </a:extLst>
            </p:cNvPr>
            <p:cNvSpPr/>
            <p:nvPr/>
          </p:nvSpPr>
          <p:spPr>
            <a:xfrm>
              <a:off x="-11126937" y="1912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0DEFBDDB-6D52-5350-D73D-E2FA8DE3E139}"/>
                </a:ext>
              </a:extLst>
            </p:cNvPr>
            <p:cNvSpPr/>
            <p:nvPr/>
          </p:nvSpPr>
          <p:spPr>
            <a:xfrm>
              <a:off x="-10078542" y="201626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62E211CB-C367-A2D1-1ABA-DC83F43B6969}"/>
                </a:ext>
              </a:extLst>
            </p:cNvPr>
            <p:cNvSpPr/>
            <p:nvPr/>
          </p:nvSpPr>
          <p:spPr>
            <a:xfrm>
              <a:off x="-940402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15948A88-55E3-2202-617B-314AAB398116}"/>
                </a:ext>
              </a:extLst>
            </p:cNvPr>
            <p:cNvSpPr/>
            <p:nvPr/>
          </p:nvSpPr>
          <p:spPr>
            <a:xfrm>
              <a:off x="-1127645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303FA410-8A6B-EA5E-B4DC-1C3C58559779}"/>
                </a:ext>
              </a:extLst>
            </p:cNvPr>
            <p:cNvSpPr/>
            <p:nvPr/>
          </p:nvSpPr>
          <p:spPr>
            <a:xfrm>
              <a:off x="-970378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70221C20-5FCB-187C-8722-737A74AA890C}"/>
                </a:ext>
              </a:extLst>
            </p:cNvPr>
            <p:cNvSpPr/>
            <p:nvPr/>
          </p:nvSpPr>
          <p:spPr>
            <a:xfrm>
              <a:off x="-1000354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63083BA-BDFC-3062-16EA-D6A7EEB5A7EF}"/>
                </a:ext>
              </a:extLst>
            </p:cNvPr>
            <p:cNvSpPr/>
            <p:nvPr/>
          </p:nvSpPr>
          <p:spPr>
            <a:xfrm>
              <a:off x="-10303221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3D1D35BC-4676-E54D-CC02-17BB4BE1FB10}"/>
                </a:ext>
              </a:extLst>
            </p:cNvPr>
            <p:cNvSpPr/>
            <p:nvPr/>
          </p:nvSpPr>
          <p:spPr>
            <a:xfrm>
              <a:off x="-12550011" y="192547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9B3271A5-D2FE-4E97-CC55-BB557C24AB4E}"/>
                </a:ext>
              </a:extLst>
            </p:cNvPr>
            <p:cNvSpPr/>
            <p:nvPr/>
          </p:nvSpPr>
          <p:spPr>
            <a:xfrm>
              <a:off x="-10752257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A226AA7D-4364-A92F-26BF-24C9434E62CD}"/>
                </a:ext>
              </a:extLst>
            </p:cNvPr>
            <p:cNvSpPr/>
            <p:nvPr/>
          </p:nvSpPr>
          <p:spPr>
            <a:xfrm>
              <a:off x="-1105193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70FE1BB6-8F5F-41AD-A151-BF8083EC272E}"/>
                </a:ext>
              </a:extLst>
            </p:cNvPr>
            <p:cNvSpPr/>
            <p:nvPr/>
          </p:nvSpPr>
          <p:spPr>
            <a:xfrm>
              <a:off x="-10527739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371E0A6B-89D0-785B-67FD-F934C15E1370}"/>
                </a:ext>
              </a:extLst>
            </p:cNvPr>
            <p:cNvSpPr/>
            <p:nvPr/>
          </p:nvSpPr>
          <p:spPr>
            <a:xfrm>
              <a:off x="-1135169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09051B1A-F492-5FEA-50C0-37DB77A599D3}"/>
                </a:ext>
              </a:extLst>
            </p:cNvPr>
            <p:cNvSpPr/>
            <p:nvPr/>
          </p:nvSpPr>
          <p:spPr>
            <a:xfrm>
              <a:off x="-1165145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68F95D05-8276-A347-65C4-1AD207A6251C}"/>
                </a:ext>
              </a:extLst>
            </p:cNvPr>
            <p:cNvSpPr/>
            <p:nvPr/>
          </p:nvSpPr>
          <p:spPr>
            <a:xfrm>
              <a:off x="-1195113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70C8BA2-66B2-2C58-FF31-3E61657A0E0E}"/>
                </a:ext>
              </a:extLst>
            </p:cNvPr>
            <p:cNvSpPr/>
            <p:nvPr/>
          </p:nvSpPr>
          <p:spPr>
            <a:xfrm>
              <a:off x="-1240017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F667E7E3-5FC2-1BFA-C79E-9D4963A870AB}"/>
                </a:ext>
              </a:extLst>
            </p:cNvPr>
            <p:cNvSpPr/>
            <p:nvPr/>
          </p:nvSpPr>
          <p:spPr>
            <a:xfrm>
              <a:off x="-11276615" y="227570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B49B1381-F25F-7566-2595-7598C68A8A7E}"/>
                </a:ext>
              </a:extLst>
            </p:cNvPr>
            <p:cNvSpPr/>
            <p:nvPr/>
          </p:nvSpPr>
          <p:spPr>
            <a:xfrm>
              <a:off x="-12699851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46467153-3E50-5DB1-AC93-5FEB249CBBF0}"/>
                </a:ext>
              </a:extLst>
            </p:cNvPr>
            <p:cNvSpPr/>
            <p:nvPr/>
          </p:nvSpPr>
          <p:spPr>
            <a:xfrm>
              <a:off x="-11501456" y="20292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5485770-36D5-AFB6-0DB6-0A48477042B2}"/>
                </a:ext>
              </a:extLst>
            </p:cNvPr>
            <p:cNvSpPr/>
            <p:nvPr/>
          </p:nvSpPr>
          <p:spPr>
            <a:xfrm>
              <a:off x="-11276615" y="19384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264C8F82-E37A-8E5B-C58F-979B6062CB8A}"/>
                </a:ext>
              </a:extLst>
            </p:cNvPr>
            <p:cNvSpPr/>
            <p:nvPr/>
          </p:nvSpPr>
          <p:spPr>
            <a:xfrm>
              <a:off x="-9329424" y="2068164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3EF7E582-FBE3-160D-4E92-510E0392D73D}"/>
                </a:ext>
              </a:extLst>
            </p:cNvPr>
            <p:cNvSpPr/>
            <p:nvPr/>
          </p:nvSpPr>
          <p:spPr>
            <a:xfrm>
              <a:off x="-977902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E59586E0-6024-BE88-DA0A-109919D46333}"/>
                </a:ext>
              </a:extLst>
            </p:cNvPr>
            <p:cNvSpPr/>
            <p:nvPr/>
          </p:nvSpPr>
          <p:spPr>
            <a:xfrm>
              <a:off x="-10078300" y="206817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822796FB-3F9E-ACF9-2A38-A320568C475A}"/>
                </a:ext>
              </a:extLst>
            </p:cNvPr>
            <p:cNvSpPr/>
            <p:nvPr/>
          </p:nvSpPr>
          <p:spPr>
            <a:xfrm>
              <a:off x="-10227979" y="20681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D8AF80F-D1C9-4656-E06D-45CE3E85ACDE}"/>
                </a:ext>
              </a:extLst>
            </p:cNvPr>
            <p:cNvSpPr/>
            <p:nvPr/>
          </p:nvSpPr>
          <p:spPr>
            <a:xfrm>
              <a:off x="-10527739" y="2301643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87CC2CE-CD59-2118-E45A-C69E0976442C}"/>
                </a:ext>
              </a:extLst>
            </p:cNvPr>
            <p:cNvSpPr/>
            <p:nvPr/>
          </p:nvSpPr>
          <p:spPr>
            <a:xfrm>
              <a:off x="-9478942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F81F70AA-ED41-CCC2-E87B-339E451301AC}"/>
                </a:ext>
              </a:extLst>
            </p:cNvPr>
            <p:cNvSpPr/>
            <p:nvPr/>
          </p:nvSpPr>
          <p:spPr>
            <a:xfrm>
              <a:off x="-10827580" y="20681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77D23D46-27E7-5028-E3F7-453B6CF69150}"/>
                </a:ext>
              </a:extLst>
            </p:cNvPr>
            <p:cNvSpPr/>
            <p:nvPr/>
          </p:nvSpPr>
          <p:spPr>
            <a:xfrm>
              <a:off x="-10977097" y="206817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9A09CF63-051E-745A-E48F-5AB074071538}"/>
                </a:ext>
              </a:extLst>
            </p:cNvPr>
            <p:cNvSpPr/>
            <p:nvPr/>
          </p:nvSpPr>
          <p:spPr>
            <a:xfrm>
              <a:off x="-887982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B9225639-4F5D-BAE7-399B-B0658014A174}"/>
                </a:ext>
              </a:extLst>
            </p:cNvPr>
            <p:cNvSpPr/>
            <p:nvPr/>
          </p:nvSpPr>
          <p:spPr>
            <a:xfrm>
              <a:off x="-11726054" y="2068164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CF61EAC-7F44-4BEF-223C-B74329B9C7A2}"/>
                </a:ext>
              </a:extLst>
            </p:cNvPr>
            <p:cNvSpPr/>
            <p:nvPr/>
          </p:nvSpPr>
          <p:spPr>
            <a:xfrm>
              <a:off x="-7981028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CE5041F-1646-5B23-DAE4-CEF4425D7BE4}"/>
                </a:ext>
              </a:extLst>
            </p:cNvPr>
            <p:cNvSpPr/>
            <p:nvPr/>
          </p:nvSpPr>
          <p:spPr>
            <a:xfrm>
              <a:off x="-9554184" y="20292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F066741-3371-7FF9-12FF-3AC1E4490086}"/>
                </a:ext>
              </a:extLst>
            </p:cNvPr>
            <p:cNvSpPr/>
            <p:nvPr/>
          </p:nvSpPr>
          <p:spPr>
            <a:xfrm>
              <a:off x="-11651215" y="2262765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3B852F55-8D85-13DD-4495-40BDEAF2CD43}"/>
                </a:ext>
              </a:extLst>
            </p:cNvPr>
            <p:cNvSpPr/>
            <p:nvPr/>
          </p:nvSpPr>
          <p:spPr>
            <a:xfrm>
              <a:off x="-10453061" y="205518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61B8EC69-91D8-4564-BB1B-15427C9ADCBC}"/>
                </a:ext>
              </a:extLst>
            </p:cNvPr>
            <p:cNvSpPr/>
            <p:nvPr/>
          </p:nvSpPr>
          <p:spPr>
            <a:xfrm>
              <a:off x="-10602578" y="205518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CC507338-B08C-3C65-E710-B0A4A4C8890E}"/>
                </a:ext>
              </a:extLst>
            </p:cNvPr>
            <p:cNvSpPr/>
            <p:nvPr/>
          </p:nvSpPr>
          <p:spPr>
            <a:xfrm>
              <a:off x="-10902097" y="2262740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6B6B7EFE-B61A-183A-D2BD-38188FD31356}"/>
                </a:ext>
              </a:extLst>
            </p:cNvPr>
            <p:cNvSpPr/>
            <p:nvPr/>
          </p:nvSpPr>
          <p:spPr>
            <a:xfrm>
              <a:off x="-9778540" y="204220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DED82A0-9788-E0BF-C44A-8E7D61CAB7F4}"/>
                </a:ext>
              </a:extLst>
            </p:cNvPr>
            <p:cNvSpPr/>
            <p:nvPr/>
          </p:nvSpPr>
          <p:spPr>
            <a:xfrm>
              <a:off x="-10153381" y="2262740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1AE56496-6E51-FBF6-8FDA-8A1A2631CEC3}"/>
                </a:ext>
              </a:extLst>
            </p:cNvPr>
            <p:cNvSpPr/>
            <p:nvPr/>
          </p:nvSpPr>
          <p:spPr>
            <a:xfrm>
              <a:off x="-12924369" y="1938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7C27FAD-AC34-9136-36EF-BFCEE25D5645}"/>
                </a:ext>
              </a:extLst>
            </p:cNvPr>
            <p:cNvSpPr/>
            <p:nvPr/>
          </p:nvSpPr>
          <p:spPr>
            <a:xfrm>
              <a:off x="-12325494" y="204224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7971B64E-C16B-6F6D-8535-98DE1A077057}"/>
                </a:ext>
              </a:extLst>
            </p:cNvPr>
            <p:cNvSpPr/>
            <p:nvPr/>
          </p:nvSpPr>
          <p:spPr>
            <a:xfrm>
              <a:off x="-12175654" y="1938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00422D97-2A1B-D968-5F1E-7CF62B8BB7BC}"/>
                </a:ext>
              </a:extLst>
            </p:cNvPr>
            <p:cNvSpPr/>
            <p:nvPr/>
          </p:nvSpPr>
          <p:spPr>
            <a:xfrm>
              <a:off x="-10527739" y="20421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38BD5FB-06FC-C66D-474E-F6DDA71C06C6}"/>
                </a:ext>
              </a:extLst>
            </p:cNvPr>
            <p:cNvSpPr/>
            <p:nvPr/>
          </p:nvSpPr>
          <p:spPr>
            <a:xfrm>
              <a:off x="-9404183" y="2262765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93BCF873-9D4A-E593-7E03-E094A8803720}"/>
                </a:ext>
              </a:extLst>
            </p:cNvPr>
            <p:cNvSpPr/>
            <p:nvPr/>
          </p:nvSpPr>
          <p:spPr>
            <a:xfrm>
              <a:off x="-11276857" y="204220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75A50FE1-1F92-3580-B66B-41D838B68E01}"/>
                </a:ext>
              </a:extLst>
            </p:cNvPr>
            <p:cNvSpPr/>
            <p:nvPr/>
          </p:nvSpPr>
          <p:spPr>
            <a:xfrm>
              <a:off x="-12774449" y="19643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1612CC32-CED4-3229-6390-8017519021A4}"/>
                </a:ext>
              </a:extLst>
            </p:cNvPr>
            <p:cNvSpPr/>
            <p:nvPr/>
          </p:nvSpPr>
          <p:spPr>
            <a:xfrm>
              <a:off x="-12325332" y="19643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7DFBE36B-FCEF-4A1E-29FE-73CBB9E9A70B}"/>
                </a:ext>
              </a:extLst>
            </p:cNvPr>
            <p:cNvSpPr/>
            <p:nvPr/>
          </p:nvSpPr>
          <p:spPr>
            <a:xfrm>
              <a:off x="-11726054" y="204224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4D16A560-495E-801B-BB62-14CC5FE2F2C8}"/>
                </a:ext>
              </a:extLst>
            </p:cNvPr>
            <p:cNvSpPr/>
            <p:nvPr/>
          </p:nvSpPr>
          <p:spPr>
            <a:xfrm>
              <a:off x="-7681509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3D1AE92-FDAB-3C02-C401-6DA869F76EA9}"/>
                </a:ext>
              </a:extLst>
            </p:cNvPr>
            <p:cNvSpPr/>
            <p:nvPr/>
          </p:nvSpPr>
          <p:spPr>
            <a:xfrm>
              <a:off x="-12475253" y="193843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2E5CE3F6-15DF-3BE1-D364-CDF38111CCC5}"/>
                </a:ext>
              </a:extLst>
            </p:cNvPr>
            <p:cNvSpPr/>
            <p:nvPr/>
          </p:nvSpPr>
          <p:spPr>
            <a:xfrm>
              <a:off x="-9704104" y="226278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16FD3E96-C635-6281-E647-4E6C39F8923C}"/>
                </a:ext>
              </a:extLst>
            </p:cNvPr>
            <p:cNvSpPr/>
            <p:nvPr/>
          </p:nvSpPr>
          <p:spPr>
            <a:xfrm>
              <a:off x="-9329182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95999186-A5EE-0F97-C05E-59DC0BF12E8D}"/>
                </a:ext>
              </a:extLst>
            </p:cNvPr>
            <p:cNvSpPr/>
            <p:nvPr/>
          </p:nvSpPr>
          <p:spPr>
            <a:xfrm>
              <a:off x="-11726054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35B305FC-C179-F7A6-7B39-CDF441DE27A5}"/>
                </a:ext>
              </a:extLst>
            </p:cNvPr>
            <p:cNvSpPr/>
            <p:nvPr/>
          </p:nvSpPr>
          <p:spPr>
            <a:xfrm>
              <a:off x="-9104262" y="226276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B1C3F236-F944-1495-2C35-3E6A3AF357E2}"/>
                </a:ext>
              </a:extLst>
            </p:cNvPr>
            <p:cNvSpPr/>
            <p:nvPr/>
          </p:nvSpPr>
          <p:spPr>
            <a:xfrm>
              <a:off x="-12399849" y="187356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A421A670-0129-6F53-E07F-E8CE159954C4}"/>
                </a:ext>
              </a:extLst>
            </p:cNvPr>
            <p:cNvSpPr/>
            <p:nvPr/>
          </p:nvSpPr>
          <p:spPr>
            <a:xfrm>
              <a:off x="-7756349" y="21849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B42FF562-1CC9-9EFB-8A89-E433A391E54B}"/>
                </a:ext>
              </a:extLst>
            </p:cNvPr>
            <p:cNvSpPr/>
            <p:nvPr/>
          </p:nvSpPr>
          <p:spPr>
            <a:xfrm>
              <a:off x="-10003139" y="228871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B9CCEC7C-FAC9-FC67-81C5-D21974313395}"/>
                </a:ext>
              </a:extLst>
            </p:cNvPr>
            <p:cNvSpPr/>
            <p:nvPr/>
          </p:nvSpPr>
          <p:spPr>
            <a:xfrm>
              <a:off x="-12774529" y="204224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6F28BAFA-3905-AF26-9C02-CF0E24DCAEF5}"/>
                </a:ext>
              </a:extLst>
            </p:cNvPr>
            <p:cNvSpPr/>
            <p:nvPr/>
          </p:nvSpPr>
          <p:spPr>
            <a:xfrm>
              <a:off x="-10153301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CD4B9E49-3FAC-8143-EC5F-9F3386D505CA}"/>
                </a:ext>
              </a:extLst>
            </p:cNvPr>
            <p:cNvSpPr/>
            <p:nvPr/>
          </p:nvSpPr>
          <p:spPr>
            <a:xfrm>
              <a:off x="-10452900" y="218494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05DBF831-9B05-CE9A-F01B-7F1E18844CD9}"/>
                </a:ext>
              </a:extLst>
            </p:cNvPr>
            <p:cNvSpPr/>
            <p:nvPr/>
          </p:nvSpPr>
          <p:spPr>
            <a:xfrm>
              <a:off x="-9329182" y="204224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61F7502-9690-A193-09F3-932D82979385}"/>
                </a:ext>
              </a:extLst>
            </p:cNvPr>
            <p:cNvSpPr/>
            <p:nvPr/>
          </p:nvSpPr>
          <p:spPr>
            <a:xfrm>
              <a:off x="-10602417" y="218494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28A36336-B053-0A96-4CAD-557F00EE1757}"/>
                </a:ext>
              </a:extLst>
            </p:cNvPr>
            <p:cNvSpPr/>
            <p:nvPr/>
          </p:nvSpPr>
          <p:spPr>
            <a:xfrm>
              <a:off x="-10902097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1288DE66-2EB6-C831-5360-335BD4E186A4}"/>
                </a:ext>
              </a:extLst>
            </p:cNvPr>
            <p:cNvSpPr/>
            <p:nvPr/>
          </p:nvSpPr>
          <p:spPr>
            <a:xfrm>
              <a:off x="-12624690" y="1886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4D287377-71BF-44F8-9A16-7A8B6975B01B}"/>
                </a:ext>
              </a:extLst>
            </p:cNvPr>
            <p:cNvSpPr/>
            <p:nvPr/>
          </p:nvSpPr>
          <p:spPr>
            <a:xfrm>
              <a:off x="-8280788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B97572D0-552A-0B4C-6178-25B358E4466B}"/>
                </a:ext>
              </a:extLst>
            </p:cNvPr>
            <p:cNvSpPr/>
            <p:nvPr/>
          </p:nvSpPr>
          <p:spPr>
            <a:xfrm>
              <a:off x="-12025572" y="188658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7A2486D6-A475-C855-361D-64417B01B8AC}"/>
                </a:ext>
              </a:extLst>
            </p:cNvPr>
            <p:cNvSpPr/>
            <p:nvPr/>
          </p:nvSpPr>
          <p:spPr>
            <a:xfrm>
              <a:off x="-12250090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538FE6A2-0D4A-D59F-97E9-EAC9ABD5E335}"/>
                </a:ext>
              </a:extLst>
            </p:cNvPr>
            <p:cNvSpPr/>
            <p:nvPr/>
          </p:nvSpPr>
          <p:spPr>
            <a:xfrm>
              <a:off x="-9179665" y="2171933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E61CA39F-055F-D2DC-C5D4-3ADF8DD87DCE}"/>
                </a:ext>
              </a:extLst>
            </p:cNvPr>
            <p:cNvSpPr/>
            <p:nvPr/>
          </p:nvSpPr>
          <p:spPr>
            <a:xfrm>
              <a:off x="-11726135" y="188655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497B073-789E-E82D-B523-DD10F5941305}"/>
                </a:ext>
              </a:extLst>
            </p:cNvPr>
            <p:cNvSpPr/>
            <p:nvPr/>
          </p:nvSpPr>
          <p:spPr>
            <a:xfrm>
              <a:off x="-10228060" y="217194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77085F04-D5A6-D20C-FDAC-0EC4261B663B}"/>
                </a:ext>
              </a:extLst>
            </p:cNvPr>
            <p:cNvSpPr/>
            <p:nvPr/>
          </p:nvSpPr>
          <p:spPr>
            <a:xfrm>
              <a:off x="-10377577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E7B92A63-F9F9-EBD7-D2A5-539BA934F914}"/>
                </a:ext>
              </a:extLst>
            </p:cNvPr>
            <p:cNvSpPr/>
            <p:nvPr/>
          </p:nvSpPr>
          <p:spPr>
            <a:xfrm>
              <a:off x="-10003300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0EC8F504-98EF-AEA0-E096-9C2A8ABEF5D1}"/>
                </a:ext>
              </a:extLst>
            </p:cNvPr>
            <p:cNvSpPr/>
            <p:nvPr/>
          </p:nvSpPr>
          <p:spPr>
            <a:xfrm>
              <a:off x="-11351616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C96831A-61F0-CB5D-A277-CF0539C07C62}"/>
                </a:ext>
              </a:extLst>
            </p:cNvPr>
            <p:cNvSpPr/>
            <p:nvPr/>
          </p:nvSpPr>
          <p:spPr>
            <a:xfrm>
              <a:off x="-10677659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04A6084E-8CBC-3E99-9BB5-9BACC31AD4B8}"/>
                </a:ext>
              </a:extLst>
            </p:cNvPr>
            <p:cNvSpPr/>
            <p:nvPr/>
          </p:nvSpPr>
          <p:spPr>
            <a:xfrm>
              <a:off x="-10827419" y="217194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2AFE114-5EB0-FE6E-1EAC-9312DCF48D56}"/>
                </a:ext>
              </a:extLst>
            </p:cNvPr>
            <p:cNvSpPr/>
            <p:nvPr/>
          </p:nvSpPr>
          <p:spPr>
            <a:xfrm>
              <a:off x="-11351535" y="197737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D69195B9-F762-6F46-C345-DFAA7C2519B9}"/>
                </a:ext>
              </a:extLst>
            </p:cNvPr>
            <p:cNvSpPr/>
            <p:nvPr/>
          </p:nvSpPr>
          <p:spPr>
            <a:xfrm>
              <a:off x="-11875733" y="2171933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55219352-7F87-B92C-7476-2C900C9C227B}"/>
                </a:ext>
              </a:extLst>
            </p:cNvPr>
            <p:cNvSpPr/>
            <p:nvPr/>
          </p:nvSpPr>
          <p:spPr>
            <a:xfrm>
              <a:off x="-9104262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62D207E3-A5E4-6541-3A34-A8322067B55A}"/>
                </a:ext>
              </a:extLst>
            </p:cNvPr>
            <p:cNvSpPr/>
            <p:nvPr/>
          </p:nvSpPr>
          <p:spPr>
            <a:xfrm>
              <a:off x="-12400091" y="189954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9C053475-42B7-51D9-DB7D-18F682486BB3}"/>
                </a:ext>
              </a:extLst>
            </p:cNvPr>
            <p:cNvSpPr/>
            <p:nvPr/>
          </p:nvSpPr>
          <p:spPr>
            <a:xfrm>
              <a:off x="-11351294" y="226278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BBFBCA6-813F-4A9E-1BA5-59E377A59DA6}"/>
                </a:ext>
              </a:extLst>
            </p:cNvPr>
            <p:cNvSpPr/>
            <p:nvPr/>
          </p:nvSpPr>
          <p:spPr>
            <a:xfrm>
              <a:off x="-10602337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6804974B-2585-953B-16A1-1547F2A1C0B5}"/>
                </a:ext>
              </a:extLst>
            </p:cNvPr>
            <p:cNvSpPr/>
            <p:nvPr/>
          </p:nvSpPr>
          <p:spPr>
            <a:xfrm>
              <a:off x="-10452980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7CA06F9B-71C6-60A2-7D4A-40D7F6DBA831}"/>
                </a:ext>
              </a:extLst>
            </p:cNvPr>
            <p:cNvSpPr/>
            <p:nvPr/>
          </p:nvSpPr>
          <p:spPr>
            <a:xfrm>
              <a:off x="-8655468" y="22108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B13FFB7D-5F54-A36F-EBE7-0C58FAEE0E8C}"/>
                </a:ext>
              </a:extLst>
            </p:cNvPr>
            <p:cNvSpPr/>
            <p:nvPr/>
          </p:nvSpPr>
          <p:spPr>
            <a:xfrm>
              <a:off x="-9703782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FD34348E-2C45-3E8A-821B-2B57BFD367D1}"/>
                </a:ext>
              </a:extLst>
            </p:cNvPr>
            <p:cNvSpPr/>
            <p:nvPr/>
          </p:nvSpPr>
          <p:spPr>
            <a:xfrm>
              <a:off x="-9703782" y="215895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0BD42590-2A4F-44AB-968B-FA4413A06075}"/>
                </a:ext>
              </a:extLst>
            </p:cNvPr>
            <p:cNvSpPr/>
            <p:nvPr/>
          </p:nvSpPr>
          <p:spPr>
            <a:xfrm>
              <a:off x="-9703862" y="197737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82305403-6572-6155-408C-E708387EF418}"/>
                </a:ext>
              </a:extLst>
            </p:cNvPr>
            <p:cNvSpPr/>
            <p:nvPr/>
          </p:nvSpPr>
          <p:spPr>
            <a:xfrm>
              <a:off x="-11351455" y="189948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6DD98989-695F-4F29-6100-9FA8B6096368}"/>
                </a:ext>
              </a:extLst>
            </p:cNvPr>
            <p:cNvSpPr/>
            <p:nvPr/>
          </p:nvSpPr>
          <p:spPr>
            <a:xfrm>
              <a:off x="-11351455" y="215895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EEB5ED1A-86E9-4F27-DE2F-49654D9C8C39}"/>
                </a:ext>
              </a:extLst>
            </p:cNvPr>
            <p:cNvSpPr/>
            <p:nvPr/>
          </p:nvSpPr>
          <p:spPr>
            <a:xfrm>
              <a:off x="-12325413" y="1990344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74AA810C-DE03-A73F-BEAF-F7AED306B023}"/>
                </a:ext>
              </a:extLst>
            </p:cNvPr>
            <p:cNvSpPr/>
            <p:nvPr/>
          </p:nvSpPr>
          <p:spPr>
            <a:xfrm>
              <a:off x="-10377819" y="230166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1A8586CF-B0B4-05AB-6E24-84E3756182FE}"/>
                </a:ext>
              </a:extLst>
            </p:cNvPr>
            <p:cNvSpPr/>
            <p:nvPr/>
          </p:nvSpPr>
          <p:spPr>
            <a:xfrm>
              <a:off x="-12475333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91AE8905-AF74-77C9-72A6-B20A0F4B2E89}"/>
                </a:ext>
              </a:extLst>
            </p:cNvPr>
            <p:cNvSpPr/>
            <p:nvPr/>
          </p:nvSpPr>
          <p:spPr>
            <a:xfrm>
              <a:off x="-11576375" y="1990336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31A63B31-E3A9-D617-9083-E139345D3F45}"/>
                </a:ext>
              </a:extLst>
            </p:cNvPr>
            <p:cNvSpPr/>
            <p:nvPr/>
          </p:nvSpPr>
          <p:spPr>
            <a:xfrm>
              <a:off x="-11726135" y="222382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19ACC280-4023-B3AD-ED40-B25EE176E349}"/>
                </a:ext>
              </a:extLst>
            </p:cNvPr>
            <p:cNvSpPr/>
            <p:nvPr/>
          </p:nvSpPr>
          <p:spPr>
            <a:xfrm>
              <a:off x="-9329344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F3738BFC-3D36-1188-B5F4-FE715B5A69C5}"/>
                </a:ext>
              </a:extLst>
            </p:cNvPr>
            <p:cNvSpPr/>
            <p:nvPr/>
          </p:nvSpPr>
          <p:spPr>
            <a:xfrm>
              <a:off x="-11875733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06332803-C2C6-13A3-45E0-24301D51FDFD}"/>
                </a:ext>
              </a:extLst>
            </p:cNvPr>
            <p:cNvSpPr/>
            <p:nvPr/>
          </p:nvSpPr>
          <p:spPr>
            <a:xfrm>
              <a:off x="-9853460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DCEA9283-4D05-45A4-3856-3B0730F25027}"/>
                </a:ext>
              </a:extLst>
            </p:cNvPr>
            <p:cNvSpPr/>
            <p:nvPr/>
          </p:nvSpPr>
          <p:spPr>
            <a:xfrm>
              <a:off x="-9628701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F8050A36-C377-FDF2-61F4-1955BBC14A7A}"/>
                </a:ext>
              </a:extLst>
            </p:cNvPr>
            <p:cNvSpPr/>
            <p:nvPr/>
          </p:nvSpPr>
          <p:spPr>
            <a:xfrm>
              <a:off x="-11201776" y="195141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567227CE-B7D5-213C-A95F-CFCE31BCD329}"/>
                </a:ext>
              </a:extLst>
            </p:cNvPr>
            <p:cNvSpPr/>
            <p:nvPr/>
          </p:nvSpPr>
          <p:spPr>
            <a:xfrm>
              <a:off x="-10078300" y="214600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13A25A6-9213-98FC-199B-22EE5159AC54}"/>
                </a:ext>
              </a:extLst>
            </p:cNvPr>
            <p:cNvSpPr/>
            <p:nvPr/>
          </p:nvSpPr>
          <p:spPr>
            <a:xfrm>
              <a:off x="-10227818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8E8B9559-2B5A-C58B-513F-754101A94EAF}"/>
                </a:ext>
              </a:extLst>
            </p:cNvPr>
            <p:cNvSpPr/>
            <p:nvPr/>
          </p:nvSpPr>
          <p:spPr>
            <a:xfrm>
              <a:off x="-10827580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061E803E-50F0-512D-8C12-8819010A1646}"/>
                </a:ext>
              </a:extLst>
            </p:cNvPr>
            <p:cNvSpPr/>
            <p:nvPr/>
          </p:nvSpPr>
          <p:spPr>
            <a:xfrm>
              <a:off x="-10977097" y="214600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F10DB80E-FD93-8348-736A-FEC21E89C605}"/>
                </a:ext>
              </a:extLst>
            </p:cNvPr>
            <p:cNvSpPr/>
            <p:nvPr/>
          </p:nvSpPr>
          <p:spPr>
            <a:xfrm>
              <a:off x="-9179504" y="22497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F99C3A97-03E1-BB5C-3065-52AF6575C6EE}"/>
                </a:ext>
              </a:extLst>
            </p:cNvPr>
            <p:cNvSpPr/>
            <p:nvPr/>
          </p:nvSpPr>
          <p:spPr>
            <a:xfrm>
              <a:off x="-11426536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6ECBFBC3-C9A8-CD4F-D077-E718BEE57B39}"/>
                </a:ext>
              </a:extLst>
            </p:cNvPr>
            <p:cNvSpPr/>
            <p:nvPr/>
          </p:nvSpPr>
          <p:spPr>
            <a:xfrm>
              <a:off x="-11726376" y="193840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458C0969-AEB0-D7B5-49C7-3072C147D05A}"/>
                </a:ext>
              </a:extLst>
            </p:cNvPr>
            <p:cNvSpPr/>
            <p:nvPr/>
          </p:nvSpPr>
          <p:spPr>
            <a:xfrm>
              <a:off x="-11726054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886AED9B-7B69-3134-F1D1-055124709D6A}"/>
                </a:ext>
              </a:extLst>
            </p:cNvPr>
            <p:cNvSpPr/>
            <p:nvPr/>
          </p:nvSpPr>
          <p:spPr>
            <a:xfrm>
              <a:off x="-11650731" y="195142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12455135-50C0-4621-01D3-1112882F9B4A}"/>
                </a:ext>
              </a:extLst>
            </p:cNvPr>
            <p:cNvSpPr/>
            <p:nvPr/>
          </p:nvSpPr>
          <p:spPr>
            <a:xfrm>
              <a:off x="-10677740" y="19903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752CF993-6CA1-64E5-CCB5-EFD36A694603}"/>
                </a:ext>
              </a:extLst>
            </p:cNvPr>
            <p:cNvSpPr/>
            <p:nvPr/>
          </p:nvSpPr>
          <p:spPr>
            <a:xfrm>
              <a:off x="-9628459" y="22497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528C419C-1287-E2F9-FE0C-FB03A5F73E1E}"/>
                </a:ext>
              </a:extLst>
            </p:cNvPr>
            <p:cNvSpPr/>
            <p:nvPr/>
          </p:nvSpPr>
          <p:spPr>
            <a:xfrm>
              <a:off x="-10377658" y="19903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2B2A34F2-D66D-4FEB-85EB-F08FD1F4D8C5}"/>
                </a:ext>
              </a:extLst>
            </p:cNvPr>
            <p:cNvSpPr/>
            <p:nvPr/>
          </p:nvSpPr>
          <p:spPr>
            <a:xfrm>
              <a:off x="-9853460" y="213299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5266068E-1561-838B-B91A-BBF7A673231A}"/>
                </a:ext>
              </a:extLst>
            </p:cNvPr>
            <p:cNvSpPr/>
            <p:nvPr/>
          </p:nvSpPr>
          <p:spPr>
            <a:xfrm>
              <a:off x="-11201937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584C7908-C25F-6018-A4C0-A8EE7462229E}"/>
                </a:ext>
              </a:extLst>
            </p:cNvPr>
            <p:cNvSpPr/>
            <p:nvPr/>
          </p:nvSpPr>
          <p:spPr>
            <a:xfrm>
              <a:off x="-9179665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69502F24-F6AC-B54B-F481-3A3CD96FB821}"/>
                </a:ext>
              </a:extLst>
            </p:cNvPr>
            <p:cNvSpPr/>
            <p:nvPr/>
          </p:nvSpPr>
          <p:spPr>
            <a:xfrm>
              <a:off x="-9329263" y="222382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7FD6E5C6-F839-5B2D-1B6A-0AEF3F48002F}"/>
                </a:ext>
              </a:extLst>
            </p:cNvPr>
            <p:cNvSpPr/>
            <p:nvPr/>
          </p:nvSpPr>
          <p:spPr>
            <a:xfrm>
              <a:off x="-11201937" y="213299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BAE2AD87-F097-E816-A4A4-A2CE83966078}"/>
                </a:ext>
              </a:extLst>
            </p:cNvPr>
            <p:cNvSpPr/>
            <p:nvPr/>
          </p:nvSpPr>
          <p:spPr>
            <a:xfrm>
              <a:off x="-11651215" y="192547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22CBD6C0-7756-8137-9FD8-2364D62CD059}"/>
                </a:ext>
              </a:extLst>
            </p:cNvPr>
            <p:cNvSpPr/>
            <p:nvPr/>
          </p:nvSpPr>
          <p:spPr>
            <a:xfrm>
              <a:off x="-11950975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E9681628-14CF-4E67-0821-E1045EBC93D9}"/>
                </a:ext>
              </a:extLst>
            </p:cNvPr>
            <p:cNvSpPr/>
            <p:nvPr/>
          </p:nvSpPr>
          <p:spPr>
            <a:xfrm>
              <a:off x="-13148968" y="200332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DCE74120-3B4E-B14E-0E21-90ABA56904F0}"/>
                </a:ext>
              </a:extLst>
            </p:cNvPr>
            <p:cNvSpPr/>
            <p:nvPr/>
          </p:nvSpPr>
          <p:spPr>
            <a:xfrm>
              <a:off x="-11052339" y="228871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2612F31E-08C3-256D-C26B-D6BEECBE664F}"/>
                </a:ext>
              </a:extLst>
            </p:cNvPr>
            <p:cNvSpPr/>
            <p:nvPr/>
          </p:nvSpPr>
          <p:spPr>
            <a:xfrm>
              <a:off x="-12025411" y="191247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F08587E0-9E59-5EBE-FAE2-C7AC9F8C1543}"/>
                </a:ext>
              </a:extLst>
            </p:cNvPr>
            <p:cNvSpPr/>
            <p:nvPr/>
          </p:nvSpPr>
          <p:spPr>
            <a:xfrm>
              <a:off x="-9329182" y="212005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CF574126-BAF6-6C9B-0BE7-EF0A67FA016D}"/>
                </a:ext>
              </a:extLst>
            </p:cNvPr>
            <p:cNvSpPr/>
            <p:nvPr/>
          </p:nvSpPr>
          <p:spPr>
            <a:xfrm>
              <a:off x="-12250332" y="2029246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0CD349A8-87CE-A71B-6EED-0F59DC994AE3}"/>
                </a:ext>
              </a:extLst>
            </p:cNvPr>
            <p:cNvSpPr/>
            <p:nvPr/>
          </p:nvSpPr>
          <p:spPr>
            <a:xfrm>
              <a:off x="-8579984" y="22238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4E0F0D48-398A-6F12-C11D-79264BF45A3A}"/>
                </a:ext>
              </a:extLst>
            </p:cNvPr>
            <p:cNvSpPr/>
            <p:nvPr/>
          </p:nvSpPr>
          <p:spPr>
            <a:xfrm>
              <a:off x="-12399849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70671553-3752-1EDD-2E74-52D299A6F0DA}"/>
                </a:ext>
              </a:extLst>
            </p:cNvPr>
            <p:cNvSpPr/>
            <p:nvPr/>
          </p:nvSpPr>
          <p:spPr>
            <a:xfrm>
              <a:off x="-11875894" y="1912499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D427CEB7-987D-3761-DF21-B74863463F0D}"/>
                </a:ext>
              </a:extLst>
            </p:cNvPr>
            <p:cNvSpPr/>
            <p:nvPr/>
          </p:nvSpPr>
          <p:spPr>
            <a:xfrm>
              <a:off x="-12699932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4E9597F-941A-7AE2-E573-2BD5535C2C7A}"/>
                </a:ext>
              </a:extLst>
            </p:cNvPr>
            <p:cNvSpPr/>
            <p:nvPr/>
          </p:nvSpPr>
          <p:spPr>
            <a:xfrm>
              <a:off x="-9928783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3B8F2A27-240F-B0B3-9657-7DE58AA95CC6}"/>
                </a:ext>
              </a:extLst>
            </p:cNvPr>
            <p:cNvSpPr/>
            <p:nvPr/>
          </p:nvSpPr>
          <p:spPr>
            <a:xfrm>
              <a:off x="-12849852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AB17A90E-C745-F7F1-D73D-44F355EA4EC4}"/>
                </a:ext>
              </a:extLst>
            </p:cNvPr>
            <p:cNvSpPr/>
            <p:nvPr/>
          </p:nvSpPr>
          <p:spPr>
            <a:xfrm>
              <a:off x="-8430708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235352CA-666A-0CB3-B6EF-AE7C870ED124}"/>
                </a:ext>
              </a:extLst>
            </p:cNvPr>
            <p:cNvSpPr/>
            <p:nvPr/>
          </p:nvSpPr>
          <p:spPr>
            <a:xfrm>
              <a:off x="-11501294" y="228869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61558742-B6AE-A171-EA6C-9446ED2B3506}"/>
                </a:ext>
              </a:extLst>
            </p:cNvPr>
            <p:cNvSpPr/>
            <p:nvPr/>
          </p:nvSpPr>
          <p:spPr>
            <a:xfrm>
              <a:off x="-9329263" y="20162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008E0A51-24EE-914E-D0DB-1A0CEFA502BE}"/>
                </a:ext>
              </a:extLst>
            </p:cNvPr>
            <p:cNvSpPr/>
            <p:nvPr/>
          </p:nvSpPr>
          <p:spPr>
            <a:xfrm>
              <a:off x="-11126615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A643F323-FFFD-99F6-7163-2A21D906F9A6}"/>
                </a:ext>
              </a:extLst>
            </p:cNvPr>
            <p:cNvSpPr/>
            <p:nvPr/>
          </p:nvSpPr>
          <p:spPr>
            <a:xfrm>
              <a:off x="-11351455" y="200334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24937342-1112-20C5-F433-67344FED8F1D}"/>
                </a:ext>
              </a:extLst>
            </p:cNvPr>
            <p:cNvSpPr/>
            <p:nvPr/>
          </p:nvSpPr>
          <p:spPr>
            <a:xfrm>
              <a:off x="-11726054" y="212005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2E58D107-3B23-2A71-09D6-CAFDF48C142E}"/>
                </a:ext>
              </a:extLst>
            </p:cNvPr>
            <p:cNvSpPr/>
            <p:nvPr/>
          </p:nvSpPr>
          <p:spPr>
            <a:xfrm>
              <a:off x="-7981028" y="222384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EB4EC5C6-C8BE-CF1E-7B9C-A68F177FB5A0}"/>
                </a:ext>
              </a:extLst>
            </p:cNvPr>
            <p:cNvSpPr/>
            <p:nvPr/>
          </p:nvSpPr>
          <p:spPr>
            <a:xfrm>
              <a:off x="-13449050" y="195142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01406F96-961F-375D-BF51-6646EB45D830}"/>
                </a:ext>
              </a:extLst>
            </p:cNvPr>
            <p:cNvSpPr/>
            <p:nvPr/>
          </p:nvSpPr>
          <p:spPr>
            <a:xfrm>
              <a:off x="-9703782" y="21070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EACAAEC1-3E9B-2F19-4DF8-2330AD9BDBA1}"/>
                </a:ext>
              </a:extLst>
            </p:cNvPr>
            <p:cNvSpPr/>
            <p:nvPr/>
          </p:nvSpPr>
          <p:spPr>
            <a:xfrm>
              <a:off x="-10677418" y="230166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CF48CE3F-8414-9CBB-61EE-DDE0A86B9781}"/>
                </a:ext>
              </a:extLst>
            </p:cNvPr>
            <p:cNvSpPr/>
            <p:nvPr/>
          </p:nvSpPr>
          <p:spPr>
            <a:xfrm>
              <a:off x="-9703782" y="200334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2E0243CF-B331-46D0-71E3-EFF3CA92C90A}"/>
                </a:ext>
              </a:extLst>
            </p:cNvPr>
            <p:cNvSpPr/>
            <p:nvPr/>
          </p:nvSpPr>
          <p:spPr>
            <a:xfrm>
              <a:off x="-10752176" y="223680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8F0A7C05-CC9E-1AAA-0F6A-176D2790DF9D}"/>
                </a:ext>
              </a:extLst>
            </p:cNvPr>
            <p:cNvSpPr/>
            <p:nvPr/>
          </p:nvSpPr>
          <p:spPr>
            <a:xfrm>
              <a:off x="-12624851" y="2094097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A69B561A-A2E2-6376-4500-826101EC6E61}"/>
                </a:ext>
              </a:extLst>
            </p:cNvPr>
            <p:cNvSpPr/>
            <p:nvPr/>
          </p:nvSpPr>
          <p:spPr>
            <a:xfrm>
              <a:off x="-12475333" y="2094097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5E55328-C960-F950-0223-F9FC89FB925A}"/>
                </a:ext>
              </a:extLst>
            </p:cNvPr>
            <p:cNvSpPr/>
            <p:nvPr/>
          </p:nvSpPr>
          <p:spPr>
            <a:xfrm>
              <a:off x="-11351616" y="21070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965A785F-3DAB-0D2E-02FC-50774BB5886A}"/>
                </a:ext>
              </a:extLst>
            </p:cNvPr>
            <p:cNvSpPr/>
            <p:nvPr/>
          </p:nvSpPr>
          <p:spPr>
            <a:xfrm>
              <a:off x="-11426777" y="22497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46F11C5B-60C3-F4CF-63A6-CF8F659AA86E}"/>
                </a:ext>
              </a:extLst>
            </p:cNvPr>
            <p:cNvSpPr/>
            <p:nvPr/>
          </p:nvSpPr>
          <p:spPr>
            <a:xfrm>
              <a:off x="-10303060" y="223680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75628A9-8320-80B9-32EF-93DDF99AC543}"/>
                </a:ext>
              </a:extLst>
            </p:cNvPr>
            <p:cNvSpPr/>
            <p:nvPr/>
          </p:nvSpPr>
          <p:spPr>
            <a:xfrm>
              <a:off x="-12924369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BACE3BB1-695B-B855-3B19-61B7C95261C2}"/>
                </a:ext>
              </a:extLst>
            </p:cNvPr>
            <p:cNvSpPr/>
            <p:nvPr/>
          </p:nvSpPr>
          <p:spPr>
            <a:xfrm>
              <a:off x="-12624690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AA20F701-E733-AB48-0FA3-8CA912A43894}"/>
                </a:ext>
              </a:extLst>
            </p:cNvPr>
            <p:cNvSpPr/>
            <p:nvPr/>
          </p:nvSpPr>
          <p:spPr>
            <a:xfrm>
              <a:off x="-12475172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45889AFF-60BD-6305-2D18-B6CECECB8023}"/>
                </a:ext>
              </a:extLst>
            </p:cNvPr>
            <p:cNvSpPr/>
            <p:nvPr/>
          </p:nvSpPr>
          <p:spPr>
            <a:xfrm>
              <a:off x="-12025572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F539F8D2-15B9-7681-D8B9-011C7CBEAFD1}"/>
                </a:ext>
              </a:extLst>
            </p:cNvPr>
            <p:cNvSpPr/>
            <p:nvPr/>
          </p:nvSpPr>
          <p:spPr>
            <a:xfrm>
              <a:off x="-11726135" y="20162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6430F827-F17B-09DB-4BEC-5CCC7D494C7B}"/>
                </a:ext>
              </a:extLst>
            </p:cNvPr>
            <p:cNvSpPr/>
            <p:nvPr/>
          </p:nvSpPr>
          <p:spPr>
            <a:xfrm>
              <a:off x="-8355385" y="2236824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D2425DE-4725-CA5F-7823-CA480BFD0360}"/>
                </a:ext>
              </a:extLst>
            </p:cNvPr>
            <p:cNvSpPr/>
            <p:nvPr/>
          </p:nvSpPr>
          <p:spPr>
            <a:xfrm>
              <a:off x="-10827580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888D17C4-AFBB-3238-78EA-7451524448E7}"/>
                </a:ext>
              </a:extLst>
            </p:cNvPr>
            <p:cNvSpPr/>
            <p:nvPr/>
          </p:nvSpPr>
          <p:spPr>
            <a:xfrm>
              <a:off x="-11276535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17FCCCB-DEA8-2A05-08B2-F43454BB5132}"/>
                </a:ext>
              </a:extLst>
            </p:cNvPr>
            <p:cNvSpPr/>
            <p:nvPr/>
          </p:nvSpPr>
          <p:spPr>
            <a:xfrm>
              <a:off x="-11426455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2791BC9C-73AB-3F90-A683-1622285D9820}"/>
                </a:ext>
              </a:extLst>
            </p:cNvPr>
            <p:cNvSpPr/>
            <p:nvPr/>
          </p:nvSpPr>
          <p:spPr>
            <a:xfrm>
              <a:off x="-8655226" y="223681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8C2FC73-4B1A-562B-6430-66A6D59007F5}"/>
                </a:ext>
              </a:extLst>
            </p:cNvPr>
            <p:cNvSpPr/>
            <p:nvPr/>
          </p:nvSpPr>
          <p:spPr>
            <a:xfrm>
              <a:off x="-8805146" y="223680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0CCB22EC-EC1C-9F11-84F7-4DDA5F70A556}"/>
                </a:ext>
              </a:extLst>
            </p:cNvPr>
            <p:cNvSpPr/>
            <p:nvPr/>
          </p:nvSpPr>
          <p:spPr>
            <a:xfrm>
              <a:off x="-10377658" y="227572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6E1AF283-5A4E-C518-5C6E-1B035613286B}"/>
                </a:ext>
              </a:extLst>
            </p:cNvPr>
            <p:cNvSpPr/>
            <p:nvPr/>
          </p:nvSpPr>
          <p:spPr>
            <a:xfrm>
              <a:off x="-8056189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475A28FC-3F8B-AF8A-096B-0FDBA4FD33FD}"/>
                </a:ext>
              </a:extLst>
            </p:cNvPr>
            <p:cNvSpPr/>
            <p:nvPr/>
          </p:nvSpPr>
          <p:spPr>
            <a:xfrm>
              <a:off x="-8954503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29E8BB16-6533-18C9-B54C-805F1E7FEA59}"/>
                </a:ext>
              </a:extLst>
            </p:cNvPr>
            <p:cNvSpPr/>
            <p:nvPr/>
          </p:nvSpPr>
          <p:spPr>
            <a:xfrm>
              <a:off x="-9104262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6A23B6F4-7B80-C0F1-F21C-872D53F54AD5}"/>
                </a:ext>
              </a:extLst>
            </p:cNvPr>
            <p:cNvSpPr/>
            <p:nvPr/>
          </p:nvSpPr>
          <p:spPr>
            <a:xfrm>
              <a:off x="-10078542" y="227570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0452AC16-DB4D-C094-284D-177DF1926B46}"/>
                </a:ext>
              </a:extLst>
            </p:cNvPr>
            <p:cNvSpPr/>
            <p:nvPr/>
          </p:nvSpPr>
          <p:spPr>
            <a:xfrm>
              <a:off x="-9478861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013244D3-79A7-5ABE-4E84-C453696EDB83}"/>
                </a:ext>
              </a:extLst>
            </p:cNvPr>
            <p:cNvSpPr/>
            <p:nvPr/>
          </p:nvSpPr>
          <p:spPr>
            <a:xfrm>
              <a:off x="-7906350" y="223680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1195A2D8-E72D-0DCE-8682-88A9A1A5CF61}"/>
                </a:ext>
              </a:extLst>
            </p:cNvPr>
            <p:cNvSpPr/>
            <p:nvPr/>
          </p:nvSpPr>
          <p:spPr>
            <a:xfrm>
              <a:off x="-9179745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0B618999-4D09-61D3-7528-E5B41641F0CE}"/>
                </a:ext>
              </a:extLst>
            </p:cNvPr>
            <p:cNvSpPr/>
            <p:nvPr/>
          </p:nvSpPr>
          <p:spPr>
            <a:xfrm>
              <a:off x="-12325413" y="201625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AAB77F4A-35BB-751C-1976-A4A5FAB96FA0}"/>
                </a:ext>
              </a:extLst>
            </p:cNvPr>
            <p:cNvSpPr/>
            <p:nvPr/>
          </p:nvSpPr>
          <p:spPr>
            <a:xfrm>
              <a:off x="-9703782" y="22367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2526543F-05E8-1772-6CD1-F3BD88C6025B}"/>
                </a:ext>
              </a:extLst>
            </p:cNvPr>
            <p:cNvSpPr/>
            <p:nvPr/>
          </p:nvSpPr>
          <p:spPr>
            <a:xfrm>
              <a:off x="-11576375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6F2FA118-6B4A-73C3-FCFF-6CB151381759}"/>
                </a:ext>
              </a:extLst>
            </p:cNvPr>
            <p:cNvSpPr/>
            <p:nvPr/>
          </p:nvSpPr>
          <p:spPr>
            <a:xfrm>
              <a:off x="-10677498" y="201625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5EC93606-B02D-E5E2-2EEE-709489A1FC3A}"/>
                </a:ext>
              </a:extLst>
            </p:cNvPr>
            <p:cNvSpPr/>
            <p:nvPr/>
          </p:nvSpPr>
          <p:spPr>
            <a:xfrm>
              <a:off x="-12774288" y="201626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3007EA36-1193-015F-C9F7-D5AF5B6B7410}"/>
                </a:ext>
              </a:extLst>
            </p:cNvPr>
            <p:cNvSpPr/>
            <p:nvPr/>
          </p:nvSpPr>
          <p:spPr>
            <a:xfrm>
              <a:off x="-11875491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2EDB5983-A602-786B-76B9-754F7E43C0F1}"/>
                </a:ext>
              </a:extLst>
            </p:cNvPr>
            <p:cNvSpPr/>
            <p:nvPr/>
          </p:nvSpPr>
          <p:spPr>
            <a:xfrm>
              <a:off x="-10377658" y="201626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DCEC5E24-B42F-6B47-2F45-CBFD6406E6C0}"/>
                </a:ext>
              </a:extLst>
            </p:cNvPr>
            <p:cNvSpPr/>
            <p:nvPr/>
          </p:nvSpPr>
          <p:spPr>
            <a:xfrm>
              <a:off x="-10452819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04BBC0BA-6EB6-717F-17C5-00656895903E}"/>
                </a:ext>
              </a:extLst>
            </p:cNvPr>
            <p:cNvSpPr/>
            <p:nvPr/>
          </p:nvSpPr>
          <p:spPr>
            <a:xfrm>
              <a:off x="-10602417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39BFE9DE-9920-AEAC-09E8-1F62F36DEA95}"/>
                </a:ext>
              </a:extLst>
            </p:cNvPr>
            <p:cNvSpPr/>
            <p:nvPr/>
          </p:nvSpPr>
          <p:spPr>
            <a:xfrm>
              <a:off x="-11501133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8D0FB557-AFB9-E060-462D-780802120B4E}"/>
                </a:ext>
              </a:extLst>
            </p:cNvPr>
            <p:cNvSpPr/>
            <p:nvPr/>
          </p:nvSpPr>
          <p:spPr>
            <a:xfrm>
              <a:off x="-12325332" y="209408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45319E96-602C-50E7-666F-19ACA273F4D5}"/>
                </a:ext>
              </a:extLst>
            </p:cNvPr>
            <p:cNvSpPr/>
            <p:nvPr/>
          </p:nvSpPr>
          <p:spPr>
            <a:xfrm>
              <a:off x="-11202018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256916ED-9408-D254-4442-BA3A25075D3B}"/>
                </a:ext>
              </a:extLst>
            </p:cNvPr>
            <p:cNvSpPr/>
            <p:nvPr/>
          </p:nvSpPr>
          <p:spPr>
            <a:xfrm>
              <a:off x="-8954664" y="208115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0086DE4A-1CC6-37E8-7EF6-F11DA179E5EC}"/>
                </a:ext>
              </a:extLst>
            </p:cNvPr>
            <p:cNvSpPr/>
            <p:nvPr/>
          </p:nvSpPr>
          <p:spPr>
            <a:xfrm>
              <a:off x="-13074370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E585F5E-5F77-6EBB-1F6C-6D949753AC7E}"/>
                </a:ext>
              </a:extLst>
            </p:cNvPr>
            <p:cNvSpPr/>
            <p:nvPr/>
          </p:nvSpPr>
          <p:spPr>
            <a:xfrm>
              <a:off x="-10752176" y="210712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BCA2DB2E-1CCD-2FA4-0AFF-0B659F10B52C}"/>
                </a:ext>
              </a:extLst>
            </p:cNvPr>
            <p:cNvSpPr/>
            <p:nvPr/>
          </p:nvSpPr>
          <p:spPr>
            <a:xfrm>
              <a:off x="-9928783" y="227571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87EA4A8B-D059-9FCC-08C6-118E389F4713}"/>
                </a:ext>
              </a:extLst>
            </p:cNvPr>
            <p:cNvSpPr/>
            <p:nvPr/>
          </p:nvSpPr>
          <p:spPr>
            <a:xfrm>
              <a:off x="-11576375" y="204224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BD3DCDBA-EFA2-CA5D-B42B-95A544A98ED1}"/>
                </a:ext>
              </a:extLst>
            </p:cNvPr>
            <p:cNvSpPr/>
            <p:nvPr/>
          </p:nvSpPr>
          <p:spPr>
            <a:xfrm>
              <a:off x="-10303060" y="210712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B73DF350-A0EE-E7B6-03B6-42C367331FDF}"/>
                </a:ext>
              </a:extLst>
            </p:cNvPr>
            <p:cNvSpPr/>
            <p:nvPr/>
          </p:nvSpPr>
          <p:spPr>
            <a:xfrm>
              <a:off x="-10227657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14683AD5-0FA4-E827-58FF-5FF2DD851EE2}"/>
                </a:ext>
              </a:extLst>
            </p:cNvPr>
            <p:cNvSpPr/>
            <p:nvPr/>
          </p:nvSpPr>
          <p:spPr>
            <a:xfrm>
              <a:off x="-11351294" y="22367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F9B94CA-8917-38DC-2718-8EA6C5E0223E}"/>
                </a:ext>
              </a:extLst>
            </p:cNvPr>
            <p:cNvSpPr/>
            <p:nvPr/>
          </p:nvSpPr>
          <p:spPr>
            <a:xfrm>
              <a:off x="-9853219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DEAD0E1F-5B91-8CB0-5432-D1969247E3DC}"/>
                </a:ext>
              </a:extLst>
            </p:cNvPr>
            <p:cNvSpPr/>
            <p:nvPr/>
          </p:nvSpPr>
          <p:spPr>
            <a:xfrm>
              <a:off x="-10677498" y="227571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B7DD9C38-3CC3-358E-C5F3-49D6E6C8C8D8}"/>
                </a:ext>
              </a:extLst>
            </p:cNvPr>
            <p:cNvSpPr/>
            <p:nvPr/>
          </p:nvSpPr>
          <p:spPr>
            <a:xfrm>
              <a:off x="-9554103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3DF05916-A86F-8DA5-6DCD-64929BA18813}"/>
                </a:ext>
              </a:extLst>
            </p:cNvPr>
            <p:cNvSpPr/>
            <p:nvPr/>
          </p:nvSpPr>
          <p:spPr>
            <a:xfrm>
              <a:off x="-9778702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61DBEC6D-E78E-8283-9E51-68FDC5FBDBBF}"/>
                </a:ext>
              </a:extLst>
            </p:cNvPr>
            <p:cNvSpPr/>
            <p:nvPr/>
          </p:nvSpPr>
          <p:spPr>
            <a:xfrm>
              <a:off x="-10302979" y="200330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1BB1F00F-DAE8-27E8-78B0-FAD2591D244D}"/>
                </a:ext>
              </a:extLst>
            </p:cNvPr>
            <p:cNvSpPr/>
            <p:nvPr/>
          </p:nvSpPr>
          <p:spPr>
            <a:xfrm>
              <a:off x="-7831027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7E3E239-CF38-A20A-5054-BC69AF4A99E1}"/>
                </a:ext>
              </a:extLst>
            </p:cNvPr>
            <p:cNvSpPr/>
            <p:nvPr/>
          </p:nvSpPr>
          <p:spPr>
            <a:xfrm>
              <a:off x="-10452819" y="200333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4C9EDF2E-5CF1-7D60-C704-E98F0C365219}"/>
                </a:ext>
              </a:extLst>
            </p:cNvPr>
            <p:cNvSpPr/>
            <p:nvPr/>
          </p:nvSpPr>
          <p:spPr>
            <a:xfrm>
              <a:off x="-10602417" y="200333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B1021C7D-037C-533E-3845-E0BD7F72B509}"/>
                </a:ext>
              </a:extLst>
            </p:cNvPr>
            <p:cNvSpPr/>
            <p:nvPr/>
          </p:nvSpPr>
          <p:spPr>
            <a:xfrm>
              <a:off x="-10752176" y="200331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406BF708-3275-0187-E973-CE132BAA08FA}"/>
                </a:ext>
              </a:extLst>
            </p:cNvPr>
            <p:cNvSpPr/>
            <p:nvPr/>
          </p:nvSpPr>
          <p:spPr>
            <a:xfrm>
              <a:off x="-11276293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106064E8-38FB-A904-C64B-190718F3FD89}"/>
                </a:ext>
              </a:extLst>
            </p:cNvPr>
            <p:cNvSpPr/>
            <p:nvPr/>
          </p:nvSpPr>
          <p:spPr>
            <a:xfrm>
              <a:off x="-13149048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094E7AB-90C4-D1F8-09D5-C3C3CAAFA5B7}"/>
                </a:ext>
              </a:extLst>
            </p:cNvPr>
            <p:cNvSpPr/>
            <p:nvPr/>
          </p:nvSpPr>
          <p:spPr>
            <a:xfrm>
              <a:off x="-9628862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44E0C78D-D18F-4DA9-9525-D4C236D062EA}"/>
                </a:ext>
              </a:extLst>
            </p:cNvPr>
            <p:cNvSpPr/>
            <p:nvPr/>
          </p:nvSpPr>
          <p:spPr>
            <a:xfrm>
              <a:off x="-11126776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5490D3B2-E5A3-D965-FD40-14D3893D9488}"/>
                </a:ext>
              </a:extLst>
            </p:cNvPr>
            <p:cNvSpPr/>
            <p:nvPr/>
          </p:nvSpPr>
          <p:spPr>
            <a:xfrm>
              <a:off x="-9628862" y="227573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37E145AB-BEA8-F25E-D883-9E2731248F3D}"/>
                </a:ext>
              </a:extLst>
            </p:cNvPr>
            <p:cNvSpPr/>
            <p:nvPr/>
          </p:nvSpPr>
          <p:spPr>
            <a:xfrm>
              <a:off x="-10976694" y="227570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315A4D73-4F22-3BE2-014F-9A00634210DD}"/>
                </a:ext>
              </a:extLst>
            </p:cNvPr>
            <p:cNvSpPr/>
            <p:nvPr/>
          </p:nvSpPr>
          <p:spPr>
            <a:xfrm>
              <a:off x="-11426697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CE0E756C-81CA-3E4D-9538-EE9F37B7A7ED}"/>
                </a:ext>
              </a:extLst>
            </p:cNvPr>
            <p:cNvSpPr/>
            <p:nvPr/>
          </p:nvSpPr>
          <p:spPr>
            <a:xfrm>
              <a:off x="-12849933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203D7FE-5D2C-8EAB-9833-758E4953C843}"/>
                </a:ext>
              </a:extLst>
            </p:cNvPr>
            <p:cNvSpPr/>
            <p:nvPr/>
          </p:nvSpPr>
          <p:spPr>
            <a:xfrm>
              <a:off x="-10976936" y="21200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10D5D338-F76F-2599-7DE4-63FF9941BD1D}"/>
                </a:ext>
              </a:extLst>
            </p:cNvPr>
            <p:cNvSpPr/>
            <p:nvPr/>
          </p:nvSpPr>
          <p:spPr>
            <a:xfrm>
              <a:off x="-8280868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54F782E-0CF0-65E1-929D-D8AE1DDBA1B6}"/>
                </a:ext>
              </a:extLst>
            </p:cNvPr>
            <p:cNvSpPr/>
            <p:nvPr/>
          </p:nvSpPr>
          <p:spPr>
            <a:xfrm>
              <a:off x="-9478700" y="227571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739DEBBC-365F-DD48-7ACA-56B59DAF8FA3}"/>
                </a:ext>
              </a:extLst>
            </p:cNvPr>
            <p:cNvSpPr/>
            <p:nvPr/>
          </p:nvSpPr>
          <p:spPr>
            <a:xfrm>
              <a:off x="-11950894" y="200330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55797262-AB7E-8FB0-86B5-5CC8D11864E6}"/>
                </a:ext>
              </a:extLst>
            </p:cNvPr>
            <p:cNvSpPr/>
            <p:nvPr/>
          </p:nvSpPr>
          <p:spPr>
            <a:xfrm>
              <a:off x="-12699771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3856CD81-5AFF-18FF-98D8-9165E944CA29}"/>
                </a:ext>
              </a:extLst>
            </p:cNvPr>
            <p:cNvSpPr/>
            <p:nvPr/>
          </p:nvSpPr>
          <p:spPr>
            <a:xfrm>
              <a:off x="-10976775" y="19384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E369F607-A205-1B6A-C9B0-A9927686DC56}"/>
                </a:ext>
              </a:extLst>
            </p:cNvPr>
            <p:cNvSpPr/>
            <p:nvPr/>
          </p:nvSpPr>
          <p:spPr>
            <a:xfrm>
              <a:off x="-10078139" y="21200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61AE2704-4E2C-A4E4-DCEB-6350FEE6BF00}"/>
                </a:ext>
              </a:extLst>
            </p:cNvPr>
            <p:cNvSpPr/>
            <p:nvPr/>
          </p:nvSpPr>
          <p:spPr>
            <a:xfrm>
              <a:off x="-12399930" y="19254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CA281F05-0763-8D5F-814E-B03E00C8DCA2}"/>
                </a:ext>
              </a:extLst>
            </p:cNvPr>
            <p:cNvSpPr/>
            <p:nvPr/>
          </p:nvSpPr>
          <p:spPr>
            <a:xfrm>
              <a:off x="-11126373" y="227572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E04E0413-50E5-34FC-A41F-0B4EE343C069}"/>
                </a:ext>
              </a:extLst>
            </p:cNvPr>
            <p:cNvSpPr/>
            <p:nvPr/>
          </p:nvSpPr>
          <p:spPr>
            <a:xfrm>
              <a:off x="-12700093" y="19514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EC53EB33-0512-1793-B6CA-1BFC011EEDCE}"/>
                </a:ext>
              </a:extLst>
            </p:cNvPr>
            <p:cNvSpPr/>
            <p:nvPr/>
          </p:nvSpPr>
          <p:spPr>
            <a:xfrm>
              <a:off x="-12250090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EEA8A254-A884-B5F2-8966-BF307D46B291}"/>
                </a:ext>
              </a:extLst>
            </p:cNvPr>
            <p:cNvSpPr/>
            <p:nvPr/>
          </p:nvSpPr>
          <p:spPr>
            <a:xfrm>
              <a:off x="-12100814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CBDB6F06-B549-18DE-D565-DF9297B749D5}"/>
                </a:ext>
              </a:extLst>
            </p:cNvPr>
            <p:cNvSpPr/>
            <p:nvPr/>
          </p:nvSpPr>
          <p:spPr>
            <a:xfrm>
              <a:off x="-8729743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CA84102A-9A8B-4BF6-A9E8-55E376F83CF0}"/>
                </a:ext>
              </a:extLst>
            </p:cNvPr>
            <p:cNvSpPr/>
            <p:nvPr/>
          </p:nvSpPr>
          <p:spPr>
            <a:xfrm>
              <a:off x="-12400091" y="200331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3BD96451-D629-9F3C-79BF-5681A5CD1BD6}"/>
                </a:ext>
              </a:extLst>
            </p:cNvPr>
            <p:cNvSpPr/>
            <p:nvPr/>
          </p:nvSpPr>
          <p:spPr>
            <a:xfrm>
              <a:off x="-11126534" y="193843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3874DA57-E20A-13FD-2B12-65641AA6D542}"/>
                </a:ext>
              </a:extLst>
            </p:cNvPr>
            <p:cNvSpPr/>
            <p:nvPr/>
          </p:nvSpPr>
          <p:spPr>
            <a:xfrm>
              <a:off x="-12100412" y="208115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BF3A8DD1-214C-0A41-52F6-7E9252A0EFB3}"/>
                </a:ext>
              </a:extLst>
            </p:cNvPr>
            <p:cNvSpPr/>
            <p:nvPr/>
          </p:nvSpPr>
          <p:spPr>
            <a:xfrm>
              <a:off x="-11951055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BD3EE23C-83A2-1199-89DB-78F4C1A84866}"/>
                </a:ext>
              </a:extLst>
            </p:cNvPr>
            <p:cNvSpPr/>
            <p:nvPr/>
          </p:nvSpPr>
          <p:spPr>
            <a:xfrm>
              <a:off x="-10901936" y="228871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4DF09009-F78E-549B-3736-A234F3E003C8}"/>
                </a:ext>
              </a:extLst>
            </p:cNvPr>
            <p:cNvSpPr/>
            <p:nvPr/>
          </p:nvSpPr>
          <p:spPr>
            <a:xfrm>
              <a:off x="-1195073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976DAB56-D486-B344-04A1-2956FCFC6EFC}"/>
                </a:ext>
              </a:extLst>
            </p:cNvPr>
            <p:cNvSpPr/>
            <p:nvPr/>
          </p:nvSpPr>
          <p:spPr>
            <a:xfrm>
              <a:off x="-12400333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54651877-AE8C-D2A6-1C48-F3FD4E956F3E}"/>
                </a:ext>
              </a:extLst>
            </p:cNvPr>
            <p:cNvSpPr/>
            <p:nvPr/>
          </p:nvSpPr>
          <p:spPr>
            <a:xfrm>
              <a:off x="-9029584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474A58A9-5EDC-6C8E-8A9E-CFEB854A8E44}"/>
                </a:ext>
              </a:extLst>
            </p:cNvPr>
            <p:cNvSpPr/>
            <p:nvPr/>
          </p:nvSpPr>
          <p:spPr>
            <a:xfrm>
              <a:off x="-1150113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B4934D7E-D567-AE8B-86D2-137E0248FC91}"/>
                </a:ext>
              </a:extLst>
            </p:cNvPr>
            <p:cNvSpPr/>
            <p:nvPr/>
          </p:nvSpPr>
          <p:spPr>
            <a:xfrm>
              <a:off x="-11950814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9712DF28-36B0-9B8F-2589-95955DBC0690}"/>
                </a:ext>
              </a:extLst>
            </p:cNvPr>
            <p:cNvSpPr/>
            <p:nvPr/>
          </p:nvSpPr>
          <p:spPr>
            <a:xfrm>
              <a:off x="-11650973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9CFEE414-4282-45FB-93FB-F37D221A4674}"/>
                </a:ext>
              </a:extLst>
            </p:cNvPr>
            <p:cNvSpPr/>
            <p:nvPr/>
          </p:nvSpPr>
          <p:spPr>
            <a:xfrm>
              <a:off x="-9179665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48A9FB36-DC0A-EAF1-0AEB-AC949C4ED8D2}"/>
                </a:ext>
              </a:extLst>
            </p:cNvPr>
            <p:cNvSpPr/>
            <p:nvPr/>
          </p:nvSpPr>
          <p:spPr>
            <a:xfrm>
              <a:off x="-9928541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5700FC1E-7489-FC9F-39EF-09B760DB4877}"/>
                </a:ext>
              </a:extLst>
            </p:cNvPr>
            <p:cNvSpPr/>
            <p:nvPr/>
          </p:nvSpPr>
          <p:spPr>
            <a:xfrm>
              <a:off x="-9628781" y="222384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E2EC782E-47F5-4909-B2DC-E2433D3D13E2}"/>
                </a:ext>
              </a:extLst>
            </p:cNvPr>
            <p:cNvSpPr/>
            <p:nvPr/>
          </p:nvSpPr>
          <p:spPr>
            <a:xfrm>
              <a:off x="-10602578" y="21330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EF83B130-54C0-CB52-711F-33649867D672}"/>
                </a:ext>
              </a:extLst>
            </p:cNvPr>
            <p:cNvSpPr/>
            <p:nvPr/>
          </p:nvSpPr>
          <p:spPr>
            <a:xfrm>
              <a:off x="-10452739" y="21330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1132AA39-5F5D-9A24-ED87-0ED5576DF4DC}"/>
                </a:ext>
              </a:extLst>
            </p:cNvPr>
            <p:cNvSpPr/>
            <p:nvPr/>
          </p:nvSpPr>
          <p:spPr>
            <a:xfrm>
              <a:off x="-12175493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AF7F4EA4-FEEB-423B-CC0E-8D578043B205}"/>
                </a:ext>
              </a:extLst>
            </p:cNvPr>
            <p:cNvSpPr/>
            <p:nvPr/>
          </p:nvSpPr>
          <p:spPr>
            <a:xfrm>
              <a:off x="-9928783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FBA9919F-7FEC-30D8-A4F2-30010B884155}"/>
                </a:ext>
              </a:extLst>
            </p:cNvPr>
            <p:cNvSpPr/>
            <p:nvPr/>
          </p:nvSpPr>
          <p:spPr>
            <a:xfrm>
              <a:off x="-10227657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BD3D5B12-0629-EB10-119D-443B085222E8}"/>
                </a:ext>
              </a:extLst>
            </p:cNvPr>
            <p:cNvSpPr/>
            <p:nvPr/>
          </p:nvSpPr>
          <p:spPr>
            <a:xfrm>
              <a:off x="-9478861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5080C2F-CE17-59FD-0C3E-F91455AC13B7}"/>
                </a:ext>
              </a:extLst>
            </p:cNvPr>
            <p:cNvSpPr/>
            <p:nvPr/>
          </p:nvSpPr>
          <p:spPr>
            <a:xfrm>
              <a:off x="-11052259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6FD82E7D-4889-EEB4-6373-B51DE6AFE4C0}"/>
                </a:ext>
              </a:extLst>
            </p:cNvPr>
            <p:cNvSpPr/>
            <p:nvPr/>
          </p:nvSpPr>
          <p:spPr>
            <a:xfrm>
              <a:off x="-955410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1D2096E7-3642-41D3-4ACB-B3C588F83796}"/>
                </a:ext>
              </a:extLst>
            </p:cNvPr>
            <p:cNvSpPr/>
            <p:nvPr/>
          </p:nvSpPr>
          <p:spPr>
            <a:xfrm>
              <a:off x="-10377658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5E641780-1896-E26A-2182-57E7014431EE}"/>
                </a:ext>
              </a:extLst>
            </p:cNvPr>
            <p:cNvSpPr/>
            <p:nvPr/>
          </p:nvSpPr>
          <p:spPr>
            <a:xfrm>
              <a:off x="-10527578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9C1BD19E-C541-8C4C-C25B-D18197986C17}"/>
                </a:ext>
              </a:extLst>
            </p:cNvPr>
            <p:cNvSpPr/>
            <p:nvPr/>
          </p:nvSpPr>
          <p:spPr>
            <a:xfrm>
              <a:off x="-910450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7A2DF0C1-74BF-8F2D-FD0F-14B564E5A7C5}"/>
                </a:ext>
              </a:extLst>
            </p:cNvPr>
            <p:cNvSpPr/>
            <p:nvPr/>
          </p:nvSpPr>
          <p:spPr>
            <a:xfrm>
              <a:off x="-9928461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A780D3FF-0DF5-DE57-5DDC-87CAD4227894}"/>
                </a:ext>
              </a:extLst>
            </p:cNvPr>
            <p:cNvSpPr/>
            <p:nvPr/>
          </p:nvSpPr>
          <p:spPr>
            <a:xfrm>
              <a:off x="-11426455" y="227573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E06FBDE3-0007-1C57-D06A-829ECE223FA2}"/>
                </a:ext>
              </a:extLst>
            </p:cNvPr>
            <p:cNvSpPr/>
            <p:nvPr/>
          </p:nvSpPr>
          <p:spPr>
            <a:xfrm>
              <a:off x="-10677498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2557C232-C8BF-88F3-2C61-4F16E39205F8}"/>
                </a:ext>
              </a:extLst>
            </p:cNvPr>
            <p:cNvSpPr/>
            <p:nvPr/>
          </p:nvSpPr>
          <p:spPr>
            <a:xfrm>
              <a:off x="-1217525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DE1544D7-C4DC-54A0-0BCC-8E0F5A78690A}"/>
                </a:ext>
              </a:extLst>
            </p:cNvPr>
            <p:cNvSpPr/>
            <p:nvPr/>
          </p:nvSpPr>
          <p:spPr>
            <a:xfrm>
              <a:off x="-10827580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3F3D5675-38A2-3A22-AE79-9A37C8969B90}"/>
                </a:ext>
              </a:extLst>
            </p:cNvPr>
            <p:cNvSpPr/>
            <p:nvPr/>
          </p:nvSpPr>
          <p:spPr>
            <a:xfrm>
              <a:off x="-11875491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79663649-F1C6-CC88-E821-B0B35788A01E}"/>
                </a:ext>
              </a:extLst>
            </p:cNvPr>
            <p:cNvSpPr/>
            <p:nvPr/>
          </p:nvSpPr>
          <p:spPr>
            <a:xfrm>
              <a:off x="-10752096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E282FDB3-DD38-1BD3-9CBD-0F97B03340EC}"/>
                </a:ext>
              </a:extLst>
            </p:cNvPr>
            <p:cNvSpPr/>
            <p:nvPr/>
          </p:nvSpPr>
          <p:spPr>
            <a:xfrm>
              <a:off x="-11576375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732C36F-5BAC-11DB-7F57-51C7BDA94A94}"/>
                </a:ext>
              </a:extLst>
            </p:cNvPr>
            <p:cNvSpPr/>
            <p:nvPr/>
          </p:nvSpPr>
          <p:spPr>
            <a:xfrm>
              <a:off x="-9928622" y="230167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9E0A8BE8-9270-FD53-6B61-BBFCE34C010C}"/>
                </a:ext>
              </a:extLst>
            </p:cNvPr>
            <p:cNvSpPr/>
            <p:nvPr/>
          </p:nvSpPr>
          <p:spPr>
            <a:xfrm>
              <a:off x="-1127645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1D4BD79E-51C0-5DFF-1280-786CE47D754B}"/>
                </a:ext>
              </a:extLst>
            </p:cNvPr>
            <p:cNvSpPr/>
            <p:nvPr/>
          </p:nvSpPr>
          <p:spPr>
            <a:xfrm>
              <a:off x="-11126373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4FE0FC1F-4BB1-053C-15AB-7FB67A7C93E6}"/>
                </a:ext>
              </a:extLst>
            </p:cNvPr>
            <p:cNvSpPr/>
            <p:nvPr/>
          </p:nvSpPr>
          <p:spPr>
            <a:xfrm>
              <a:off x="-10303221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7D56FE59-6254-2C02-0B8F-5AF86B0ACDD2}"/>
                </a:ext>
              </a:extLst>
            </p:cNvPr>
            <p:cNvSpPr/>
            <p:nvPr/>
          </p:nvSpPr>
          <p:spPr>
            <a:xfrm>
              <a:off x="-11576537" y="227571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01F41898-13C4-6A6B-E57F-0E774BC0798B}"/>
                </a:ext>
              </a:extLst>
            </p:cNvPr>
            <p:cNvSpPr/>
            <p:nvPr/>
          </p:nvSpPr>
          <p:spPr>
            <a:xfrm>
              <a:off x="-10677579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A8BB1CF-00D2-9B9C-401F-44A8513979A4}"/>
                </a:ext>
              </a:extLst>
            </p:cNvPr>
            <p:cNvSpPr/>
            <p:nvPr/>
          </p:nvSpPr>
          <p:spPr>
            <a:xfrm>
              <a:off x="-10527578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489FF62-6693-F699-5CE1-B5F71C2C633A}"/>
                </a:ext>
              </a:extLst>
            </p:cNvPr>
            <p:cNvSpPr/>
            <p:nvPr/>
          </p:nvSpPr>
          <p:spPr>
            <a:xfrm>
              <a:off x="-10377658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4DFAFB1F-AA57-58B0-BD4F-335FB6FC9E22}"/>
                </a:ext>
              </a:extLst>
            </p:cNvPr>
            <p:cNvSpPr/>
            <p:nvPr/>
          </p:nvSpPr>
          <p:spPr>
            <a:xfrm>
              <a:off x="-11126776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5EDB5FDE-8148-954D-012A-6ECB716CDA52}"/>
                </a:ext>
              </a:extLst>
            </p:cNvPr>
            <p:cNvSpPr/>
            <p:nvPr/>
          </p:nvSpPr>
          <p:spPr>
            <a:xfrm>
              <a:off x="-9030067" y="22497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821F0975-F836-6F55-46C9-19C40B2C62FC}"/>
                </a:ext>
              </a:extLst>
            </p:cNvPr>
            <p:cNvSpPr/>
            <p:nvPr/>
          </p:nvSpPr>
          <p:spPr>
            <a:xfrm>
              <a:off x="-10002978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A61824C4-5F5B-CB5B-C7B4-22AEDF9A21FE}"/>
                </a:ext>
              </a:extLst>
            </p:cNvPr>
            <p:cNvSpPr/>
            <p:nvPr/>
          </p:nvSpPr>
          <p:spPr>
            <a:xfrm>
              <a:off x="-977862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29DAC253-36EA-C5F0-24CE-859B3D286DC5}"/>
                </a:ext>
              </a:extLst>
            </p:cNvPr>
            <p:cNvSpPr/>
            <p:nvPr/>
          </p:nvSpPr>
          <p:spPr>
            <a:xfrm>
              <a:off x="-11576375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360C3405-6F35-5E16-1AF5-B08925CF73EF}"/>
                </a:ext>
              </a:extLst>
            </p:cNvPr>
            <p:cNvSpPr/>
            <p:nvPr/>
          </p:nvSpPr>
          <p:spPr>
            <a:xfrm>
              <a:off x="-9478861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562DC8B8-CCAA-64F4-0B4A-83A8659F90C3}"/>
                </a:ext>
              </a:extLst>
            </p:cNvPr>
            <p:cNvSpPr/>
            <p:nvPr/>
          </p:nvSpPr>
          <p:spPr>
            <a:xfrm>
              <a:off x="-8730146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8876C152-07DB-0074-D5BE-D81BB5CD1B25}"/>
                </a:ext>
              </a:extLst>
            </p:cNvPr>
            <p:cNvSpPr/>
            <p:nvPr/>
          </p:nvSpPr>
          <p:spPr>
            <a:xfrm>
              <a:off x="-9179745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8F121C01-4001-D69F-898B-82D366FA462F}"/>
                </a:ext>
              </a:extLst>
            </p:cNvPr>
            <p:cNvSpPr/>
            <p:nvPr/>
          </p:nvSpPr>
          <p:spPr>
            <a:xfrm>
              <a:off x="-11426375" y="222384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FBF8C268-4F6C-F24B-DA83-9E0ADF51FA97}"/>
                </a:ext>
              </a:extLst>
            </p:cNvPr>
            <p:cNvSpPr/>
            <p:nvPr/>
          </p:nvSpPr>
          <p:spPr>
            <a:xfrm>
              <a:off x="-887982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CEBB55A2-CBA4-8EA1-DD07-88E6866C893F}"/>
                </a:ext>
              </a:extLst>
            </p:cNvPr>
            <p:cNvSpPr/>
            <p:nvPr/>
          </p:nvSpPr>
          <p:spPr>
            <a:xfrm>
              <a:off x="-11202018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F44E193C-D5CD-B68C-C846-4E8BE99B9E8B}"/>
                </a:ext>
              </a:extLst>
            </p:cNvPr>
            <p:cNvSpPr/>
            <p:nvPr/>
          </p:nvSpPr>
          <p:spPr>
            <a:xfrm>
              <a:off x="-12325574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EA764463-FDB9-FC47-6300-CA22C0C7CFE9}"/>
                </a:ext>
              </a:extLst>
            </p:cNvPr>
            <p:cNvSpPr/>
            <p:nvPr/>
          </p:nvSpPr>
          <p:spPr>
            <a:xfrm>
              <a:off x="-11052339" y="195144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BEB70251-53CC-65C5-68E6-A323B4F15BD8}"/>
                </a:ext>
              </a:extLst>
            </p:cNvPr>
            <p:cNvSpPr/>
            <p:nvPr/>
          </p:nvSpPr>
          <p:spPr>
            <a:xfrm>
              <a:off x="-11875572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CFF49117-D405-922E-2985-68BE4EA250DD}"/>
                </a:ext>
              </a:extLst>
            </p:cNvPr>
            <p:cNvSpPr/>
            <p:nvPr/>
          </p:nvSpPr>
          <p:spPr>
            <a:xfrm>
              <a:off x="-12025331" y="19903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4868A93B-C630-9AA2-0079-07A66AAB98FC}"/>
                </a:ext>
              </a:extLst>
            </p:cNvPr>
            <p:cNvSpPr/>
            <p:nvPr/>
          </p:nvSpPr>
          <p:spPr>
            <a:xfrm>
              <a:off x="-11950733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01FAC4EA-7D81-CDB7-37E0-87ED6C984154}"/>
                </a:ext>
              </a:extLst>
            </p:cNvPr>
            <p:cNvSpPr/>
            <p:nvPr/>
          </p:nvSpPr>
          <p:spPr>
            <a:xfrm>
              <a:off x="-12175493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AB4C8279-CD19-9188-6B69-B5C5CA8F866B}"/>
                </a:ext>
              </a:extLst>
            </p:cNvPr>
            <p:cNvSpPr/>
            <p:nvPr/>
          </p:nvSpPr>
          <p:spPr>
            <a:xfrm>
              <a:off x="-12475092" y="186061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79CD35AC-1FA7-DBF1-EF9D-6946A3A5CBEB}"/>
                </a:ext>
              </a:extLst>
            </p:cNvPr>
            <p:cNvSpPr/>
            <p:nvPr/>
          </p:nvSpPr>
          <p:spPr>
            <a:xfrm>
              <a:off x="-11501053" y="215897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ECD6238F-61E3-0571-AA74-1D5F58F08146}"/>
                </a:ext>
              </a:extLst>
            </p:cNvPr>
            <p:cNvSpPr/>
            <p:nvPr/>
          </p:nvSpPr>
          <p:spPr>
            <a:xfrm>
              <a:off x="-8280627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258076D-8EA6-8939-6E3E-B6E71F8DC90E}"/>
                </a:ext>
              </a:extLst>
            </p:cNvPr>
            <p:cNvSpPr/>
            <p:nvPr/>
          </p:nvSpPr>
          <p:spPr>
            <a:xfrm>
              <a:off x="-9254263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303F28A1-7788-E37D-0E9D-18C3AAF3AAFF}"/>
                </a:ext>
              </a:extLst>
            </p:cNvPr>
            <p:cNvSpPr/>
            <p:nvPr/>
          </p:nvSpPr>
          <p:spPr>
            <a:xfrm>
              <a:off x="-10752418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E515C548-C5D0-A22A-1D76-30D268C9A009}"/>
                </a:ext>
              </a:extLst>
            </p:cNvPr>
            <p:cNvSpPr/>
            <p:nvPr/>
          </p:nvSpPr>
          <p:spPr>
            <a:xfrm>
              <a:off x="-11202098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98033654-2CA1-F432-81FC-9493C33BF9EE}"/>
                </a:ext>
              </a:extLst>
            </p:cNvPr>
            <p:cNvSpPr/>
            <p:nvPr/>
          </p:nvSpPr>
          <p:spPr>
            <a:xfrm>
              <a:off x="-10302899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7F66A3E-0AB0-92A4-A50C-FF6530F85199}"/>
                </a:ext>
              </a:extLst>
            </p:cNvPr>
            <p:cNvSpPr/>
            <p:nvPr/>
          </p:nvSpPr>
          <p:spPr>
            <a:xfrm>
              <a:off x="-12924208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FC2396B1-4494-C93F-DFA8-D6627DC1E7AE}"/>
                </a:ext>
              </a:extLst>
            </p:cNvPr>
            <p:cNvSpPr/>
            <p:nvPr/>
          </p:nvSpPr>
          <p:spPr>
            <a:xfrm>
              <a:off x="-8355305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477DC619-BC0F-0654-1F1A-3A73BD0348FB}"/>
                </a:ext>
              </a:extLst>
            </p:cNvPr>
            <p:cNvSpPr/>
            <p:nvPr/>
          </p:nvSpPr>
          <p:spPr>
            <a:xfrm>
              <a:off x="-13074531" y="19903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6042D5BE-BD73-E171-17CD-E823B356DAC2}"/>
                </a:ext>
              </a:extLst>
            </p:cNvPr>
            <p:cNvSpPr/>
            <p:nvPr/>
          </p:nvSpPr>
          <p:spPr>
            <a:xfrm>
              <a:off x="-9404183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9718DE1A-BB75-DB43-FA39-8CD21AE5F9A2}"/>
                </a:ext>
              </a:extLst>
            </p:cNvPr>
            <p:cNvSpPr/>
            <p:nvPr/>
          </p:nvSpPr>
          <p:spPr>
            <a:xfrm>
              <a:off x="-9853299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72B1B046-DE71-5517-D58B-86123115B41F}"/>
                </a:ext>
              </a:extLst>
            </p:cNvPr>
            <p:cNvSpPr/>
            <p:nvPr/>
          </p:nvSpPr>
          <p:spPr>
            <a:xfrm>
              <a:off x="-8505306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B461F28E-DB01-87BE-A2F9-0D51C0BCD602}"/>
                </a:ext>
              </a:extLst>
            </p:cNvPr>
            <p:cNvSpPr/>
            <p:nvPr/>
          </p:nvSpPr>
          <p:spPr>
            <a:xfrm>
              <a:off x="-955410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C9DC806-4B7E-EAEC-7889-EB8F47839036}"/>
                </a:ext>
              </a:extLst>
            </p:cNvPr>
            <p:cNvSpPr/>
            <p:nvPr/>
          </p:nvSpPr>
          <p:spPr>
            <a:xfrm>
              <a:off x="-9554103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FBFCAAA6-7921-E6A4-E544-EDDFCBAD8175}"/>
                </a:ext>
              </a:extLst>
            </p:cNvPr>
            <p:cNvSpPr/>
            <p:nvPr/>
          </p:nvSpPr>
          <p:spPr>
            <a:xfrm>
              <a:off x="-10003300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D7181E8B-A7B8-EDB2-A923-0FE76C9CC307}"/>
                </a:ext>
              </a:extLst>
            </p:cNvPr>
            <p:cNvSpPr/>
            <p:nvPr/>
          </p:nvSpPr>
          <p:spPr>
            <a:xfrm>
              <a:off x="-10303141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1EFB2B7A-E807-C5B6-AAEB-BBEE971E5146}"/>
                </a:ext>
              </a:extLst>
            </p:cNvPr>
            <p:cNvSpPr/>
            <p:nvPr/>
          </p:nvSpPr>
          <p:spPr>
            <a:xfrm>
              <a:off x="-9104423" y="215897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B7A0442-4D95-9733-1A23-79921E0AB525}"/>
                </a:ext>
              </a:extLst>
            </p:cNvPr>
            <p:cNvSpPr/>
            <p:nvPr/>
          </p:nvSpPr>
          <p:spPr>
            <a:xfrm>
              <a:off x="-9853219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9DD431FE-F090-0C1E-06B1-BF9DE8B2327E}"/>
                </a:ext>
              </a:extLst>
            </p:cNvPr>
            <p:cNvSpPr/>
            <p:nvPr/>
          </p:nvSpPr>
          <p:spPr>
            <a:xfrm>
              <a:off x="-11950894" y="189952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F1866B61-71F3-5CF1-61F9-2DE943578C55}"/>
                </a:ext>
              </a:extLst>
            </p:cNvPr>
            <p:cNvSpPr/>
            <p:nvPr/>
          </p:nvSpPr>
          <p:spPr>
            <a:xfrm>
              <a:off x="-9404344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F76F45F6-89A2-C161-7022-1DBEF236EB51}"/>
                </a:ext>
              </a:extLst>
            </p:cNvPr>
            <p:cNvSpPr/>
            <p:nvPr/>
          </p:nvSpPr>
          <p:spPr>
            <a:xfrm>
              <a:off x="-10153059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3A4A5F78-4A55-BBC4-F599-466F6AC33EBC}"/>
                </a:ext>
              </a:extLst>
            </p:cNvPr>
            <p:cNvSpPr/>
            <p:nvPr/>
          </p:nvSpPr>
          <p:spPr>
            <a:xfrm>
              <a:off x="-12100734" y="189951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EF519740-8FD0-843A-D829-4DB937F59CD8}"/>
                </a:ext>
              </a:extLst>
            </p:cNvPr>
            <p:cNvSpPr/>
            <p:nvPr/>
          </p:nvSpPr>
          <p:spPr>
            <a:xfrm>
              <a:off x="-10752015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255AB525-A910-0DFC-B2BE-596CDB348CC4}"/>
                </a:ext>
              </a:extLst>
            </p:cNvPr>
            <p:cNvSpPr/>
            <p:nvPr/>
          </p:nvSpPr>
          <p:spPr>
            <a:xfrm>
              <a:off x="-8055867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A60A1836-AAA0-1FFB-F4EA-8487269C346B}"/>
                </a:ext>
              </a:extLst>
            </p:cNvPr>
            <p:cNvSpPr/>
            <p:nvPr/>
          </p:nvSpPr>
          <p:spPr>
            <a:xfrm>
              <a:off x="-7906188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502FEC0-798A-C597-C6DF-E51BDBE0761D}"/>
                </a:ext>
              </a:extLst>
            </p:cNvPr>
            <p:cNvSpPr/>
            <p:nvPr/>
          </p:nvSpPr>
          <p:spPr>
            <a:xfrm>
              <a:off x="-8655226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87AB9561-3925-6E77-2C74-CB1F6DC27007}"/>
                </a:ext>
              </a:extLst>
            </p:cNvPr>
            <p:cNvSpPr/>
            <p:nvPr/>
          </p:nvSpPr>
          <p:spPr>
            <a:xfrm>
              <a:off x="-11051856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5D05844B-6CDC-A029-890A-E895D0E49C1D}"/>
                </a:ext>
              </a:extLst>
            </p:cNvPr>
            <p:cNvSpPr/>
            <p:nvPr/>
          </p:nvSpPr>
          <p:spPr>
            <a:xfrm>
              <a:off x="-12025492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712FE9AF-73EA-C8B8-BFBD-B3A8A3A2F860}"/>
                </a:ext>
              </a:extLst>
            </p:cNvPr>
            <p:cNvSpPr/>
            <p:nvPr/>
          </p:nvSpPr>
          <p:spPr>
            <a:xfrm>
              <a:off x="-11051856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E64F94F-6394-08D2-A8E2-D36577482F7A}"/>
                </a:ext>
              </a:extLst>
            </p:cNvPr>
            <p:cNvSpPr/>
            <p:nvPr/>
          </p:nvSpPr>
          <p:spPr>
            <a:xfrm>
              <a:off x="-11202018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86230C81-4DF6-64E1-4582-8127DA5A3973}"/>
                </a:ext>
              </a:extLst>
            </p:cNvPr>
            <p:cNvSpPr/>
            <p:nvPr/>
          </p:nvSpPr>
          <p:spPr>
            <a:xfrm>
              <a:off x="-10902177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DBE06F33-0C37-7A9D-4892-5E7C1085FCD1}"/>
                </a:ext>
              </a:extLst>
            </p:cNvPr>
            <p:cNvSpPr/>
            <p:nvPr/>
          </p:nvSpPr>
          <p:spPr>
            <a:xfrm>
              <a:off x="-11426616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092EEF03-FAA8-CE94-9279-78A42E26BBE1}"/>
                </a:ext>
              </a:extLst>
            </p:cNvPr>
            <p:cNvSpPr/>
            <p:nvPr/>
          </p:nvSpPr>
          <p:spPr>
            <a:xfrm>
              <a:off x="-10153220" y="228871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57D797D-4A6F-644B-67CB-CA62877C0329}"/>
                </a:ext>
              </a:extLst>
            </p:cNvPr>
            <p:cNvSpPr/>
            <p:nvPr/>
          </p:nvSpPr>
          <p:spPr>
            <a:xfrm>
              <a:off x="-11651134" y="19773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2A0D4C28-5CF7-CFCD-8816-54E3C2CF0078}"/>
                </a:ext>
              </a:extLst>
            </p:cNvPr>
            <p:cNvSpPr/>
            <p:nvPr/>
          </p:nvSpPr>
          <p:spPr>
            <a:xfrm>
              <a:off x="-11426375" y="1886583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7D27EF2D-7355-D6AE-AA83-5A60AF1C4621}"/>
                </a:ext>
              </a:extLst>
            </p:cNvPr>
            <p:cNvSpPr/>
            <p:nvPr/>
          </p:nvSpPr>
          <p:spPr>
            <a:xfrm>
              <a:off x="-12025572" y="19384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DA598BCE-ED9C-9E7D-5EAC-A7F00B3F3C7F}"/>
                </a:ext>
              </a:extLst>
            </p:cNvPr>
            <p:cNvSpPr/>
            <p:nvPr/>
          </p:nvSpPr>
          <p:spPr>
            <a:xfrm>
              <a:off x="-11202018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20282EA0-D152-3260-CE81-59C4D8AB1C2B}"/>
                </a:ext>
              </a:extLst>
            </p:cNvPr>
            <p:cNvSpPr/>
            <p:nvPr/>
          </p:nvSpPr>
          <p:spPr>
            <a:xfrm>
              <a:off x="-1150113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5B653B50-65AB-6BC9-1088-6DE14CCF463E}"/>
                </a:ext>
              </a:extLst>
            </p:cNvPr>
            <p:cNvSpPr/>
            <p:nvPr/>
          </p:nvSpPr>
          <p:spPr>
            <a:xfrm>
              <a:off x="-11651134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5E903D39-19DE-6CED-118D-5AB2FD3E86F2}"/>
                </a:ext>
              </a:extLst>
            </p:cNvPr>
            <p:cNvSpPr/>
            <p:nvPr/>
          </p:nvSpPr>
          <p:spPr>
            <a:xfrm>
              <a:off x="-11800974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A7AA92DD-C013-78D1-42C2-74805699F466}"/>
                </a:ext>
              </a:extLst>
            </p:cNvPr>
            <p:cNvSpPr/>
            <p:nvPr/>
          </p:nvSpPr>
          <p:spPr>
            <a:xfrm>
              <a:off x="-10752015" y="22627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8E5F9B78-DDB2-91F0-F78A-583824B906DE}"/>
                </a:ext>
              </a:extLst>
            </p:cNvPr>
            <p:cNvSpPr/>
            <p:nvPr/>
          </p:nvSpPr>
          <p:spPr>
            <a:xfrm>
              <a:off x="-11951055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8B2DBD3C-C602-79EB-6F2A-D32FCC88E325}"/>
                </a:ext>
              </a:extLst>
            </p:cNvPr>
            <p:cNvSpPr/>
            <p:nvPr/>
          </p:nvSpPr>
          <p:spPr>
            <a:xfrm>
              <a:off x="-12100814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579B2612-8C97-C3A3-659F-96825DEDFDAA}"/>
                </a:ext>
              </a:extLst>
            </p:cNvPr>
            <p:cNvSpPr/>
            <p:nvPr/>
          </p:nvSpPr>
          <p:spPr>
            <a:xfrm>
              <a:off x="-9628620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5869939C-5E53-EA49-576A-B7A3F85AB15E}"/>
                </a:ext>
              </a:extLst>
            </p:cNvPr>
            <p:cNvSpPr/>
            <p:nvPr/>
          </p:nvSpPr>
          <p:spPr>
            <a:xfrm>
              <a:off x="-12250090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C01097B3-11BC-389C-0CD7-D54316A85944}"/>
                </a:ext>
              </a:extLst>
            </p:cNvPr>
            <p:cNvSpPr/>
            <p:nvPr/>
          </p:nvSpPr>
          <p:spPr>
            <a:xfrm>
              <a:off x="-11875410" y="1886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04FAF02-A06A-0FBC-2221-CFDA8AF80B59}"/>
                </a:ext>
              </a:extLst>
            </p:cNvPr>
            <p:cNvSpPr/>
            <p:nvPr/>
          </p:nvSpPr>
          <p:spPr>
            <a:xfrm>
              <a:off x="-12100653" y="205519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8BB2DCE5-4AAD-1889-54FB-04C5A151527D}"/>
                </a:ext>
              </a:extLst>
            </p:cNvPr>
            <p:cNvSpPr/>
            <p:nvPr/>
          </p:nvSpPr>
          <p:spPr>
            <a:xfrm>
              <a:off x="-9029745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CAECB50B-BF61-EF37-7476-81DF08D57FB7}"/>
                </a:ext>
              </a:extLst>
            </p:cNvPr>
            <p:cNvSpPr/>
            <p:nvPr/>
          </p:nvSpPr>
          <p:spPr>
            <a:xfrm>
              <a:off x="-10002978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3A5A29F4-0D63-7403-EB5A-60C02D3453D8}"/>
                </a:ext>
              </a:extLst>
            </p:cNvPr>
            <p:cNvSpPr/>
            <p:nvPr/>
          </p:nvSpPr>
          <p:spPr>
            <a:xfrm>
              <a:off x="-8729824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E4901A94-53FE-D53A-FA67-060F8020401D}"/>
                </a:ext>
              </a:extLst>
            </p:cNvPr>
            <p:cNvSpPr/>
            <p:nvPr/>
          </p:nvSpPr>
          <p:spPr>
            <a:xfrm>
              <a:off x="-10602337" y="226277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9E4283B9-E625-C869-6D26-DD9FA7DFE252}"/>
                </a:ext>
              </a:extLst>
            </p:cNvPr>
            <p:cNvSpPr/>
            <p:nvPr/>
          </p:nvSpPr>
          <p:spPr>
            <a:xfrm>
              <a:off x="-12399930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A112B97D-F4C9-DDCD-C74B-98252B85BA9E}"/>
                </a:ext>
              </a:extLst>
            </p:cNvPr>
            <p:cNvSpPr/>
            <p:nvPr/>
          </p:nvSpPr>
          <p:spPr>
            <a:xfrm>
              <a:off x="-12549931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6AB4FE08-CFD6-6075-FA62-72584C79803C}"/>
                </a:ext>
              </a:extLst>
            </p:cNvPr>
            <p:cNvSpPr/>
            <p:nvPr/>
          </p:nvSpPr>
          <p:spPr>
            <a:xfrm>
              <a:off x="-10153220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53FF325A-AA47-2273-DE68-B04D0D40200F}"/>
                </a:ext>
              </a:extLst>
            </p:cNvPr>
            <p:cNvSpPr/>
            <p:nvPr/>
          </p:nvSpPr>
          <p:spPr>
            <a:xfrm>
              <a:off x="-7980705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9A5B46AA-E1EA-BF16-C9F5-FAC32A17F0E9}"/>
                </a:ext>
              </a:extLst>
            </p:cNvPr>
            <p:cNvSpPr/>
            <p:nvPr/>
          </p:nvSpPr>
          <p:spPr>
            <a:xfrm>
              <a:off x="-12699771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61164E14-3E7C-DC0A-4A66-1C6D999D2DAF}"/>
                </a:ext>
              </a:extLst>
            </p:cNvPr>
            <p:cNvSpPr/>
            <p:nvPr/>
          </p:nvSpPr>
          <p:spPr>
            <a:xfrm>
              <a:off x="-12325413" y="188658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B98B1C44-86F2-DA52-4976-A5BC879652F8}"/>
                </a:ext>
              </a:extLst>
            </p:cNvPr>
            <p:cNvSpPr/>
            <p:nvPr/>
          </p:nvSpPr>
          <p:spPr>
            <a:xfrm>
              <a:off x="-12250010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D923D8C3-E1C9-B467-B23A-182258704812}"/>
                </a:ext>
              </a:extLst>
            </p:cNvPr>
            <p:cNvSpPr/>
            <p:nvPr/>
          </p:nvSpPr>
          <p:spPr>
            <a:xfrm>
              <a:off x="-12849933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C39097D7-AE39-BB05-AF4D-54F35D9E68FD}"/>
                </a:ext>
              </a:extLst>
            </p:cNvPr>
            <p:cNvSpPr/>
            <p:nvPr/>
          </p:nvSpPr>
          <p:spPr>
            <a:xfrm>
              <a:off x="-11951055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C672F789-B3A4-8E6E-9956-6CEE474D1AC1}"/>
                </a:ext>
              </a:extLst>
            </p:cNvPr>
            <p:cNvSpPr/>
            <p:nvPr/>
          </p:nvSpPr>
          <p:spPr>
            <a:xfrm>
              <a:off x="-11800893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E13D6B7F-0CD7-CE10-2BA4-10B8B2DFFCE2}"/>
                </a:ext>
              </a:extLst>
            </p:cNvPr>
            <p:cNvSpPr/>
            <p:nvPr/>
          </p:nvSpPr>
          <p:spPr>
            <a:xfrm>
              <a:off x="-11651054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3726E912-431D-F1F6-E2B3-A1E6A3D7D3ED}"/>
                </a:ext>
              </a:extLst>
            </p:cNvPr>
            <p:cNvSpPr/>
            <p:nvPr/>
          </p:nvSpPr>
          <p:spPr>
            <a:xfrm>
              <a:off x="-12475172" y="18865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CC44A2AD-5247-3722-A572-7A38E00FD91D}"/>
                </a:ext>
              </a:extLst>
            </p:cNvPr>
            <p:cNvSpPr/>
            <p:nvPr/>
          </p:nvSpPr>
          <p:spPr>
            <a:xfrm>
              <a:off x="-11351616" y="218492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6D531769-FBD6-DEF8-7A3D-7A771D6B6F27}"/>
                </a:ext>
              </a:extLst>
            </p:cNvPr>
            <p:cNvSpPr/>
            <p:nvPr/>
          </p:nvSpPr>
          <p:spPr>
            <a:xfrm>
              <a:off x="-10452900" y="226277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CACBDB05-D763-1778-721B-FC42FB3009E9}"/>
                </a:ext>
              </a:extLst>
            </p:cNvPr>
            <p:cNvSpPr/>
            <p:nvPr/>
          </p:nvSpPr>
          <p:spPr>
            <a:xfrm>
              <a:off x="-11052017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C4AAA9C5-32DE-1251-150C-C0FDAB8754A6}"/>
                </a:ext>
              </a:extLst>
            </p:cNvPr>
            <p:cNvSpPr/>
            <p:nvPr/>
          </p:nvSpPr>
          <p:spPr>
            <a:xfrm>
              <a:off x="-1284993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9FC3EEF4-811C-2AE8-9A7E-1FEB61D2DD35}"/>
                </a:ext>
              </a:extLst>
            </p:cNvPr>
            <p:cNvSpPr/>
            <p:nvPr/>
          </p:nvSpPr>
          <p:spPr>
            <a:xfrm>
              <a:off x="-10752015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C82F0D34-82C5-3829-5540-E308D6F268E3}"/>
                </a:ext>
              </a:extLst>
            </p:cNvPr>
            <p:cNvSpPr/>
            <p:nvPr/>
          </p:nvSpPr>
          <p:spPr>
            <a:xfrm>
              <a:off x="-10303141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DF4F641E-A891-92D7-B811-60B7907E3C91}"/>
                </a:ext>
              </a:extLst>
            </p:cNvPr>
            <p:cNvSpPr/>
            <p:nvPr/>
          </p:nvSpPr>
          <p:spPr>
            <a:xfrm>
              <a:off x="-9478780" y="204223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E9C7D4C6-27E7-B8AE-6005-B21B14A6DA12}"/>
                </a:ext>
              </a:extLst>
            </p:cNvPr>
            <p:cNvSpPr/>
            <p:nvPr/>
          </p:nvSpPr>
          <p:spPr>
            <a:xfrm>
              <a:off x="-10303141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E6C788F4-A520-8AE2-BCF5-653E5180F2C8}"/>
                </a:ext>
              </a:extLst>
            </p:cNvPr>
            <p:cNvSpPr/>
            <p:nvPr/>
          </p:nvSpPr>
          <p:spPr>
            <a:xfrm>
              <a:off x="-11051856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64B43A57-6ACA-34E9-3E98-B642B254BCD6}"/>
                </a:ext>
              </a:extLst>
            </p:cNvPr>
            <p:cNvSpPr/>
            <p:nvPr/>
          </p:nvSpPr>
          <p:spPr>
            <a:xfrm>
              <a:off x="-10003139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EAE8F398-599C-8B34-DEAF-AEBDAF7D131B}"/>
                </a:ext>
              </a:extLst>
            </p:cNvPr>
            <p:cNvSpPr/>
            <p:nvPr/>
          </p:nvSpPr>
          <p:spPr>
            <a:xfrm>
              <a:off x="-11650973" y="187357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A49FBB49-8CF3-4426-50EC-C7D9E16F9A87}"/>
                </a:ext>
              </a:extLst>
            </p:cNvPr>
            <p:cNvSpPr/>
            <p:nvPr/>
          </p:nvSpPr>
          <p:spPr>
            <a:xfrm>
              <a:off x="-9703621" y="218492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B1457C3E-3946-32BC-54A5-DF9E34F6B888}"/>
                </a:ext>
              </a:extLst>
            </p:cNvPr>
            <p:cNvSpPr/>
            <p:nvPr/>
          </p:nvSpPr>
          <p:spPr>
            <a:xfrm>
              <a:off x="-9853138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90C00D8D-A9CA-80CF-53D8-12BBD1016B1E}"/>
                </a:ext>
              </a:extLst>
            </p:cNvPr>
            <p:cNvSpPr/>
            <p:nvPr/>
          </p:nvSpPr>
          <p:spPr>
            <a:xfrm>
              <a:off x="-9404102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3218A4B-5DA3-C19C-38AF-0DBDD2A9D90B}"/>
                </a:ext>
              </a:extLst>
            </p:cNvPr>
            <p:cNvSpPr/>
            <p:nvPr/>
          </p:nvSpPr>
          <p:spPr>
            <a:xfrm>
              <a:off x="-9254182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89841CD3-7DF1-40CA-1643-568CE630D351}"/>
                </a:ext>
              </a:extLst>
            </p:cNvPr>
            <p:cNvSpPr/>
            <p:nvPr/>
          </p:nvSpPr>
          <p:spPr>
            <a:xfrm>
              <a:off x="-9104101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19968442-7A21-BF7D-5C2E-99361087C203}"/>
                </a:ext>
              </a:extLst>
            </p:cNvPr>
            <p:cNvSpPr/>
            <p:nvPr/>
          </p:nvSpPr>
          <p:spPr>
            <a:xfrm>
              <a:off x="-12999128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F7D3E720-0E31-A568-242B-4CC04975DC42}"/>
                </a:ext>
              </a:extLst>
            </p:cNvPr>
            <p:cNvSpPr/>
            <p:nvPr/>
          </p:nvSpPr>
          <p:spPr>
            <a:xfrm>
              <a:off x="-8805227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B40EB5B0-487B-CE08-C2A5-32E0738BE491}"/>
                </a:ext>
              </a:extLst>
            </p:cNvPr>
            <p:cNvSpPr/>
            <p:nvPr/>
          </p:nvSpPr>
          <p:spPr>
            <a:xfrm>
              <a:off x="-8655226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D1027765-79F4-6E31-10CE-17623614A2B3}"/>
                </a:ext>
              </a:extLst>
            </p:cNvPr>
            <p:cNvSpPr/>
            <p:nvPr/>
          </p:nvSpPr>
          <p:spPr>
            <a:xfrm>
              <a:off x="-9928461" y="204224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94E28673-7E41-F60E-8C7C-36A1B7C2E64B}"/>
                </a:ext>
              </a:extLst>
            </p:cNvPr>
            <p:cNvSpPr/>
            <p:nvPr/>
          </p:nvSpPr>
          <p:spPr>
            <a:xfrm>
              <a:off x="-8355385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ACE84282-AA1A-F899-1BFF-5A69D0AA9402}"/>
                </a:ext>
              </a:extLst>
            </p:cNvPr>
            <p:cNvSpPr/>
            <p:nvPr/>
          </p:nvSpPr>
          <p:spPr>
            <a:xfrm>
              <a:off x="-10901936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DF66DF6D-C22F-37C1-C101-24DFBB721C8F}"/>
                </a:ext>
              </a:extLst>
            </p:cNvPr>
            <p:cNvSpPr/>
            <p:nvPr/>
          </p:nvSpPr>
          <p:spPr>
            <a:xfrm>
              <a:off x="-13448728" y="19773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5D05FFB3-F1E2-18E5-1BB0-A184C43AB75A}"/>
                </a:ext>
              </a:extLst>
            </p:cNvPr>
            <p:cNvSpPr/>
            <p:nvPr/>
          </p:nvSpPr>
          <p:spPr>
            <a:xfrm>
              <a:off x="-11052259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847408D-4833-2CD5-AFC6-AD0A0AC8979B}"/>
                </a:ext>
              </a:extLst>
            </p:cNvPr>
            <p:cNvSpPr/>
            <p:nvPr/>
          </p:nvSpPr>
          <p:spPr>
            <a:xfrm>
              <a:off x="-8805146" y="226276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085B7BD2-2309-5BF0-5518-347996933695}"/>
                </a:ext>
              </a:extLst>
            </p:cNvPr>
            <p:cNvSpPr/>
            <p:nvPr/>
          </p:nvSpPr>
          <p:spPr>
            <a:xfrm>
              <a:off x="-7606509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721F59A6-111B-C5A4-7C20-F902B1EEB97A}"/>
                </a:ext>
              </a:extLst>
            </p:cNvPr>
            <p:cNvSpPr/>
            <p:nvPr/>
          </p:nvSpPr>
          <p:spPr>
            <a:xfrm>
              <a:off x="-9928622" y="1964412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4D5F13D9-DD17-2FFB-EB36-722E2B69DCD4}"/>
                </a:ext>
              </a:extLst>
            </p:cNvPr>
            <p:cNvSpPr/>
            <p:nvPr/>
          </p:nvSpPr>
          <p:spPr>
            <a:xfrm>
              <a:off x="-10003300" y="22627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12CDB468-1997-49FE-EB60-FCC65E61E99B}"/>
                </a:ext>
              </a:extLst>
            </p:cNvPr>
            <p:cNvSpPr/>
            <p:nvPr/>
          </p:nvSpPr>
          <p:spPr>
            <a:xfrm>
              <a:off x="-10078462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ADCA6255-935B-02B7-9C3D-5C5EB64BBA49}"/>
                </a:ext>
              </a:extLst>
            </p:cNvPr>
            <p:cNvSpPr/>
            <p:nvPr/>
          </p:nvSpPr>
          <p:spPr>
            <a:xfrm>
              <a:off x="-12325413" y="1938455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C2D1E148-9D8E-E9CB-2A03-55748174BE4E}"/>
                </a:ext>
              </a:extLst>
            </p:cNvPr>
            <p:cNvSpPr/>
            <p:nvPr/>
          </p:nvSpPr>
          <p:spPr>
            <a:xfrm>
              <a:off x="-11576456" y="2197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0F630E88-1A07-1C72-6BC2-FEDAD2EF45F5}"/>
                </a:ext>
              </a:extLst>
            </p:cNvPr>
            <p:cNvSpPr/>
            <p:nvPr/>
          </p:nvSpPr>
          <p:spPr>
            <a:xfrm>
              <a:off x="-10002817" y="195144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2FDE4162-95F5-67F1-6E50-979DA586B290}"/>
                </a:ext>
              </a:extLst>
            </p:cNvPr>
            <p:cNvSpPr/>
            <p:nvPr/>
          </p:nvSpPr>
          <p:spPr>
            <a:xfrm>
              <a:off x="-10377658" y="196439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B2FECCD-1E63-18F2-0839-69628921F049}"/>
                </a:ext>
              </a:extLst>
            </p:cNvPr>
            <p:cNvSpPr/>
            <p:nvPr/>
          </p:nvSpPr>
          <p:spPr>
            <a:xfrm>
              <a:off x="-11126534" y="2197906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75521744-26AA-34A9-20F7-A6024D03F761}"/>
                </a:ext>
              </a:extLst>
            </p:cNvPr>
            <p:cNvSpPr/>
            <p:nvPr/>
          </p:nvSpPr>
          <p:spPr>
            <a:xfrm>
              <a:off x="-12549850" y="187360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75CBFB9E-23C9-6600-6DED-14C05823259B}"/>
                </a:ext>
              </a:extLst>
            </p:cNvPr>
            <p:cNvSpPr/>
            <p:nvPr/>
          </p:nvSpPr>
          <p:spPr>
            <a:xfrm>
              <a:off x="-10677498" y="196438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9C71EF2D-92C9-D1B3-E238-B765AFE3F616}"/>
                </a:ext>
              </a:extLst>
            </p:cNvPr>
            <p:cNvSpPr/>
            <p:nvPr/>
          </p:nvSpPr>
          <p:spPr>
            <a:xfrm>
              <a:off x="-13373566" y="19644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06AA82C3-B0FC-5898-E69B-82D83A4D2CFA}"/>
                </a:ext>
              </a:extLst>
            </p:cNvPr>
            <p:cNvSpPr/>
            <p:nvPr/>
          </p:nvSpPr>
          <p:spPr>
            <a:xfrm>
              <a:off x="-10976775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F70DF18B-F27A-F292-E4A6-2695713EC6C8}"/>
                </a:ext>
              </a:extLst>
            </p:cNvPr>
            <p:cNvSpPr/>
            <p:nvPr/>
          </p:nvSpPr>
          <p:spPr>
            <a:xfrm>
              <a:off x="-11126534" y="196442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07BFEB8D-FB68-13DA-F04D-085393FD9C12}"/>
                </a:ext>
              </a:extLst>
            </p:cNvPr>
            <p:cNvSpPr/>
            <p:nvPr/>
          </p:nvSpPr>
          <p:spPr>
            <a:xfrm>
              <a:off x="-11726054" y="19644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95A35312-9470-6BA3-97B8-EE00B647083D}"/>
                </a:ext>
              </a:extLst>
            </p:cNvPr>
            <p:cNvSpPr/>
            <p:nvPr/>
          </p:nvSpPr>
          <p:spPr>
            <a:xfrm>
              <a:off x="-12699932" y="187356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471AA415-7C3C-A13D-645D-64B5853FEE37}"/>
                </a:ext>
              </a:extLst>
            </p:cNvPr>
            <p:cNvSpPr/>
            <p:nvPr/>
          </p:nvSpPr>
          <p:spPr>
            <a:xfrm>
              <a:off x="-9928622" y="219789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72B597F7-FF8F-CB38-510C-90EA164D8194}"/>
                </a:ext>
              </a:extLst>
            </p:cNvPr>
            <p:cNvSpPr/>
            <p:nvPr/>
          </p:nvSpPr>
          <p:spPr>
            <a:xfrm>
              <a:off x="-11126534" y="230168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20453628-78B0-0E6E-A883-7BD3D85F854D}"/>
                </a:ext>
              </a:extLst>
            </p:cNvPr>
            <p:cNvSpPr/>
            <p:nvPr/>
          </p:nvSpPr>
          <p:spPr>
            <a:xfrm>
              <a:off x="-12025572" y="196439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BBFE8E17-91C4-B780-5924-C26E730EFE85}"/>
                </a:ext>
              </a:extLst>
            </p:cNvPr>
            <p:cNvSpPr/>
            <p:nvPr/>
          </p:nvSpPr>
          <p:spPr>
            <a:xfrm>
              <a:off x="-9478861" y="2197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F05598D5-36F1-7524-0C6A-F4430878624D}"/>
                </a:ext>
              </a:extLst>
            </p:cNvPr>
            <p:cNvSpPr/>
            <p:nvPr/>
          </p:nvSpPr>
          <p:spPr>
            <a:xfrm>
              <a:off x="-12774288" y="19384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8B42F732-4FCB-910A-132C-CA0B16D8429D}"/>
                </a:ext>
              </a:extLst>
            </p:cNvPr>
            <p:cNvSpPr/>
            <p:nvPr/>
          </p:nvSpPr>
          <p:spPr>
            <a:xfrm>
              <a:off x="-11126695" y="204223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77C449D1-C290-A80E-D6D8-5816F5FF450B}"/>
                </a:ext>
              </a:extLst>
            </p:cNvPr>
            <p:cNvSpPr/>
            <p:nvPr/>
          </p:nvSpPr>
          <p:spPr>
            <a:xfrm>
              <a:off x="-12624609" y="193843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E799A38F-41A0-5A53-3DE2-D734F58D5248}"/>
                </a:ext>
              </a:extLst>
            </p:cNvPr>
            <p:cNvSpPr/>
            <p:nvPr/>
          </p:nvSpPr>
          <p:spPr>
            <a:xfrm>
              <a:off x="-12475092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5BC30F72-6B70-25F1-5723-3ED26200833A}"/>
                </a:ext>
              </a:extLst>
            </p:cNvPr>
            <p:cNvSpPr/>
            <p:nvPr/>
          </p:nvSpPr>
          <p:spPr>
            <a:xfrm>
              <a:off x="-8729904" y="2197906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4238B37C-CFF8-DAB5-84DC-2F9D504A162C}"/>
                </a:ext>
              </a:extLst>
            </p:cNvPr>
            <p:cNvSpPr/>
            <p:nvPr/>
          </p:nvSpPr>
          <p:spPr>
            <a:xfrm>
              <a:off x="-8580145" y="2197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C1AA0F76-EC7E-C7D7-85ED-E9BD01EA5C51}"/>
                </a:ext>
              </a:extLst>
            </p:cNvPr>
            <p:cNvSpPr/>
            <p:nvPr/>
          </p:nvSpPr>
          <p:spPr>
            <a:xfrm>
              <a:off x="-8430547" y="2197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B0A88212-40CE-4CDF-0413-2FD49481F272}"/>
                </a:ext>
              </a:extLst>
            </p:cNvPr>
            <p:cNvSpPr/>
            <p:nvPr/>
          </p:nvSpPr>
          <p:spPr>
            <a:xfrm>
              <a:off x="-8280707" y="219789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F02B4F24-BD3B-3CC9-3A05-9E40B39BC1D4}"/>
                </a:ext>
              </a:extLst>
            </p:cNvPr>
            <p:cNvSpPr/>
            <p:nvPr/>
          </p:nvSpPr>
          <p:spPr>
            <a:xfrm>
              <a:off x="-12624690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E7411212-00D0-1F2B-FBAC-681CE6ED042F}"/>
                </a:ext>
              </a:extLst>
            </p:cNvPr>
            <p:cNvSpPr/>
            <p:nvPr/>
          </p:nvSpPr>
          <p:spPr>
            <a:xfrm>
              <a:off x="-12624851" y="20681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608E773F-1FD3-9F66-2E31-0B87DB2025B2}"/>
                </a:ext>
              </a:extLst>
            </p:cNvPr>
            <p:cNvSpPr/>
            <p:nvPr/>
          </p:nvSpPr>
          <p:spPr>
            <a:xfrm>
              <a:off x="-7830866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4842AA27-91C3-3931-FD1F-6D9E6242E073}"/>
                </a:ext>
              </a:extLst>
            </p:cNvPr>
            <p:cNvSpPr/>
            <p:nvPr/>
          </p:nvSpPr>
          <p:spPr>
            <a:xfrm>
              <a:off x="-9179665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56C1A0BB-2114-9368-289A-63CCF0AA367B}"/>
                </a:ext>
              </a:extLst>
            </p:cNvPr>
            <p:cNvSpPr/>
            <p:nvPr/>
          </p:nvSpPr>
          <p:spPr>
            <a:xfrm>
              <a:off x="-10078220" y="2197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1D887D0E-D09E-C8FE-5943-E8B1AAAB48B7}"/>
                </a:ext>
              </a:extLst>
            </p:cNvPr>
            <p:cNvSpPr/>
            <p:nvPr/>
          </p:nvSpPr>
          <p:spPr>
            <a:xfrm>
              <a:off x="-11201937" y="2340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75A97D5B-13F4-92EE-87E5-6EED361655AC}"/>
                </a:ext>
              </a:extLst>
            </p:cNvPr>
            <p:cNvSpPr/>
            <p:nvPr/>
          </p:nvSpPr>
          <p:spPr>
            <a:xfrm>
              <a:off x="-11801054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2517FBF2-522C-7911-7ABC-4DBCC75B52F9}"/>
                </a:ext>
              </a:extLst>
            </p:cNvPr>
            <p:cNvSpPr/>
            <p:nvPr/>
          </p:nvSpPr>
          <p:spPr>
            <a:xfrm>
              <a:off x="-11650651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7EF68115-75E9-CA02-0594-BAE3FB9A8828}"/>
                </a:ext>
              </a:extLst>
            </p:cNvPr>
            <p:cNvSpPr/>
            <p:nvPr/>
          </p:nvSpPr>
          <p:spPr>
            <a:xfrm>
              <a:off x="-11801054" y="187359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4D305E01-7CD4-6625-0706-297B08B9CFBD}"/>
                </a:ext>
              </a:extLst>
            </p:cNvPr>
            <p:cNvSpPr/>
            <p:nvPr/>
          </p:nvSpPr>
          <p:spPr>
            <a:xfrm>
              <a:off x="-10976855" y="2197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FAAC0BF0-DF3A-9A19-66E7-FB38BDBC653F}"/>
                </a:ext>
              </a:extLst>
            </p:cNvPr>
            <p:cNvSpPr/>
            <p:nvPr/>
          </p:nvSpPr>
          <p:spPr>
            <a:xfrm>
              <a:off x="-11875410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DC3E1B40-AC31-B7E5-23A0-C5B894B25D44}"/>
                </a:ext>
              </a:extLst>
            </p:cNvPr>
            <p:cNvSpPr/>
            <p:nvPr/>
          </p:nvSpPr>
          <p:spPr>
            <a:xfrm>
              <a:off x="-7906350" y="21849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C27E78E3-9AF9-C7F0-D17B-7655C98F362E}"/>
                </a:ext>
              </a:extLst>
            </p:cNvPr>
            <p:cNvSpPr/>
            <p:nvPr/>
          </p:nvSpPr>
          <p:spPr>
            <a:xfrm>
              <a:off x="-8205143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9B72BF0E-9DC7-A6F0-3845-425A2B4BC29E}"/>
                </a:ext>
              </a:extLst>
            </p:cNvPr>
            <p:cNvSpPr/>
            <p:nvPr/>
          </p:nvSpPr>
          <p:spPr>
            <a:xfrm>
              <a:off x="-11576537" y="188659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8DF8F1ED-5BA7-271A-1E0A-59980BD2B387}"/>
                </a:ext>
              </a:extLst>
            </p:cNvPr>
            <p:cNvSpPr/>
            <p:nvPr/>
          </p:nvSpPr>
          <p:spPr>
            <a:xfrm>
              <a:off x="-9853058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14CF77C6-93B2-9862-A8BD-6775CE32B7EB}"/>
                </a:ext>
              </a:extLst>
            </p:cNvPr>
            <p:cNvSpPr/>
            <p:nvPr/>
          </p:nvSpPr>
          <p:spPr>
            <a:xfrm>
              <a:off x="-11202018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D412A343-FA54-1317-39EB-E668A1FCA44A}"/>
                </a:ext>
              </a:extLst>
            </p:cNvPr>
            <p:cNvSpPr/>
            <p:nvPr/>
          </p:nvSpPr>
          <p:spPr>
            <a:xfrm>
              <a:off x="-11500972" y="189954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7ACD9322-14F4-BF3E-3B38-032A2BD61D48}"/>
                </a:ext>
              </a:extLst>
            </p:cNvPr>
            <p:cNvSpPr/>
            <p:nvPr/>
          </p:nvSpPr>
          <p:spPr>
            <a:xfrm>
              <a:off x="-8130867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324F9912-65DF-D7FF-D392-7B32E73AF3BB}"/>
                </a:ext>
              </a:extLst>
            </p:cNvPr>
            <p:cNvSpPr/>
            <p:nvPr/>
          </p:nvSpPr>
          <p:spPr>
            <a:xfrm>
              <a:off x="-8879663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FBA6A97A-6934-B483-50C5-1A33C3DA34DB}"/>
                </a:ext>
              </a:extLst>
            </p:cNvPr>
            <p:cNvSpPr/>
            <p:nvPr/>
          </p:nvSpPr>
          <p:spPr>
            <a:xfrm>
              <a:off x="-9778782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64EDF025-F98E-CE93-1916-A353FA328F7D}"/>
                </a:ext>
              </a:extLst>
            </p:cNvPr>
            <p:cNvSpPr/>
            <p:nvPr/>
          </p:nvSpPr>
          <p:spPr>
            <a:xfrm>
              <a:off x="-11500972" y="192550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F187C0D4-3DDD-A609-AB3C-F5926BF63A1B}"/>
                </a:ext>
              </a:extLst>
            </p:cNvPr>
            <p:cNvSpPr/>
            <p:nvPr/>
          </p:nvSpPr>
          <p:spPr>
            <a:xfrm>
              <a:off x="-11276293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40A650BF-149B-DB36-AD62-9E54B1C80898}"/>
                </a:ext>
              </a:extLst>
            </p:cNvPr>
            <p:cNvSpPr/>
            <p:nvPr/>
          </p:nvSpPr>
          <p:spPr>
            <a:xfrm>
              <a:off x="-9404425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31BD0294-713B-4F37-6F18-98DC31DFA464}"/>
                </a:ext>
              </a:extLst>
            </p:cNvPr>
            <p:cNvSpPr/>
            <p:nvPr/>
          </p:nvSpPr>
          <p:spPr>
            <a:xfrm>
              <a:off x="-9254021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57FD0C1A-8D23-012B-BCD9-E3FFC3C2AD66}"/>
                </a:ext>
              </a:extLst>
            </p:cNvPr>
            <p:cNvSpPr/>
            <p:nvPr/>
          </p:nvSpPr>
          <p:spPr>
            <a:xfrm>
              <a:off x="-12175412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24BEEA8F-2B0D-13FD-1D56-D3F2687F7EFA}"/>
                </a:ext>
              </a:extLst>
            </p:cNvPr>
            <p:cNvSpPr/>
            <p:nvPr/>
          </p:nvSpPr>
          <p:spPr>
            <a:xfrm>
              <a:off x="-11351213" y="19254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4064A229-CFD8-4A7B-F0CE-7360CB63F848}"/>
                </a:ext>
              </a:extLst>
            </p:cNvPr>
            <p:cNvSpPr/>
            <p:nvPr/>
          </p:nvSpPr>
          <p:spPr>
            <a:xfrm>
              <a:off x="-10078220" y="230171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60A751F9-B992-ECBA-3A89-366F225F80EF}"/>
                </a:ext>
              </a:extLst>
            </p:cNvPr>
            <p:cNvSpPr/>
            <p:nvPr/>
          </p:nvSpPr>
          <p:spPr>
            <a:xfrm>
              <a:off x="-8954583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E0AE5E1A-7616-7238-32E9-E9DBCBD6F1FD}"/>
                </a:ext>
              </a:extLst>
            </p:cNvPr>
            <p:cNvSpPr/>
            <p:nvPr/>
          </p:nvSpPr>
          <p:spPr>
            <a:xfrm>
              <a:off x="-10227737" y="23016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A1419495-FC42-28F4-DBD4-7DC38ACB09BB}"/>
                </a:ext>
              </a:extLst>
            </p:cNvPr>
            <p:cNvSpPr/>
            <p:nvPr/>
          </p:nvSpPr>
          <p:spPr>
            <a:xfrm>
              <a:off x="-10452578" y="21589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E7662B52-0879-721E-A840-EFA65E52BB04}"/>
                </a:ext>
              </a:extLst>
            </p:cNvPr>
            <p:cNvSpPr/>
            <p:nvPr/>
          </p:nvSpPr>
          <p:spPr>
            <a:xfrm>
              <a:off x="-10602498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1ACAB5BA-93EC-6A56-2E62-B6B70DCBA9DE}"/>
                </a:ext>
              </a:extLst>
            </p:cNvPr>
            <p:cNvSpPr/>
            <p:nvPr/>
          </p:nvSpPr>
          <p:spPr>
            <a:xfrm>
              <a:off x="-11875330" y="1938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A16409EB-182B-05CD-697C-B37B31EB91E7}"/>
                </a:ext>
              </a:extLst>
            </p:cNvPr>
            <p:cNvSpPr/>
            <p:nvPr/>
          </p:nvSpPr>
          <p:spPr>
            <a:xfrm>
              <a:off x="-12100492" y="21589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83E73568-3398-865D-9E98-B10D229C51DB}"/>
                </a:ext>
              </a:extLst>
            </p:cNvPr>
            <p:cNvSpPr/>
            <p:nvPr/>
          </p:nvSpPr>
          <p:spPr>
            <a:xfrm>
              <a:off x="-7756510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316A57A3-E5AF-024C-F4A0-A53B504B36D7}"/>
                </a:ext>
              </a:extLst>
            </p:cNvPr>
            <p:cNvSpPr/>
            <p:nvPr/>
          </p:nvSpPr>
          <p:spPr>
            <a:xfrm>
              <a:off x="-11576375" y="193843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0BE52D90-7817-6262-9A07-32F6F664B20A}"/>
                </a:ext>
              </a:extLst>
            </p:cNvPr>
            <p:cNvSpPr/>
            <p:nvPr/>
          </p:nvSpPr>
          <p:spPr>
            <a:xfrm>
              <a:off x="-8729824" y="214605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49C9F03D-5748-6E5C-05BE-16519D87FEE7}"/>
                </a:ext>
              </a:extLst>
            </p:cNvPr>
            <p:cNvSpPr/>
            <p:nvPr/>
          </p:nvSpPr>
          <p:spPr>
            <a:xfrm>
              <a:off x="-11576537" y="22238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75ABFC2F-0F65-05E6-884B-13925A3C9F17}"/>
                </a:ext>
              </a:extLst>
            </p:cNvPr>
            <p:cNvSpPr/>
            <p:nvPr/>
          </p:nvSpPr>
          <p:spPr>
            <a:xfrm>
              <a:off x="-902966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94B82593-2060-88BF-B68B-B85E5DE34882}"/>
                </a:ext>
              </a:extLst>
            </p:cNvPr>
            <p:cNvSpPr/>
            <p:nvPr/>
          </p:nvSpPr>
          <p:spPr>
            <a:xfrm>
              <a:off x="-10827419" y="1938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A4930E3A-9F55-42BD-2D00-09C3318EAF16}"/>
                </a:ext>
              </a:extLst>
            </p:cNvPr>
            <p:cNvSpPr/>
            <p:nvPr/>
          </p:nvSpPr>
          <p:spPr>
            <a:xfrm>
              <a:off x="-10827338" y="23016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AA357845-7374-3833-D49C-2217AA361E48}"/>
                </a:ext>
              </a:extLst>
            </p:cNvPr>
            <p:cNvSpPr/>
            <p:nvPr/>
          </p:nvSpPr>
          <p:spPr>
            <a:xfrm>
              <a:off x="-10976694" y="2223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7BC6F37A-329E-B4D8-4CDB-576420D80E78}"/>
                </a:ext>
              </a:extLst>
            </p:cNvPr>
            <p:cNvSpPr/>
            <p:nvPr/>
          </p:nvSpPr>
          <p:spPr>
            <a:xfrm>
              <a:off x="-1202541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2C3A6481-B4D4-6BDC-BBD8-9B7417126E56}"/>
                </a:ext>
              </a:extLst>
            </p:cNvPr>
            <p:cNvSpPr/>
            <p:nvPr/>
          </p:nvSpPr>
          <p:spPr>
            <a:xfrm>
              <a:off x="-8655306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32459728-2C0A-360B-0C60-8C552190CB05}"/>
                </a:ext>
              </a:extLst>
            </p:cNvPr>
            <p:cNvSpPr/>
            <p:nvPr/>
          </p:nvSpPr>
          <p:spPr>
            <a:xfrm>
              <a:off x="-10976855" y="230171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FFDC4A39-363B-D946-2E76-B8D396ABDBF3}"/>
                </a:ext>
              </a:extLst>
            </p:cNvPr>
            <p:cNvSpPr/>
            <p:nvPr/>
          </p:nvSpPr>
          <p:spPr>
            <a:xfrm>
              <a:off x="-9404263" y="2133023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5B5BBC59-9256-D6F8-914A-734695760701}"/>
                </a:ext>
              </a:extLst>
            </p:cNvPr>
            <p:cNvSpPr/>
            <p:nvPr/>
          </p:nvSpPr>
          <p:spPr>
            <a:xfrm>
              <a:off x="-10003139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867EB23F-4503-170C-3B1A-FE64DEABD24E}"/>
                </a:ext>
              </a:extLst>
            </p:cNvPr>
            <p:cNvSpPr/>
            <p:nvPr/>
          </p:nvSpPr>
          <p:spPr>
            <a:xfrm>
              <a:off x="-10078462" y="2223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6D4B8D98-ADEF-DEEA-FB9E-2611C4E6D72D}"/>
                </a:ext>
              </a:extLst>
            </p:cNvPr>
            <p:cNvSpPr/>
            <p:nvPr/>
          </p:nvSpPr>
          <p:spPr>
            <a:xfrm>
              <a:off x="-13224290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CE31086F-7EA3-E632-5BB2-4B2FAB3BA606}"/>
                </a:ext>
              </a:extLst>
            </p:cNvPr>
            <p:cNvSpPr/>
            <p:nvPr/>
          </p:nvSpPr>
          <p:spPr>
            <a:xfrm>
              <a:off x="-10303060" y="213300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896C1154-1449-8BD9-E3CA-BD92A0772E07}"/>
                </a:ext>
              </a:extLst>
            </p:cNvPr>
            <p:cNvSpPr/>
            <p:nvPr/>
          </p:nvSpPr>
          <p:spPr>
            <a:xfrm>
              <a:off x="-10752015" y="213300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8770FF9C-B48D-1C5B-6A75-15C39C214D91}"/>
                </a:ext>
              </a:extLst>
            </p:cNvPr>
            <p:cNvSpPr/>
            <p:nvPr/>
          </p:nvSpPr>
          <p:spPr>
            <a:xfrm>
              <a:off x="-9478619" y="22238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3706B3F7-53F1-A48D-E259-77298FE3FB14}"/>
                </a:ext>
              </a:extLst>
            </p:cNvPr>
            <p:cNvSpPr/>
            <p:nvPr/>
          </p:nvSpPr>
          <p:spPr>
            <a:xfrm>
              <a:off x="-11875330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68034A3E-74CB-FF3D-9473-6A1120759D56}"/>
                </a:ext>
              </a:extLst>
            </p:cNvPr>
            <p:cNvSpPr/>
            <p:nvPr/>
          </p:nvSpPr>
          <p:spPr>
            <a:xfrm>
              <a:off x="-11051936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41DDA9B4-3C88-C9C5-49D6-9B0F3BA9CDB6}"/>
                </a:ext>
              </a:extLst>
            </p:cNvPr>
            <p:cNvSpPr/>
            <p:nvPr/>
          </p:nvSpPr>
          <p:spPr>
            <a:xfrm>
              <a:off x="-11650893" y="2133023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75EC8AAA-8EE9-6DBF-65CF-D565B943902D}"/>
                </a:ext>
              </a:extLst>
            </p:cNvPr>
            <p:cNvSpPr/>
            <p:nvPr/>
          </p:nvSpPr>
          <p:spPr>
            <a:xfrm>
              <a:off x="-11576375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329C70AA-488F-635A-D175-86A7AFDD8EC9}"/>
                </a:ext>
              </a:extLst>
            </p:cNvPr>
            <p:cNvSpPr/>
            <p:nvPr/>
          </p:nvSpPr>
          <p:spPr>
            <a:xfrm>
              <a:off x="-10827419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7FD63A8B-E09B-E5A7-DE01-357206D564B4}"/>
                </a:ext>
              </a:extLst>
            </p:cNvPr>
            <p:cNvSpPr/>
            <p:nvPr/>
          </p:nvSpPr>
          <p:spPr>
            <a:xfrm>
              <a:off x="-9478700" y="212007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E2C0F5C4-CC49-0F4B-F94B-91548AD70ECE}"/>
                </a:ext>
              </a:extLst>
            </p:cNvPr>
            <p:cNvSpPr/>
            <p:nvPr/>
          </p:nvSpPr>
          <p:spPr>
            <a:xfrm>
              <a:off x="-10227657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F4AAE0F6-A39D-48DD-8F50-990B91A35038}"/>
                </a:ext>
              </a:extLst>
            </p:cNvPr>
            <p:cNvSpPr/>
            <p:nvPr/>
          </p:nvSpPr>
          <p:spPr>
            <a:xfrm>
              <a:off x="-13148806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E96204A1-81BD-8382-A1F7-F23954E3A7A3}"/>
                </a:ext>
              </a:extLst>
            </p:cNvPr>
            <p:cNvSpPr/>
            <p:nvPr/>
          </p:nvSpPr>
          <p:spPr>
            <a:xfrm>
              <a:off x="-11576375" y="212007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FE19F47B-68E5-C465-6CB6-E52E2D0811F3}"/>
                </a:ext>
              </a:extLst>
            </p:cNvPr>
            <p:cNvSpPr/>
            <p:nvPr/>
          </p:nvSpPr>
          <p:spPr>
            <a:xfrm>
              <a:off x="-11500892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DDB6D695-55E9-D55D-A7E3-6A43751FFE9B}"/>
                </a:ext>
              </a:extLst>
            </p:cNvPr>
            <p:cNvSpPr/>
            <p:nvPr/>
          </p:nvSpPr>
          <p:spPr>
            <a:xfrm>
              <a:off x="-9104342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B2C08963-72F1-FF6F-F37F-0C3578CA014D}"/>
                </a:ext>
              </a:extLst>
            </p:cNvPr>
            <p:cNvSpPr/>
            <p:nvPr/>
          </p:nvSpPr>
          <p:spPr>
            <a:xfrm>
              <a:off x="-9254182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D85F724E-39C9-9765-2F6C-7143274B8592}"/>
                </a:ext>
              </a:extLst>
            </p:cNvPr>
            <p:cNvSpPr/>
            <p:nvPr/>
          </p:nvSpPr>
          <p:spPr>
            <a:xfrm>
              <a:off x="-9404263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405D5AA3-4710-75E0-84AC-B8CA1AA448F7}"/>
                </a:ext>
              </a:extLst>
            </p:cNvPr>
            <p:cNvSpPr/>
            <p:nvPr/>
          </p:nvSpPr>
          <p:spPr>
            <a:xfrm>
              <a:off x="-11500972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222BAE19-95B2-2638-20FC-A38F1C1524BF}"/>
                </a:ext>
              </a:extLst>
            </p:cNvPr>
            <p:cNvSpPr/>
            <p:nvPr/>
          </p:nvSpPr>
          <p:spPr>
            <a:xfrm>
              <a:off x="-10003139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8EFE532B-09A3-6160-6D57-2BB8D1FF2CFE}"/>
                </a:ext>
              </a:extLst>
            </p:cNvPr>
            <p:cNvSpPr/>
            <p:nvPr/>
          </p:nvSpPr>
          <p:spPr>
            <a:xfrm>
              <a:off x="-11202018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FEF6CD9B-15E9-E2D8-0EA2-0FAB1A122B10}"/>
                </a:ext>
              </a:extLst>
            </p:cNvPr>
            <p:cNvSpPr/>
            <p:nvPr/>
          </p:nvSpPr>
          <p:spPr>
            <a:xfrm>
              <a:off x="-9554264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183F9D02-437E-B296-2B74-6D5839AAB6BF}"/>
                </a:ext>
              </a:extLst>
            </p:cNvPr>
            <p:cNvSpPr/>
            <p:nvPr/>
          </p:nvSpPr>
          <p:spPr>
            <a:xfrm>
              <a:off x="-11426697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85A07368-918F-63C4-6CD9-D3718F4792AC}"/>
                </a:ext>
              </a:extLst>
            </p:cNvPr>
            <p:cNvSpPr/>
            <p:nvPr/>
          </p:nvSpPr>
          <p:spPr>
            <a:xfrm>
              <a:off x="-11051936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F2DC2908-492C-74F2-8983-3BE797CFC353}"/>
                </a:ext>
              </a:extLst>
            </p:cNvPr>
            <p:cNvSpPr/>
            <p:nvPr/>
          </p:nvSpPr>
          <p:spPr>
            <a:xfrm>
              <a:off x="-11650812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856BF91A-A8CB-C0BE-9EA3-A9019B73A424}"/>
                </a:ext>
              </a:extLst>
            </p:cNvPr>
            <p:cNvSpPr/>
            <p:nvPr/>
          </p:nvSpPr>
          <p:spPr>
            <a:xfrm>
              <a:off x="-11800893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387B58B7-C53B-02F4-0A4E-0FE0949E8061}"/>
                </a:ext>
              </a:extLst>
            </p:cNvPr>
            <p:cNvSpPr/>
            <p:nvPr/>
          </p:nvSpPr>
          <p:spPr>
            <a:xfrm>
              <a:off x="-11950814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EDDBE48B-3610-7A46-A9D0-35D2884C8055}"/>
                </a:ext>
              </a:extLst>
            </p:cNvPr>
            <p:cNvSpPr/>
            <p:nvPr/>
          </p:nvSpPr>
          <p:spPr>
            <a:xfrm>
              <a:off x="-12399769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66C99F48-2095-00B8-994E-BC8C17CA17E7}"/>
                </a:ext>
              </a:extLst>
            </p:cNvPr>
            <p:cNvSpPr/>
            <p:nvPr/>
          </p:nvSpPr>
          <p:spPr>
            <a:xfrm>
              <a:off x="-11276293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F584D33E-8A92-82F1-5A26-7A7AF8160ECF}"/>
                </a:ext>
              </a:extLst>
            </p:cNvPr>
            <p:cNvSpPr/>
            <p:nvPr/>
          </p:nvSpPr>
          <p:spPr>
            <a:xfrm>
              <a:off x="-9853058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98ABEACB-B103-41E9-B3E6-8027A041CFC4}"/>
                </a:ext>
              </a:extLst>
            </p:cNvPr>
            <p:cNvSpPr/>
            <p:nvPr/>
          </p:nvSpPr>
          <p:spPr>
            <a:xfrm>
              <a:off x="-9778782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DA699FC4-0C5D-D554-3DA7-9E8E511CB958}"/>
                </a:ext>
              </a:extLst>
            </p:cNvPr>
            <p:cNvSpPr/>
            <p:nvPr/>
          </p:nvSpPr>
          <p:spPr>
            <a:xfrm>
              <a:off x="-9554103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8165DC54-08A8-541B-5559-5233C93DE970}"/>
                </a:ext>
              </a:extLst>
            </p:cNvPr>
            <p:cNvSpPr/>
            <p:nvPr/>
          </p:nvSpPr>
          <p:spPr>
            <a:xfrm>
              <a:off x="-9029664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FFD07D48-3E65-A52E-44A7-336787F6FD7E}"/>
                </a:ext>
              </a:extLst>
            </p:cNvPr>
            <p:cNvSpPr/>
            <p:nvPr/>
          </p:nvSpPr>
          <p:spPr>
            <a:xfrm>
              <a:off x="-9628540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E0E4CC52-44E4-400A-FDE3-E9049EDFA1F1}"/>
                </a:ext>
              </a:extLst>
            </p:cNvPr>
            <p:cNvSpPr/>
            <p:nvPr/>
          </p:nvSpPr>
          <p:spPr>
            <a:xfrm>
              <a:off x="-9778621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A2B3A424-62DC-B0F8-96F0-425E85548D96}"/>
                </a:ext>
              </a:extLst>
            </p:cNvPr>
            <p:cNvSpPr/>
            <p:nvPr/>
          </p:nvSpPr>
          <p:spPr>
            <a:xfrm>
              <a:off x="-9928541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DD2FEBD0-F608-E6EA-F2A7-ABF3F308E192}"/>
                </a:ext>
              </a:extLst>
            </p:cNvPr>
            <p:cNvSpPr/>
            <p:nvPr/>
          </p:nvSpPr>
          <p:spPr>
            <a:xfrm>
              <a:off x="-10377497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C94C69AB-A167-BC25-3C8A-9C73A700E5CB}"/>
                </a:ext>
              </a:extLst>
            </p:cNvPr>
            <p:cNvSpPr/>
            <p:nvPr/>
          </p:nvSpPr>
          <p:spPr>
            <a:xfrm>
              <a:off x="-9628379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770322CB-3FD7-122D-3C19-97E849B32150}"/>
                </a:ext>
              </a:extLst>
            </p:cNvPr>
            <p:cNvSpPr/>
            <p:nvPr/>
          </p:nvSpPr>
          <p:spPr>
            <a:xfrm>
              <a:off x="-10677579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E7AA39A9-4A42-3A03-A210-D233E93D0187}"/>
                </a:ext>
              </a:extLst>
            </p:cNvPr>
            <p:cNvSpPr/>
            <p:nvPr/>
          </p:nvSpPr>
          <p:spPr>
            <a:xfrm>
              <a:off x="-11126615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57E9DCA4-4593-3025-5649-FE0779333F53}"/>
                </a:ext>
              </a:extLst>
            </p:cNvPr>
            <p:cNvSpPr/>
            <p:nvPr/>
          </p:nvSpPr>
          <p:spPr>
            <a:xfrm>
              <a:off x="-8205384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885CA8D3-4CCA-AB20-99D3-10468308193B}"/>
                </a:ext>
              </a:extLst>
            </p:cNvPr>
            <p:cNvSpPr/>
            <p:nvPr/>
          </p:nvSpPr>
          <p:spPr>
            <a:xfrm>
              <a:off x="-11276454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5EEDB77B-B2FA-FF52-7595-B3CA06772380}"/>
                </a:ext>
              </a:extLst>
            </p:cNvPr>
            <p:cNvSpPr/>
            <p:nvPr/>
          </p:nvSpPr>
          <p:spPr>
            <a:xfrm>
              <a:off x="-11426536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ECEDE497-BB44-AF5A-91F4-E63D14C03062}"/>
                </a:ext>
              </a:extLst>
            </p:cNvPr>
            <p:cNvSpPr/>
            <p:nvPr/>
          </p:nvSpPr>
          <p:spPr>
            <a:xfrm>
              <a:off x="-12025411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65497EE5-3998-720D-A6AF-1006A65292D4}"/>
                </a:ext>
              </a:extLst>
            </p:cNvPr>
            <p:cNvSpPr/>
            <p:nvPr/>
          </p:nvSpPr>
          <p:spPr>
            <a:xfrm>
              <a:off x="-12999128" y="20033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28DBC3B0-B6FC-B4DB-ADE7-2F6D86C003D0}"/>
                </a:ext>
              </a:extLst>
            </p:cNvPr>
            <p:cNvSpPr/>
            <p:nvPr/>
          </p:nvSpPr>
          <p:spPr>
            <a:xfrm>
              <a:off x="-9554103" y="208114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133453FF-D901-2C30-4E03-90BB563FF3AC}"/>
                </a:ext>
              </a:extLst>
            </p:cNvPr>
            <p:cNvSpPr/>
            <p:nvPr/>
          </p:nvSpPr>
          <p:spPr>
            <a:xfrm>
              <a:off x="-12100492" y="20033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13964D0E-3812-ECF1-3D7C-B6CC7DC7156D}"/>
                </a:ext>
              </a:extLst>
            </p:cNvPr>
            <p:cNvSpPr/>
            <p:nvPr/>
          </p:nvSpPr>
          <p:spPr>
            <a:xfrm>
              <a:off x="-11501053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5DC8AA78-5DA8-C138-3C45-5AB43C2BD1F3}"/>
                </a:ext>
              </a:extLst>
            </p:cNvPr>
            <p:cNvSpPr/>
            <p:nvPr/>
          </p:nvSpPr>
          <p:spPr>
            <a:xfrm>
              <a:off x="-11201937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641CF712-2F39-9270-E037-74C61492CAAB}"/>
                </a:ext>
              </a:extLst>
            </p:cNvPr>
            <p:cNvSpPr/>
            <p:nvPr/>
          </p:nvSpPr>
          <p:spPr>
            <a:xfrm>
              <a:off x="-9853138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91F20BE8-8498-92A8-1AA7-422311F24042}"/>
                </a:ext>
              </a:extLst>
            </p:cNvPr>
            <p:cNvSpPr/>
            <p:nvPr/>
          </p:nvSpPr>
          <p:spPr>
            <a:xfrm>
              <a:off x="-9554023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8C9FBAC3-54B5-23E0-CBF6-736CE67808B1}"/>
                </a:ext>
              </a:extLst>
            </p:cNvPr>
            <p:cNvSpPr/>
            <p:nvPr/>
          </p:nvSpPr>
          <p:spPr>
            <a:xfrm>
              <a:off x="-11875410" y="201628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C171D21B-21F3-9147-37A7-D196E12798CC}"/>
                </a:ext>
              </a:extLst>
            </p:cNvPr>
            <p:cNvSpPr/>
            <p:nvPr/>
          </p:nvSpPr>
          <p:spPr>
            <a:xfrm>
              <a:off x="-11501053" y="208114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CDDC7BD3-1ABD-10F1-F490-32EE0DA93BAF}"/>
                </a:ext>
              </a:extLst>
            </p:cNvPr>
            <p:cNvSpPr/>
            <p:nvPr/>
          </p:nvSpPr>
          <p:spPr>
            <a:xfrm>
              <a:off x="-10227657" y="227571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A119A539-5F47-B0A6-BC8D-8B60E2009E04}"/>
                </a:ext>
              </a:extLst>
            </p:cNvPr>
            <p:cNvSpPr/>
            <p:nvPr/>
          </p:nvSpPr>
          <p:spPr>
            <a:xfrm>
              <a:off x="-9029664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C3090DFA-9DB8-40F9-1A00-05B8C01D69B9}"/>
                </a:ext>
              </a:extLst>
            </p:cNvPr>
            <p:cNvSpPr/>
            <p:nvPr/>
          </p:nvSpPr>
          <p:spPr>
            <a:xfrm>
              <a:off x="-11126534" y="201626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1EFEB422-6C67-CEE7-13CA-A1D26CB06243}"/>
                </a:ext>
              </a:extLst>
            </p:cNvPr>
            <p:cNvSpPr/>
            <p:nvPr/>
          </p:nvSpPr>
          <p:spPr>
            <a:xfrm>
              <a:off x="-9928622" y="201626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EADA60C5-B381-D476-90EF-3044818E8CBA}"/>
                </a:ext>
              </a:extLst>
            </p:cNvPr>
            <p:cNvSpPr/>
            <p:nvPr/>
          </p:nvSpPr>
          <p:spPr>
            <a:xfrm>
              <a:off x="-10377577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532FBED1-FA99-E19D-978B-1D6DD5BAB658}"/>
                </a:ext>
              </a:extLst>
            </p:cNvPr>
            <p:cNvSpPr/>
            <p:nvPr/>
          </p:nvSpPr>
          <p:spPr>
            <a:xfrm>
              <a:off x="-10827419" y="227571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E7FD6D6B-5FE3-038C-6A96-0B266EAD1AB1}"/>
                </a:ext>
              </a:extLst>
            </p:cNvPr>
            <p:cNvSpPr/>
            <p:nvPr/>
          </p:nvSpPr>
          <p:spPr>
            <a:xfrm>
              <a:off x="-10677579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74A0F861-9C28-477F-AED7-88A1B6F73D1E}"/>
                </a:ext>
              </a:extLst>
            </p:cNvPr>
            <p:cNvSpPr/>
            <p:nvPr/>
          </p:nvSpPr>
          <p:spPr>
            <a:xfrm>
              <a:off x="-11801054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DF9CE142-E1AA-9D03-02C2-DC7CB9C1A016}"/>
                </a:ext>
              </a:extLst>
            </p:cNvPr>
            <p:cNvSpPr/>
            <p:nvPr/>
          </p:nvSpPr>
          <p:spPr>
            <a:xfrm>
              <a:off x="-10901936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BFEE24E6-6C7E-DB48-A632-B13CBBFF6BBD}"/>
                </a:ext>
              </a:extLst>
            </p:cNvPr>
            <p:cNvSpPr/>
            <p:nvPr/>
          </p:nvSpPr>
          <p:spPr>
            <a:xfrm>
              <a:off x="-12025492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9A6C1758-9F98-6227-5D00-90FECC90D1C6}"/>
                </a:ext>
              </a:extLst>
            </p:cNvPr>
            <p:cNvSpPr/>
            <p:nvPr/>
          </p:nvSpPr>
          <p:spPr>
            <a:xfrm>
              <a:off x="-10153140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0D0AAF0F-01D7-4A9A-A25F-9515C22A11F4}"/>
                </a:ext>
              </a:extLst>
            </p:cNvPr>
            <p:cNvSpPr/>
            <p:nvPr/>
          </p:nvSpPr>
          <p:spPr>
            <a:xfrm>
              <a:off x="-12774288" y="2068213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1820FF8-F8CE-461C-31F3-26E5AC804934}"/>
                </a:ext>
              </a:extLst>
            </p:cNvPr>
            <p:cNvSpPr/>
            <p:nvPr/>
          </p:nvSpPr>
          <p:spPr>
            <a:xfrm>
              <a:off x="-9254021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948E0812-0A58-FB7F-1191-6FF14CC3CFA4}"/>
                </a:ext>
              </a:extLst>
            </p:cNvPr>
            <p:cNvSpPr/>
            <p:nvPr/>
          </p:nvSpPr>
          <p:spPr>
            <a:xfrm>
              <a:off x="-10003139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C4D204AC-C1B6-FDC0-F368-5878D11A0CC0}"/>
                </a:ext>
              </a:extLst>
            </p:cNvPr>
            <p:cNvSpPr/>
            <p:nvPr/>
          </p:nvSpPr>
          <p:spPr>
            <a:xfrm>
              <a:off x="-11500972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BA576E41-8271-50E4-35E2-3BAB87471ABE}"/>
                </a:ext>
              </a:extLst>
            </p:cNvPr>
            <p:cNvSpPr/>
            <p:nvPr/>
          </p:nvSpPr>
          <p:spPr>
            <a:xfrm>
              <a:off x="-10303060" y="205517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A36CB312-6CC2-8A82-C4E2-B54990798654}"/>
                </a:ext>
              </a:extLst>
            </p:cNvPr>
            <p:cNvSpPr/>
            <p:nvPr/>
          </p:nvSpPr>
          <p:spPr>
            <a:xfrm>
              <a:off x="-11202018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44087626-8B26-3DD2-EB58-93F11DCB6E21}"/>
                </a:ext>
              </a:extLst>
            </p:cNvPr>
            <p:cNvSpPr/>
            <p:nvPr/>
          </p:nvSpPr>
          <p:spPr>
            <a:xfrm>
              <a:off x="-10752096" y="205517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2D407C90-1895-7AA4-9DEF-7C77D8286BB7}"/>
                </a:ext>
              </a:extLst>
            </p:cNvPr>
            <p:cNvSpPr/>
            <p:nvPr/>
          </p:nvSpPr>
          <p:spPr>
            <a:xfrm>
              <a:off x="-11051936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9DCDAC8B-1C78-5E3A-9EF5-FD8737FF8EDC}"/>
                </a:ext>
              </a:extLst>
            </p:cNvPr>
            <p:cNvSpPr/>
            <p:nvPr/>
          </p:nvSpPr>
          <p:spPr>
            <a:xfrm>
              <a:off x="-1262477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76EA78E3-828F-6916-303B-2A72AD7C85AC}"/>
                </a:ext>
              </a:extLst>
            </p:cNvPr>
            <p:cNvSpPr/>
            <p:nvPr/>
          </p:nvSpPr>
          <p:spPr>
            <a:xfrm>
              <a:off x="-12400011" y="205517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AFE0EAAD-1A02-6780-5367-80EE6652602E}"/>
                </a:ext>
              </a:extLst>
            </p:cNvPr>
            <p:cNvSpPr/>
            <p:nvPr/>
          </p:nvSpPr>
          <p:spPr>
            <a:xfrm>
              <a:off x="-12699851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A7000079-2313-C244-EC95-C6B2094F142B}"/>
                </a:ext>
              </a:extLst>
            </p:cNvPr>
            <p:cNvSpPr/>
            <p:nvPr/>
          </p:nvSpPr>
          <p:spPr>
            <a:xfrm>
              <a:off x="-8954422" y="226278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784AE5B9-7D9A-D0B0-DA85-23937448373B}"/>
                </a:ext>
              </a:extLst>
            </p:cNvPr>
            <p:cNvSpPr/>
            <p:nvPr/>
          </p:nvSpPr>
          <p:spPr>
            <a:xfrm>
              <a:off x="-1007822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63572666-FB96-14D4-261A-38317F00F548}"/>
                </a:ext>
              </a:extLst>
            </p:cNvPr>
            <p:cNvSpPr/>
            <p:nvPr/>
          </p:nvSpPr>
          <p:spPr>
            <a:xfrm>
              <a:off x="-1247493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FCC363DF-5F4A-FEFF-E3A9-8BFFEC3EDAE9}"/>
                </a:ext>
              </a:extLst>
            </p:cNvPr>
            <p:cNvSpPr/>
            <p:nvPr/>
          </p:nvSpPr>
          <p:spPr>
            <a:xfrm>
              <a:off x="-9853058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F25FCF0B-9B93-D73C-7D1C-729CE0238103}"/>
                </a:ext>
              </a:extLst>
            </p:cNvPr>
            <p:cNvSpPr/>
            <p:nvPr/>
          </p:nvSpPr>
          <p:spPr>
            <a:xfrm>
              <a:off x="-10976855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125A2F43-4E0E-68FF-89AE-BC3DEC5DD932}"/>
                </a:ext>
              </a:extLst>
            </p:cNvPr>
            <p:cNvSpPr/>
            <p:nvPr/>
          </p:nvSpPr>
          <p:spPr>
            <a:xfrm>
              <a:off x="-9554103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6712CCC8-2239-CB60-CD93-D6C0ED121EC3}"/>
                </a:ext>
              </a:extLst>
            </p:cNvPr>
            <p:cNvSpPr/>
            <p:nvPr/>
          </p:nvSpPr>
          <p:spPr>
            <a:xfrm>
              <a:off x="-8879824" y="20941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5AEDE911-5BA9-232D-D851-77A5C8D06382}"/>
                </a:ext>
              </a:extLst>
            </p:cNvPr>
            <p:cNvSpPr/>
            <p:nvPr/>
          </p:nvSpPr>
          <p:spPr>
            <a:xfrm>
              <a:off x="-10827338" y="2197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60ABF81C-7EC8-3EA7-8D32-48C543B48AF1}"/>
                </a:ext>
              </a:extLst>
            </p:cNvPr>
            <p:cNvSpPr/>
            <p:nvPr/>
          </p:nvSpPr>
          <p:spPr>
            <a:xfrm>
              <a:off x="-9554103" y="2184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FFD5DA25-C76B-1986-2799-48BC2592C2C4}"/>
                </a:ext>
              </a:extLst>
            </p:cNvPr>
            <p:cNvSpPr/>
            <p:nvPr/>
          </p:nvSpPr>
          <p:spPr>
            <a:xfrm>
              <a:off x="-12250090" y="189952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C063D789-F319-D7EF-8B20-D2701340295B}"/>
                </a:ext>
              </a:extLst>
            </p:cNvPr>
            <p:cNvSpPr/>
            <p:nvPr/>
          </p:nvSpPr>
          <p:spPr>
            <a:xfrm>
              <a:off x="-11950733" y="205518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D4ABB524-1642-2913-277C-4A8FDFE90965}"/>
                </a:ext>
              </a:extLst>
            </p:cNvPr>
            <p:cNvSpPr/>
            <p:nvPr/>
          </p:nvSpPr>
          <p:spPr>
            <a:xfrm>
              <a:off x="-9104181" y="205518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B5F62BB9-619B-076C-E500-1CD719072B93}"/>
                </a:ext>
              </a:extLst>
            </p:cNvPr>
            <p:cNvSpPr/>
            <p:nvPr/>
          </p:nvSpPr>
          <p:spPr>
            <a:xfrm>
              <a:off x="-11500811" y="2184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D5E93350-2381-C717-8408-82E0F7483922}"/>
                </a:ext>
              </a:extLst>
            </p:cNvPr>
            <p:cNvSpPr/>
            <p:nvPr/>
          </p:nvSpPr>
          <p:spPr>
            <a:xfrm>
              <a:off x="-10527497" y="217195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6280B00F-F3F6-0553-78F4-86DD6834F409}"/>
                </a:ext>
              </a:extLst>
            </p:cNvPr>
            <p:cNvSpPr/>
            <p:nvPr/>
          </p:nvSpPr>
          <p:spPr>
            <a:xfrm>
              <a:off x="-9853219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761D7EC2-BEB0-58A7-38BE-28F2CF0F8A6B}"/>
                </a:ext>
              </a:extLst>
            </p:cNvPr>
            <p:cNvSpPr/>
            <p:nvPr/>
          </p:nvSpPr>
          <p:spPr>
            <a:xfrm>
              <a:off x="-12549770" y="202927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1C84BD07-FA7B-54AC-126A-0B8ACA7CCE91}"/>
                </a:ext>
              </a:extLst>
            </p:cNvPr>
            <p:cNvSpPr/>
            <p:nvPr/>
          </p:nvSpPr>
          <p:spPr>
            <a:xfrm>
              <a:off x="-9478539" y="201628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147D02B6-7C2C-A365-0E13-B832BF587108}"/>
                </a:ext>
              </a:extLst>
            </p:cNvPr>
            <p:cNvSpPr/>
            <p:nvPr/>
          </p:nvSpPr>
          <p:spPr>
            <a:xfrm>
              <a:off x="-11201857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A7DD2A8C-DB23-48B1-3C8F-C8451FB681B8}"/>
                </a:ext>
              </a:extLst>
            </p:cNvPr>
            <p:cNvSpPr/>
            <p:nvPr/>
          </p:nvSpPr>
          <p:spPr>
            <a:xfrm>
              <a:off x="-9928461" y="214605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7383D419-BC20-3AAE-F292-57ED648265D5}"/>
                </a:ext>
              </a:extLst>
            </p:cNvPr>
            <p:cNvSpPr/>
            <p:nvPr/>
          </p:nvSpPr>
          <p:spPr>
            <a:xfrm>
              <a:off x="-11126454" y="214605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D41ED8EE-7F5A-0DB3-A1F5-93A595680421}"/>
                </a:ext>
              </a:extLst>
            </p:cNvPr>
            <p:cNvSpPr/>
            <p:nvPr/>
          </p:nvSpPr>
          <p:spPr>
            <a:xfrm>
              <a:off x="-11576375" y="201628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C6483254-F1A5-AF87-6D4E-703E3D641570}"/>
                </a:ext>
              </a:extLst>
            </p:cNvPr>
            <p:cNvSpPr/>
            <p:nvPr/>
          </p:nvSpPr>
          <p:spPr>
            <a:xfrm>
              <a:off x="-12250251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10E0199F-059C-BFCA-4638-5709BC0A3913}"/>
                </a:ext>
              </a:extLst>
            </p:cNvPr>
            <p:cNvSpPr/>
            <p:nvPr/>
          </p:nvSpPr>
          <p:spPr>
            <a:xfrm>
              <a:off x="-10377738" y="224979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235DE2D5-B1AC-EDF5-E6D4-60B38E64E3C2}"/>
                </a:ext>
              </a:extLst>
            </p:cNvPr>
            <p:cNvSpPr/>
            <p:nvPr/>
          </p:nvSpPr>
          <p:spPr>
            <a:xfrm>
              <a:off x="-10152979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F3E78D70-B41B-9FDA-8F43-C7EED44E7FF5}"/>
                </a:ext>
              </a:extLst>
            </p:cNvPr>
            <p:cNvSpPr/>
            <p:nvPr/>
          </p:nvSpPr>
          <p:spPr>
            <a:xfrm>
              <a:off x="-10677337" y="224979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71F3CE25-74BD-23F3-B86A-7276C6FEC7AC}"/>
                </a:ext>
              </a:extLst>
            </p:cNvPr>
            <p:cNvSpPr/>
            <p:nvPr/>
          </p:nvSpPr>
          <p:spPr>
            <a:xfrm>
              <a:off x="-10602337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158A51B2-165E-E671-BE86-4074CC809615}"/>
                </a:ext>
              </a:extLst>
            </p:cNvPr>
            <p:cNvSpPr/>
            <p:nvPr/>
          </p:nvSpPr>
          <p:spPr>
            <a:xfrm>
              <a:off x="-10452658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739B5385-55C8-8AB7-239F-9D8582CDB1D0}"/>
                </a:ext>
              </a:extLst>
            </p:cNvPr>
            <p:cNvSpPr/>
            <p:nvPr/>
          </p:nvSpPr>
          <p:spPr>
            <a:xfrm>
              <a:off x="-10902097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3C1F8A5A-5239-27EC-1F94-B51C153A6946}"/>
                </a:ext>
              </a:extLst>
            </p:cNvPr>
            <p:cNvSpPr/>
            <p:nvPr/>
          </p:nvSpPr>
          <p:spPr>
            <a:xfrm>
              <a:off x="-12250090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B8D3C45F-F2D9-35DB-09A0-BC42495581E2}"/>
                </a:ext>
              </a:extLst>
            </p:cNvPr>
            <p:cNvSpPr/>
            <p:nvPr/>
          </p:nvSpPr>
          <p:spPr>
            <a:xfrm>
              <a:off x="-12849691" y="200334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6D3859F6-76E9-0C9D-78F0-0AFD4594F3FC}"/>
                </a:ext>
              </a:extLst>
            </p:cNvPr>
            <p:cNvSpPr/>
            <p:nvPr/>
          </p:nvSpPr>
          <p:spPr>
            <a:xfrm>
              <a:off x="-12175251" y="20941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26B94B80-E778-936B-D9B0-18386828F22C}"/>
                </a:ext>
              </a:extLst>
            </p:cNvPr>
            <p:cNvSpPr/>
            <p:nvPr/>
          </p:nvSpPr>
          <p:spPr>
            <a:xfrm>
              <a:off x="-10227818" y="2197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E0BA3B3E-6EE3-68BC-8838-0DA35AD2E1CA}"/>
                </a:ext>
              </a:extLst>
            </p:cNvPr>
            <p:cNvSpPr/>
            <p:nvPr/>
          </p:nvSpPr>
          <p:spPr>
            <a:xfrm>
              <a:off x="-9853219" y="208115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A55B84C8-EB0E-BF40-762C-474FFBDB5B2A}"/>
                </a:ext>
              </a:extLst>
            </p:cNvPr>
            <p:cNvSpPr/>
            <p:nvPr/>
          </p:nvSpPr>
          <p:spPr>
            <a:xfrm>
              <a:off x="-11201696" y="208115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C347A974-0DED-9B50-64F4-4EE31CFED27E}"/>
                </a:ext>
              </a:extLst>
            </p:cNvPr>
            <p:cNvSpPr/>
            <p:nvPr/>
          </p:nvSpPr>
          <p:spPr>
            <a:xfrm>
              <a:off x="-11800893" y="213302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8D32402C-C71A-04B0-BA84-C30FC80ACE10}"/>
                </a:ext>
              </a:extLst>
            </p:cNvPr>
            <p:cNvSpPr/>
            <p:nvPr/>
          </p:nvSpPr>
          <p:spPr>
            <a:xfrm>
              <a:off x="-9254101" y="213302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920181CB-0A69-FCA6-449B-FB77FDE015D3}"/>
                </a:ext>
              </a:extLst>
            </p:cNvPr>
            <p:cNvSpPr/>
            <p:nvPr/>
          </p:nvSpPr>
          <p:spPr>
            <a:xfrm>
              <a:off x="-9628459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2F5951EE-DBE3-07E2-B78A-FB2082673A45}"/>
                </a:ext>
              </a:extLst>
            </p:cNvPr>
            <p:cNvSpPr/>
            <p:nvPr/>
          </p:nvSpPr>
          <p:spPr>
            <a:xfrm>
              <a:off x="-9778540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5682E5E6-D40A-CE5E-313C-F104D9B1251A}"/>
                </a:ext>
              </a:extLst>
            </p:cNvPr>
            <p:cNvSpPr/>
            <p:nvPr/>
          </p:nvSpPr>
          <p:spPr>
            <a:xfrm>
              <a:off x="-12249849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31D386C1-D0D6-8077-5999-D2733357B82D}"/>
                </a:ext>
              </a:extLst>
            </p:cNvPr>
            <p:cNvSpPr/>
            <p:nvPr/>
          </p:nvSpPr>
          <p:spPr>
            <a:xfrm>
              <a:off x="-11276374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7B4D72EA-1BB8-F17D-3E92-B61D3144B7E2}"/>
                </a:ext>
              </a:extLst>
            </p:cNvPr>
            <p:cNvSpPr/>
            <p:nvPr/>
          </p:nvSpPr>
          <p:spPr>
            <a:xfrm>
              <a:off x="-8805066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265FC407-58F0-1C7A-A90D-E42E2261F26F}"/>
                </a:ext>
              </a:extLst>
            </p:cNvPr>
            <p:cNvSpPr/>
            <p:nvPr/>
          </p:nvSpPr>
          <p:spPr>
            <a:xfrm>
              <a:off x="-8205304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30354CC7-E37F-1030-8ABB-B5AA9DF26AA1}"/>
                </a:ext>
              </a:extLst>
            </p:cNvPr>
            <p:cNvSpPr/>
            <p:nvPr/>
          </p:nvSpPr>
          <p:spPr>
            <a:xfrm>
              <a:off x="-11426455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24CB7992-8EC7-799B-06DB-8E4262F756BF}"/>
                </a:ext>
              </a:extLst>
            </p:cNvPr>
            <p:cNvSpPr/>
            <p:nvPr/>
          </p:nvSpPr>
          <p:spPr>
            <a:xfrm>
              <a:off x="-9179423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4BE913FE-DECF-8ED2-998C-D96D3CF01620}"/>
                </a:ext>
              </a:extLst>
            </p:cNvPr>
            <p:cNvSpPr/>
            <p:nvPr/>
          </p:nvSpPr>
          <p:spPr>
            <a:xfrm>
              <a:off x="-10227576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71F9197B-CFF6-3467-0956-24942827CC20}"/>
                </a:ext>
              </a:extLst>
            </p:cNvPr>
            <p:cNvSpPr/>
            <p:nvPr/>
          </p:nvSpPr>
          <p:spPr>
            <a:xfrm>
              <a:off x="-11875491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3D3F4C44-3F9E-40F1-D42F-20E4F9DE5D87}"/>
                </a:ext>
              </a:extLst>
            </p:cNvPr>
            <p:cNvSpPr/>
            <p:nvPr/>
          </p:nvSpPr>
          <p:spPr>
            <a:xfrm>
              <a:off x="-11875491" y="186062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0008DF1C-B947-5D08-DA2F-3C0E451C76B3}"/>
                </a:ext>
              </a:extLst>
            </p:cNvPr>
            <p:cNvSpPr/>
            <p:nvPr/>
          </p:nvSpPr>
          <p:spPr>
            <a:xfrm>
              <a:off x="-10827338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1FD637B6-95BE-39AB-F106-837A052ECEA9}"/>
                </a:ext>
              </a:extLst>
            </p:cNvPr>
            <p:cNvSpPr/>
            <p:nvPr/>
          </p:nvSpPr>
          <p:spPr>
            <a:xfrm>
              <a:off x="-10527417" y="209414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F18A1393-2582-2B40-341C-24F1173CB7E9}"/>
                </a:ext>
              </a:extLst>
            </p:cNvPr>
            <p:cNvSpPr/>
            <p:nvPr/>
          </p:nvSpPr>
          <p:spPr>
            <a:xfrm>
              <a:off x="-12549609" y="21071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31149293-24FE-786E-7DCC-CA2AA925DED4}"/>
                </a:ext>
              </a:extLst>
            </p:cNvPr>
            <p:cNvSpPr/>
            <p:nvPr/>
          </p:nvSpPr>
          <p:spPr>
            <a:xfrm>
              <a:off x="-11875572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58B9B2E3-A20D-847B-ACD2-E7DD4665FA32}"/>
                </a:ext>
              </a:extLst>
            </p:cNvPr>
            <p:cNvSpPr/>
            <p:nvPr/>
          </p:nvSpPr>
          <p:spPr>
            <a:xfrm>
              <a:off x="-10827096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C3CB4B43-9ED6-C5A5-D1DF-127C04B8D15C}"/>
                </a:ext>
              </a:extLst>
            </p:cNvPr>
            <p:cNvSpPr/>
            <p:nvPr/>
          </p:nvSpPr>
          <p:spPr>
            <a:xfrm>
              <a:off x="-10227657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C493F137-6EE4-989C-C5E3-0AB53ECC7242}"/>
                </a:ext>
              </a:extLst>
            </p:cNvPr>
            <p:cNvSpPr/>
            <p:nvPr/>
          </p:nvSpPr>
          <p:spPr>
            <a:xfrm>
              <a:off x="-9179182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2EA08F5C-8AFD-A9F3-4D35-E70062F0C390}"/>
                </a:ext>
              </a:extLst>
            </p:cNvPr>
            <p:cNvSpPr/>
            <p:nvPr/>
          </p:nvSpPr>
          <p:spPr>
            <a:xfrm>
              <a:off x="-10901774" y="213303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D461D7DC-F696-CDA9-DDF2-1A5BCAEE4A58}"/>
                </a:ext>
              </a:extLst>
            </p:cNvPr>
            <p:cNvSpPr/>
            <p:nvPr/>
          </p:nvSpPr>
          <p:spPr>
            <a:xfrm>
              <a:off x="-10153059" y="213303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3D019F86-374B-B846-902E-EB359870F49E}"/>
                </a:ext>
              </a:extLst>
            </p:cNvPr>
            <p:cNvSpPr/>
            <p:nvPr/>
          </p:nvSpPr>
          <p:spPr>
            <a:xfrm>
              <a:off x="-10527336" y="206822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B30DE47A-4EAC-7125-ED69-7424F22717E5}"/>
                </a:ext>
              </a:extLst>
            </p:cNvPr>
            <p:cNvSpPr/>
            <p:nvPr/>
          </p:nvSpPr>
          <p:spPr>
            <a:xfrm>
              <a:off x="-12175251" y="206822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85" name="Groupe 784">
            <a:extLst>
              <a:ext uri="{FF2B5EF4-FFF2-40B4-BE49-F238E27FC236}">
                <a16:creationId xmlns:a16="http://schemas.microsoft.com/office/drawing/2014/main" id="{D98B91DB-D11B-7D7E-19CA-C3FF1363ADF0}"/>
              </a:ext>
            </a:extLst>
          </p:cNvPr>
          <p:cNvGrpSpPr/>
          <p:nvPr/>
        </p:nvGrpSpPr>
        <p:grpSpPr>
          <a:xfrm>
            <a:off x="3726593" y="1794603"/>
            <a:ext cx="1127760" cy="1127760"/>
            <a:chOff x="-2663056" y="2865120"/>
            <a:chExt cx="1127760" cy="1127760"/>
          </a:xfrm>
        </p:grpSpPr>
        <p:grpSp>
          <p:nvGrpSpPr>
            <p:cNvPr id="786" name="Graphique 385">
              <a:extLst>
                <a:ext uri="{FF2B5EF4-FFF2-40B4-BE49-F238E27FC236}">
                  <a16:creationId xmlns:a16="http://schemas.microsoft.com/office/drawing/2014/main" id="{C750EFFE-2C75-4027-92F8-18A52F88CCF9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788" name="Ellipse 787">
                <a:extLst>
                  <a:ext uri="{FF2B5EF4-FFF2-40B4-BE49-F238E27FC236}">
                    <a16:creationId xmlns:a16="http://schemas.microsoft.com/office/drawing/2014/main" id="{3DA8786C-DF3E-8B9E-6A83-C1B3BBD6D7AE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9" name="Ellipse 788">
                <a:extLst>
                  <a:ext uri="{FF2B5EF4-FFF2-40B4-BE49-F238E27FC236}">
                    <a16:creationId xmlns:a16="http://schemas.microsoft.com/office/drawing/2014/main" id="{FD312F68-9173-9D13-C4C8-79C1B77722C3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87" name="ZoneTexte 786">
              <a:extLst>
                <a:ext uri="{FF2B5EF4-FFF2-40B4-BE49-F238E27FC236}">
                  <a16:creationId xmlns:a16="http://schemas.microsoft.com/office/drawing/2014/main" id="{BBCB3A4A-84C3-B31E-0A0A-AF3097998746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90" name="Groupe 789">
            <a:extLst>
              <a:ext uri="{FF2B5EF4-FFF2-40B4-BE49-F238E27FC236}">
                <a16:creationId xmlns:a16="http://schemas.microsoft.com/office/drawing/2014/main" id="{7DC08BD9-EAE2-0771-5C03-4B9FBA6969F9}"/>
              </a:ext>
            </a:extLst>
          </p:cNvPr>
          <p:cNvGrpSpPr/>
          <p:nvPr/>
        </p:nvGrpSpPr>
        <p:grpSpPr>
          <a:xfrm>
            <a:off x="4996335" y="4199352"/>
            <a:ext cx="886171" cy="886171"/>
            <a:chOff x="-2196201" y="4165899"/>
            <a:chExt cx="886171" cy="886171"/>
          </a:xfrm>
        </p:grpSpPr>
        <p:grpSp>
          <p:nvGrpSpPr>
            <p:cNvPr id="791" name="Graphique 385">
              <a:extLst>
                <a:ext uri="{FF2B5EF4-FFF2-40B4-BE49-F238E27FC236}">
                  <a16:creationId xmlns:a16="http://schemas.microsoft.com/office/drawing/2014/main" id="{461F06E5-88C6-FFCA-B8CD-EF9F1070FE6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793" name="Ellipse 792">
                <a:extLst>
                  <a:ext uri="{FF2B5EF4-FFF2-40B4-BE49-F238E27FC236}">
                    <a16:creationId xmlns:a16="http://schemas.microsoft.com/office/drawing/2014/main" id="{01F7E154-44B4-DA35-0FFE-62B8280806AD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4" name="Ellipse 793">
                <a:extLst>
                  <a:ext uri="{FF2B5EF4-FFF2-40B4-BE49-F238E27FC236}">
                    <a16:creationId xmlns:a16="http://schemas.microsoft.com/office/drawing/2014/main" id="{0784209C-06D5-F33A-D2CD-0DA41595AE64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92" name="ZoneTexte 791">
              <a:extLst>
                <a:ext uri="{FF2B5EF4-FFF2-40B4-BE49-F238E27FC236}">
                  <a16:creationId xmlns:a16="http://schemas.microsoft.com/office/drawing/2014/main" id="{51CCA2E3-CD25-7719-94F0-B886904DB83B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95" name="Groupe 794">
            <a:extLst>
              <a:ext uri="{FF2B5EF4-FFF2-40B4-BE49-F238E27FC236}">
                <a16:creationId xmlns:a16="http://schemas.microsoft.com/office/drawing/2014/main" id="{837DD454-6F31-65A3-E605-2C54463096C5}"/>
              </a:ext>
            </a:extLst>
          </p:cNvPr>
          <p:cNvGrpSpPr/>
          <p:nvPr/>
        </p:nvGrpSpPr>
        <p:grpSpPr>
          <a:xfrm>
            <a:off x="6515100" y="2365397"/>
            <a:ext cx="642158" cy="642158"/>
            <a:chOff x="-4110358" y="5865997"/>
            <a:chExt cx="642158" cy="642158"/>
          </a:xfrm>
        </p:grpSpPr>
        <p:grpSp>
          <p:nvGrpSpPr>
            <p:cNvPr id="796" name="Graphique 385">
              <a:extLst>
                <a:ext uri="{FF2B5EF4-FFF2-40B4-BE49-F238E27FC236}">
                  <a16:creationId xmlns:a16="http://schemas.microsoft.com/office/drawing/2014/main" id="{4AB27ACD-A2FA-6B84-9258-D597FA2A5C46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798" name="Ellipse 797">
                <a:extLst>
                  <a:ext uri="{FF2B5EF4-FFF2-40B4-BE49-F238E27FC236}">
                    <a16:creationId xmlns:a16="http://schemas.microsoft.com/office/drawing/2014/main" id="{F035DD50-2232-683D-509E-EBF188CE9599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9" name="Ellipse 798">
                <a:extLst>
                  <a:ext uri="{FF2B5EF4-FFF2-40B4-BE49-F238E27FC236}">
                    <a16:creationId xmlns:a16="http://schemas.microsoft.com/office/drawing/2014/main" id="{3192B327-A6D7-AAE1-5183-24AEAA427748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97" name="ZoneTexte 796">
              <a:extLst>
                <a:ext uri="{FF2B5EF4-FFF2-40B4-BE49-F238E27FC236}">
                  <a16:creationId xmlns:a16="http://schemas.microsoft.com/office/drawing/2014/main" id="{D9BD4DBA-6195-BCA3-0310-D87A5191C3ED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800" name="Forme libre 799">
            <a:extLst>
              <a:ext uri="{FF2B5EF4-FFF2-40B4-BE49-F238E27FC236}">
                <a16:creationId xmlns:a16="http://schemas.microsoft.com/office/drawing/2014/main" id="{0373536F-060C-09FF-7C75-2D9A88F64E5E}"/>
              </a:ext>
            </a:extLst>
          </p:cNvPr>
          <p:cNvSpPr/>
          <p:nvPr/>
        </p:nvSpPr>
        <p:spPr>
          <a:xfrm>
            <a:off x="838200" y="218904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1" name="Group 46">
            <a:extLst>
              <a:ext uri="{FF2B5EF4-FFF2-40B4-BE49-F238E27FC236}">
                <a16:creationId xmlns:a16="http://schemas.microsoft.com/office/drawing/2014/main" id="{A30714B2-CC60-F1A9-492D-D1A842B8DE7A}"/>
              </a:ext>
            </a:extLst>
          </p:cNvPr>
          <p:cNvGrpSpPr/>
          <p:nvPr/>
        </p:nvGrpSpPr>
        <p:grpSpPr>
          <a:xfrm>
            <a:off x="1405065" y="2270990"/>
            <a:ext cx="1691640" cy="1013154"/>
            <a:chOff x="9636390" y="4480994"/>
            <a:chExt cx="1691640" cy="1013154"/>
          </a:xfrm>
        </p:grpSpPr>
        <p:sp>
          <p:nvSpPr>
            <p:cNvPr id="802" name="TextBox 36">
              <a:extLst>
                <a:ext uri="{FF2B5EF4-FFF2-40B4-BE49-F238E27FC236}">
                  <a16:creationId xmlns:a16="http://schemas.microsoft.com/office/drawing/2014/main" id="{8D899E61-8696-EAD5-E643-21453B61D6B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3" name="TextBox 37">
              <a:extLst>
                <a:ext uri="{FF2B5EF4-FFF2-40B4-BE49-F238E27FC236}">
                  <a16:creationId xmlns:a16="http://schemas.microsoft.com/office/drawing/2014/main" id="{4CA1994F-2D90-FA45-3289-92D3BFCBC6C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04" name="Forme libre 803">
            <a:extLst>
              <a:ext uri="{FF2B5EF4-FFF2-40B4-BE49-F238E27FC236}">
                <a16:creationId xmlns:a16="http://schemas.microsoft.com/office/drawing/2014/main" id="{A90B2645-AB38-0304-2155-4ABF95390CB3}"/>
              </a:ext>
            </a:extLst>
          </p:cNvPr>
          <p:cNvSpPr/>
          <p:nvPr/>
        </p:nvSpPr>
        <p:spPr>
          <a:xfrm>
            <a:off x="8077067" y="207536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5" name="Group 46">
            <a:extLst>
              <a:ext uri="{FF2B5EF4-FFF2-40B4-BE49-F238E27FC236}">
                <a16:creationId xmlns:a16="http://schemas.microsoft.com/office/drawing/2014/main" id="{E7CEED58-44A2-B9E9-8360-1EF9D17A4FD4}"/>
              </a:ext>
            </a:extLst>
          </p:cNvPr>
          <p:cNvGrpSpPr/>
          <p:nvPr/>
        </p:nvGrpSpPr>
        <p:grpSpPr>
          <a:xfrm>
            <a:off x="8643932" y="2157310"/>
            <a:ext cx="1691640" cy="1013154"/>
            <a:chOff x="9636390" y="4480994"/>
            <a:chExt cx="1691640" cy="1013154"/>
          </a:xfrm>
        </p:grpSpPr>
        <p:sp>
          <p:nvSpPr>
            <p:cNvPr id="806" name="TextBox 36">
              <a:extLst>
                <a:ext uri="{FF2B5EF4-FFF2-40B4-BE49-F238E27FC236}">
                  <a16:creationId xmlns:a16="http://schemas.microsoft.com/office/drawing/2014/main" id="{9315ED88-87E3-2DC5-1339-FFD53CAA2C2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7" name="TextBox 37">
              <a:extLst>
                <a:ext uri="{FF2B5EF4-FFF2-40B4-BE49-F238E27FC236}">
                  <a16:creationId xmlns:a16="http://schemas.microsoft.com/office/drawing/2014/main" id="{E362DB27-B811-7433-CFB6-BDA7083465C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08" name="Forme libre 807">
            <a:extLst>
              <a:ext uri="{FF2B5EF4-FFF2-40B4-BE49-F238E27FC236}">
                <a16:creationId xmlns:a16="http://schemas.microsoft.com/office/drawing/2014/main" id="{4618B634-E8BD-6E0B-EB8D-83CE04DB67BB}"/>
              </a:ext>
            </a:extLst>
          </p:cNvPr>
          <p:cNvSpPr/>
          <p:nvPr/>
        </p:nvSpPr>
        <p:spPr>
          <a:xfrm>
            <a:off x="2122315" y="4343290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9" name="Group 46">
            <a:extLst>
              <a:ext uri="{FF2B5EF4-FFF2-40B4-BE49-F238E27FC236}">
                <a16:creationId xmlns:a16="http://schemas.microsoft.com/office/drawing/2014/main" id="{06AC3DE3-1F3E-DBAA-6FF4-72307197690C}"/>
              </a:ext>
            </a:extLst>
          </p:cNvPr>
          <p:cNvGrpSpPr/>
          <p:nvPr/>
        </p:nvGrpSpPr>
        <p:grpSpPr>
          <a:xfrm>
            <a:off x="2689180" y="4425237"/>
            <a:ext cx="1691640" cy="1013154"/>
            <a:chOff x="9636390" y="4480994"/>
            <a:chExt cx="1691640" cy="1013154"/>
          </a:xfrm>
        </p:grpSpPr>
        <p:sp>
          <p:nvSpPr>
            <p:cNvPr id="810" name="TextBox 36">
              <a:extLst>
                <a:ext uri="{FF2B5EF4-FFF2-40B4-BE49-F238E27FC236}">
                  <a16:creationId xmlns:a16="http://schemas.microsoft.com/office/drawing/2014/main" id="{DB738DDC-6EF8-BAA9-6D4F-255E4D3FDBA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1" name="TextBox 37">
              <a:extLst>
                <a:ext uri="{FF2B5EF4-FFF2-40B4-BE49-F238E27FC236}">
                  <a16:creationId xmlns:a16="http://schemas.microsoft.com/office/drawing/2014/main" id="{5F2592C4-78FC-28EF-1199-FD50A026C36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25" name="Group 824">
            <a:extLst>
              <a:ext uri="{FF2B5EF4-FFF2-40B4-BE49-F238E27FC236}">
                <a16:creationId xmlns:a16="http://schemas.microsoft.com/office/drawing/2014/main" id="{0F3B1964-C5F7-8349-2ED5-280144ADE527}"/>
              </a:ext>
            </a:extLst>
          </p:cNvPr>
          <p:cNvGrpSpPr/>
          <p:nvPr/>
        </p:nvGrpSpPr>
        <p:grpSpPr>
          <a:xfrm flipH="1" flipV="1">
            <a:off x="7656954" y="3712198"/>
            <a:ext cx="1773936" cy="2231136"/>
            <a:chOff x="2877405" y="1690646"/>
            <a:chExt cx="1770957" cy="2228158"/>
          </a:xfrm>
        </p:grpSpPr>
        <p:sp>
          <p:nvSpPr>
            <p:cNvPr id="826" name="Arc 825">
              <a:extLst>
                <a:ext uri="{FF2B5EF4-FFF2-40B4-BE49-F238E27FC236}">
                  <a16:creationId xmlns:a16="http://schemas.microsoft.com/office/drawing/2014/main" id="{98E76133-8C80-1036-DFFE-7C0B79C153B5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27" name="Graphique 596" descr="Airplane avec un remplissage uni">
              <a:extLst>
                <a:ext uri="{FF2B5EF4-FFF2-40B4-BE49-F238E27FC236}">
                  <a16:creationId xmlns:a16="http://schemas.microsoft.com/office/drawing/2014/main" id="{1F39A5D2-5210-4104-A113-0429FA6F1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72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D8506-6808-9179-A2C3-B8A1EAC08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4F39-EA5B-4204-9627-E7F860F63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Saudi Arabia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F13774CA-CFB5-28E1-E29C-A7A22F83FA8D}"/>
              </a:ext>
            </a:extLst>
          </p:cNvPr>
          <p:cNvGrpSpPr/>
          <p:nvPr/>
        </p:nvGrpSpPr>
        <p:grpSpPr>
          <a:xfrm>
            <a:off x="3137592" y="991826"/>
            <a:ext cx="5916816" cy="4874347"/>
            <a:chOff x="-13449050" y="18605946"/>
            <a:chExt cx="5916816" cy="4874347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C1EAFBD-E4CE-63D7-6D34-952F1E650082}"/>
                </a:ext>
              </a:extLst>
            </p:cNvPr>
            <p:cNvSpPr/>
            <p:nvPr/>
          </p:nvSpPr>
          <p:spPr>
            <a:xfrm>
              <a:off x="-8430547" y="2249762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7581318-5EDC-9CA1-400A-2DA0CA90EEC2}"/>
                </a:ext>
              </a:extLst>
            </p:cNvPr>
            <p:cNvSpPr/>
            <p:nvPr/>
          </p:nvSpPr>
          <p:spPr>
            <a:xfrm>
              <a:off x="-12625092" y="199031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9FE7EE4-EEA3-A0D9-939D-9C27E02D8F3A}"/>
                </a:ext>
              </a:extLst>
            </p:cNvPr>
            <p:cNvSpPr/>
            <p:nvPr/>
          </p:nvSpPr>
          <p:spPr>
            <a:xfrm>
              <a:off x="-10602820" y="20292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7D1B591-1BAB-3E30-EDE3-6D46A52A69A9}"/>
                </a:ext>
              </a:extLst>
            </p:cNvPr>
            <p:cNvSpPr/>
            <p:nvPr/>
          </p:nvSpPr>
          <p:spPr>
            <a:xfrm>
              <a:off x="-10452980" y="202923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844CC31-9BC1-E258-E768-2E080EB7E2F2}"/>
                </a:ext>
              </a:extLst>
            </p:cNvPr>
            <p:cNvSpPr/>
            <p:nvPr/>
          </p:nvSpPr>
          <p:spPr>
            <a:xfrm>
              <a:off x="-12100653" y="1873580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9591952-C3C0-F009-DAB3-176DE4AE6F65}"/>
                </a:ext>
              </a:extLst>
            </p:cNvPr>
            <p:cNvSpPr/>
            <p:nvPr/>
          </p:nvSpPr>
          <p:spPr>
            <a:xfrm>
              <a:off x="-8430708" y="217192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6C5E518-27BC-616D-4651-3E491A3F55DA}"/>
                </a:ext>
              </a:extLst>
            </p:cNvPr>
            <p:cNvSpPr/>
            <p:nvPr/>
          </p:nvSpPr>
          <p:spPr>
            <a:xfrm>
              <a:off x="-12475333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0E901C6-4D18-6794-3EA5-B1F7CB22403A}"/>
                </a:ext>
              </a:extLst>
            </p:cNvPr>
            <p:cNvSpPr/>
            <p:nvPr/>
          </p:nvSpPr>
          <p:spPr>
            <a:xfrm>
              <a:off x="-10827419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7920A0A-A803-B84F-8C47-2B3679B7CC85}"/>
                </a:ext>
              </a:extLst>
            </p:cNvPr>
            <p:cNvSpPr/>
            <p:nvPr/>
          </p:nvSpPr>
          <p:spPr>
            <a:xfrm>
              <a:off x="-10228301" y="199030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947BFA1-3776-B308-FE82-BBE47D97E44C}"/>
                </a:ext>
              </a:extLst>
            </p:cNvPr>
            <p:cNvSpPr/>
            <p:nvPr/>
          </p:nvSpPr>
          <p:spPr>
            <a:xfrm>
              <a:off x="-12100653" y="221086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EB01402-1249-7502-8980-F5B51AE46701}"/>
                </a:ext>
              </a:extLst>
            </p:cNvPr>
            <p:cNvSpPr/>
            <p:nvPr/>
          </p:nvSpPr>
          <p:spPr>
            <a:xfrm>
              <a:off x="-12100573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636C073-61F8-18F6-4DD8-C6B74D4FB102}"/>
                </a:ext>
              </a:extLst>
            </p:cNvPr>
            <p:cNvSpPr/>
            <p:nvPr/>
          </p:nvSpPr>
          <p:spPr>
            <a:xfrm>
              <a:off x="-12175573" y="204217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408A257-5A07-2561-C8F4-D6E74F6C4105}"/>
                </a:ext>
              </a:extLst>
            </p:cNvPr>
            <p:cNvSpPr/>
            <p:nvPr/>
          </p:nvSpPr>
          <p:spPr>
            <a:xfrm>
              <a:off x="-12550334" y="208107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C78CB2A-FEA4-C920-50E9-D0F80B0F30B8}"/>
                </a:ext>
              </a:extLst>
            </p:cNvPr>
            <p:cNvSpPr/>
            <p:nvPr/>
          </p:nvSpPr>
          <p:spPr>
            <a:xfrm>
              <a:off x="-10602659" y="221085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80170B9-71D9-8BD1-CE7F-D072E70C7F85}"/>
                </a:ext>
              </a:extLst>
            </p:cNvPr>
            <p:cNvSpPr/>
            <p:nvPr/>
          </p:nvSpPr>
          <p:spPr>
            <a:xfrm>
              <a:off x="-10453061" y="2210844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10A76DD-354F-3A8E-0E48-F3B495AF8598}"/>
                </a:ext>
              </a:extLst>
            </p:cNvPr>
            <p:cNvSpPr/>
            <p:nvPr/>
          </p:nvSpPr>
          <p:spPr>
            <a:xfrm>
              <a:off x="-10902741" y="2081110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E310E3B-01FF-3FE1-45DD-D694BEFE5E34}"/>
                </a:ext>
              </a:extLst>
            </p:cNvPr>
            <p:cNvSpPr/>
            <p:nvPr/>
          </p:nvSpPr>
          <p:spPr>
            <a:xfrm>
              <a:off x="-10152979" y="208110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9B846B8-2B3D-A701-FE1F-110704560638}"/>
                </a:ext>
              </a:extLst>
            </p:cNvPr>
            <p:cNvSpPr/>
            <p:nvPr/>
          </p:nvSpPr>
          <p:spPr>
            <a:xfrm>
              <a:off x="-12175251" y="212005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746FAF0-4D49-686E-AE96-0706FF77B278}"/>
                </a:ext>
              </a:extLst>
            </p:cNvPr>
            <p:cNvSpPr/>
            <p:nvPr/>
          </p:nvSpPr>
          <p:spPr>
            <a:xfrm>
              <a:off x="-10527900" y="212008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69A0CEA-9D12-1BAA-B23F-C6BCC78EC8C8}"/>
                </a:ext>
              </a:extLst>
            </p:cNvPr>
            <p:cNvSpPr/>
            <p:nvPr/>
          </p:nvSpPr>
          <p:spPr>
            <a:xfrm>
              <a:off x="-10078381" y="217191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25C3941-4907-8020-60A2-5EE848081D07}"/>
                </a:ext>
              </a:extLst>
            </p:cNvPr>
            <p:cNvSpPr/>
            <p:nvPr/>
          </p:nvSpPr>
          <p:spPr>
            <a:xfrm>
              <a:off x="-8880469" y="212005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0C68228-E0E4-DF62-7996-DF7ACC83F4CC}"/>
                </a:ext>
              </a:extLst>
            </p:cNvPr>
            <p:cNvSpPr/>
            <p:nvPr/>
          </p:nvSpPr>
          <p:spPr>
            <a:xfrm>
              <a:off x="-10977339" y="2171917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B53680F-FF15-146D-2D23-F5C42CD5C52D}"/>
                </a:ext>
              </a:extLst>
            </p:cNvPr>
            <p:cNvSpPr/>
            <p:nvPr/>
          </p:nvSpPr>
          <p:spPr>
            <a:xfrm>
              <a:off x="-12625092" y="191249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5CEB256-89CA-7740-BF10-000E38359CFA}"/>
                </a:ext>
              </a:extLst>
            </p:cNvPr>
            <p:cNvSpPr/>
            <p:nvPr/>
          </p:nvSpPr>
          <p:spPr>
            <a:xfrm>
              <a:off x="-8805146" y="2210844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455EF11-B10F-E3CB-C229-8B016B260C88}"/>
                </a:ext>
              </a:extLst>
            </p:cNvPr>
            <p:cNvSpPr/>
            <p:nvPr/>
          </p:nvSpPr>
          <p:spPr>
            <a:xfrm>
              <a:off x="-8955066" y="2210860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8FFB150-1EC1-D4C0-F344-2333A0AAA4AD}"/>
                </a:ext>
              </a:extLst>
            </p:cNvPr>
            <p:cNvSpPr/>
            <p:nvPr/>
          </p:nvSpPr>
          <p:spPr>
            <a:xfrm>
              <a:off x="-8355627" y="215894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EEF607A-EA8E-D707-EDD5-0BF839BA57F3}"/>
                </a:ext>
              </a:extLst>
            </p:cNvPr>
            <p:cNvSpPr/>
            <p:nvPr/>
          </p:nvSpPr>
          <p:spPr>
            <a:xfrm>
              <a:off x="-7756268" y="215897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B05B488-6BA7-99ED-A23D-D6ADCEFE38AB}"/>
                </a:ext>
              </a:extLst>
            </p:cNvPr>
            <p:cNvSpPr/>
            <p:nvPr/>
          </p:nvSpPr>
          <p:spPr>
            <a:xfrm>
              <a:off x="-11801054" y="1899521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C1B3473-6BBE-75A9-1BCD-11B44B0A1E9C}"/>
                </a:ext>
              </a:extLst>
            </p:cNvPr>
            <p:cNvSpPr/>
            <p:nvPr/>
          </p:nvSpPr>
          <p:spPr>
            <a:xfrm>
              <a:off x="-10153140" y="215898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5242851-E55A-8D40-4E17-BE58E708FDE2}"/>
                </a:ext>
              </a:extLst>
            </p:cNvPr>
            <p:cNvSpPr/>
            <p:nvPr/>
          </p:nvSpPr>
          <p:spPr>
            <a:xfrm>
              <a:off x="-10902500" y="2158987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FA6C6C4-E749-A602-529F-BB8F3BACE740}"/>
                </a:ext>
              </a:extLst>
            </p:cNvPr>
            <p:cNvSpPr/>
            <p:nvPr/>
          </p:nvSpPr>
          <p:spPr>
            <a:xfrm>
              <a:off x="-8055948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2B192FDF-5223-4B03-C732-B3516BFE3863}"/>
                </a:ext>
              </a:extLst>
            </p:cNvPr>
            <p:cNvSpPr/>
            <p:nvPr/>
          </p:nvSpPr>
          <p:spPr>
            <a:xfrm>
              <a:off x="-1172613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5EDC062-6E39-5BFD-C0BC-C6885C36AF03}"/>
                </a:ext>
              </a:extLst>
            </p:cNvPr>
            <p:cNvSpPr/>
            <p:nvPr/>
          </p:nvSpPr>
          <p:spPr>
            <a:xfrm>
              <a:off x="-12475253" y="19124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FFD615C-8B31-225B-CFBB-863B7B4FE514}"/>
                </a:ext>
              </a:extLst>
            </p:cNvPr>
            <p:cNvSpPr/>
            <p:nvPr/>
          </p:nvSpPr>
          <p:spPr>
            <a:xfrm>
              <a:off x="-11276615" y="222383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FC3B9BFD-3493-BD46-EB64-A9D2355124F3}"/>
                </a:ext>
              </a:extLst>
            </p:cNvPr>
            <p:cNvSpPr/>
            <p:nvPr/>
          </p:nvSpPr>
          <p:spPr>
            <a:xfrm>
              <a:off x="-9778943" y="2223838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0B0B473-09F3-4FF4-51F0-598586354DDE}"/>
                </a:ext>
              </a:extLst>
            </p:cNvPr>
            <p:cNvSpPr/>
            <p:nvPr/>
          </p:nvSpPr>
          <p:spPr>
            <a:xfrm>
              <a:off x="-9703862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B3EF7DA-4534-F49F-622E-D306DF754D04}"/>
                </a:ext>
              </a:extLst>
            </p:cNvPr>
            <p:cNvSpPr/>
            <p:nvPr/>
          </p:nvSpPr>
          <p:spPr>
            <a:xfrm>
              <a:off x="-9778460" y="212005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BC7A3B7D-BEB0-CE7A-E07B-C995FD8EEA69}"/>
                </a:ext>
              </a:extLst>
            </p:cNvPr>
            <p:cNvSpPr/>
            <p:nvPr/>
          </p:nvSpPr>
          <p:spPr>
            <a:xfrm>
              <a:off x="-11726135" y="19124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9EE53EF-62A0-BCD9-91DB-791B4FF1A81A}"/>
                </a:ext>
              </a:extLst>
            </p:cNvPr>
            <p:cNvSpPr/>
            <p:nvPr/>
          </p:nvSpPr>
          <p:spPr>
            <a:xfrm>
              <a:off x="-932950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24E8777-4470-960A-18A4-727C42997B31}"/>
                </a:ext>
              </a:extLst>
            </p:cNvPr>
            <p:cNvSpPr/>
            <p:nvPr/>
          </p:nvSpPr>
          <p:spPr>
            <a:xfrm>
              <a:off x="-11277099" y="212004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B9502CC-C465-E843-6B7B-10655BF5E9F6}"/>
                </a:ext>
              </a:extLst>
            </p:cNvPr>
            <p:cNvSpPr/>
            <p:nvPr/>
          </p:nvSpPr>
          <p:spPr>
            <a:xfrm>
              <a:off x="-8580225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E51271D-BEAA-E917-1D00-05F0840F6503}"/>
                </a:ext>
              </a:extLst>
            </p:cNvPr>
            <p:cNvSpPr/>
            <p:nvPr/>
          </p:nvSpPr>
          <p:spPr>
            <a:xfrm>
              <a:off x="-9254826" y="208112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39A04CB-395C-B5D6-320B-242CAECFCA43}"/>
                </a:ext>
              </a:extLst>
            </p:cNvPr>
            <p:cNvSpPr/>
            <p:nvPr/>
          </p:nvSpPr>
          <p:spPr>
            <a:xfrm>
              <a:off x="-7681590" y="2171925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C6BDD53E-78E9-A20B-8F62-6B2A9FCBB415}"/>
                </a:ext>
              </a:extLst>
            </p:cNvPr>
            <p:cNvSpPr/>
            <p:nvPr/>
          </p:nvSpPr>
          <p:spPr>
            <a:xfrm>
              <a:off x="-10977419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ED5230A-5EB1-277F-EA96-A83174A5C489}"/>
                </a:ext>
              </a:extLst>
            </p:cNvPr>
            <p:cNvSpPr/>
            <p:nvPr/>
          </p:nvSpPr>
          <p:spPr>
            <a:xfrm>
              <a:off x="-10827338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90DCDDD4-C645-571C-9524-8184634A9BDB}"/>
                </a:ext>
              </a:extLst>
            </p:cNvPr>
            <p:cNvSpPr/>
            <p:nvPr/>
          </p:nvSpPr>
          <p:spPr>
            <a:xfrm>
              <a:off x="-10303060" y="221084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31FE872-0841-1A7F-0FC4-47DB9D92FC1E}"/>
                </a:ext>
              </a:extLst>
            </p:cNvPr>
            <p:cNvSpPr/>
            <p:nvPr/>
          </p:nvSpPr>
          <p:spPr>
            <a:xfrm>
              <a:off x="-10228301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417D97C-A6A4-A83B-46B2-80082E6CD386}"/>
                </a:ext>
              </a:extLst>
            </p:cNvPr>
            <p:cNvSpPr/>
            <p:nvPr/>
          </p:nvSpPr>
          <p:spPr>
            <a:xfrm>
              <a:off x="-11800732" y="2081126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F053751A-BD1C-D6B3-89D9-657A4C7EBE44}"/>
                </a:ext>
              </a:extLst>
            </p:cNvPr>
            <p:cNvSpPr/>
            <p:nvPr/>
          </p:nvSpPr>
          <p:spPr>
            <a:xfrm>
              <a:off x="-10078220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4A3410DD-90F3-98FB-2EB3-9314935E6BA6}"/>
                </a:ext>
              </a:extLst>
            </p:cNvPr>
            <p:cNvSpPr/>
            <p:nvPr/>
          </p:nvSpPr>
          <p:spPr>
            <a:xfrm>
              <a:off x="-11801216" y="1925469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D444009-21AA-2838-487F-A79192CEFBF2}"/>
                </a:ext>
              </a:extLst>
            </p:cNvPr>
            <p:cNvSpPr/>
            <p:nvPr/>
          </p:nvSpPr>
          <p:spPr>
            <a:xfrm>
              <a:off x="-10752499" y="2210844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87C239ED-B86C-6405-0EFE-4A2C9534CB9E}"/>
                </a:ext>
              </a:extLst>
            </p:cNvPr>
            <p:cNvSpPr/>
            <p:nvPr/>
          </p:nvSpPr>
          <p:spPr>
            <a:xfrm>
              <a:off x="-9778782" y="230165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B093173-330C-4EA4-2AD0-107FC5B3120E}"/>
                </a:ext>
              </a:extLst>
            </p:cNvPr>
            <p:cNvSpPr/>
            <p:nvPr/>
          </p:nvSpPr>
          <p:spPr>
            <a:xfrm>
              <a:off x="-9329505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4500D8D4-3C65-BA8D-B496-1A8404FCAC8D}"/>
                </a:ext>
              </a:extLst>
            </p:cNvPr>
            <p:cNvSpPr/>
            <p:nvPr/>
          </p:nvSpPr>
          <p:spPr>
            <a:xfrm>
              <a:off x="-8580387" y="2249770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6B2C59D-AECD-D28C-7DEA-7A04105D7123}"/>
                </a:ext>
              </a:extLst>
            </p:cNvPr>
            <p:cNvSpPr/>
            <p:nvPr/>
          </p:nvSpPr>
          <p:spPr>
            <a:xfrm>
              <a:off x="-9629104" y="2042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E564CFB-FC6F-F912-66E2-288C52FF6D4D}"/>
                </a:ext>
              </a:extLst>
            </p:cNvPr>
            <p:cNvSpPr/>
            <p:nvPr/>
          </p:nvSpPr>
          <p:spPr>
            <a:xfrm>
              <a:off x="-10377899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D112D61-0227-EC80-8F8A-E1F2D239D5E8}"/>
                </a:ext>
              </a:extLst>
            </p:cNvPr>
            <p:cNvSpPr/>
            <p:nvPr/>
          </p:nvSpPr>
          <p:spPr>
            <a:xfrm>
              <a:off x="-10677659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BE5CCE32-5D29-F486-BCDE-4B9B2DDC6D2F}"/>
                </a:ext>
              </a:extLst>
            </p:cNvPr>
            <p:cNvSpPr/>
            <p:nvPr/>
          </p:nvSpPr>
          <p:spPr>
            <a:xfrm>
              <a:off x="-11426536" y="204220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955171B-0706-2E74-0185-C1230E49BAF4}"/>
                </a:ext>
              </a:extLst>
            </p:cNvPr>
            <p:cNvSpPr/>
            <p:nvPr/>
          </p:nvSpPr>
          <p:spPr>
            <a:xfrm>
              <a:off x="-9254343" y="2262740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C80CB79D-F286-46FF-F89E-2ED1730D0D9D}"/>
                </a:ext>
              </a:extLst>
            </p:cNvPr>
            <p:cNvSpPr/>
            <p:nvPr/>
          </p:nvSpPr>
          <p:spPr>
            <a:xfrm>
              <a:off x="-12025814" y="204222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DC6AE0D-4CA7-EA8F-B014-E147FFFDA838}"/>
                </a:ext>
              </a:extLst>
            </p:cNvPr>
            <p:cNvSpPr/>
            <p:nvPr/>
          </p:nvSpPr>
          <p:spPr>
            <a:xfrm>
              <a:off x="-8056189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7C6765B3-C2D8-8502-5732-4DE166A295EC}"/>
                </a:ext>
              </a:extLst>
            </p:cNvPr>
            <p:cNvSpPr/>
            <p:nvPr/>
          </p:nvSpPr>
          <p:spPr>
            <a:xfrm>
              <a:off x="-12924772" y="204218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86DB4FEE-3001-1BEE-7322-BD9F15E89875}"/>
                </a:ext>
              </a:extLst>
            </p:cNvPr>
            <p:cNvSpPr/>
            <p:nvPr/>
          </p:nvSpPr>
          <p:spPr>
            <a:xfrm>
              <a:off x="-9703862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51B4246-BC06-469F-1C76-F01003B71066}"/>
                </a:ext>
              </a:extLst>
            </p:cNvPr>
            <p:cNvSpPr/>
            <p:nvPr/>
          </p:nvSpPr>
          <p:spPr>
            <a:xfrm>
              <a:off x="-12175573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86CD452-9DCE-1C19-6F28-A528436BF4E3}"/>
                </a:ext>
              </a:extLst>
            </p:cNvPr>
            <p:cNvSpPr/>
            <p:nvPr/>
          </p:nvSpPr>
          <p:spPr>
            <a:xfrm>
              <a:off x="-12025734" y="219787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2B99D1F7-861A-D9CC-534E-00CA4EE42191}"/>
                </a:ext>
              </a:extLst>
            </p:cNvPr>
            <p:cNvSpPr/>
            <p:nvPr/>
          </p:nvSpPr>
          <p:spPr>
            <a:xfrm>
              <a:off x="-11426697" y="1938423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5421333-1FCF-51E0-2CF7-28EFA5D5FC26}"/>
                </a:ext>
              </a:extLst>
            </p:cNvPr>
            <p:cNvSpPr/>
            <p:nvPr/>
          </p:nvSpPr>
          <p:spPr>
            <a:xfrm>
              <a:off x="-11351777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223D529-EAB8-4325-52E2-FA0BC8F43D6F}"/>
                </a:ext>
              </a:extLst>
            </p:cNvPr>
            <p:cNvSpPr/>
            <p:nvPr/>
          </p:nvSpPr>
          <p:spPr>
            <a:xfrm>
              <a:off x="-11351777" y="221086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D4EADAEE-F0BB-0383-CB7C-29245B4F99A0}"/>
                </a:ext>
              </a:extLst>
            </p:cNvPr>
            <p:cNvSpPr/>
            <p:nvPr/>
          </p:nvSpPr>
          <p:spPr>
            <a:xfrm>
              <a:off x="-12999692" y="202924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E5E783E-52B1-F454-5497-046B2F4CC579}"/>
                </a:ext>
              </a:extLst>
            </p:cNvPr>
            <p:cNvSpPr/>
            <p:nvPr/>
          </p:nvSpPr>
          <p:spPr>
            <a:xfrm>
              <a:off x="-10003461" y="200329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95B95F7-486F-80D4-9D39-652C4F0142B0}"/>
                </a:ext>
              </a:extLst>
            </p:cNvPr>
            <p:cNvSpPr/>
            <p:nvPr/>
          </p:nvSpPr>
          <p:spPr>
            <a:xfrm>
              <a:off x="-10153301" y="200327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A09864EC-1823-CE32-72EA-B9EDBD17EF5C}"/>
                </a:ext>
              </a:extLst>
            </p:cNvPr>
            <p:cNvSpPr/>
            <p:nvPr/>
          </p:nvSpPr>
          <p:spPr>
            <a:xfrm>
              <a:off x="-10902258" y="2003274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F936FD79-5DDC-0468-1DA6-CB284492EB3D}"/>
                </a:ext>
              </a:extLst>
            </p:cNvPr>
            <p:cNvSpPr/>
            <p:nvPr/>
          </p:nvSpPr>
          <p:spPr>
            <a:xfrm>
              <a:off x="-11052178" y="200329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A8E289AB-1E42-1082-A56C-A225CDD4FCD6}"/>
                </a:ext>
              </a:extLst>
            </p:cNvPr>
            <p:cNvSpPr/>
            <p:nvPr/>
          </p:nvSpPr>
          <p:spPr>
            <a:xfrm>
              <a:off x="-12999692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BAE62F0-79F0-926E-F225-7B42F1E8F793}"/>
                </a:ext>
              </a:extLst>
            </p:cNvPr>
            <p:cNvSpPr/>
            <p:nvPr/>
          </p:nvSpPr>
          <p:spPr>
            <a:xfrm>
              <a:off x="-11801054" y="200328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0CBB7480-F0F8-BED1-BFCC-2C6E4A8E09B6}"/>
                </a:ext>
              </a:extLst>
            </p:cNvPr>
            <p:cNvSpPr/>
            <p:nvPr/>
          </p:nvSpPr>
          <p:spPr>
            <a:xfrm>
              <a:off x="-11351777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7DAC52B-29D1-FBE7-1E84-EA4CE65A2723}"/>
                </a:ext>
              </a:extLst>
            </p:cNvPr>
            <p:cNvSpPr/>
            <p:nvPr/>
          </p:nvSpPr>
          <p:spPr>
            <a:xfrm>
              <a:off x="-11201937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8183DFEE-5030-B10B-F705-0D80D502E211}"/>
                </a:ext>
              </a:extLst>
            </p:cNvPr>
            <p:cNvSpPr/>
            <p:nvPr/>
          </p:nvSpPr>
          <p:spPr>
            <a:xfrm>
              <a:off x="-10078220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280F8D7F-B4AE-9B16-30C2-5B98843C0F2E}"/>
                </a:ext>
              </a:extLst>
            </p:cNvPr>
            <p:cNvSpPr/>
            <p:nvPr/>
          </p:nvSpPr>
          <p:spPr>
            <a:xfrm>
              <a:off x="-12250574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F9320C05-E155-C9C6-D952-EF870BE2B034}"/>
                </a:ext>
              </a:extLst>
            </p:cNvPr>
            <p:cNvSpPr/>
            <p:nvPr/>
          </p:nvSpPr>
          <p:spPr>
            <a:xfrm>
              <a:off x="-12100492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0573B28-CE36-3104-C2C3-FB56C681A082}"/>
                </a:ext>
              </a:extLst>
            </p:cNvPr>
            <p:cNvSpPr/>
            <p:nvPr/>
          </p:nvSpPr>
          <p:spPr>
            <a:xfrm>
              <a:off x="-9029825" y="219787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2E3B0988-94D0-B505-CA04-EF1DD9F19134}"/>
                </a:ext>
              </a:extLst>
            </p:cNvPr>
            <p:cNvSpPr/>
            <p:nvPr/>
          </p:nvSpPr>
          <p:spPr>
            <a:xfrm>
              <a:off x="-8879985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A65C94D-424E-9BFF-6CAA-3C6527930C40}"/>
                </a:ext>
              </a:extLst>
            </p:cNvPr>
            <p:cNvSpPr/>
            <p:nvPr/>
          </p:nvSpPr>
          <p:spPr>
            <a:xfrm>
              <a:off x="-10977419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4EFF692C-6B71-08BD-4CE7-A53224B1B51D}"/>
                </a:ext>
              </a:extLst>
            </p:cNvPr>
            <p:cNvSpPr/>
            <p:nvPr/>
          </p:nvSpPr>
          <p:spPr>
            <a:xfrm>
              <a:off x="-10602659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1B64C7C1-D367-B1E9-51B2-73B13700C402}"/>
                </a:ext>
              </a:extLst>
            </p:cNvPr>
            <p:cNvSpPr/>
            <p:nvPr/>
          </p:nvSpPr>
          <p:spPr>
            <a:xfrm>
              <a:off x="-11351777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059E568-AFC0-5F88-816A-0E504A9D6F53}"/>
                </a:ext>
              </a:extLst>
            </p:cNvPr>
            <p:cNvSpPr/>
            <p:nvPr/>
          </p:nvSpPr>
          <p:spPr>
            <a:xfrm>
              <a:off x="-10452980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A19DDDB-D1D7-9E2F-988F-0DF17EE0A362}"/>
                </a:ext>
              </a:extLst>
            </p:cNvPr>
            <p:cNvSpPr/>
            <p:nvPr/>
          </p:nvSpPr>
          <p:spPr>
            <a:xfrm>
              <a:off x="-11726135" y="199030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24F4471-5A34-2929-ABAF-2A1C8A59DB3C}"/>
                </a:ext>
              </a:extLst>
            </p:cNvPr>
            <p:cNvSpPr/>
            <p:nvPr/>
          </p:nvSpPr>
          <p:spPr>
            <a:xfrm>
              <a:off x="-12175573" y="1860634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1C4F5C08-69B8-F3DA-7C69-98B85DA9C7D6}"/>
                </a:ext>
              </a:extLst>
            </p:cNvPr>
            <p:cNvSpPr/>
            <p:nvPr/>
          </p:nvSpPr>
          <p:spPr>
            <a:xfrm>
              <a:off x="-8131029" y="2197898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E7A590F-2327-060E-5376-5D9FF2F5156E}"/>
                </a:ext>
              </a:extLst>
            </p:cNvPr>
            <p:cNvSpPr/>
            <p:nvPr/>
          </p:nvSpPr>
          <p:spPr>
            <a:xfrm>
              <a:off x="-10602659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FF50F35-2EE5-4C1F-D189-2410251969FE}"/>
                </a:ext>
              </a:extLst>
            </p:cNvPr>
            <p:cNvSpPr/>
            <p:nvPr/>
          </p:nvSpPr>
          <p:spPr>
            <a:xfrm>
              <a:off x="-10452980" y="19514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52084DD0-4A85-96B0-565F-189E43B77459}"/>
                </a:ext>
              </a:extLst>
            </p:cNvPr>
            <p:cNvSpPr/>
            <p:nvPr/>
          </p:nvSpPr>
          <p:spPr>
            <a:xfrm>
              <a:off x="-12774771" y="199032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8A1CBC8-EBC2-F4B4-A444-B861274FD03E}"/>
                </a:ext>
              </a:extLst>
            </p:cNvPr>
            <p:cNvSpPr/>
            <p:nvPr/>
          </p:nvSpPr>
          <p:spPr>
            <a:xfrm>
              <a:off x="-11801216" y="197733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61EA01C-18E9-2448-8CBE-B8C63A74B87D}"/>
                </a:ext>
              </a:extLst>
            </p:cNvPr>
            <p:cNvSpPr/>
            <p:nvPr/>
          </p:nvSpPr>
          <p:spPr>
            <a:xfrm>
              <a:off x="-9853621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922BFB9D-1744-28D4-B48D-C58DB1D3217C}"/>
                </a:ext>
              </a:extLst>
            </p:cNvPr>
            <p:cNvSpPr/>
            <p:nvPr/>
          </p:nvSpPr>
          <p:spPr>
            <a:xfrm>
              <a:off x="-9703862" y="228867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83063681-5A24-D21F-4541-94EFEF1FF3CD}"/>
                </a:ext>
              </a:extLst>
            </p:cNvPr>
            <p:cNvSpPr/>
            <p:nvPr/>
          </p:nvSpPr>
          <p:spPr>
            <a:xfrm>
              <a:off x="-11276857" y="230165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434F5CF-CF37-B16C-FFE5-F2FDC5868F1D}"/>
                </a:ext>
              </a:extLst>
            </p:cNvPr>
            <p:cNvSpPr/>
            <p:nvPr/>
          </p:nvSpPr>
          <p:spPr>
            <a:xfrm>
              <a:off x="-12924530" y="1964371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A75DB81-F723-61E0-60EA-95E6FA43DE3E}"/>
                </a:ext>
              </a:extLst>
            </p:cNvPr>
            <p:cNvSpPr/>
            <p:nvPr/>
          </p:nvSpPr>
          <p:spPr>
            <a:xfrm>
              <a:off x="-13074370" y="1964395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F05194AC-30A0-ADD0-CC59-4E147F168580}"/>
                </a:ext>
              </a:extLst>
            </p:cNvPr>
            <p:cNvSpPr/>
            <p:nvPr/>
          </p:nvSpPr>
          <p:spPr>
            <a:xfrm>
              <a:off x="-910434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FAD04A27-2733-A9B2-F0FC-8A838273CD2B}"/>
                </a:ext>
              </a:extLst>
            </p:cNvPr>
            <p:cNvSpPr/>
            <p:nvPr/>
          </p:nvSpPr>
          <p:spPr>
            <a:xfrm>
              <a:off x="-12325494" y="186059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5EA0973-0550-536F-62E8-84BC5E8FC5CB}"/>
                </a:ext>
              </a:extLst>
            </p:cNvPr>
            <p:cNvSpPr/>
            <p:nvPr/>
          </p:nvSpPr>
          <p:spPr>
            <a:xfrm>
              <a:off x="-12025734" y="186060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89E2A2A-7541-7791-6673-EE596149D1FA}"/>
                </a:ext>
              </a:extLst>
            </p:cNvPr>
            <p:cNvSpPr/>
            <p:nvPr/>
          </p:nvSpPr>
          <p:spPr>
            <a:xfrm>
              <a:off x="-11126856" y="2327607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1A896962-946E-7AAD-2528-FFA782F84D2E}"/>
                </a:ext>
              </a:extLst>
            </p:cNvPr>
            <p:cNvSpPr/>
            <p:nvPr/>
          </p:nvSpPr>
          <p:spPr>
            <a:xfrm>
              <a:off x="-12175654" y="19643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AF492EA3-7EF5-EC32-95D1-58130C723E0E}"/>
                </a:ext>
              </a:extLst>
            </p:cNvPr>
            <p:cNvSpPr/>
            <p:nvPr/>
          </p:nvSpPr>
          <p:spPr>
            <a:xfrm>
              <a:off x="-9628942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8992ADF-AA72-7C7D-1086-027E87A83B22}"/>
                </a:ext>
              </a:extLst>
            </p:cNvPr>
            <p:cNvSpPr/>
            <p:nvPr/>
          </p:nvSpPr>
          <p:spPr>
            <a:xfrm>
              <a:off x="-9778540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F8D28505-E8A4-48CF-037B-F33CD2ABEED2}"/>
                </a:ext>
              </a:extLst>
            </p:cNvPr>
            <p:cNvSpPr/>
            <p:nvPr/>
          </p:nvSpPr>
          <p:spPr>
            <a:xfrm>
              <a:off x="-11950894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0B2565C3-D8F8-62BB-4224-9C97D8EC1423}"/>
                </a:ext>
              </a:extLst>
            </p:cNvPr>
            <p:cNvSpPr/>
            <p:nvPr/>
          </p:nvSpPr>
          <p:spPr>
            <a:xfrm>
              <a:off x="-11426455" y="230166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18D55943-2C93-B31A-56F6-BF4DFC7F41EB}"/>
                </a:ext>
              </a:extLst>
            </p:cNvPr>
            <p:cNvSpPr/>
            <p:nvPr/>
          </p:nvSpPr>
          <p:spPr>
            <a:xfrm>
              <a:off x="-11426455" y="1964395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E596968F-93B8-3B2B-4F15-AAEEF23B5470}"/>
                </a:ext>
              </a:extLst>
            </p:cNvPr>
            <p:cNvSpPr/>
            <p:nvPr/>
          </p:nvSpPr>
          <p:spPr>
            <a:xfrm>
              <a:off x="-11276615" y="1964387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C7F54DD6-8109-5EF2-A0B7-3972ADEAB608}"/>
                </a:ext>
              </a:extLst>
            </p:cNvPr>
            <p:cNvSpPr/>
            <p:nvPr/>
          </p:nvSpPr>
          <p:spPr>
            <a:xfrm>
              <a:off x="-10377819" y="2197874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69C42FD6-0B08-E893-40A9-A7D8560C252B}"/>
                </a:ext>
              </a:extLst>
            </p:cNvPr>
            <p:cNvSpPr/>
            <p:nvPr/>
          </p:nvSpPr>
          <p:spPr>
            <a:xfrm>
              <a:off x="-10527739" y="2197914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2630D88E-71D9-1598-8DC8-D69D86A0C8B4}"/>
                </a:ext>
              </a:extLst>
            </p:cNvPr>
            <p:cNvSpPr/>
            <p:nvPr/>
          </p:nvSpPr>
          <p:spPr>
            <a:xfrm>
              <a:off x="-10677659" y="2197874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349C1D68-11B1-F85E-24B1-BC6C38DA5AF2}"/>
                </a:ext>
              </a:extLst>
            </p:cNvPr>
            <p:cNvSpPr/>
            <p:nvPr/>
          </p:nvSpPr>
          <p:spPr>
            <a:xfrm>
              <a:off x="-11501536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ADA205AB-7DD3-9E0D-A82F-D2A47674B9A9}"/>
                </a:ext>
              </a:extLst>
            </p:cNvPr>
            <p:cNvSpPr/>
            <p:nvPr/>
          </p:nvSpPr>
          <p:spPr>
            <a:xfrm>
              <a:off x="-10527739" y="196437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9D3B2FF4-BFB3-5F1B-39B6-D19B0275A16A}"/>
                </a:ext>
              </a:extLst>
            </p:cNvPr>
            <p:cNvSpPr/>
            <p:nvPr/>
          </p:nvSpPr>
          <p:spPr>
            <a:xfrm>
              <a:off x="-11276857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4BC29CD-E415-2193-0FAC-FA3E6F041309}"/>
                </a:ext>
              </a:extLst>
            </p:cNvPr>
            <p:cNvSpPr/>
            <p:nvPr/>
          </p:nvSpPr>
          <p:spPr>
            <a:xfrm>
              <a:off x="-11426455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F46223A-B23E-DE49-C7C7-A7923D0C5660}"/>
                </a:ext>
              </a:extLst>
            </p:cNvPr>
            <p:cNvSpPr/>
            <p:nvPr/>
          </p:nvSpPr>
          <p:spPr>
            <a:xfrm>
              <a:off x="-11202018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D2A8DF98-DD99-FE6B-6615-E949B3EBCBF6}"/>
                </a:ext>
              </a:extLst>
            </p:cNvPr>
            <p:cNvSpPr/>
            <p:nvPr/>
          </p:nvSpPr>
          <p:spPr>
            <a:xfrm>
              <a:off x="-12250332" y="18735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CD01E543-8C38-7B9F-D33F-0FBC2DB467AF}"/>
                </a:ext>
              </a:extLst>
            </p:cNvPr>
            <p:cNvSpPr/>
            <p:nvPr/>
          </p:nvSpPr>
          <p:spPr>
            <a:xfrm>
              <a:off x="-11950975" y="187356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589D130E-F57F-4C6E-00BA-318EB3613C09}"/>
                </a:ext>
              </a:extLst>
            </p:cNvPr>
            <p:cNvSpPr/>
            <p:nvPr/>
          </p:nvSpPr>
          <p:spPr>
            <a:xfrm>
              <a:off x="-13298888" y="197734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E17D5B81-C1A0-6958-54F0-0C0F64826273}"/>
                </a:ext>
              </a:extLst>
            </p:cNvPr>
            <p:cNvSpPr/>
            <p:nvPr/>
          </p:nvSpPr>
          <p:spPr>
            <a:xfrm>
              <a:off x="-8505467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27D6BFC2-3084-6172-D3D2-24035B2320D3}"/>
                </a:ext>
              </a:extLst>
            </p:cNvPr>
            <p:cNvSpPr/>
            <p:nvPr/>
          </p:nvSpPr>
          <p:spPr>
            <a:xfrm>
              <a:off x="-8954744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B4FB201F-1415-14F3-F039-E20764C6ECAC}"/>
                </a:ext>
              </a:extLst>
            </p:cNvPr>
            <p:cNvSpPr/>
            <p:nvPr/>
          </p:nvSpPr>
          <p:spPr>
            <a:xfrm>
              <a:off x="-12100814" y="218491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2C93B370-4BDB-131D-F423-C70F21ED4D7A}"/>
                </a:ext>
              </a:extLst>
            </p:cNvPr>
            <p:cNvSpPr/>
            <p:nvPr/>
          </p:nvSpPr>
          <p:spPr>
            <a:xfrm>
              <a:off x="-7831269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FA69DD9-26A0-1773-59CB-25A560E90935}"/>
                </a:ext>
              </a:extLst>
            </p:cNvPr>
            <p:cNvSpPr/>
            <p:nvPr/>
          </p:nvSpPr>
          <p:spPr>
            <a:xfrm>
              <a:off x="-12550011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58A97E48-B54F-CBCB-C0D9-2A2A2C96A07F}"/>
                </a:ext>
              </a:extLst>
            </p:cNvPr>
            <p:cNvSpPr/>
            <p:nvPr/>
          </p:nvSpPr>
          <p:spPr>
            <a:xfrm>
              <a:off x="-12175654" y="18865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2F67DF5A-3F7C-80C0-A533-4D2960A5ABEA}"/>
                </a:ext>
              </a:extLst>
            </p:cNvPr>
            <p:cNvSpPr/>
            <p:nvPr/>
          </p:nvSpPr>
          <p:spPr>
            <a:xfrm>
              <a:off x="-9479183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A995B09B-83FC-1F8E-23EE-1FD1ED08794D}"/>
                </a:ext>
              </a:extLst>
            </p:cNvPr>
            <p:cNvSpPr/>
            <p:nvPr/>
          </p:nvSpPr>
          <p:spPr>
            <a:xfrm>
              <a:off x="-9853541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5823208F-E09D-1934-4088-365CEB413865}"/>
                </a:ext>
              </a:extLst>
            </p:cNvPr>
            <p:cNvSpPr/>
            <p:nvPr/>
          </p:nvSpPr>
          <p:spPr>
            <a:xfrm>
              <a:off x="-9928702" y="217193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1BB7109-4812-C86A-B89C-B37FFBCFB594}"/>
                </a:ext>
              </a:extLst>
            </p:cNvPr>
            <p:cNvSpPr/>
            <p:nvPr/>
          </p:nvSpPr>
          <p:spPr>
            <a:xfrm>
              <a:off x="-10153381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506833A8-5C1C-4696-97F2-72B092850565}"/>
                </a:ext>
              </a:extLst>
            </p:cNvPr>
            <p:cNvSpPr/>
            <p:nvPr/>
          </p:nvSpPr>
          <p:spPr>
            <a:xfrm>
              <a:off x="-11126856" y="2171933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41353F4D-7924-2ACB-049F-47CC28639A82}"/>
                </a:ext>
              </a:extLst>
            </p:cNvPr>
            <p:cNvSpPr/>
            <p:nvPr/>
          </p:nvSpPr>
          <p:spPr>
            <a:xfrm>
              <a:off x="-9554103" y="221083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A4FCC47-9433-30E9-440C-8E1E960CE420}"/>
                </a:ext>
              </a:extLst>
            </p:cNvPr>
            <p:cNvSpPr/>
            <p:nvPr/>
          </p:nvSpPr>
          <p:spPr>
            <a:xfrm>
              <a:off x="-11576456" y="217191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ECBCCCC5-A709-9A48-4B9D-2807E547E702}"/>
                </a:ext>
              </a:extLst>
            </p:cNvPr>
            <p:cNvSpPr/>
            <p:nvPr/>
          </p:nvSpPr>
          <p:spPr>
            <a:xfrm>
              <a:off x="-12550011" y="18995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F33636E7-2773-BC42-8F64-8463F51A4923}"/>
                </a:ext>
              </a:extLst>
            </p:cNvPr>
            <p:cNvSpPr/>
            <p:nvPr/>
          </p:nvSpPr>
          <p:spPr>
            <a:xfrm>
              <a:off x="-9104665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7232F015-CC3D-2119-0C3F-24D34DDEAC90}"/>
                </a:ext>
              </a:extLst>
            </p:cNvPr>
            <p:cNvSpPr/>
            <p:nvPr/>
          </p:nvSpPr>
          <p:spPr>
            <a:xfrm>
              <a:off x="-10902097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8D92B5F-CBCD-E69C-C725-84F1481CF16A}"/>
                </a:ext>
              </a:extLst>
            </p:cNvPr>
            <p:cNvSpPr/>
            <p:nvPr/>
          </p:nvSpPr>
          <p:spPr>
            <a:xfrm>
              <a:off x="-10153381" y="231461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2847A9DC-A2A8-0C22-B9DC-0DE1F7A28144}"/>
                </a:ext>
              </a:extLst>
            </p:cNvPr>
            <p:cNvSpPr/>
            <p:nvPr/>
          </p:nvSpPr>
          <p:spPr>
            <a:xfrm>
              <a:off x="-8505467" y="215901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B4500FD2-64F8-71DC-2D28-9ACF84A59F7C}"/>
                </a:ext>
              </a:extLst>
            </p:cNvPr>
            <p:cNvSpPr/>
            <p:nvPr/>
          </p:nvSpPr>
          <p:spPr>
            <a:xfrm>
              <a:off x="-8655306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725A1577-4B48-608F-0B89-6E35DAA1FF53}"/>
                </a:ext>
              </a:extLst>
            </p:cNvPr>
            <p:cNvSpPr/>
            <p:nvPr/>
          </p:nvSpPr>
          <p:spPr>
            <a:xfrm>
              <a:off x="-9254585" y="21589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08B4E98-563B-5935-48B2-9FC6343C0E0D}"/>
                </a:ext>
              </a:extLst>
            </p:cNvPr>
            <p:cNvSpPr/>
            <p:nvPr/>
          </p:nvSpPr>
          <p:spPr>
            <a:xfrm>
              <a:off x="-10153381" y="1977349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25BD152F-2E39-7F0E-AA7A-6E3A1C66ABCE}"/>
                </a:ext>
              </a:extLst>
            </p:cNvPr>
            <p:cNvSpPr/>
            <p:nvPr/>
          </p:nvSpPr>
          <p:spPr>
            <a:xfrm>
              <a:off x="-9404102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1253C587-D01B-52F9-9DB6-3512E7D79FB7}"/>
                </a:ext>
              </a:extLst>
            </p:cNvPr>
            <p:cNvSpPr/>
            <p:nvPr/>
          </p:nvSpPr>
          <p:spPr>
            <a:xfrm>
              <a:off x="-10003461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EA7D98B9-972A-6059-E169-EFD1BD568646}"/>
                </a:ext>
              </a:extLst>
            </p:cNvPr>
            <p:cNvSpPr/>
            <p:nvPr/>
          </p:nvSpPr>
          <p:spPr>
            <a:xfrm>
              <a:off x="-11651215" y="189952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4D06FC4F-E535-1DF4-D6C1-BCDC05D2FB01}"/>
                </a:ext>
              </a:extLst>
            </p:cNvPr>
            <p:cNvSpPr/>
            <p:nvPr/>
          </p:nvSpPr>
          <p:spPr>
            <a:xfrm>
              <a:off x="-10303141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9E6F2BD0-1B66-A3DA-5E4E-793B81B5C3DB}"/>
                </a:ext>
              </a:extLst>
            </p:cNvPr>
            <p:cNvSpPr/>
            <p:nvPr/>
          </p:nvSpPr>
          <p:spPr>
            <a:xfrm>
              <a:off x="-13224290" y="19903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B3C5647A-E3B4-11B8-F23A-BDD21868B170}"/>
                </a:ext>
              </a:extLst>
            </p:cNvPr>
            <p:cNvSpPr/>
            <p:nvPr/>
          </p:nvSpPr>
          <p:spPr>
            <a:xfrm>
              <a:off x="-10303221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9F19055-110A-E50A-DF7D-46F137D991B4}"/>
                </a:ext>
              </a:extLst>
            </p:cNvPr>
            <p:cNvSpPr/>
            <p:nvPr/>
          </p:nvSpPr>
          <p:spPr>
            <a:xfrm>
              <a:off x="-8205707" y="2210860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91C82DA5-3372-DB54-DE94-792D04ACEB0A}"/>
                </a:ext>
              </a:extLst>
            </p:cNvPr>
            <p:cNvSpPr/>
            <p:nvPr/>
          </p:nvSpPr>
          <p:spPr>
            <a:xfrm>
              <a:off x="-10752257" y="21589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16FC4D2-C2A6-14BB-9F14-0FB299492191}"/>
                </a:ext>
              </a:extLst>
            </p:cNvPr>
            <p:cNvSpPr/>
            <p:nvPr/>
          </p:nvSpPr>
          <p:spPr>
            <a:xfrm>
              <a:off x="-11052017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7092483-71A2-CAA7-3CB9-CDB0D574F65E}"/>
                </a:ext>
              </a:extLst>
            </p:cNvPr>
            <p:cNvSpPr/>
            <p:nvPr/>
          </p:nvSpPr>
          <p:spPr>
            <a:xfrm>
              <a:off x="-10902097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61B3CD1-7B0B-B4EB-7D3A-E011CB11CC44}"/>
                </a:ext>
              </a:extLst>
            </p:cNvPr>
            <p:cNvSpPr/>
            <p:nvPr/>
          </p:nvSpPr>
          <p:spPr>
            <a:xfrm>
              <a:off x="-11651376" y="215897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B46CB0B6-5843-5AE5-F272-B43D1B48B5A0}"/>
                </a:ext>
              </a:extLst>
            </p:cNvPr>
            <p:cNvSpPr/>
            <p:nvPr/>
          </p:nvSpPr>
          <p:spPr>
            <a:xfrm>
              <a:off x="-11800813" y="21589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A7816A7C-5091-52B1-B189-EC1871682848}"/>
                </a:ext>
              </a:extLst>
            </p:cNvPr>
            <p:cNvSpPr/>
            <p:nvPr/>
          </p:nvSpPr>
          <p:spPr>
            <a:xfrm>
              <a:off x="-7906350" y="221085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6EAA8A66-3AD7-354E-0A1F-E8C0EF0B3880}"/>
                </a:ext>
              </a:extLst>
            </p:cNvPr>
            <p:cNvSpPr/>
            <p:nvPr/>
          </p:nvSpPr>
          <p:spPr>
            <a:xfrm>
              <a:off x="-11875894" y="199033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357C846F-6613-804A-CC98-1CC75ABBF0F8}"/>
                </a:ext>
              </a:extLst>
            </p:cNvPr>
            <p:cNvSpPr/>
            <p:nvPr/>
          </p:nvSpPr>
          <p:spPr>
            <a:xfrm>
              <a:off x="-8430789" y="214599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AB1779C-73AA-0C90-7C6A-22669BC822C6}"/>
                </a:ext>
              </a:extLst>
            </p:cNvPr>
            <p:cNvSpPr/>
            <p:nvPr/>
          </p:nvSpPr>
          <p:spPr>
            <a:xfrm>
              <a:off x="-8580306" y="214599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FF1EAB05-D438-A20F-4FEF-6B1002E01584}"/>
                </a:ext>
              </a:extLst>
            </p:cNvPr>
            <p:cNvSpPr/>
            <p:nvPr/>
          </p:nvSpPr>
          <p:spPr>
            <a:xfrm>
              <a:off x="-12325413" y="1912483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A390C69F-E78A-13B7-174A-559E04A8F62B}"/>
                </a:ext>
              </a:extLst>
            </p:cNvPr>
            <p:cNvSpPr/>
            <p:nvPr/>
          </p:nvSpPr>
          <p:spPr>
            <a:xfrm>
              <a:off x="-11501294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B0685CEF-8F02-28F9-C067-5557342454CC}"/>
                </a:ext>
              </a:extLst>
            </p:cNvPr>
            <p:cNvSpPr/>
            <p:nvPr/>
          </p:nvSpPr>
          <p:spPr>
            <a:xfrm>
              <a:off x="-11126937" y="199032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6406341B-F199-4917-D9E8-A943C44BBB9F}"/>
                </a:ext>
              </a:extLst>
            </p:cNvPr>
            <p:cNvSpPr/>
            <p:nvPr/>
          </p:nvSpPr>
          <p:spPr>
            <a:xfrm>
              <a:off x="-8805307" y="21329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DC76BD5E-5315-B390-DEF0-3B7BDA530AED}"/>
                </a:ext>
              </a:extLst>
            </p:cNvPr>
            <p:cNvSpPr/>
            <p:nvPr/>
          </p:nvSpPr>
          <p:spPr>
            <a:xfrm>
              <a:off x="-11801296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79AD0C5-2866-61C4-9B6E-312D95C1D239}"/>
                </a:ext>
              </a:extLst>
            </p:cNvPr>
            <p:cNvSpPr/>
            <p:nvPr/>
          </p:nvSpPr>
          <p:spPr>
            <a:xfrm>
              <a:off x="-8954825" y="213301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DF885548-8D47-98C5-46DD-0D12FA0C16A1}"/>
                </a:ext>
              </a:extLst>
            </p:cNvPr>
            <p:cNvSpPr/>
            <p:nvPr/>
          </p:nvSpPr>
          <p:spPr>
            <a:xfrm>
              <a:off x="-10527739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47FB5187-3881-9406-76B3-F6EAEDD7D8DB}"/>
                </a:ext>
              </a:extLst>
            </p:cNvPr>
            <p:cNvSpPr/>
            <p:nvPr/>
          </p:nvSpPr>
          <p:spPr>
            <a:xfrm>
              <a:off x="-9703782" y="2133023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1A23B6F-6A2F-0C53-1742-0C44961883AA}"/>
                </a:ext>
              </a:extLst>
            </p:cNvPr>
            <p:cNvSpPr/>
            <p:nvPr/>
          </p:nvSpPr>
          <p:spPr>
            <a:xfrm>
              <a:off x="-11351696" y="2133023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3333519-0C83-0034-F494-26F2CBCAFCCF}"/>
                </a:ext>
              </a:extLst>
            </p:cNvPr>
            <p:cNvSpPr/>
            <p:nvPr/>
          </p:nvSpPr>
          <p:spPr>
            <a:xfrm>
              <a:off x="-8879824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CA292151-A069-AF35-7394-2F290F13847B}"/>
                </a:ext>
              </a:extLst>
            </p:cNvPr>
            <p:cNvSpPr/>
            <p:nvPr/>
          </p:nvSpPr>
          <p:spPr>
            <a:xfrm>
              <a:off x="-9928622" y="199032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C2B37412-EE0E-5E71-AC03-59A545459F53}"/>
                </a:ext>
              </a:extLst>
            </p:cNvPr>
            <p:cNvSpPr/>
            <p:nvPr/>
          </p:nvSpPr>
          <p:spPr>
            <a:xfrm>
              <a:off x="-10752499" y="22886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3C431B1F-2386-5732-35C0-F9B600DCD730}"/>
                </a:ext>
              </a:extLst>
            </p:cNvPr>
            <p:cNvSpPr/>
            <p:nvPr/>
          </p:nvSpPr>
          <p:spPr>
            <a:xfrm>
              <a:off x="-12100573" y="213301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B7B6760D-AB54-32FB-21DD-76056B90E957}"/>
                </a:ext>
              </a:extLst>
            </p:cNvPr>
            <p:cNvSpPr/>
            <p:nvPr/>
          </p:nvSpPr>
          <p:spPr>
            <a:xfrm>
              <a:off x="-12250251" y="21329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290009E-66C4-B95A-BAA7-65C59190148D}"/>
                </a:ext>
              </a:extLst>
            </p:cNvPr>
            <p:cNvSpPr/>
            <p:nvPr/>
          </p:nvSpPr>
          <p:spPr>
            <a:xfrm>
              <a:off x="-8729985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58465D68-8D39-7255-E17A-C0354770460F}"/>
                </a:ext>
              </a:extLst>
            </p:cNvPr>
            <p:cNvSpPr/>
            <p:nvPr/>
          </p:nvSpPr>
          <p:spPr>
            <a:xfrm>
              <a:off x="-12550011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FD42BA78-3177-F259-9178-F4682D652EBC}"/>
                </a:ext>
              </a:extLst>
            </p:cNvPr>
            <p:cNvSpPr/>
            <p:nvPr/>
          </p:nvSpPr>
          <p:spPr>
            <a:xfrm>
              <a:off x="-12699932" y="2003322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84034E96-441F-167D-B1D0-3F40311C31B5}"/>
                </a:ext>
              </a:extLst>
            </p:cNvPr>
            <p:cNvSpPr/>
            <p:nvPr/>
          </p:nvSpPr>
          <p:spPr>
            <a:xfrm>
              <a:off x="-12550011" y="2003282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16F2CB87-B7E0-CF10-9C5B-9076814A645C}"/>
                </a:ext>
              </a:extLst>
            </p:cNvPr>
            <p:cNvSpPr/>
            <p:nvPr/>
          </p:nvSpPr>
          <p:spPr>
            <a:xfrm>
              <a:off x="-902966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497C0C2-DA8D-6B34-07F2-9F92D59B1E6E}"/>
                </a:ext>
              </a:extLst>
            </p:cNvPr>
            <p:cNvSpPr/>
            <p:nvPr/>
          </p:nvSpPr>
          <p:spPr>
            <a:xfrm>
              <a:off x="-962918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D204F9A3-0814-FADC-BC70-D930F74EA31C}"/>
                </a:ext>
              </a:extLst>
            </p:cNvPr>
            <p:cNvSpPr/>
            <p:nvPr/>
          </p:nvSpPr>
          <p:spPr>
            <a:xfrm>
              <a:off x="-10377899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051A85FB-C665-4D36-9A3C-B5993D0FD04F}"/>
                </a:ext>
              </a:extLst>
            </p:cNvPr>
            <p:cNvSpPr/>
            <p:nvPr/>
          </p:nvSpPr>
          <p:spPr>
            <a:xfrm>
              <a:off x="-11576537" y="1912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Forme libre 182">
              <a:extLst>
                <a:ext uri="{FF2B5EF4-FFF2-40B4-BE49-F238E27FC236}">
                  <a16:creationId xmlns:a16="http://schemas.microsoft.com/office/drawing/2014/main" id="{5AF9CD08-F578-995D-FBF4-A81C44EB02B1}"/>
                </a:ext>
              </a:extLst>
            </p:cNvPr>
            <p:cNvSpPr/>
            <p:nvPr/>
          </p:nvSpPr>
          <p:spPr>
            <a:xfrm>
              <a:off x="-12849397" y="19513593"/>
              <a:ext cx="73416" cy="75747"/>
            </a:xfrm>
            <a:custGeom>
              <a:avLst/>
              <a:gdLst>
                <a:gd name="csX0" fmla="*/ 34831 w 73416"/>
                <a:gd name="csY0" fmla="*/ 101 h 75747"/>
                <a:gd name="csX1" fmla="*/ 37651 w 73416"/>
                <a:gd name="csY1" fmla="*/ 75747 h 75747"/>
                <a:gd name="csX2" fmla="*/ 34831 w 73416"/>
                <a:gd name="csY2" fmla="*/ 101 h 75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416" h="75747">
                  <a:moveTo>
                    <a:pt x="34831" y="101"/>
                  </a:moveTo>
                  <a:cubicBezTo>
                    <a:pt x="85019" y="-3201"/>
                    <a:pt x="86549" y="75747"/>
                    <a:pt x="37651" y="75747"/>
                  </a:cubicBezTo>
                  <a:cubicBezTo>
                    <a:pt x="-11251" y="75747"/>
                    <a:pt x="-12859" y="3163"/>
                    <a:pt x="34831" y="101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C4D6A45A-0197-83ED-4349-7F9B8FE5F262}"/>
                </a:ext>
              </a:extLst>
            </p:cNvPr>
            <p:cNvSpPr/>
            <p:nvPr/>
          </p:nvSpPr>
          <p:spPr>
            <a:xfrm>
              <a:off x="-11651215" y="200329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A8EE9F03-990F-D0AC-4857-6D59F374F618}"/>
                </a:ext>
              </a:extLst>
            </p:cNvPr>
            <p:cNvSpPr/>
            <p:nvPr/>
          </p:nvSpPr>
          <p:spPr>
            <a:xfrm>
              <a:off x="-10677579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F28EE2B0-0566-BFBC-FE3F-712E0EBB8CA2}"/>
                </a:ext>
              </a:extLst>
            </p:cNvPr>
            <p:cNvSpPr/>
            <p:nvPr/>
          </p:nvSpPr>
          <p:spPr>
            <a:xfrm>
              <a:off x="-1142629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F70804B0-1B8E-BFD6-D285-BC8BDFB6305B}"/>
                </a:ext>
              </a:extLst>
            </p:cNvPr>
            <p:cNvSpPr/>
            <p:nvPr/>
          </p:nvSpPr>
          <p:spPr>
            <a:xfrm>
              <a:off x="-8131109" y="2223838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11FAD2A9-C884-9C7E-E110-5146272B6C33}"/>
                </a:ext>
              </a:extLst>
            </p:cNvPr>
            <p:cNvSpPr/>
            <p:nvPr/>
          </p:nvSpPr>
          <p:spPr>
            <a:xfrm>
              <a:off x="-1202581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E078A535-789B-1434-340A-B5140B1382CF}"/>
                </a:ext>
              </a:extLst>
            </p:cNvPr>
            <p:cNvSpPr/>
            <p:nvPr/>
          </p:nvSpPr>
          <p:spPr>
            <a:xfrm>
              <a:off x="-13298727" y="1951409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1923697-6FF6-522C-DAD9-DC59477D245B}"/>
                </a:ext>
              </a:extLst>
            </p:cNvPr>
            <p:cNvSpPr/>
            <p:nvPr/>
          </p:nvSpPr>
          <p:spPr>
            <a:xfrm>
              <a:off x="-12325494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78469411-69C2-6D2B-03C5-4B802B69577D}"/>
                </a:ext>
              </a:extLst>
            </p:cNvPr>
            <p:cNvSpPr/>
            <p:nvPr/>
          </p:nvSpPr>
          <p:spPr>
            <a:xfrm>
              <a:off x="-8805307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0D6D6B40-D4D0-EC89-FDD3-5037522AECF8}"/>
                </a:ext>
              </a:extLst>
            </p:cNvPr>
            <p:cNvSpPr/>
            <p:nvPr/>
          </p:nvSpPr>
          <p:spPr>
            <a:xfrm>
              <a:off x="-8954825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7F5514BE-06F0-5AE8-0D67-61549A1B62C0}"/>
                </a:ext>
              </a:extLst>
            </p:cNvPr>
            <p:cNvSpPr/>
            <p:nvPr/>
          </p:nvSpPr>
          <p:spPr>
            <a:xfrm>
              <a:off x="-11801054" y="223680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C9F1C426-C519-2867-2359-6E4984131AE9}"/>
                </a:ext>
              </a:extLst>
            </p:cNvPr>
            <p:cNvSpPr/>
            <p:nvPr/>
          </p:nvSpPr>
          <p:spPr>
            <a:xfrm>
              <a:off x="-11651215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12B89C4-8AFB-BE41-4830-FED4D8721B35}"/>
                </a:ext>
              </a:extLst>
            </p:cNvPr>
            <p:cNvSpPr/>
            <p:nvPr/>
          </p:nvSpPr>
          <p:spPr>
            <a:xfrm>
              <a:off x="-11052098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66A6FBCD-4DD6-48A2-6B78-B90860B0D626}"/>
                </a:ext>
              </a:extLst>
            </p:cNvPr>
            <p:cNvSpPr/>
            <p:nvPr/>
          </p:nvSpPr>
          <p:spPr>
            <a:xfrm>
              <a:off x="-9778782" y="227570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8AF18194-C2E0-6000-866A-52E4E3AB983B}"/>
                </a:ext>
              </a:extLst>
            </p:cNvPr>
            <p:cNvSpPr/>
            <p:nvPr/>
          </p:nvSpPr>
          <p:spPr>
            <a:xfrm>
              <a:off x="-10453061" y="21070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C6D4AA77-83D2-2BE9-A632-428C7C477B11}"/>
                </a:ext>
              </a:extLst>
            </p:cNvPr>
            <p:cNvSpPr/>
            <p:nvPr/>
          </p:nvSpPr>
          <p:spPr>
            <a:xfrm>
              <a:off x="-10602578" y="210709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FA12581A-A63D-7CF5-5F0B-25E5536D0545}"/>
                </a:ext>
              </a:extLst>
            </p:cNvPr>
            <p:cNvSpPr/>
            <p:nvPr/>
          </p:nvSpPr>
          <p:spPr>
            <a:xfrm>
              <a:off x="-9404183" y="2003298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9BFD9880-4941-679E-9443-288278C0DFC6}"/>
                </a:ext>
              </a:extLst>
            </p:cNvPr>
            <p:cNvSpPr/>
            <p:nvPr/>
          </p:nvSpPr>
          <p:spPr>
            <a:xfrm>
              <a:off x="-10902097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659B467D-0211-117A-CC04-FFADA5D229B1}"/>
                </a:ext>
              </a:extLst>
            </p:cNvPr>
            <p:cNvSpPr/>
            <p:nvPr/>
          </p:nvSpPr>
          <p:spPr>
            <a:xfrm>
              <a:off x="-12100734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6DF77210-B623-F5B3-0BFE-0301485548D3}"/>
                </a:ext>
              </a:extLst>
            </p:cNvPr>
            <p:cNvSpPr/>
            <p:nvPr/>
          </p:nvSpPr>
          <p:spPr>
            <a:xfrm>
              <a:off x="-12250251" y="210708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66AF693-8DD1-DC08-A124-504B6319F44D}"/>
                </a:ext>
              </a:extLst>
            </p:cNvPr>
            <p:cNvSpPr/>
            <p:nvPr/>
          </p:nvSpPr>
          <p:spPr>
            <a:xfrm>
              <a:off x="-10153381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CD63E43-D247-250F-7247-E41BFD7CB23F}"/>
                </a:ext>
              </a:extLst>
            </p:cNvPr>
            <p:cNvSpPr/>
            <p:nvPr/>
          </p:nvSpPr>
          <p:spPr>
            <a:xfrm>
              <a:off x="-10003300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E9A29650-8982-23C8-C945-89B4CEE734A2}"/>
                </a:ext>
              </a:extLst>
            </p:cNvPr>
            <p:cNvSpPr/>
            <p:nvPr/>
          </p:nvSpPr>
          <p:spPr>
            <a:xfrm>
              <a:off x="-9404183" y="2236792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19B44A9E-DFDB-1CE7-F7C0-CA288EEC2884}"/>
                </a:ext>
              </a:extLst>
            </p:cNvPr>
            <p:cNvSpPr/>
            <p:nvPr/>
          </p:nvSpPr>
          <p:spPr>
            <a:xfrm>
              <a:off x="-12175654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D6574A1-2ADC-F8C3-19D5-07517D789FD9}"/>
                </a:ext>
              </a:extLst>
            </p:cNvPr>
            <p:cNvSpPr/>
            <p:nvPr/>
          </p:nvSpPr>
          <p:spPr>
            <a:xfrm>
              <a:off x="-9329263" y="209410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2843C28D-5199-7AB0-52DC-697181CD5618}"/>
                </a:ext>
              </a:extLst>
            </p:cNvPr>
            <p:cNvSpPr/>
            <p:nvPr/>
          </p:nvSpPr>
          <p:spPr>
            <a:xfrm>
              <a:off x="-9254343" y="223680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E6F140F1-A91B-568B-6C96-188CABD61167}"/>
                </a:ext>
              </a:extLst>
            </p:cNvPr>
            <p:cNvSpPr/>
            <p:nvPr/>
          </p:nvSpPr>
          <p:spPr>
            <a:xfrm>
              <a:off x="-10078462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4E5F8AB5-1060-2871-838A-F05F14DA127F}"/>
                </a:ext>
              </a:extLst>
            </p:cNvPr>
            <p:cNvSpPr/>
            <p:nvPr/>
          </p:nvSpPr>
          <p:spPr>
            <a:xfrm>
              <a:off x="-10227979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E1F0F8AD-CECA-E26B-1162-98AF2EDE7DDD}"/>
                </a:ext>
              </a:extLst>
            </p:cNvPr>
            <p:cNvSpPr/>
            <p:nvPr/>
          </p:nvSpPr>
          <p:spPr>
            <a:xfrm>
              <a:off x="-8505467" y="223681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2E970B29-3EDC-48C6-A5CD-0184F458EA51}"/>
                </a:ext>
              </a:extLst>
            </p:cNvPr>
            <p:cNvSpPr/>
            <p:nvPr/>
          </p:nvSpPr>
          <p:spPr>
            <a:xfrm>
              <a:off x="-10827580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FB76668-DA30-E300-040C-6D37DAA47CAC}"/>
                </a:ext>
              </a:extLst>
            </p:cNvPr>
            <p:cNvSpPr/>
            <p:nvPr/>
          </p:nvSpPr>
          <p:spPr>
            <a:xfrm>
              <a:off x="-10527739" y="227571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26C8F260-13C3-7A83-DF8D-E9DAF902F248}"/>
                </a:ext>
              </a:extLst>
            </p:cNvPr>
            <p:cNvSpPr/>
            <p:nvPr/>
          </p:nvSpPr>
          <p:spPr>
            <a:xfrm>
              <a:off x="-10977017" y="201626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35B61A9E-FE1F-F7D5-F7BA-F2735E93ECB6}"/>
                </a:ext>
              </a:extLst>
            </p:cNvPr>
            <p:cNvSpPr/>
            <p:nvPr/>
          </p:nvSpPr>
          <p:spPr>
            <a:xfrm>
              <a:off x="-10977097" y="2094089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4BEFFC4-09E3-9359-F60D-80F057400574}"/>
                </a:ext>
              </a:extLst>
            </p:cNvPr>
            <p:cNvSpPr/>
            <p:nvPr/>
          </p:nvSpPr>
          <p:spPr>
            <a:xfrm>
              <a:off x="-11726135" y="209410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437E0961-6D97-F976-82F0-3D8A79D7315E}"/>
                </a:ext>
              </a:extLst>
            </p:cNvPr>
            <p:cNvSpPr/>
            <p:nvPr/>
          </p:nvSpPr>
          <p:spPr>
            <a:xfrm>
              <a:off x="-10527739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0D0BCF64-E1EB-C1FD-0454-02648F573E50}"/>
                </a:ext>
              </a:extLst>
            </p:cNvPr>
            <p:cNvSpPr/>
            <p:nvPr/>
          </p:nvSpPr>
          <p:spPr>
            <a:xfrm>
              <a:off x="-11576456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F00BEB28-B844-AD29-762A-0CB0DB5214B6}"/>
                </a:ext>
              </a:extLst>
            </p:cNvPr>
            <p:cNvSpPr/>
            <p:nvPr/>
          </p:nvSpPr>
          <p:spPr>
            <a:xfrm>
              <a:off x="-11126937" y="1912491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E91E236B-3DD3-B2D9-B097-BD9586723B61}"/>
                </a:ext>
              </a:extLst>
            </p:cNvPr>
            <p:cNvSpPr/>
            <p:nvPr/>
          </p:nvSpPr>
          <p:spPr>
            <a:xfrm>
              <a:off x="-10078542" y="201626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EE343D1-74A1-E451-7010-1CEE8E2BFFDE}"/>
                </a:ext>
              </a:extLst>
            </p:cNvPr>
            <p:cNvSpPr/>
            <p:nvPr/>
          </p:nvSpPr>
          <p:spPr>
            <a:xfrm>
              <a:off x="-940402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3CE7A8A-7638-3C29-A411-2070804129AC}"/>
                </a:ext>
              </a:extLst>
            </p:cNvPr>
            <p:cNvSpPr/>
            <p:nvPr/>
          </p:nvSpPr>
          <p:spPr>
            <a:xfrm>
              <a:off x="-1127645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290E947C-3763-90A5-56FB-7752A83041EA}"/>
                </a:ext>
              </a:extLst>
            </p:cNvPr>
            <p:cNvSpPr/>
            <p:nvPr/>
          </p:nvSpPr>
          <p:spPr>
            <a:xfrm>
              <a:off x="-970378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6084EBA6-C0F3-B59A-A23C-168694C85306}"/>
                </a:ext>
              </a:extLst>
            </p:cNvPr>
            <p:cNvSpPr/>
            <p:nvPr/>
          </p:nvSpPr>
          <p:spPr>
            <a:xfrm>
              <a:off x="-1000354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DCAF73E-C1D9-025D-4815-5FCEC3E349B9}"/>
                </a:ext>
              </a:extLst>
            </p:cNvPr>
            <p:cNvSpPr/>
            <p:nvPr/>
          </p:nvSpPr>
          <p:spPr>
            <a:xfrm>
              <a:off x="-10303221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3B95296-A2C7-4A1A-1999-40BC0CDBB278}"/>
                </a:ext>
              </a:extLst>
            </p:cNvPr>
            <p:cNvSpPr/>
            <p:nvPr/>
          </p:nvSpPr>
          <p:spPr>
            <a:xfrm>
              <a:off x="-12550011" y="1925477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F0DD72A-9606-D224-47FE-26E34F0E05D2}"/>
                </a:ext>
              </a:extLst>
            </p:cNvPr>
            <p:cNvSpPr/>
            <p:nvPr/>
          </p:nvSpPr>
          <p:spPr>
            <a:xfrm>
              <a:off x="-10752257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0B66C0A-637E-48A6-BE13-60FE3C6546EC}"/>
                </a:ext>
              </a:extLst>
            </p:cNvPr>
            <p:cNvSpPr/>
            <p:nvPr/>
          </p:nvSpPr>
          <p:spPr>
            <a:xfrm>
              <a:off x="-1105193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10DA03A4-AA86-0DDC-8009-801CE354533C}"/>
                </a:ext>
              </a:extLst>
            </p:cNvPr>
            <p:cNvSpPr/>
            <p:nvPr/>
          </p:nvSpPr>
          <p:spPr>
            <a:xfrm>
              <a:off x="-10527739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ECFFA9A-7BBD-5B71-4847-C8FA9D8EC131}"/>
                </a:ext>
              </a:extLst>
            </p:cNvPr>
            <p:cNvSpPr/>
            <p:nvPr/>
          </p:nvSpPr>
          <p:spPr>
            <a:xfrm>
              <a:off x="-1135169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33C3BDD5-F59A-B276-1A24-A2668F268B74}"/>
                </a:ext>
              </a:extLst>
            </p:cNvPr>
            <p:cNvSpPr/>
            <p:nvPr/>
          </p:nvSpPr>
          <p:spPr>
            <a:xfrm>
              <a:off x="-1165145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6504F14A-2D1F-876A-7BBD-04B860C8FDF5}"/>
                </a:ext>
              </a:extLst>
            </p:cNvPr>
            <p:cNvSpPr/>
            <p:nvPr/>
          </p:nvSpPr>
          <p:spPr>
            <a:xfrm>
              <a:off x="-11951136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FA266752-1070-9F81-D0B7-53488A592A18}"/>
                </a:ext>
              </a:extLst>
            </p:cNvPr>
            <p:cNvSpPr/>
            <p:nvPr/>
          </p:nvSpPr>
          <p:spPr>
            <a:xfrm>
              <a:off x="-12400172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BB85D18-6FD7-3B45-2792-D8013833F9A8}"/>
                </a:ext>
              </a:extLst>
            </p:cNvPr>
            <p:cNvSpPr/>
            <p:nvPr/>
          </p:nvSpPr>
          <p:spPr>
            <a:xfrm>
              <a:off x="-11276615" y="227570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F4178D07-8D80-1071-FB2C-0EAE3AA6D77E}"/>
                </a:ext>
              </a:extLst>
            </p:cNvPr>
            <p:cNvSpPr/>
            <p:nvPr/>
          </p:nvSpPr>
          <p:spPr>
            <a:xfrm>
              <a:off x="-12699851" y="208114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4B9AAEF5-0AD1-4AAA-DEC4-556CDBB7691F}"/>
                </a:ext>
              </a:extLst>
            </p:cNvPr>
            <p:cNvSpPr/>
            <p:nvPr/>
          </p:nvSpPr>
          <p:spPr>
            <a:xfrm>
              <a:off x="-11501456" y="20292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F5B42B32-055F-1581-D1A8-F8038C7660D0}"/>
                </a:ext>
              </a:extLst>
            </p:cNvPr>
            <p:cNvSpPr/>
            <p:nvPr/>
          </p:nvSpPr>
          <p:spPr>
            <a:xfrm>
              <a:off x="-11276615" y="1938439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98A317F-50CB-748F-8DC2-6BAAD3F9F6F3}"/>
                </a:ext>
              </a:extLst>
            </p:cNvPr>
            <p:cNvSpPr/>
            <p:nvPr/>
          </p:nvSpPr>
          <p:spPr>
            <a:xfrm>
              <a:off x="-9329424" y="2068164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B3F2BD3E-DC07-904B-276B-F28F9D511DF9}"/>
                </a:ext>
              </a:extLst>
            </p:cNvPr>
            <p:cNvSpPr/>
            <p:nvPr/>
          </p:nvSpPr>
          <p:spPr>
            <a:xfrm>
              <a:off x="-977902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E8A2CB91-E322-F47D-D405-914417B43AB3}"/>
                </a:ext>
              </a:extLst>
            </p:cNvPr>
            <p:cNvSpPr/>
            <p:nvPr/>
          </p:nvSpPr>
          <p:spPr>
            <a:xfrm>
              <a:off x="-10078300" y="206817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49C60102-B30C-B80D-8690-45F0631513FB}"/>
                </a:ext>
              </a:extLst>
            </p:cNvPr>
            <p:cNvSpPr/>
            <p:nvPr/>
          </p:nvSpPr>
          <p:spPr>
            <a:xfrm>
              <a:off x="-10227979" y="20681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A7CBF66-13A5-AABA-607B-2B096583BCC7}"/>
                </a:ext>
              </a:extLst>
            </p:cNvPr>
            <p:cNvSpPr/>
            <p:nvPr/>
          </p:nvSpPr>
          <p:spPr>
            <a:xfrm>
              <a:off x="-10527739" y="2301643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07B622D2-D8C8-5BA6-0625-40166894B161}"/>
                </a:ext>
              </a:extLst>
            </p:cNvPr>
            <p:cNvSpPr/>
            <p:nvPr/>
          </p:nvSpPr>
          <p:spPr>
            <a:xfrm>
              <a:off x="-9478942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F2327463-78F1-4B17-B2DB-294FC9BA5CC2}"/>
                </a:ext>
              </a:extLst>
            </p:cNvPr>
            <p:cNvSpPr/>
            <p:nvPr/>
          </p:nvSpPr>
          <p:spPr>
            <a:xfrm>
              <a:off x="-10827580" y="2068181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4BD6761C-3792-AD7B-4704-26F26A31823C}"/>
                </a:ext>
              </a:extLst>
            </p:cNvPr>
            <p:cNvSpPr/>
            <p:nvPr/>
          </p:nvSpPr>
          <p:spPr>
            <a:xfrm>
              <a:off x="-10977097" y="2068172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658215AA-7E29-94AA-6442-65FB3790FA2F}"/>
                </a:ext>
              </a:extLst>
            </p:cNvPr>
            <p:cNvSpPr/>
            <p:nvPr/>
          </p:nvSpPr>
          <p:spPr>
            <a:xfrm>
              <a:off x="-8879824" y="224977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CCA45886-F637-59CF-8D01-ABE1717ADE74}"/>
                </a:ext>
              </a:extLst>
            </p:cNvPr>
            <p:cNvSpPr/>
            <p:nvPr/>
          </p:nvSpPr>
          <p:spPr>
            <a:xfrm>
              <a:off x="-11726054" y="2068164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1C381C5F-9CC1-CDE2-4D94-CB0A251F6214}"/>
                </a:ext>
              </a:extLst>
            </p:cNvPr>
            <p:cNvSpPr/>
            <p:nvPr/>
          </p:nvSpPr>
          <p:spPr>
            <a:xfrm>
              <a:off x="-7981028" y="219789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222399D3-B403-8093-5369-603E7C84A274}"/>
                </a:ext>
              </a:extLst>
            </p:cNvPr>
            <p:cNvSpPr/>
            <p:nvPr/>
          </p:nvSpPr>
          <p:spPr>
            <a:xfrm>
              <a:off x="-9554184" y="2029254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D5964A2-9F00-77A8-7C24-887346CD2D4A}"/>
                </a:ext>
              </a:extLst>
            </p:cNvPr>
            <p:cNvSpPr/>
            <p:nvPr/>
          </p:nvSpPr>
          <p:spPr>
            <a:xfrm>
              <a:off x="-11651215" y="2262765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EAFED2F-25A9-DED1-B35F-8140FA78ED4A}"/>
                </a:ext>
              </a:extLst>
            </p:cNvPr>
            <p:cNvSpPr/>
            <p:nvPr/>
          </p:nvSpPr>
          <p:spPr>
            <a:xfrm>
              <a:off x="-10453061" y="205518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5D803833-47A7-25E8-C9E6-75DD7677F988}"/>
                </a:ext>
              </a:extLst>
            </p:cNvPr>
            <p:cNvSpPr/>
            <p:nvPr/>
          </p:nvSpPr>
          <p:spPr>
            <a:xfrm>
              <a:off x="-10602578" y="205518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E98528CE-6B96-F986-E2A1-57B5705BB923}"/>
                </a:ext>
              </a:extLst>
            </p:cNvPr>
            <p:cNvSpPr/>
            <p:nvPr/>
          </p:nvSpPr>
          <p:spPr>
            <a:xfrm>
              <a:off x="-10902097" y="2262740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AAFFDDF-75FA-952E-DF7B-4DF982259515}"/>
                </a:ext>
              </a:extLst>
            </p:cNvPr>
            <p:cNvSpPr/>
            <p:nvPr/>
          </p:nvSpPr>
          <p:spPr>
            <a:xfrm>
              <a:off x="-9778540" y="204220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9B84E7FA-AD81-4554-102E-4E46CF0CB517}"/>
                </a:ext>
              </a:extLst>
            </p:cNvPr>
            <p:cNvSpPr/>
            <p:nvPr/>
          </p:nvSpPr>
          <p:spPr>
            <a:xfrm>
              <a:off x="-10153381" y="2262740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4D605FE1-9783-80E7-9CEC-B1944213F6C7}"/>
                </a:ext>
              </a:extLst>
            </p:cNvPr>
            <p:cNvSpPr/>
            <p:nvPr/>
          </p:nvSpPr>
          <p:spPr>
            <a:xfrm>
              <a:off x="-12924369" y="1938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870D3D37-8EA5-87EB-807F-23045C32A9D6}"/>
                </a:ext>
              </a:extLst>
            </p:cNvPr>
            <p:cNvSpPr/>
            <p:nvPr/>
          </p:nvSpPr>
          <p:spPr>
            <a:xfrm>
              <a:off x="-12325494" y="204224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5AD3BB06-F436-F737-2310-AA48DB86E4FB}"/>
                </a:ext>
              </a:extLst>
            </p:cNvPr>
            <p:cNvSpPr/>
            <p:nvPr/>
          </p:nvSpPr>
          <p:spPr>
            <a:xfrm>
              <a:off x="-12175654" y="1938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117C4BF-AF54-DE55-A28F-5EEE848B6EDD}"/>
                </a:ext>
              </a:extLst>
            </p:cNvPr>
            <p:cNvSpPr/>
            <p:nvPr/>
          </p:nvSpPr>
          <p:spPr>
            <a:xfrm>
              <a:off x="-10527739" y="20421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429A180E-6C02-DDE5-929F-93A328C273DA}"/>
                </a:ext>
              </a:extLst>
            </p:cNvPr>
            <p:cNvSpPr/>
            <p:nvPr/>
          </p:nvSpPr>
          <p:spPr>
            <a:xfrm>
              <a:off x="-9404183" y="2262765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2EAAF7B-4A2C-6A6E-BED6-00BE094C3910}"/>
                </a:ext>
              </a:extLst>
            </p:cNvPr>
            <p:cNvSpPr/>
            <p:nvPr/>
          </p:nvSpPr>
          <p:spPr>
            <a:xfrm>
              <a:off x="-11276857" y="204220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B370CB7C-AEE6-7F8D-09A8-40439A7AA2DD}"/>
                </a:ext>
              </a:extLst>
            </p:cNvPr>
            <p:cNvSpPr/>
            <p:nvPr/>
          </p:nvSpPr>
          <p:spPr>
            <a:xfrm>
              <a:off x="-12774449" y="19643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EFBAA63-9F0C-93F3-6C3B-7ED282DB1BF2}"/>
                </a:ext>
              </a:extLst>
            </p:cNvPr>
            <p:cNvSpPr/>
            <p:nvPr/>
          </p:nvSpPr>
          <p:spPr>
            <a:xfrm>
              <a:off x="-12325332" y="19643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83CA734C-FABC-303B-1709-531C3587B5F6}"/>
                </a:ext>
              </a:extLst>
            </p:cNvPr>
            <p:cNvSpPr/>
            <p:nvPr/>
          </p:nvSpPr>
          <p:spPr>
            <a:xfrm>
              <a:off x="-11726054" y="204224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D997EE6A-01E0-8055-D213-D4441EDB5429}"/>
                </a:ext>
              </a:extLst>
            </p:cNvPr>
            <p:cNvSpPr/>
            <p:nvPr/>
          </p:nvSpPr>
          <p:spPr>
            <a:xfrm>
              <a:off x="-7681509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4C4EB731-D25F-6409-939D-7780D5EFD137}"/>
                </a:ext>
              </a:extLst>
            </p:cNvPr>
            <p:cNvSpPr/>
            <p:nvPr/>
          </p:nvSpPr>
          <p:spPr>
            <a:xfrm>
              <a:off x="-12475253" y="193843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0855020-2482-4C63-62E1-59D66E8C845A}"/>
                </a:ext>
              </a:extLst>
            </p:cNvPr>
            <p:cNvSpPr/>
            <p:nvPr/>
          </p:nvSpPr>
          <p:spPr>
            <a:xfrm>
              <a:off x="-9704104" y="226278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4F2B1267-1ACE-201B-3BA1-6701A9398D59}"/>
                </a:ext>
              </a:extLst>
            </p:cNvPr>
            <p:cNvSpPr/>
            <p:nvPr/>
          </p:nvSpPr>
          <p:spPr>
            <a:xfrm>
              <a:off x="-9329182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E19C1262-1809-F1E0-9B57-40901EC47B88}"/>
                </a:ext>
              </a:extLst>
            </p:cNvPr>
            <p:cNvSpPr/>
            <p:nvPr/>
          </p:nvSpPr>
          <p:spPr>
            <a:xfrm>
              <a:off x="-11726054" y="2197858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D2A5422E-5F04-9204-B5F0-086F199C521B}"/>
                </a:ext>
              </a:extLst>
            </p:cNvPr>
            <p:cNvSpPr/>
            <p:nvPr/>
          </p:nvSpPr>
          <p:spPr>
            <a:xfrm>
              <a:off x="-9104262" y="226276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C260A211-7275-BF04-0C25-5979F66D56D0}"/>
                </a:ext>
              </a:extLst>
            </p:cNvPr>
            <p:cNvSpPr/>
            <p:nvPr/>
          </p:nvSpPr>
          <p:spPr>
            <a:xfrm>
              <a:off x="-12399849" y="187356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357B6D10-6AE7-A048-F7A5-A3958CFAA294}"/>
                </a:ext>
              </a:extLst>
            </p:cNvPr>
            <p:cNvSpPr/>
            <p:nvPr/>
          </p:nvSpPr>
          <p:spPr>
            <a:xfrm>
              <a:off x="-7756349" y="21849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CE70E2A6-F347-A475-E7F9-E89A8E18DFD7}"/>
                </a:ext>
              </a:extLst>
            </p:cNvPr>
            <p:cNvSpPr/>
            <p:nvPr/>
          </p:nvSpPr>
          <p:spPr>
            <a:xfrm>
              <a:off x="-10003139" y="228871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954B708C-7042-83FF-2530-9A872C4F62F9}"/>
                </a:ext>
              </a:extLst>
            </p:cNvPr>
            <p:cNvSpPr/>
            <p:nvPr/>
          </p:nvSpPr>
          <p:spPr>
            <a:xfrm>
              <a:off x="-12774529" y="204224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22B9AB0-BDFF-5EA4-E87D-FFE5A6B64947}"/>
                </a:ext>
              </a:extLst>
            </p:cNvPr>
            <p:cNvSpPr/>
            <p:nvPr/>
          </p:nvSpPr>
          <p:spPr>
            <a:xfrm>
              <a:off x="-10153301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90D536CF-7F2E-3CA5-2958-9B0E8DD1C8AC}"/>
                </a:ext>
              </a:extLst>
            </p:cNvPr>
            <p:cNvSpPr/>
            <p:nvPr/>
          </p:nvSpPr>
          <p:spPr>
            <a:xfrm>
              <a:off x="-10452900" y="218494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C67CBB90-01E2-9C3E-ACD1-608D8E5A525A}"/>
                </a:ext>
              </a:extLst>
            </p:cNvPr>
            <p:cNvSpPr/>
            <p:nvPr/>
          </p:nvSpPr>
          <p:spPr>
            <a:xfrm>
              <a:off x="-9329182" y="2042248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F0E766A2-7409-2719-7980-139FCA0F9851}"/>
                </a:ext>
              </a:extLst>
            </p:cNvPr>
            <p:cNvSpPr/>
            <p:nvPr/>
          </p:nvSpPr>
          <p:spPr>
            <a:xfrm>
              <a:off x="-10602417" y="218494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1D3BB701-2C1D-A54D-2FCB-9267841E6BCF}"/>
                </a:ext>
              </a:extLst>
            </p:cNvPr>
            <p:cNvSpPr/>
            <p:nvPr/>
          </p:nvSpPr>
          <p:spPr>
            <a:xfrm>
              <a:off x="-10902097" y="21849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71B0DD2E-A0AB-C184-8EF8-4B6A3C80965B}"/>
                </a:ext>
              </a:extLst>
            </p:cNvPr>
            <p:cNvSpPr/>
            <p:nvPr/>
          </p:nvSpPr>
          <p:spPr>
            <a:xfrm>
              <a:off x="-12624690" y="1886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74D2BFD-86AC-1BAC-BF9A-D85DB9913DE2}"/>
                </a:ext>
              </a:extLst>
            </p:cNvPr>
            <p:cNvSpPr/>
            <p:nvPr/>
          </p:nvSpPr>
          <p:spPr>
            <a:xfrm>
              <a:off x="-8280788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6811E071-DB15-14A8-BC7E-A0002AE18B10}"/>
                </a:ext>
              </a:extLst>
            </p:cNvPr>
            <p:cNvSpPr/>
            <p:nvPr/>
          </p:nvSpPr>
          <p:spPr>
            <a:xfrm>
              <a:off x="-12025572" y="188658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08ED9F6F-0F38-09BA-B866-EBAC185C0747}"/>
                </a:ext>
              </a:extLst>
            </p:cNvPr>
            <p:cNvSpPr/>
            <p:nvPr/>
          </p:nvSpPr>
          <p:spPr>
            <a:xfrm>
              <a:off x="-12250090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C619B58-6791-3D82-6DCE-33D2A584686F}"/>
                </a:ext>
              </a:extLst>
            </p:cNvPr>
            <p:cNvSpPr/>
            <p:nvPr/>
          </p:nvSpPr>
          <p:spPr>
            <a:xfrm>
              <a:off x="-9179665" y="2171933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BF512333-371F-BE3B-A227-05B0A801D9CD}"/>
                </a:ext>
              </a:extLst>
            </p:cNvPr>
            <p:cNvSpPr/>
            <p:nvPr/>
          </p:nvSpPr>
          <p:spPr>
            <a:xfrm>
              <a:off x="-11726135" y="1886551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0245D3A9-E46B-05A3-A6C0-33EE866DFE89}"/>
                </a:ext>
              </a:extLst>
            </p:cNvPr>
            <p:cNvSpPr/>
            <p:nvPr/>
          </p:nvSpPr>
          <p:spPr>
            <a:xfrm>
              <a:off x="-10228060" y="217194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B199C8C-C451-2BED-2250-B0EB8C9A85DA}"/>
                </a:ext>
              </a:extLst>
            </p:cNvPr>
            <p:cNvSpPr/>
            <p:nvPr/>
          </p:nvSpPr>
          <p:spPr>
            <a:xfrm>
              <a:off x="-10377577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A7397EC3-4893-7112-2115-59E77E70DE7C}"/>
                </a:ext>
              </a:extLst>
            </p:cNvPr>
            <p:cNvSpPr/>
            <p:nvPr/>
          </p:nvSpPr>
          <p:spPr>
            <a:xfrm>
              <a:off x="-10003300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66D0F0F-949D-F6FF-9290-9EC4BCF3AB1E}"/>
                </a:ext>
              </a:extLst>
            </p:cNvPr>
            <p:cNvSpPr/>
            <p:nvPr/>
          </p:nvSpPr>
          <p:spPr>
            <a:xfrm>
              <a:off x="-11351616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5692615B-7246-1ED7-9227-13FEB1E00A6D}"/>
                </a:ext>
              </a:extLst>
            </p:cNvPr>
            <p:cNvSpPr/>
            <p:nvPr/>
          </p:nvSpPr>
          <p:spPr>
            <a:xfrm>
              <a:off x="-10677659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481BE04-BABC-E56C-7FAE-6DE542AB64F8}"/>
                </a:ext>
              </a:extLst>
            </p:cNvPr>
            <p:cNvSpPr/>
            <p:nvPr/>
          </p:nvSpPr>
          <p:spPr>
            <a:xfrm>
              <a:off x="-10827419" y="2171941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112BBEE-9347-3879-D4B5-590A6BEE535C}"/>
                </a:ext>
              </a:extLst>
            </p:cNvPr>
            <p:cNvSpPr/>
            <p:nvPr/>
          </p:nvSpPr>
          <p:spPr>
            <a:xfrm>
              <a:off x="-11351535" y="197737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EAA7ED15-2FAD-818A-6818-172DA5A81FA6}"/>
                </a:ext>
              </a:extLst>
            </p:cNvPr>
            <p:cNvSpPr/>
            <p:nvPr/>
          </p:nvSpPr>
          <p:spPr>
            <a:xfrm>
              <a:off x="-11875733" y="2171933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FA95D683-40BA-5BE3-9297-36AA82824712}"/>
                </a:ext>
              </a:extLst>
            </p:cNvPr>
            <p:cNvSpPr/>
            <p:nvPr/>
          </p:nvSpPr>
          <p:spPr>
            <a:xfrm>
              <a:off x="-9104262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08944A6-DDAD-F87B-4EF8-6669BEF329F3}"/>
                </a:ext>
              </a:extLst>
            </p:cNvPr>
            <p:cNvSpPr/>
            <p:nvPr/>
          </p:nvSpPr>
          <p:spPr>
            <a:xfrm>
              <a:off x="-12400091" y="189954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603426D7-4EDC-4687-D9DC-BE9C493CCD07}"/>
                </a:ext>
              </a:extLst>
            </p:cNvPr>
            <p:cNvSpPr/>
            <p:nvPr/>
          </p:nvSpPr>
          <p:spPr>
            <a:xfrm>
              <a:off x="-11351294" y="226278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4FA65735-2276-FE13-2DF6-C3121046AD3D}"/>
                </a:ext>
              </a:extLst>
            </p:cNvPr>
            <p:cNvSpPr/>
            <p:nvPr/>
          </p:nvSpPr>
          <p:spPr>
            <a:xfrm>
              <a:off x="-10602337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6F558925-E91E-7599-8DBE-C154CE456AE8}"/>
                </a:ext>
              </a:extLst>
            </p:cNvPr>
            <p:cNvSpPr/>
            <p:nvPr/>
          </p:nvSpPr>
          <p:spPr>
            <a:xfrm>
              <a:off x="-10452980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1BE48C6B-BFBD-A744-CDB1-179CA0609888}"/>
                </a:ext>
              </a:extLst>
            </p:cNvPr>
            <p:cNvSpPr/>
            <p:nvPr/>
          </p:nvSpPr>
          <p:spPr>
            <a:xfrm>
              <a:off x="-8655468" y="221083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D143C398-665D-F78D-39FB-3EC2ADAA9B72}"/>
                </a:ext>
              </a:extLst>
            </p:cNvPr>
            <p:cNvSpPr/>
            <p:nvPr/>
          </p:nvSpPr>
          <p:spPr>
            <a:xfrm>
              <a:off x="-9703782" y="2055178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D685415-A4ED-4F9C-B03E-01529328398B}"/>
                </a:ext>
              </a:extLst>
            </p:cNvPr>
            <p:cNvSpPr/>
            <p:nvPr/>
          </p:nvSpPr>
          <p:spPr>
            <a:xfrm>
              <a:off x="-9703782" y="215895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3119DDD4-330E-E9A0-1542-24F042FB20FB}"/>
                </a:ext>
              </a:extLst>
            </p:cNvPr>
            <p:cNvSpPr/>
            <p:nvPr/>
          </p:nvSpPr>
          <p:spPr>
            <a:xfrm>
              <a:off x="-9703862" y="1977374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269D9DA9-A42C-EDC6-96B0-5E30C075BA76}"/>
                </a:ext>
              </a:extLst>
            </p:cNvPr>
            <p:cNvSpPr/>
            <p:nvPr/>
          </p:nvSpPr>
          <p:spPr>
            <a:xfrm>
              <a:off x="-11351455" y="189948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B745B4A3-C55E-D5EB-2FD5-2CD058828E35}"/>
                </a:ext>
              </a:extLst>
            </p:cNvPr>
            <p:cNvSpPr/>
            <p:nvPr/>
          </p:nvSpPr>
          <p:spPr>
            <a:xfrm>
              <a:off x="-11351455" y="215895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019C17E4-AA70-3C4B-54FA-26C4B71CAF4F}"/>
                </a:ext>
              </a:extLst>
            </p:cNvPr>
            <p:cNvSpPr/>
            <p:nvPr/>
          </p:nvSpPr>
          <p:spPr>
            <a:xfrm>
              <a:off x="-12325413" y="1990344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2CE61D7A-A730-813D-FB07-E5B73D62E52B}"/>
                </a:ext>
              </a:extLst>
            </p:cNvPr>
            <p:cNvSpPr/>
            <p:nvPr/>
          </p:nvSpPr>
          <p:spPr>
            <a:xfrm>
              <a:off x="-10377819" y="230166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E6F5D38-4836-4E4C-5127-A278021BE39F}"/>
                </a:ext>
              </a:extLst>
            </p:cNvPr>
            <p:cNvSpPr/>
            <p:nvPr/>
          </p:nvSpPr>
          <p:spPr>
            <a:xfrm>
              <a:off x="-12475333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AF3283D7-7A61-A944-02DE-364BE514BC24}"/>
                </a:ext>
              </a:extLst>
            </p:cNvPr>
            <p:cNvSpPr/>
            <p:nvPr/>
          </p:nvSpPr>
          <p:spPr>
            <a:xfrm>
              <a:off x="-11576375" y="1990336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10932DA5-B2A8-DE14-ADD1-886F8A3F8A33}"/>
                </a:ext>
              </a:extLst>
            </p:cNvPr>
            <p:cNvSpPr/>
            <p:nvPr/>
          </p:nvSpPr>
          <p:spPr>
            <a:xfrm>
              <a:off x="-11726135" y="222382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6E6CBA79-2DC4-102E-8345-4BD45C21E357}"/>
                </a:ext>
              </a:extLst>
            </p:cNvPr>
            <p:cNvSpPr/>
            <p:nvPr/>
          </p:nvSpPr>
          <p:spPr>
            <a:xfrm>
              <a:off x="-9329344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6F25EE85-662B-0DB7-83B1-126851A48CC3}"/>
                </a:ext>
              </a:extLst>
            </p:cNvPr>
            <p:cNvSpPr/>
            <p:nvPr/>
          </p:nvSpPr>
          <p:spPr>
            <a:xfrm>
              <a:off x="-11875733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CA9BFF1-0A1A-3085-91BB-06FE40C686CC}"/>
                </a:ext>
              </a:extLst>
            </p:cNvPr>
            <p:cNvSpPr/>
            <p:nvPr/>
          </p:nvSpPr>
          <p:spPr>
            <a:xfrm>
              <a:off x="-9853460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7AE6DAAC-DB18-61F1-7EE0-567959D0652D}"/>
                </a:ext>
              </a:extLst>
            </p:cNvPr>
            <p:cNvSpPr/>
            <p:nvPr/>
          </p:nvSpPr>
          <p:spPr>
            <a:xfrm>
              <a:off x="-9628701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4D798D09-83B1-3AFC-4B5B-FB1EF509234E}"/>
                </a:ext>
              </a:extLst>
            </p:cNvPr>
            <p:cNvSpPr/>
            <p:nvPr/>
          </p:nvSpPr>
          <p:spPr>
            <a:xfrm>
              <a:off x="-11201776" y="195141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56DF7E07-0884-F61D-6303-661866DF29BA}"/>
                </a:ext>
              </a:extLst>
            </p:cNvPr>
            <p:cNvSpPr/>
            <p:nvPr/>
          </p:nvSpPr>
          <p:spPr>
            <a:xfrm>
              <a:off x="-10078300" y="214600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933277A7-DDEB-B6B9-FE4B-25CCA5562FF5}"/>
                </a:ext>
              </a:extLst>
            </p:cNvPr>
            <p:cNvSpPr/>
            <p:nvPr/>
          </p:nvSpPr>
          <p:spPr>
            <a:xfrm>
              <a:off x="-10227818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4386BC76-D962-3D0E-0425-766AC09300A9}"/>
                </a:ext>
              </a:extLst>
            </p:cNvPr>
            <p:cNvSpPr/>
            <p:nvPr/>
          </p:nvSpPr>
          <p:spPr>
            <a:xfrm>
              <a:off x="-10827580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00EAF03C-F2DA-ABEA-DEFC-2648FBDB01BC}"/>
                </a:ext>
              </a:extLst>
            </p:cNvPr>
            <p:cNvSpPr/>
            <p:nvPr/>
          </p:nvSpPr>
          <p:spPr>
            <a:xfrm>
              <a:off x="-10977097" y="214600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C6B188A-24B9-0616-833C-2AA15266CB8F}"/>
                </a:ext>
              </a:extLst>
            </p:cNvPr>
            <p:cNvSpPr/>
            <p:nvPr/>
          </p:nvSpPr>
          <p:spPr>
            <a:xfrm>
              <a:off x="-9179504" y="22497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66A167E7-4E85-FFF0-CFE9-451F7DB5B805}"/>
                </a:ext>
              </a:extLst>
            </p:cNvPr>
            <p:cNvSpPr/>
            <p:nvPr/>
          </p:nvSpPr>
          <p:spPr>
            <a:xfrm>
              <a:off x="-11426536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FCE3167-6BB3-94F0-31D9-25232A090AC6}"/>
                </a:ext>
              </a:extLst>
            </p:cNvPr>
            <p:cNvSpPr/>
            <p:nvPr/>
          </p:nvSpPr>
          <p:spPr>
            <a:xfrm>
              <a:off x="-11726376" y="1938407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23B03F29-AD0D-D465-9F14-EEA073C0AB9A}"/>
                </a:ext>
              </a:extLst>
            </p:cNvPr>
            <p:cNvSpPr/>
            <p:nvPr/>
          </p:nvSpPr>
          <p:spPr>
            <a:xfrm>
              <a:off x="-11726054" y="2146009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9EEE2300-C905-3BF1-D468-1610C9CBC5D6}"/>
                </a:ext>
              </a:extLst>
            </p:cNvPr>
            <p:cNvSpPr/>
            <p:nvPr/>
          </p:nvSpPr>
          <p:spPr>
            <a:xfrm>
              <a:off x="-11650731" y="195142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DCA4497B-5DB6-FF1D-8A91-B1D9C208142A}"/>
                </a:ext>
              </a:extLst>
            </p:cNvPr>
            <p:cNvSpPr/>
            <p:nvPr/>
          </p:nvSpPr>
          <p:spPr>
            <a:xfrm>
              <a:off x="-10677740" y="19903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D694796-1E27-0FC2-B05D-FE78CB964946}"/>
                </a:ext>
              </a:extLst>
            </p:cNvPr>
            <p:cNvSpPr/>
            <p:nvPr/>
          </p:nvSpPr>
          <p:spPr>
            <a:xfrm>
              <a:off x="-9628459" y="22497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0466CDC8-9701-9D42-9270-24CBF4EF8850}"/>
                </a:ext>
              </a:extLst>
            </p:cNvPr>
            <p:cNvSpPr/>
            <p:nvPr/>
          </p:nvSpPr>
          <p:spPr>
            <a:xfrm>
              <a:off x="-10377658" y="19903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9377928-F7AE-13C9-CC0E-D29E4F14F6B3}"/>
                </a:ext>
              </a:extLst>
            </p:cNvPr>
            <p:cNvSpPr/>
            <p:nvPr/>
          </p:nvSpPr>
          <p:spPr>
            <a:xfrm>
              <a:off x="-9853460" y="213299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061D3CD3-06BB-0E1F-24D7-4A89938BEBD5}"/>
                </a:ext>
              </a:extLst>
            </p:cNvPr>
            <p:cNvSpPr/>
            <p:nvPr/>
          </p:nvSpPr>
          <p:spPr>
            <a:xfrm>
              <a:off x="-11201937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AF3286C-76C4-D183-353E-FA6D73F97FD0}"/>
                </a:ext>
              </a:extLst>
            </p:cNvPr>
            <p:cNvSpPr/>
            <p:nvPr/>
          </p:nvSpPr>
          <p:spPr>
            <a:xfrm>
              <a:off x="-9179665" y="206818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3F68B08E-A849-D4BE-B491-ACED71B2220A}"/>
                </a:ext>
              </a:extLst>
            </p:cNvPr>
            <p:cNvSpPr/>
            <p:nvPr/>
          </p:nvSpPr>
          <p:spPr>
            <a:xfrm>
              <a:off x="-9329263" y="222382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3649D7A5-8674-0B1F-76C3-E802350EE7DA}"/>
                </a:ext>
              </a:extLst>
            </p:cNvPr>
            <p:cNvSpPr/>
            <p:nvPr/>
          </p:nvSpPr>
          <p:spPr>
            <a:xfrm>
              <a:off x="-11201937" y="2132999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AC194379-D9AD-5306-6623-92416F930A36}"/>
                </a:ext>
              </a:extLst>
            </p:cNvPr>
            <p:cNvSpPr/>
            <p:nvPr/>
          </p:nvSpPr>
          <p:spPr>
            <a:xfrm>
              <a:off x="-11651215" y="192547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9ECA6E89-12E2-98FD-A38A-4ECB674CB993}"/>
                </a:ext>
              </a:extLst>
            </p:cNvPr>
            <p:cNvSpPr/>
            <p:nvPr/>
          </p:nvSpPr>
          <p:spPr>
            <a:xfrm>
              <a:off x="-11950975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F6591104-18D9-B83E-FEB7-BBEB860E8149}"/>
                </a:ext>
              </a:extLst>
            </p:cNvPr>
            <p:cNvSpPr/>
            <p:nvPr/>
          </p:nvSpPr>
          <p:spPr>
            <a:xfrm>
              <a:off x="-13148968" y="200332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DC6512A3-AC82-66B6-24AA-FE4220D86384}"/>
                </a:ext>
              </a:extLst>
            </p:cNvPr>
            <p:cNvSpPr/>
            <p:nvPr/>
          </p:nvSpPr>
          <p:spPr>
            <a:xfrm>
              <a:off x="-11052339" y="2288713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BDF27F85-F4F4-D8A5-8DA4-A58399CCAD59}"/>
                </a:ext>
              </a:extLst>
            </p:cNvPr>
            <p:cNvSpPr/>
            <p:nvPr/>
          </p:nvSpPr>
          <p:spPr>
            <a:xfrm>
              <a:off x="-12025411" y="1912475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FF68F6AF-5BDB-1AC6-50B0-577DD1BFCDE7}"/>
                </a:ext>
              </a:extLst>
            </p:cNvPr>
            <p:cNvSpPr/>
            <p:nvPr/>
          </p:nvSpPr>
          <p:spPr>
            <a:xfrm>
              <a:off x="-9329182" y="212005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3C2217B4-D72C-CA02-53B3-96165E60F763}"/>
                </a:ext>
              </a:extLst>
            </p:cNvPr>
            <p:cNvSpPr/>
            <p:nvPr/>
          </p:nvSpPr>
          <p:spPr>
            <a:xfrm>
              <a:off x="-12250332" y="2029246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1019DF89-1EA8-5CCE-7996-C0AA7E60A3DB}"/>
                </a:ext>
              </a:extLst>
            </p:cNvPr>
            <p:cNvSpPr/>
            <p:nvPr/>
          </p:nvSpPr>
          <p:spPr>
            <a:xfrm>
              <a:off x="-8579984" y="22238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F0D2322A-0561-5550-753E-62639776FCC4}"/>
                </a:ext>
              </a:extLst>
            </p:cNvPr>
            <p:cNvSpPr/>
            <p:nvPr/>
          </p:nvSpPr>
          <p:spPr>
            <a:xfrm>
              <a:off x="-12399849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59CF074E-6297-7B82-CF42-811D7F0E59BB}"/>
                </a:ext>
              </a:extLst>
            </p:cNvPr>
            <p:cNvSpPr/>
            <p:nvPr/>
          </p:nvSpPr>
          <p:spPr>
            <a:xfrm>
              <a:off x="-11875894" y="1912499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ED88D693-9DB8-607C-7805-847B3E03FC22}"/>
                </a:ext>
              </a:extLst>
            </p:cNvPr>
            <p:cNvSpPr/>
            <p:nvPr/>
          </p:nvSpPr>
          <p:spPr>
            <a:xfrm>
              <a:off x="-12699932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6CFA1882-C5F7-6FBA-9D72-5ECA9AFD2575}"/>
                </a:ext>
              </a:extLst>
            </p:cNvPr>
            <p:cNvSpPr/>
            <p:nvPr/>
          </p:nvSpPr>
          <p:spPr>
            <a:xfrm>
              <a:off x="-9928783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01C7FD54-92E3-028C-A682-1894A596A819}"/>
                </a:ext>
              </a:extLst>
            </p:cNvPr>
            <p:cNvSpPr/>
            <p:nvPr/>
          </p:nvSpPr>
          <p:spPr>
            <a:xfrm>
              <a:off x="-12849852" y="202925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6B349E70-B9B6-BE1C-0C22-F83E100E0FFB}"/>
                </a:ext>
              </a:extLst>
            </p:cNvPr>
            <p:cNvSpPr/>
            <p:nvPr/>
          </p:nvSpPr>
          <p:spPr>
            <a:xfrm>
              <a:off x="-8430708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AD40A23B-2BAA-433D-697D-A79A321FF399}"/>
                </a:ext>
              </a:extLst>
            </p:cNvPr>
            <p:cNvSpPr/>
            <p:nvPr/>
          </p:nvSpPr>
          <p:spPr>
            <a:xfrm>
              <a:off x="-11501294" y="228869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A5E51025-0CCB-7153-DE7F-DA5F4D45D806}"/>
                </a:ext>
              </a:extLst>
            </p:cNvPr>
            <p:cNvSpPr/>
            <p:nvPr/>
          </p:nvSpPr>
          <p:spPr>
            <a:xfrm>
              <a:off x="-9329263" y="20162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42E4E568-53F3-F3BD-32CE-1EC75FFCEC1F}"/>
                </a:ext>
              </a:extLst>
            </p:cNvPr>
            <p:cNvSpPr/>
            <p:nvPr/>
          </p:nvSpPr>
          <p:spPr>
            <a:xfrm>
              <a:off x="-11126615" y="2120045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B097CCA-165A-BE96-54A4-70912BCD6BF0}"/>
                </a:ext>
              </a:extLst>
            </p:cNvPr>
            <p:cNvSpPr/>
            <p:nvPr/>
          </p:nvSpPr>
          <p:spPr>
            <a:xfrm>
              <a:off x="-11351455" y="200334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6BD3E25-DB30-CC9C-804D-ABE1E8D23365}"/>
                </a:ext>
              </a:extLst>
            </p:cNvPr>
            <p:cNvSpPr/>
            <p:nvPr/>
          </p:nvSpPr>
          <p:spPr>
            <a:xfrm>
              <a:off x="-11726054" y="212005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D068CDF7-EEF1-B069-5E43-815E3AD19AED}"/>
                </a:ext>
              </a:extLst>
            </p:cNvPr>
            <p:cNvSpPr/>
            <p:nvPr/>
          </p:nvSpPr>
          <p:spPr>
            <a:xfrm>
              <a:off x="-7981028" y="222384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0825A64D-250A-43DC-AE7D-81B83B36D201}"/>
                </a:ext>
              </a:extLst>
            </p:cNvPr>
            <p:cNvSpPr/>
            <p:nvPr/>
          </p:nvSpPr>
          <p:spPr>
            <a:xfrm>
              <a:off x="-13449050" y="195142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75F588FE-0469-85B4-8D3D-CF2C72751E7D}"/>
                </a:ext>
              </a:extLst>
            </p:cNvPr>
            <p:cNvSpPr/>
            <p:nvPr/>
          </p:nvSpPr>
          <p:spPr>
            <a:xfrm>
              <a:off x="-9703782" y="21070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2EDBBF08-3504-46ED-7F23-996CCD89FD3C}"/>
                </a:ext>
              </a:extLst>
            </p:cNvPr>
            <p:cNvSpPr/>
            <p:nvPr/>
          </p:nvSpPr>
          <p:spPr>
            <a:xfrm>
              <a:off x="-10677418" y="2301667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F858E36-E669-A6B1-5AF8-81ADE5673596}"/>
                </a:ext>
              </a:extLst>
            </p:cNvPr>
            <p:cNvSpPr/>
            <p:nvPr/>
          </p:nvSpPr>
          <p:spPr>
            <a:xfrm>
              <a:off x="-9703782" y="2003346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4DEB69EC-1E13-406F-29DB-EC647D511114}"/>
                </a:ext>
              </a:extLst>
            </p:cNvPr>
            <p:cNvSpPr/>
            <p:nvPr/>
          </p:nvSpPr>
          <p:spPr>
            <a:xfrm>
              <a:off x="-10752176" y="223680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274B5EFB-4C57-4719-1A89-5CA51D7DB7A6}"/>
                </a:ext>
              </a:extLst>
            </p:cNvPr>
            <p:cNvSpPr/>
            <p:nvPr/>
          </p:nvSpPr>
          <p:spPr>
            <a:xfrm>
              <a:off x="-12624851" y="2094097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81E9B193-7725-6C7F-4D51-36D8446D866F}"/>
                </a:ext>
              </a:extLst>
            </p:cNvPr>
            <p:cNvSpPr/>
            <p:nvPr/>
          </p:nvSpPr>
          <p:spPr>
            <a:xfrm>
              <a:off x="-12475333" y="2094097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1D2E4608-7591-6595-0262-02F8728C50F6}"/>
                </a:ext>
              </a:extLst>
            </p:cNvPr>
            <p:cNvSpPr/>
            <p:nvPr/>
          </p:nvSpPr>
          <p:spPr>
            <a:xfrm>
              <a:off x="-11351616" y="2107075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A192E829-5445-0508-1B14-046B4BE5DB70}"/>
                </a:ext>
              </a:extLst>
            </p:cNvPr>
            <p:cNvSpPr/>
            <p:nvPr/>
          </p:nvSpPr>
          <p:spPr>
            <a:xfrm>
              <a:off x="-11426777" y="224977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A837DD9D-80AA-D44D-1A90-D41DE5B98B29}"/>
                </a:ext>
              </a:extLst>
            </p:cNvPr>
            <p:cNvSpPr/>
            <p:nvPr/>
          </p:nvSpPr>
          <p:spPr>
            <a:xfrm>
              <a:off x="-10303060" y="223680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5DEE651F-A7CD-ADBA-4C2D-F934B461D4EB}"/>
                </a:ext>
              </a:extLst>
            </p:cNvPr>
            <p:cNvSpPr/>
            <p:nvPr/>
          </p:nvSpPr>
          <p:spPr>
            <a:xfrm>
              <a:off x="-12924369" y="2016252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9DF4971A-4E40-1514-CC15-A69E8D277253}"/>
                </a:ext>
              </a:extLst>
            </p:cNvPr>
            <p:cNvSpPr/>
            <p:nvPr/>
          </p:nvSpPr>
          <p:spPr>
            <a:xfrm>
              <a:off x="-12624690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96FD22E7-B177-B640-514A-7A6385FF356F}"/>
                </a:ext>
              </a:extLst>
            </p:cNvPr>
            <p:cNvSpPr/>
            <p:nvPr/>
          </p:nvSpPr>
          <p:spPr>
            <a:xfrm>
              <a:off x="-12475172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7707129F-96D7-97B0-0B10-6F6DC33A87A4}"/>
                </a:ext>
              </a:extLst>
            </p:cNvPr>
            <p:cNvSpPr/>
            <p:nvPr/>
          </p:nvSpPr>
          <p:spPr>
            <a:xfrm>
              <a:off x="-12025572" y="201626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F2F4B0D7-4B94-D883-569D-2F1B60713CE5}"/>
                </a:ext>
              </a:extLst>
            </p:cNvPr>
            <p:cNvSpPr/>
            <p:nvPr/>
          </p:nvSpPr>
          <p:spPr>
            <a:xfrm>
              <a:off x="-11726135" y="201627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9E6E22E2-1836-A91C-6B46-6EE26E044C68}"/>
                </a:ext>
              </a:extLst>
            </p:cNvPr>
            <p:cNvSpPr/>
            <p:nvPr/>
          </p:nvSpPr>
          <p:spPr>
            <a:xfrm>
              <a:off x="-8355385" y="2236824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EC9C29C2-D470-6FCF-564D-9A0D01BEB8D6}"/>
                </a:ext>
              </a:extLst>
            </p:cNvPr>
            <p:cNvSpPr/>
            <p:nvPr/>
          </p:nvSpPr>
          <p:spPr>
            <a:xfrm>
              <a:off x="-10827580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FEFB9887-5D9D-D209-C090-03DF19DCA246}"/>
                </a:ext>
              </a:extLst>
            </p:cNvPr>
            <p:cNvSpPr/>
            <p:nvPr/>
          </p:nvSpPr>
          <p:spPr>
            <a:xfrm>
              <a:off x="-11276535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66A5A250-A030-7669-780A-CF9FFF0920EE}"/>
                </a:ext>
              </a:extLst>
            </p:cNvPr>
            <p:cNvSpPr/>
            <p:nvPr/>
          </p:nvSpPr>
          <p:spPr>
            <a:xfrm>
              <a:off x="-11426455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476699F7-B00A-893B-C21B-76A8029BBC5A}"/>
                </a:ext>
              </a:extLst>
            </p:cNvPr>
            <p:cNvSpPr/>
            <p:nvPr/>
          </p:nvSpPr>
          <p:spPr>
            <a:xfrm>
              <a:off x="-8655226" y="223681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CDF0766-5BB3-D7C8-6C68-804CFBA6C1BA}"/>
                </a:ext>
              </a:extLst>
            </p:cNvPr>
            <p:cNvSpPr/>
            <p:nvPr/>
          </p:nvSpPr>
          <p:spPr>
            <a:xfrm>
              <a:off x="-8805146" y="223680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25B10F5A-3232-6E6B-CF4F-5018C245B588}"/>
                </a:ext>
              </a:extLst>
            </p:cNvPr>
            <p:cNvSpPr/>
            <p:nvPr/>
          </p:nvSpPr>
          <p:spPr>
            <a:xfrm>
              <a:off x="-10377658" y="227572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49A371CF-FB6E-343B-411D-187AE761F38E}"/>
                </a:ext>
              </a:extLst>
            </p:cNvPr>
            <p:cNvSpPr/>
            <p:nvPr/>
          </p:nvSpPr>
          <p:spPr>
            <a:xfrm>
              <a:off x="-8056189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2D3A1B03-9E48-D89F-58A1-AFC6C1FF5141}"/>
                </a:ext>
              </a:extLst>
            </p:cNvPr>
            <p:cNvSpPr/>
            <p:nvPr/>
          </p:nvSpPr>
          <p:spPr>
            <a:xfrm>
              <a:off x="-8954503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94518296-029D-2C95-D06A-4F76A98DE318}"/>
                </a:ext>
              </a:extLst>
            </p:cNvPr>
            <p:cNvSpPr/>
            <p:nvPr/>
          </p:nvSpPr>
          <p:spPr>
            <a:xfrm>
              <a:off x="-9104262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2FE360B-6FE4-2BC1-A09A-4D67CEAF38E9}"/>
                </a:ext>
              </a:extLst>
            </p:cNvPr>
            <p:cNvSpPr/>
            <p:nvPr/>
          </p:nvSpPr>
          <p:spPr>
            <a:xfrm>
              <a:off x="-10078542" y="227570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E2034697-4187-0427-319C-85174C8A0499}"/>
                </a:ext>
              </a:extLst>
            </p:cNvPr>
            <p:cNvSpPr/>
            <p:nvPr/>
          </p:nvSpPr>
          <p:spPr>
            <a:xfrm>
              <a:off x="-9478861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A6D0FB4A-8BDE-0047-C347-5B778CC758D1}"/>
                </a:ext>
              </a:extLst>
            </p:cNvPr>
            <p:cNvSpPr/>
            <p:nvPr/>
          </p:nvSpPr>
          <p:spPr>
            <a:xfrm>
              <a:off x="-7906350" y="223680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93B918B8-8406-F1CB-9B75-7F38465AD3D1}"/>
                </a:ext>
              </a:extLst>
            </p:cNvPr>
            <p:cNvSpPr/>
            <p:nvPr/>
          </p:nvSpPr>
          <p:spPr>
            <a:xfrm>
              <a:off x="-9179745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6F1E69A3-3C94-C316-65B1-2CA5869B1F6D}"/>
                </a:ext>
              </a:extLst>
            </p:cNvPr>
            <p:cNvSpPr/>
            <p:nvPr/>
          </p:nvSpPr>
          <p:spPr>
            <a:xfrm>
              <a:off x="-12325413" y="201625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1085A354-B074-CD76-0037-7E1B38DB31C8}"/>
                </a:ext>
              </a:extLst>
            </p:cNvPr>
            <p:cNvSpPr/>
            <p:nvPr/>
          </p:nvSpPr>
          <p:spPr>
            <a:xfrm>
              <a:off x="-9703782" y="22367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6826BCCC-A32F-33B9-8D34-3D14D2B8D93A}"/>
                </a:ext>
              </a:extLst>
            </p:cNvPr>
            <p:cNvSpPr/>
            <p:nvPr/>
          </p:nvSpPr>
          <p:spPr>
            <a:xfrm>
              <a:off x="-11576375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69914A04-52A9-377D-87C7-E435C3557A29}"/>
                </a:ext>
              </a:extLst>
            </p:cNvPr>
            <p:cNvSpPr/>
            <p:nvPr/>
          </p:nvSpPr>
          <p:spPr>
            <a:xfrm>
              <a:off x="-10677498" y="201625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68AD2C6C-B59A-3ADB-9B6E-B74906629B17}"/>
                </a:ext>
              </a:extLst>
            </p:cNvPr>
            <p:cNvSpPr/>
            <p:nvPr/>
          </p:nvSpPr>
          <p:spPr>
            <a:xfrm>
              <a:off x="-12774288" y="201626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84EA598-F291-4821-A820-B3BFAA0D9CC0}"/>
                </a:ext>
              </a:extLst>
            </p:cNvPr>
            <p:cNvSpPr/>
            <p:nvPr/>
          </p:nvSpPr>
          <p:spPr>
            <a:xfrm>
              <a:off x="-11875491" y="20940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2F8E0731-6CAE-E5D7-1451-29DB0D281135}"/>
                </a:ext>
              </a:extLst>
            </p:cNvPr>
            <p:cNvSpPr/>
            <p:nvPr/>
          </p:nvSpPr>
          <p:spPr>
            <a:xfrm>
              <a:off x="-10377658" y="201626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35D2E4B5-CD6B-317B-3C38-544155846A3A}"/>
                </a:ext>
              </a:extLst>
            </p:cNvPr>
            <p:cNvSpPr/>
            <p:nvPr/>
          </p:nvSpPr>
          <p:spPr>
            <a:xfrm>
              <a:off x="-10452819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B910731F-B127-D41C-1D14-AF5B6E88A1D0}"/>
                </a:ext>
              </a:extLst>
            </p:cNvPr>
            <p:cNvSpPr/>
            <p:nvPr/>
          </p:nvSpPr>
          <p:spPr>
            <a:xfrm>
              <a:off x="-10602417" y="2236776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92B0A7BC-E08B-8F4E-19D9-E75B76BD4443}"/>
                </a:ext>
              </a:extLst>
            </p:cNvPr>
            <p:cNvSpPr/>
            <p:nvPr/>
          </p:nvSpPr>
          <p:spPr>
            <a:xfrm>
              <a:off x="-11501133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733DBF9E-B51A-E7AC-8D2E-D219C113A687}"/>
                </a:ext>
              </a:extLst>
            </p:cNvPr>
            <p:cNvSpPr/>
            <p:nvPr/>
          </p:nvSpPr>
          <p:spPr>
            <a:xfrm>
              <a:off x="-12325332" y="209408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2A4EEC32-C071-131A-B7A7-DA05379AD06D}"/>
                </a:ext>
              </a:extLst>
            </p:cNvPr>
            <p:cNvSpPr/>
            <p:nvPr/>
          </p:nvSpPr>
          <p:spPr>
            <a:xfrm>
              <a:off x="-11202018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C971BAA7-A524-E09C-CCBE-11DFF144AA7F}"/>
                </a:ext>
              </a:extLst>
            </p:cNvPr>
            <p:cNvSpPr/>
            <p:nvPr/>
          </p:nvSpPr>
          <p:spPr>
            <a:xfrm>
              <a:off x="-8954664" y="208115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7B6CE0A-7F38-6CAC-390D-5C42B12731F1}"/>
                </a:ext>
              </a:extLst>
            </p:cNvPr>
            <p:cNvSpPr/>
            <p:nvPr/>
          </p:nvSpPr>
          <p:spPr>
            <a:xfrm>
              <a:off x="-13074370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8EB4EC30-7336-8BD0-C095-23CD80ABACD5}"/>
                </a:ext>
              </a:extLst>
            </p:cNvPr>
            <p:cNvSpPr/>
            <p:nvPr/>
          </p:nvSpPr>
          <p:spPr>
            <a:xfrm>
              <a:off x="-10752176" y="210712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BA47D6A-A9D9-2485-D14A-473598782F75}"/>
                </a:ext>
              </a:extLst>
            </p:cNvPr>
            <p:cNvSpPr/>
            <p:nvPr/>
          </p:nvSpPr>
          <p:spPr>
            <a:xfrm>
              <a:off x="-9928783" y="227571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3B767A0D-F2AB-1ACD-479D-2B6322829B57}"/>
                </a:ext>
              </a:extLst>
            </p:cNvPr>
            <p:cNvSpPr/>
            <p:nvPr/>
          </p:nvSpPr>
          <p:spPr>
            <a:xfrm>
              <a:off x="-11576375" y="204224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D4E96472-D7C1-7616-AE0C-3D01FD6B52AD}"/>
                </a:ext>
              </a:extLst>
            </p:cNvPr>
            <p:cNvSpPr/>
            <p:nvPr/>
          </p:nvSpPr>
          <p:spPr>
            <a:xfrm>
              <a:off x="-10303060" y="210712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13811FB-6F42-DA2D-F883-05DC118F95F3}"/>
                </a:ext>
              </a:extLst>
            </p:cNvPr>
            <p:cNvSpPr/>
            <p:nvPr/>
          </p:nvSpPr>
          <p:spPr>
            <a:xfrm>
              <a:off x="-10227657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F208EF8-FAE8-0990-EC6B-C970528CB645}"/>
                </a:ext>
              </a:extLst>
            </p:cNvPr>
            <p:cNvSpPr/>
            <p:nvPr/>
          </p:nvSpPr>
          <p:spPr>
            <a:xfrm>
              <a:off x="-11351294" y="22367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2511B546-5D65-2689-0601-000485C37CA3}"/>
                </a:ext>
              </a:extLst>
            </p:cNvPr>
            <p:cNvSpPr/>
            <p:nvPr/>
          </p:nvSpPr>
          <p:spPr>
            <a:xfrm>
              <a:off x="-9853219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B8DA2890-B66D-0942-0068-CBE31B77C586}"/>
                </a:ext>
              </a:extLst>
            </p:cNvPr>
            <p:cNvSpPr/>
            <p:nvPr/>
          </p:nvSpPr>
          <p:spPr>
            <a:xfrm>
              <a:off x="-10677498" y="227571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F27095ED-988C-D8F5-008B-02A39C159DE9}"/>
                </a:ext>
              </a:extLst>
            </p:cNvPr>
            <p:cNvSpPr/>
            <p:nvPr/>
          </p:nvSpPr>
          <p:spPr>
            <a:xfrm>
              <a:off x="-9554103" y="21071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BEAA31ED-09C2-E76E-C340-C01C3843D4D6}"/>
                </a:ext>
              </a:extLst>
            </p:cNvPr>
            <p:cNvSpPr/>
            <p:nvPr/>
          </p:nvSpPr>
          <p:spPr>
            <a:xfrm>
              <a:off x="-9778702" y="2016276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621A6541-5BDE-1DEF-993E-0DEA9A148771}"/>
                </a:ext>
              </a:extLst>
            </p:cNvPr>
            <p:cNvSpPr/>
            <p:nvPr/>
          </p:nvSpPr>
          <p:spPr>
            <a:xfrm>
              <a:off x="-10302979" y="200330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7343698F-98AD-AC3D-FA5C-145A452E0A9A}"/>
                </a:ext>
              </a:extLst>
            </p:cNvPr>
            <p:cNvSpPr/>
            <p:nvPr/>
          </p:nvSpPr>
          <p:spPr>
            <a:xfrm>
              <a:off x="-7831027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9EE1F576-AA69-38DB-661E-0E0F040E371C}"/>
                </a:ext>
              </a:extLst>
            </p:cNvPr>
            <p:cNvSpPr/>
            <p:nvPr/>
          </p:nvSpPr>
          <p:spPr>
            <a:xfrm>
              <a:off x="-10452819" y="200333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3474A37B-8EED-9226-F475-822B9464799E}"/>
                </a:ext>
              </a:extLst>
            </p:cNvPr>
            <p:cNvSpPr/>
            <p:nvPr/>
          </p:nvSpPr>
          <p:spPr>
            <a:xfrm>
              <a:off x="-10602417" y="200333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CAA27DAF-5CEF-518F-A4F8-525FF503106F}"/>
                </a:ext>
              </a:extLst>
            </p:cNvPr>
            <p:cNvSpPr/>
            <p:nvPr/>
          </p:nvSpPr>
          <p:spPr>
            <a:xfrm>
              <a:off x="-10752176" y="200331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F2D6F423-7493-986B-2C34-FCCB9502C091}"/>
                </a:ext>
              </a:extLst>
            </p:cNvPr>
            <p:cNvSpPr/>
            <p:nvPr/>
          </p:nvSpPr>
          <p:spPr>
            <a:xfrm>
              <a:off x="-11276293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480480F7-9954-7B01-5AB9-44F32E1CD4A3}"/>
                </a:ext>
              </a:extLst>
            </p:cNvPr>
            <p:cNvSpPr/>
            <p:nvPr/>
          </p:nvSpPr>
          <p:spPr>
            <a:xfrm>
              <a:off x="-13149048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CFB3F274-D696-9652-C0BB-58E4B9BB466B}"/>
                </a:ext>
              </a:extLst>
            </p:cNvPr>
            <p:cNvSpPr/>
            <p:nvPr/>
          </p:nvSpPr>
          <p:spPr>
            <a:xfrm>
              <a:off x="-9628862" y="20162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BE1BCC0F-FFBB-1B7A-3F36-3B3E180E6A10}"/>
                </a:ext>
              </a:extLst>
            </p:cNvPr>
            <p:cNvSpPr/>
            <p:nvPr/>
          </p:nvSpPr>
          <p:spPr>
            <a:xfrm>
              <a:off x="-11126776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30DB399D-2282-C3E8-8009-D5034C6FDEE0}"/>
                </a:ext>
              </a:extLst>
            </p:cNvPr>
            <p:cNvSpPr/>
            <p:nvPr/>
          </p:nvSpPr>
          <p:spPr>
            <a:xfrm>
              <a:off x="-9628862" y="227573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27A2FCA5-5FAC-D7FD-8974-0AFE2FA16333}"/>
                </a:ext>
              </a:extLst>
            </p:cNvPr>
            <p:cNvSpPr/>
            <p:nvPr/>
          </p:nvSpPr>
          <p:spPr>
            <a:xfrm>
              <a:off x="-10976694" y="227570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DE9CEA2-37B2-AC37-B767-1594D2239E5F}"/>
                </a:ext>
              </a:extLst>
            </p:cNvPr>
            <p:cNvSpPr/>
            <p:nvPr/>
          </p:nvSpPr>
          <p:spPr>
            <a:xfrm>
              <a:off x="-11426697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DB40432-D156-2611-E462-C0AFE5713A60}"/>
                </a:ext>
              </a:extLst>
            </p:cNvPr>
            <p:cNvSpPr/>
            <p:nvPr/>
          </p:nvSpPr>
          <p:spPr>
            <a:xfrm>
              <a:off x="-12849933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A91409B-3ACD-81ED-90A9-DB98CCB5B8A1}"/>
                </a:ext>
              </a:extLst>
            </p:cNvPr>
            <p:cNvSpPr/>
            <p:nvPr/>
          </p:nvSpPr>
          <p:spPr>
            <a:xfrm>
              <a:off x="-10976936" y="21200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32517E9A-1378-60B6-63D1-64F443A4F336}"/>
                </a:ext>
              </a:extLst>
            </p:cNvPr>
            <p:cNvSpPr/>
            <p:nvPr/>
          </p:nvSpPr>
          <p:spPr>
            <a:xfrm>
              <a:off x="-8280868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044DA278-AE92-9D7E-6BDA-4C8279CCD153}"/>
                </a:ext>
              </a:extLst>
            </p:cNvPr>
            <p:cNvSpPr/>
            <p:nvPr/>
          </p:nvSpPr>
          <p:spPr>
            <a:xfrm>
              <a:off x="-9478700" y="227571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EF59BC48-F211-6D2E-92E7-6BA747BD4C16}"/>
                </a:ext>
              </a:extLst>
            </p:cNvPr>
            <p:cNvSpPr/>
            <p:nvPr/>
          </p:nvSpPr>
          <p:spPr>
            <a:xfrm>
              <a:off x="-11950894" y="200330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BE6B9A1-A59C-82F0-BAD3-8AFAA92B6910}"/>
                </a:ext>
              </a:extLst>
            </p:cNvPr>
            <p:cNvSpPr/>
            <p:nvPr/>
          </p:nvSpPr>
          <p:spPr>
            <a:xfrm>
              <a:off x="-12699771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28EAF3DB-A7B6-2651-2030-E55B532B6A8D}"/>
                </a:ext>
              </a:extLst>
            </p:cNvPr>
            <p:cNvSpPr/>
            <p:nvPr/>
          </p:nvSpPr>
          <p:spPr>
            <a:xfrm>
              <a:off x="-10976775" y="19384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6945F272-E4E7-656C-FA7A-89DB826C4687}"/>
                </a:ext>
              </a:extLst>
            </p:cNvPr>
            <p:cNvSpPr/>
            <p:nvPr/>
          </p:nvSpPr>
          <p:spPr>
            <a:xfrm>
              <a:off x="-10078139" y="21200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F11E1376-5346-658F-BEEB-94882FC5AA85}"/>
                </a:ext>
              </a:extLst>
            </p:cNvPr>
            <p:cNvSpPr/>
            <p:nvPr/>
          </p:nvSpPr>
          <p:spPr>
            <a:xfrm>
              <a:off x="-12399930" y="19254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26A1B2AD-4704-6664-EA92-98E389B5EB51}"/>
                </a:ext>
              </a:extLst>
            </p:cNvPr>
            <p:cNvSpPr/>
            <p:nvPr/>
          </p:nvSpPr>
          <p:spPr>
            <a:xfrm>
              <a:off x="-11126373" y="227572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C134210A-0FFE-E19F-6981-09943B644A57}"/>
                </a:ext>
              </a:extLst>
            </p:cNvPr>
            <p:cNvSpPr/>
            <p:nvPr/>
          </p:nvSpPr>
          <p:spPr>
            <a:xfrm>
              <a:off x="-12700093" y="19514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94F7D06C-9896-5A74-F881-A7B8806FC539}"/>
                </a:ext>
              </a:extLst>
            </p:cNvPr>
            <p:cNvSpPr/>
            <p:nvPr/>
          </p:nvSpPr>
          <p:spPr>
            <a:xfrm>
              <a:off x="-12250090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1DE3F67-F9AA-CA32-0845-87AF0E928288}"/>
                </a:ext>
              </a:extLst>
            </p:cNvPr>
            <p:cNvSpPr/>
            <p:nvPr/>
          </p:nvSpPr>
          <p:spPr>
            <a:xfrm>
              <a:off x="-12100814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0E37CEBE-FF72-BC3C-DDFE-893EC2A12254}"/>
                </a:ext>
              </a:extLst>
            </p:cNvPr>
            <p:cNvSpPr/>
            <p:nvPr/>
          </p:nvSpPr>
          <p:spPr>
            <a:xfrm>
              <a:off x="-8729743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89AC4A15-8693-DC87-50EF-0C7A91C7B51C}"/>
                </a:ext>
              </a:extLst>
            </p:cNvPr>
            <p:cNvSpPr/>
            <p:nvPr/>
          </p:nvSpPr>
          <p:spPr>
            <a:xfrm>
              <a:off x="-12400091" y="200331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8D497B35-78A9-10F5-8AA4-3C2A55951AE7}"/>
                </a:ext>
              </a:extLst>
            </p:cNvPr>
            <p:cNvSpPr/>
            <p:nvPr/>
          </p:nvSpPr>
          <p:spPr>
            <a:xfrm>
              <a:off x="-11126534" y="193843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52994772-37EC-8EAD-B5D5-BF95EC95AF9C}"/>
                </a:ext>
              </a:extLst>
            </p:cNvPr>
            <p:cNvSpPr/>
            <p:nvPr/>
          </p:nvSpPr>
          <p:spPr>
            <a:xfrm>
              <a:off x="-12100412" y="208115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D7B5D535-E154-577E-6219-5B42A476A0C2}"/>
                </a:ext>
              </a:extLst>
            </p:cNvPr>
            <p:cNvSpPr/>
            <p:nvPr/>
          </p:nvSpPr>
          <p:spPr>
            <a:xfrm>
              <a:off x="-11951055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B1F1A0AF-E156-A78C-CC77-6ABECF0AA713}"/>
                </a:ext>
              </a:extLst>
            </p:cNvPr>
            <p:cNvSpPr/>
            <p:nvPr/>
          </p:nvSpPr>
          <p:spPr>
            <a:xfrm>
              <a:off x="-10901936" y="228871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658646AE-FA82-E655-9E16-E7518996EF96}"/>
                </a:ext>
              </a:extLst>
            </p:cNvPr>
            <p:cNvSpPr/>
            <p:nvPr/>
          </p:nvSpPr>
          <p:spPr>
            <a:xfrm>
              <a:off x="-1195073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8DB1D07-0526-5E8E-3D64-4893E5CE3DB9}"/>
                </a:ext>
              </a:extLst>
            </p:cNvPr>
            <p:cNvSpPr/>
            <p:nvPr/>
          </p:nvSpPr>
          <p:spPr>
            <a:xfrm>
              <a:off x="-12400333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D995787B-8037-A8A1-20EF-A103C5C534B1}"/>
                </a:ext>
              </a:extLst>
            </p:cNvPr>
            <p:cNvSpPr/>
            <p:nvPr/>
          </p:nvSpPr>
          <p:spPr>
            <a:xfrm>
              <a:off x="-9029584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A08399E9-1E3E-DABD-AB9D-D2A5BCC2B0FF}"/>
                </a:ext>
              </a:extLst>
            </p:cNvPr>
            <p:cNvSpPr/>
            <p:nvPr/>
          </p:nvSpPr>
          <p:spPr>
            <a:xfrm>
              <a:off x="-1150113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589A10B1-B21A-4041-58C8-8FA592A1B536}"/>
                </a:ext>
              </a:extLst>
            </p:cNvPr>
            <p:cNvSpPr/>
            <p:nvPr/>
          </p:nvSpPr>
          <p:spPr>
            <a:xfrm>
              <a:off x="-11950814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F2420EEB-FD5C-5529-A98D-EEF9C4B91187}"/>
                </a:ext>
              </a:extLst>
            </p:cNvPr>
            <p:cNvSpPr/>
            <p:nvPr/>
          </p:nvSpPr>
          <p:spPr>
            <a:xfrm>
              <a:off x="-11650973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C3745674-64B6-835E-83A5-5FD4130F648D}"/>
                </a:ext>
              </a:extLst>
            </p:cNvPr>
            <p:cNvSpPr/>
            <p:nvPr/>
          </p:nvSpPr>
          <p:spPr>
            <a:xfrm>
              <a:off x="-9179665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FCF30A05-1A9C-AB31-2FB1-C57F7135C625}"/>
                </a:ext>
              </a:extLst>
            </p:cNvPr>
            <p:cNvSpPr/>
            <p:nvPr/>
          </p:nvSpPr>
          <p:spPr>
            <a:xfrm>
              <a:off x="-9928541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3F552C44-E1DC-6160-382B-4503D33A3186}"/>
                </a:ext>
              </a:extLst>
            </p:cNvPr>
            <p:cNvSpPr/>
            <p:nvPr/>
          </p:nvSpPr>
          <p:spPr>
            <a:xfrm>
              <a:off x="-9628781" y="222384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05DFD036-BE86-CBD1-1994-8171638670E8}"/>
                </a:ext>
              </a:extLst>
            </p:cNvPr>
            <p:cNvSpPr/>
            <p:nvPr/>
          </p:nvSpPr>
          <p:spPr>
            <a:xfrm>
              <a:off x="-10602578" y="21330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3174582-861D-FD95-AABB-CEC874533087}"/>
                </a:ext>
              </a:extLst>
            </p:cNvPr>
            <p:cNvSpPr/>
            <p:nvPr/>
          </p:nvSpPr>
          <p:spPr>
            <a:xfrm>
              <a:off x="-10452739" y="213301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B7ED5D50-A1CB-2DD3-4E63-6A4EF483B4B5}"/>
                </a:ext>
              </a:extLst>
            </p:cNvPr>
            <p:cNvSpPr/>
            <p:nvPr/>
          </p:nvSpPr>
          <p:spPr>
            <a:xfrm>
              <a:off x="-12175493" y="1912507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7F7E0BA2-EF8C-FAB2-79F8-3C47E209F962}"/>
                </a:ext>
              </a:extLst>
            </p:cNvPr>
            <p:cNvSpPr/>
            <p:nvPr/>
          </p:nvSpPr>
          <p:spPr>
            <a:xfrm>
              <a:off x="-9928783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4199DD5-3FD3-9981-36FC-9FB65FBD9F30}"/>
                </a:ext>
              </a:extLst>
            </p:cNvPr>
            <p:cNvSpPr/>
            <p:nvPr/>
          </p:nvSpPr>
          <p:spPr>
            <a:xfrm>
              <a:off x="-10227657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A942190D-83C9-3777-E6A1-8481F3CA8766}"/>
                </a:ext>
              </a:extLst>
            </p:cNvPr>
            <p:cNvSpPr/>
            <p:nvPr/>
          </p:nvSpPr>
          <p:spPr>
            <a:xfrm>
              <a:off x="-9478861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FFBAE59F-826C-AAC6-B691-33FC8014B72D}"/>
                </a:ext>
              </a:extLst>
            </p:cNvPr>
            <p:cNvSpPr/>
            <p:nvPr/>
          </p:nvSpPr>
          <p:spPr>
            <a:xfrm>
              <a:off x="-11052259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216ADBB9-69B0-620E-777C-B8F59881060A}"/>
                </a:ext>
              </a:extLst>
            </p:cNvPr>
            <p:cNvSpPr/>
            <p:nvPr/>
          </p:nvSpPr>
          <p:spPr>
            <a:xfrm>
              <a:off x="-955410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0A31C674-BC2D-631E-CA97-53AC38AD5984}"/>
                </a:ext>
              </a:extLst>
            </p:cNvPr>
            <p:cNvSpPr/>
            <p:nvPr/>
          </p:nvSpPr>
          <p:spPr>
            <a:xfrm>
              <a:off x="-10377658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E124C62E-9732-2F82-0B23-0DC4A9A14037}"/>
                </a:ext>
              </a:extLst>
            </p:cNvPr>
            <p:cNvSpPr/>
            <p:nvPr/>
          </p:nvSpPr>
          <p:spPr>
            <a:xfrm>
              <a:off x="-10527578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B6E55627-D0E2-2AF1-BF64-F9EF366B2B4C}"/>
                </a:ext>
              </a:extLst>
            </p:cNvPr>
            <p:cNvSpPr/>
            <p:nvPr/>
          </p:nvSpPr>
          <p:spPr>
            <a:xfrm>
              <a:off x="-9104503" y="21329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6D240EC7-7D63-E805-BD72-D821AD65E71C}"/>
                </a:ext>
              </a:extLst>
            </p:cNvPr>
            <p:cNvSpPr/>
            <p:nvPr/>
          </p:nvSpPr>
          <p:spPr>
            <a:xfrm>
              <a:off x="-9928461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FA80C0A8-4A88-D8D3-0D27-7CA08C203899}"/>
                </a:ext>
              </a:extLst>
            </p:cNvPr>
            <p:cNvSpPr/>
            <p:nvPr/>
          </p:nvSpPr>
          <p:spPr>
            <a:xfrm>
              <a:off x="-11426455" y="2275735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E3A3C08D-4A29-7B4E-7857-E2CE5FC10E01}"/>
                </a:ext>
              </a:extLst>
            </p:cNvPr>
            <p:cNvSpPr/>
            <p:nvPr/>
          </p:nvSpPr>
          <p:spPr>
            <a:xfrm>
              <a:off x="-10677498" y="222385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2DAC3F91-D130-FC0C-D5DE-F1565DD0D68F}"/>
                </a:ext>
              </a:extLst>
            </p:cNvPr>
            <p:cNvSpPr/>
            <p:nvPr/>
          </p:nvSpPr>
          <p:spPr>
            <a:xfrm>
              <a:off x="-1217525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E26F8E2-88FB-E87E-F83C-2097BC477BFD}"/>
                </a:ext>
              </a:extLst>
            </p:cNvPr>
            <p:cNvSpPr/>
            <p:nvPr/>
          </p:nvSpPr>
          <p:spPr>
            <a:xfrm>
              <a:off x="-10827580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B3AEFEE4-A9F4-F4E5-4E6E-66A618BA20E8}"/>
                </a:ext>
              </a:extLst>
            </p:cNvPr>
            <p:cNvSpPr/>
            <p:nvPr/>
          </p:nvSpPr>
          <p:spPr>
            <a:xfrm>
              <a:off x="-11875491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6D30344E-1EC4-4341-AD8D-0619601E0223}"/>
                </a:ext>
              </a:extLst>
            </p:cNvPr>
            <p:cNvSpPr/>
            <p:nvPr/>
          </p:nvSpPr>
          <p:spPr>
            <a:xfrm>
              <a:off x="-10752096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2733A298-DF08-64E2-F2F4-943C439A24F9}"/>
                </a:ext>
              </a:extLst>
            </p:cNvPr>
            <p:cNvSpPr/>
            <p:nvPr/>
          </p:nvSpPr>
          <p:spPr>
            <a:xfrm>
              <a:off x="-11576375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F3DD84EB-A185-044D-7591-972732FB59CE}"/>
                </a:ext>
              </a:extLst>
            </p:cNvPr>
            <p:cNvSpPr/>
            <p:nvPr/>
          </p:nvSpPr>
          <p:spPr>
            <a:xfrm>
              <a:off x="-9928622" y="230167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43197AA4-E5CD-D440-1CAB-9D11125895A9}"/>
                </a:ext>
              </a:extLst>
            </p:cNvPr>
            <p:cNvSpPr/>
            <p:nvPr/>
          </p:nvSpPr>
          <p:spPr>
            <a:xfrm>
              <a:off x="-1127645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ACE4F2DA-2EE5-4BEB-9041-C80974A6FE23}"/>
                </a:ext>
              </a:extLst>
            </p:cNvPr>
            <p:cNvSpPr/>
            <p:nvPr/>
          </p:nvSpPr>
          <p:spPr>
            <a:xfrm>
              <a:off x="-11126373" y="2223862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5DC3CAF6-4109-3D16-C7BE-1CCF5FAD4D4B}"/>
                </a:ext>
              </a:extLst>
            </p:cNvPr>
            <p:cNvSpPr/>
            <p:nvPr/>
          </p:nvSpPr>
          <p:spPr>
            <a:xfrm>
              <a:off x="-10303221" y="202927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BDCD2E7C-986D-8D28-939C-3DC90388986E}"/>
                </a:ext>
              </a:extLst>
            </p:cNvPr>
            <p:cNvSpPr/>
            <p:nvPr/>
          </p:nvSpPr>
          <p:spPr>
            <a:xfrm>
              <a:off x="-11576537" y="227571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A67CC089-01C1-29E8-0B44-72C5D4B63770}"/>
                </a:ext>
              </a:extLst>
            </p:cNvPr>
            <p:cNvSpPr/>
            <p:nvPr/>
          </p:nvSpPr>
          <p:spPr>
            <a:xfrm>
              <a:off x="-10677579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F4969FBC-3088-5E24-A15E-B596083FA4AC}"/>
                </a:ext>
              </a:extLst>
            </p:cNvPr>
            <p:cNvSpPr/>
            <p:nvPr/>
          </p:nvSpPr>
          <p:spPr>
            <a:xfrm>
              <a:off x="-10527578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2F50343-F18F-4E5E-E18E-713B8098536A}"/>
                </a:ext>
              </a:extLst>
            </p:cNvPr>
            <p:cNvSpPr/>
            <p:nvPr/>
          </p:nvSpPr>
          <p:spPr>
            <a:xfrm>
              <a:off x="-10377658" y="21460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A7C6B2BF-48BD-3533-D342-951370893D24}"/>
                </a:ext>
              </a:extLst>
            </p:cNvPr>
            <p:cNvSpPr/>
            <p:nvPr/>
          </p:nvSpPr>
          <p:spPr>
            <a:xfrm>
              <a:off x="-11126776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9F3380A4-9ABC-89A7-8F10-18D19FBF120A}"/>
                </a:ext>
              </a:extLst>
            </p:cNvPr>
            <p:cNvSpPr/>
            <p:nvPr/>
          </p:nvSpPr>
          <p:spPr>
            <a:xfrm>
              <a:off x="-9030067" y="22497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ED8BD266-B7A3-A281-2B02-D15210109103}"/>
                </a:ext>
              </a:extLst>
            </p:cNvPr>
            <p:cNvSpPr/>
            <p:nvPr/>
          </p:nvSpPr>
          <p:spPr>
            <a:xfrm>
              <a:off x="-10002978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B4E2DB23-B8FC-1C89-D7C0-D7B7B4944058}"/>
                </a:ext>
              </a:extLst>
            </p:cNvPr>
            <p:cNvSpPr/>
            <p:nvPr/>
          </p:nvSpPr>
          <p:spPr>
            <a:xfrm>
              <a:off x="-977862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6875B7A3-F8EA-A1E9-F0FA-BDDA0DAE6881}"/>
                </a:ext>
              </a:extLst>
            </p:cNvPr>
            <p:cNvSpPr/>
            <p:nvPr/>
          </p:nvSpPr>
          <p:spPr>
            <a:xfrm>
              <a:off x="-11576375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C37A21DC-9104-0BF8-593F-BBE342EBE543}"/>
                </a:ext>
              </a:extLst>
            </p:cNvPr>
            <p:cNvSpPr/>
            <p:nvPr/>
          </p:nvSpPr>
          <p:spPr>
            <a:xfrm>
              <a:off x="-9478861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0B1F6D2C-3836-BD7E-6C50-10F7D67C98FF}"/>
                </a:ext>
              </a:extLst>
            </p:cNvPr>
            <p:cNvSpPr/>
            <p:nvPr/>
          </p:nvSpPr>
          <p:spPr>
            <a:xfrm>
              <a:off x="-8730146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4E6ED620-A140-8D63-536B-6DFA962F78AA}"/>
                </a:ext>
              </a:extLst>
            </p:cNvPr>
            <p:cNvSpPr/>
            <p:nvPr/>
          </p:nvSpPr>
          <p:spPr>
            <a:xfrm>
              <a:off x="-9179745" y="214601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C74AA0ED-3426-3116-D994-E5F3409EE2E0}"/>
                </a:ext>
              </a:extLst>
            </p:cNvPr>
            <p:cNvSpPr/>
            <p:nvPr/>
          </p:nvSpPr>
          <p:spPr>
            <a:xfrm>
              <a:off x="-11426375" y="2223846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C6D56B4D-4055-43EC-8D78-88D7C13C06F2}"/>
                </a:ext>
              </a:extLst>
            </p:cNvPr>
            <p:cNvSpPr/>
            <p:nvPr/>
          </p:nvSpPr>
          <p:spPr>
            <a:xfrm>
              <a:off x="-887982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CEA4B9A1-D473-A477-E119-A299A681E664}"/>
                </a:ext>
              </a:extLst>
            </p:cNvPr>
            <p:cNvSpPr/>
            <p:nvPr/>
          </p:nvSpPr>
          <p:spPr>
            <a:xfrm>
              <a:off x="-11202018" y="192550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322D6116-F1B7-823A-9933-09577FC21909}"/>
                </a:ext>
              </a:extLst>
            </p:cNvPr>
            <p:cNvSpPr/>
            <p:nvPr/>
          </p:nvSpPr>
          <p:spPr>
            <a:xfrm>
              <a:off x="-12325574" y="206821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4FC54183-0E7A-CFE2-64EF-B50C9793884D}"/>
                </a:ext>
              </a:extLst>
            </p:cNvPr>
            <p:cNvSpPr/>
            <p:nvPr/>
          </p:nvSpPr>
          <p:spPr>
            <a:xfrm>
              <a:off x="-11052339" y="195144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FF6FDE0-26AA-34BB-716C-DE7FB4A3F5DD}"/>
                </a:ext>
              </a:extLst>
            </p:cNvPr>
            <p:cNvSpPr/>
            <p:nvPr/>
          </p:nvSpPr>
          <p:spPr>
            <a:xfrm>
              <a:off x="-11875572" y="222386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DF503EF2-F603-CA7A-848C-81A95C4411F2}"/>
                </a:ext>
              </a:extLst>
            </p:cNvPr>
            <p:cNvSpPr/>
            <p:nvPr/>
          </p:nvSpPr>
          <p:spPr>
            <a:xfrm>
              <a:off x="-12025331" y="19903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BC891ABD-A99B-930F-EE87-43F6FB7E5ECF}"/>
                </a:ext>
              </a:extLst>
            </p:cNvPr>
            <p:cNvSpPr/>
            <p:nvPr/>
          </p:nvSpPr>
          <p:spPr>
            <a:xfrm>
              <a:off x="-11950733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32816FCC-6DFF-A0C7-69AA-90A627905799}"/>
                </a:ext>
              </a:extLst>
            </p:cNvPr>
            <p:cNvSpPr/>
            <p:nvPr/>
          </p:nvSpPr>
          <p:spPr>
            <a:xfrm>
              <a:off x="-12175493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8061F26-6D36-AD06-6791-2341553E9818}"/>
                </a:ext>
              </a:extLst>
            </p:cNvPr>
            <p:cNvSpPr/>
            <p:nvPr/>
          </p:nvSpPr>
          <p:spPr>
            <a:xfrm>
              <a:off x="-12475092" y="1860610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5A9321FC-1042-C1A1-6F9C-57B2C86F2C23}"/>
                </a:ext>
              </a:extLst>
            </p:cNvPr>
            <p:cNvSpPr/>
            <p:nvPr/>
          </p:nvSpPr>
          <p:spPr>
            <a:xfrm>
              <a:off x="-11501053" y="215897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660B95C5-20F6-D105-4C90-5D434A759C40}"/>
                </a:ext>
              </a:extLst>
            </p:cNvPr>
            <p:cNvSpPr/>
            <p:nvPr/>
          </p:nvSpPr>
          <p:spPr>
            <a:xfrm>
              <a:off x="-8280627" y="2249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94D4F5B1-4DD1-DD55-D3A7-D0A1128B986E}"/>
                </a:ext>
              </a:extLst>
            </p:cNvPr>
            <p:cNvSpPr/>
            <p:nvPr/>
          </p:nvSpPr>
          <p:spPr>
            <a:xfrm>
              <a:off x="-9254263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B3A310C5-DD64-F9E6-E79C-F347FB9E421D}"/>
                </a:ext>
              </a:extLst>
            </p:cNvPr>
            <p:cNvSpPr/>
            <p:nvPr/>
          </p:nvSpPr>
          <p:spPr>
            <a:xfrm>
              <a:off x="-10752418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776C43F9-FAC4-1CEA-DA57-604840C37AAD}"/>
                </a:ext>
              </a:extLst>
            </p:cNvPr>
            <p:cNvSpPr/>
            <p:nvPr/>
          </p:nvSpPr>
          <p:spPr>
            <a:xfrm>
              <a:off x="-11202098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2DA9DF82-9326-5391-51A3-E44BF84958AF}"/>
                </a:ext>
              </a:extLst>
            </p:cNvPr>
            <p:cNvSpPr/>
            <p:nvPr/>
          </p:nvSpPr>
          <p:spPr>
            <a:xfrm>
              <a:off x="-10302899" y="195141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E1EA0164-EC03-65C1-EE1D-0F2AE9CBE260}"/>
                </a:ext>
              </a:extLst>
            </p:cNvPr>
            <p:cNvSpPr/>
            <p:nvPr/>
          </p:nvSpPr>
          <p:spPr>
            <a:xfrm>
              <a:off x="-12924208" y="199035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6BED7508-4503-2D1A-78CC-8C75CC449CAA}"/>
                </a:ext>
              </a:extLst>
            </p:cNvPr>
            <p:cNvSpPr/>
            <p:nvPr/>
          </p:nvSpPr>
          <p:spPr>
            <a:xfrm>
              <a:off x="-8355305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6BFB765D-E114-C61A-FD58-2D565224032D}"/>
                </a:ext>
              </a:extLst>
            </p:cNvPr>
            <p:cNvSpPr/>
            <p:nvPr/>
          </p:nvSpPr>
          <p:spPr>
            <a:xfrm>
              <a:off x="-13074531" y="199036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F8E03313-8051-68A8-26DA-C0B199310142}"/>
                </a:ext>
              </a:extLst>
            </p:cNvPr>
            <p:cNvSpPr/>
            <p:nvPr/>
          </p:nvSpPr>
          <p:spPr>
            <a:xfrm>
              <a:off x="-9404183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0D7F0A2B-BA03-6E06-960A-C0D09AC6438F}"/>
                </a:ext>
              </a:extLst>
            </p:cNvPr>
            <p:cNvSpPr/>
            <p:nvPr/>
          </p:nvSpPr>
          <p:spPr>
            <a:xfrm>
              <a:off x="-9853299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BE7215B0-F8FB-7599-E384-7EBD42049198}"/>
                </a:ext>
              </a:extLst>
            </p:cNvPr>
            <p:cNvSpPr/>
            <p:nvPr/>
          </p:nvSpPr>
          <p:spPr>
            <a:xfrm>
              <a:off x="-8505306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AD10278E-5F23-0368-A44D-F3E9A2B84981}"/>
                </a:ext>
              </a:extLst>
            </p:cNvPr>
            <p:cNvSpPr/>
            <p:nvPr/>
          </p:nvSpPr>
          <p:spPr>
            <a:xfrm>
              <a:off x="-955410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95B12D8C-8A5A-1735-7B0D-50AE60260D17}"/>
                </a:ext>
              </a:extLst>
            </p:cNvPr>
            <p:cNvSpPr/>
            <p:nvPr/>
          </p:nvSpPr>
          <p:spPr>
            <a:xfrm>
              <a:off x="-9554103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44A8DE53-9BE6-21F2-F893-9B29CCCE7D4E}"/>
                </a:ext>
              </a:extLst>
            </p:cNvPr>
            <p:cNvSpPr/>
            <p:nvPr/>
          </p:nvSpPr>
          <p:spPr>
            <a:xfrm>
              <a:off x="-10003300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E7DBCA92-B128-4F94-3C65-A6FFA3A6F395}"/>
                </a:ext>
              </a:extLst>
            </p:cNvPr>
            <p:cNvSpPr/>
            <p:nvPr/>
          </p:nvSpPr>
          <p:spPr>
            <a:xfrm>
              <a:off x="-10303141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D669B44D-41A0-0822-0B8C-352D94F9D6EC}"/>
                </a:ext>
              </a:extLst>
            </p:cNvPr>
            <p:cNvSpPr/>
            <p:nvPr/>
          </p:nvSpPr>
          <p:spPr>
            <a:xfrm>
              <a:off x="-9104423" y="215897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2C33A2A1-E225-599D-6E0B-360B7F74811F}"/>
                </a:ext>
              </a:extLst>
            </p:cNvPr>
            <p:cNvSpPr/>
            <p:nvPr/>
          </p:nvSpPr>
          <p:spPr>
            <a:xfrm>
              <a:off x="-9853219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20C26B91-BA66-5F32-5AA1-87E1492FE4A0}"/>
                </a:ext>
              </a:extLst>
            </p:cNvPr>
            <p:cNvSpPr/>
            <p:nvPr/>
          </p:nvSpPr>
          <p:spPr>
            <a:xfrm>
              <a:off x="-11950894" y="189952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B62027F3-DF55-1774-1BBB-8047E947B243}"/>
                </a:ext>
              </a:extLst>
            </p:cNvPr>
            <p:cNvSpPr/>
            <p:nvPr/>
          </p:nvSpPr>
          <p:spPr>
            <a:xfrm>
              <a:off x="-9404344" y="20292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6432A703-29D1-5D63-8307-0670A7E7A450}"/>
                </a:ext>
              </a:extLst>
            </p:cNvPr>
            <p:cNvSpPr/>
            <p:nvPr/>
          </p:nvSpPr>
          <p:spPr>
            <a:xfrm>
              <a:off x="-10153059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AC1A1E31-6844-DAC2-B026-A6DC8DB67F59}"/>
                </a:ext>
              </a:extLst>
            </p:cNvPr>
            <p:cNvSpPr/>
            <p:nvPr/>
          </p:nvSpPr>
          <p:spPr>
            <a:xfrm>
              <a:off x="-12100734" y="189951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DCE8A4EC-3663-B271-31B5-AA0EB231461C}"/>
                </a:ext>
              </a:extLst>
            </p:cNvPr>
            <p:cNvSpPr/>
            <p:nvPr/>
          </p:nvSpPr>
          <p:spPr>
            <a:xfrm>
              <a:off x="-10752015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836DBC11-61A2-E9A5-B0CB-C3F95D76E592}"/>
                </a:ext>
              </a:extLst>
            </p:cNvPr>
            <p:cNvSpPr/>
            <p:nvPr/>
          </p:nvSpPr>
          <p:spPr>
            <a:xfrm>
              <a:off x="-8055867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E3A79965-FEA5-A8C1-F6A1-AD8074F769BF}"/>
                </a:ext>
              </a:extLst>
            </p:cNvPr>
            <p:cNvSpPr/>
            <p:nvPr/>
          </p:nvSpPr>
          <p:spPr>
            <a:xfrm>
              <a:off x="-7906188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10A35561-A1E3-2F28-2974-3ED2235EC012}"/>
                </a:ext>
              </a:extLst>
            </p:cNvPr>
            <p:cNvSpPr/>
            <p:nvPr/>
          </p:nvSpPr>
          <p:spPr>
            <a:xfrm>
              <a:off x="-8655226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ED4D6A92-245C-E398-8E7B-E225837E89D6}"/>
                </a:ext>
              </a:extLst>
            </p:cNvPr>
            <p:cNvSpPr/>
            <p:nvPr/>
          </p:nvSpPr>
          <p:spPr>
            <a:xfrm>
              <a:off x="-11051856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5C6BF6E5-1FB6-26FD-EFD4-C5246A4A518A}"/>
                </a:ext>
              </a:extLst>
            </p:cNvPr>
            <p:cNvSpPr/>
            <p:nvPr/>
          </p:nvSpPr>
          <p:spPr>
            <a:xfrm>
              <a:off x="-12025492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14169551-C93A-3C52-5054-2D7A0BF6BEEC}"/>
                </a:ext>
              </a:extLst>
            </p:cNvPr>
            <p:cNvSpPr/>
            <p:nvPr/>
          </p:nvSpPr>
          <p:spPr>
            <a:xfrm>
              <a:off x="-11051856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E560A53B-3FE9-69F6-DDC8-E50AEA062419}"/>
                </a:ext>
              </a:extLst>
            </p:cNvPr>
            <p:cNvSpPr/>
            <p:nvPr/>
          </p:nvSpPr>
          <p:spPr>
            <a:xfrm>
              <a:off x="-11202018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1BA8CAFB-5DCE-54C3-0EF3-AD6A2EAA1E95}"/>
                </a:ext>
              </a:extLst>
            </p:cNvPr>
            <p:cNvSpPr/>
            <p:nvPr/>
          </p:nvSpPr>
          <p:spPr>
            <a:xfrm>
              <a:off x="-10902177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87B0864A-8AAB-E31D-00FC-1A342A973231}"/>
                </a:ext>
              </a:extLst>
            </p:cNvPr>
            <p:cNvSpPr/>
            <p:nvPr/>
          </p:nvSpPr>
          <p:spPr>
            <a:xfrm>
              <a:off x="-11426616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27CDFE35-EE43-0EB5-6CA3-EE346743CC5B}"/>
                </a:ext>
              </a:extLst>
            </p:cNvPr>
            <p:cNvSpPr/>
            <p:nvPr/>
          </p:nvSpPr>
          <p:spPr>
            <a:xfrm>
              <a:off x="-10153220" y="228871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23CC42E1-9F5C-A677-BCA7-DF01CBC7384E}"/>
                </a:ext>
              </a:extLst>
            </p:cNvPr>
            <p:cNvSpPr/>
            <p:nvPr/>
          </p:nvSpPr>
          <p:spPr>
            <a:xfrm>
              <a:off x="-11651134" y="19773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41444353-F8EA-D0DF-3A51-CBE5ED534D3C}"/>
                </a:ext>
              </a:extLst>
            </p:cNvPr>
            <p:cNvSpPr/>
            <p:nvPr/>
          </p:nvSpPr>
          <p:spPr>
            <a:xfrm>
              <a:off x="-11426375" y="1886583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55141E96-ED1D-64A0-ED65-B206B71E4CBE}"/>
                </a:ext>
              </a:extLst>
            </p:cNvPr>
            <p:cNvSpPr/>
            <p:nvPr/>
          </p:nvSpPr>
          <p:spPr>
            <a:xfrm>
              <a:off x="-12025572" y="19384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A5E64BB3-B296-4753-2796-AC5DDC604DD8}"/>
                </a:ext>
              </a:extLst>
            </p:cNvPr>
            <p:cNvSpPr/>
            <p:nvPr/>
          </p:nvSpPr>
          <p:spPr>
            <a:xfrm>
              <a:off x="-11202018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E89DC22B-A70A-BA36-F563-67F8EAF071A4}"/>
                </a:ext>
              </a:extLst>
            </p:cNvPr>
            <p:cNvSpPr/>
            <p:nvPr/>
          </p:nvSpPr>
          <p:spPr>
            <a:xfrm>
              <a:off x="-1150113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5C31DE25-AF41-945A-FDC8-16DF26FB965D}"/>
                </a:ext>
              </a:extLst>
            </p:cNvPr>
            <p:cNvSpPr/>
            <p:nvPr/>
          </p:nvSpPr>
          <p:spPr>
            <a:xfrm>
              <a:off x="-11651134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3670A785-E7B5-B74D-716B-9A16581EC0CF}"/>
                </a:ext>
              </a:extLst>
            </p:cNvPr>
            <p:cNvSpPr/>
            <p:nvPr/>
          </p:nvSpPr>
          <p:spPr>
            <a:xfrm>
              <a:off x="-11800974" y="205517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534F4FD1-6181-F279-6886-4108BF0796A9}"/>
                </a:ext>
              </a:extLst>
            </p:cNvPr>
            <p:cNvSpPr/>
            <p:nvPr/>
          </p:nvSpPr>
          <p:spPr>
            <a:xfrm>
              <a:off x="-10752015" y="22627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07FF7A06-BC37-A3C0-EC44-7E3A4ABDF0BA}"/>
                </a:ext>
              </a:extLst>
            </p:cNvPr>
            <p:cNvSpPr/>
            <p:nvPr/>
          </p:nvSpPr>
          <p:spPr>
            <a:xfrm>
              <a:off x="-11951055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889F9F0-254A-ABFD-0B58-0AB93FD58DE7}"/>
                </a:ext>
              </a:extLst>
            </p:cNvPr>
            <p:cNvSpPr/>
            <p:nvPr/>
          </p:nvSpPr>
          <p:spPr>
            <a:xfrm>
              <a:off x="-12100814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4DE6E878-3B0D-0569-A21E-2A934BA62907}"/>
                </a:ext>
              </a:extLst>
            </p:cNvPr>
            <p:cNvSpPr/>
            <p:nvPr/>
          </p:nvSpPr>
          <p:spPr>
            <a:xfrm>
              <a:off x="-9628620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9B4E1E42-DCC8-45F4-EF24-C69394B54451}"/>
                </a:ext>
              </a:extLst>
            </p:cNvPr>
            <p:cNvSpPr/>
            <p:nvPr/>
          </p:nvSpPr>
          <p:spPr>
            <a:xfrm>
              <a:off x="-12250090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48576D0-E6A8-01E4-F017-18B190F8D096}"/>
                </a:ext>
              </a:extLst>
            </p:cNvPr>
            <p:cNvSpPr/>
            <p:nvPr/>
          </p:nvSpPr>
          <p:spPr>
            <a:xfrm>
              <a:off x="-11875410" y="1886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F2E14285-4524-AB0E-703C-DC74C48909BD}"/>
                </a:ext>
              </a:extLst>
            </p:cNvPr>
            <p:cNvSpPr/>
            <p:nvPr/>
          </p:nvSpPr>
          <p:spPr>
            <a:xfrm>
              <a:off x="-12100653" y="205519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28D1A745-8627-6A6C-5346-7189387AEC49}"/>
                </a:ext>
              </a:extLst>
            </p:cNvPr>
            <p:cNvSpPr/>
            <p:nvPr/>
          </p:nvSpPr>
          <p:spPr>
            <a:xfrm>
              <a:off x="-9029745" y="2171933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59E8BD17-F05C-D6D8-2B2E-E8EAEF388B24}"/>
                </a:ext>
              </a:extLst>
            </p:cNvPr>
            <p:cNvSpPr/>
            <p:nvPr/>
          </p:nvSpPr>
          <p:spPr>
            <a:xfrm>
              <a:off x="-10002978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07A1F9F9-5909-A5F1-B0A0-0410A09231A0}"/>
                </a:ext>
              </a:extLst>
            </p:cNvPr>
            <p:cNvSpPr/>
            <p:nvPr/>
          </p:nvSpPr>
          <p:spPr>
            <a:xfrm>
              <a:off x="-8729824" y="2171925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DB0F01B4-00EB-290B-B5BD-E3443DC00127}"/>
                </a:ext>
              </a:extLst>
            </p:cNvPr>
            <p:cNvSpPr/>
            <p:nvPr/>
          </p:nvSpPr>
          <p:spPr>
            <a:xfrm>
              <a:off x="-10602337" y="226277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E61ACC0B-B95D-2E39-69AD-92DB0E9CC0A8}"/>
                </a:ext>
              </a:extLst>
            </p:cNvPr>
            <p:cNvSpPr/>
            <p:nvPr/>
          </p:nvSpPr>
          <p:spPr>
            <a:xfrm>
              <a:off x="-12399930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00FE61CB-0F44-6E89-B87D-6689B6767BA0}"/>
                </a:ext>
              </a:extLst>
            </p:cNvPr>
            <p:cNvSpPr/>
            <p:nvPr/>
          </p:nvSpPr>
          <p:spPr>
            <a:xfrm>
              <a:off x="-12549931" y="205517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8D44E0BD-CD9C-280D-5801-3AED321790E9}"/>
                </a:ext>
              </a:extLst>
            </p:cNvPr>
            <p:cNvSpPr/>
            <p:nvPr/>
          </p:nvSpPr>
          <p:spPr>
            <a:xfrm>
              <a:off x="-10153220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F5AEB6E4-65D0-5B6B-6606-2AFF60ADD01A}"/>
                </a:ext>
              </a:extLst>
            </p:cNvPr>
            <p:cNvSpPr/>
            <p:nvPr/>
          </p:nvSpPr>
          <p:spPr>
            <a:xfrm>
              <a:off x="-7980705" y="21719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B5154583-A08E-0920-37EE-C4C94074632D}"/>
                </a:ext>
              </a:extLst>
            </p:cNvPr>
            <p:cNvSpPr/>
            <p:nvPr/>
          </p:nvSpPr>
          <p:spPr>
            <a:xfrm>
              <a:off x="-12699771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BDA9CC46-FCFA-3D5E-C32F-76EF4A5BDE91}"/>
                </a:ext>
              </a:extLst>
            </p:cNvPr>
            <p:cNvSpPr/>
            <p:nvPr/>
          </p:nvSpPr>
          <p:spPr>
            <a:xfrm>
              <a:off x="-12325413" y="188658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3C7AAA97-2D40-AA12-1696-5FDD72ED2AA2}"/>
                </a:ext>
              </a:extLst>
            </p:cNvPr>
            <p:cNvSpPr/>
            <p:nvPr/>
          </p:nvSpPr>
          <p:spPr>
            <a:xfrm>
              <a:off x="-12250010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6B7EDB6-2C88-FA51-A56F-ABFD3EB19C15}"/>
                </a:ext>
              </a:extLst>
            </p:cNvPr>
            <p:cNvSpPr/>
            <p:nvPr/>
          </p:nvSpPr>
          <p:spPr>
            <a:xfrm>
              <a:off x="-12849933" y="197734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99A26BB8-267E-C1D1-48D9-2DB8B29CD972}"/>
                </a:ext>
              </a:extLst>
            </p:cNvPr>
            <p:cNvSpPr/>
            <p:nvPr/>
          </p:nvSpPr>
          <p:spPr>
            <a:xfrm>
              <a:off x="-11951055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1C88E366-51DF-0F80-3DAA-B70C30C8FF9B}"/>
                </a:ext>
              </a:extLst>
            </p:cNvPr>
            <p:cNvSpPr/>
            <p:nvPr/>
          </p:nvSpPr>
          <p:spPr>
            <a:xfrm>
              <a:off x="-11800893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B35DEA5B-FD58-B3D0-3E50-8A41EF22DB16}"/>
                </a:ext>
              </a:extLst>
            </p:cNvPr>
            <p:cNvSpPr/>
            <p:nvPr/>
          </p:nvSpPr>
          <p:spPr>
            <a:xfrm>
              <a:off x="-11651054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49EA05C5-3556-CAD7-E5E4-83DC811034B6}"/>
                </a:ext>
              </a:extLst>
            </p:cNvPr>
            <p:cNvSpPr/>
            <p:nvPr/>
          </p:nvSpPr>
          <p:spPr>
            <a:xfrm>
              <a:off x="-12475172" y="188659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1B6960C5-5D06-5876-DFB2-D2FB66FB7B59}"/>
                </a:ext>
              </a:extLst>
            </p:cNvPr>
            <p:cNvSpPr/>
            <p:nvPr/>
          </p:nvSpPr>
          <p:spPr>
            <a:xfrm>
              <a:off x="-11351616" y="218492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DE85AA5A-9DEF-E667-67EE-DA188B7E8FD9}"/>
                </a:ext>
              </a:extLst>
            </p:cNvPr>
            <p:cNvSpPr/>
            <p:nvPr/>
          </p:nvSpPr>
          <p:spPr>
            <a:xfrm>
              <a:off x="-10452900" y="2262773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3F579255-AEC6-EA4E-D3F6-1AE179695D4F}"/>
                </a:ext>
              </a:extLst>
            </p:cNvPr>
            <p:cNvSpPr/>
            <p:nvPr/>
          </p:nvSpPr>
          <p:spPr>
            <a:xfrm>
              <a:off x="-11052017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F1AF8028-C964-2CF7-D8CE-13B8B7B16AE1}"/>
                </a:ext>
              </a:extLst>
            </p:cNvPr>
            <p:cNvSpPr/>
            <p:nvPr/>
          </p:nvSpPr>
          <p:spPr>
            <a:xfrm>
              <a:off x="-12849933" y="205518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1A19271A-EFC9-A174-D2BF-AEA852ADDDE4}"/>
                </a:ext>
              </a:extLst>
            </p:cNvPr>
            <p:cNvSpPr/>
            <p:nvPr/>
          </p:nvSpPr>
          <p:spPr>
            <a:xfrm>
              <a:off x="-10752015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D93999DE-D388-3EDC-7564-9B9ABE1C416A}"/>
                </a:ext>
              </a:extLst>
            </p:cNvPr>
            <p:cNvSpPr/>
            <p:nvPr/>
          </p:nvSpPr>
          <p:spPr>
            <a:xfrm>
              <a:off x="-10303141" y="22627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EB7F7FE7-8400-A0A5-E5D1-8CBCA3385F57}"/>
                </a:ext>
              </a:extLst>
            </p:cNvPr>
            <p:cNvSpPr/>
            <p:nvPr/>
          </p:nvSpPr>
          <p:spPr>
            <a:xfrm>
              <a:off x="-9478780" y="204223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73E0D781-279F-DF3E-FBBD-8B6A407EBFAE}"/>
                </a:ext>
              </a:extLst>
            </p:cNvPr>
            <p:cNvSpPr/>
            <p:nvPr/>
          </p:nvSpPr>
          <p:spPr>
            <a:xfrm>
              <a:off x="-10303141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F8676B3-45F3-7D0C-9D85-F397CC70940D}"/>
                </a:ext>
              </a:extLst>
            </p:cNvPr>
            <p:cNvSpPr/>
            <p:nvPr/>
          </p:nvSpPr>
          <p:spPr>
            <a:xfrm>
              <a:off x="-11051856" y="192548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28244386-1BCF-AA8A-BA05-F474C70D50F0}"/>
                </a:ext>
              </a:extLst>
            </p:cNvPr>
            <p:cNvSpPr/>
            <p:nvPr/>
          </p:nvSpPr>
          <p:spPr>
            <a:xfrm>
              <a:off x="-10003139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5DDB2287-4075-A031-93D2-473EEFCA2A1A}"/>
                </a:ext>
              </a:extLst>
            </p:cNvPr>
            <p:cNvSpPr/>
            <p:nvPr/>
          </p:nvSpPr>
          <p:spPr>
            <a:xfrm>
              <a:off x="-11650973" y="187357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37CA2FA2-4CE0-39B1-9673-E09AE7B6C968}"/>
                </a:ext>
              </a:extLst>
            </p:cNvPr>
            <p:cNvSpPr/>
            <p:nvPr/>
          </p:nvSpPr>
          <p:spPr>
            <a:xfrm>
              <a:off x="-9703621" y="218492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DD3CE7BD-0DFA-4BB5-F576-CE121CCE6E8B}"/>
                </a:ext>
              </a:extLst>
            </p:cNvPr>
            <p:cNvSpPr/>
            <p:nvPr/>
          </p:nvSpPr>
          <p:spPr>
            <a:xfrm>
              <a:off x="-9853138" y="2314629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15E29E4D-2A1E-126F-A62D-2E09CCF95008}"/>
                </a:ext>
              </a:extLst>
            </p:cNvPr>
            <p:cNvSpPr/>
            <p:nvPr/>
          </p:nvSpPr>
          <p:spPr>
            <a:xfrm>
              <a:off x="-9404102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8194DF2F-9E36-B6A8-4615-ECAEC79A1D77}"/>
                </a:ext>
              </a:extLst>
            </p:cNvPr>
            <p:cNvSpPr/>
            <p:nvPr/>
          </p:nvSpPr>
          <p:spPr>
            <a:xfrm>
              <a:off x="-9254182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1F0B5537-806D-8A4E-291B-E38C73644848}"/>
                </a:ext>
              </a:extLst>
            </p:cNvPr>
            <p:cNvSpPr/>
            <p:nvPr/>
          </p:nvSpPr>
          <p:spPr>
            <a:xfrm>
              <a:off x="-9104101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3DC16528-BB8F-BF0B-4ED1-0853B8AB040F}"/>
                </a:ext>
              </a:extLst>
            </p:cNvPr>
            <p:cNvSpPr/>
            <p:nvPr/>
          </p:nvSpPr>
          <p:spPr>
            <a:xfrm>
              <a:off x="-12999128" y="1977349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16988BAF-7A75-CBB9-3BD4-827131D98002}"/>
                </a:ext>
              </a:extLst>
            </p:cNvPr>
            <p:cNvSpPr/>
            <p:nvPr/>
          </p:nvSpPr>
          <p:spPr>
            <a:xfrm>
              <a:off x="-8805227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49A5E6E5-7A51-D3B2-2BBE-393BF024A46A}"/>
                </a:ext>
              </a:extLst>
            </p:cNvPr>
            <p:cNvSpPr/>
            <p:nvPr/>
          </p:nvSpPr>
          <p:spPr>
            <a:xfrm>
              <a:off x="-8655226" y="2184952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CEF96A57-0F51-C07E-12DA-F14CE3F26190}"/>
                </a:ext>
              </a:extLst>
            </p:cNvPr>
            <p:cNvSpPr/>
            <p:nvPr/>
          </p:nvSpPr>
          <p:spPr>
            <a:xfrm>
              <a:off x="-9928461" y="204224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09C4068E-4AC5-AE91-A364-1226F4563CA7}"/>
                </a:ext>
              </a:extLst>
            </p:cNvPr>
            <p:cNvSpPr/>
            <p:nvPr/>
          </p:nvSpPr>
          <p:spPr>
            <a:xfrm>
              <a:off x="-8355385" y="218496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49BA3BD-33E4-07F0-13F4-8A4D400410C9}"/>
                </a:ext>
              </a:extLst>
            </p:cNvPr>
            <p:cNvSpPr/>
            <p:nvPr/>
          </p:nvSpPr>
          <p:spPr>
            <a:xfrm>
              <a:off x="-10901936" y="2210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3C1C8B5D-B58F-76FC-EFCC-D4FC75AC2F44}"/>
                </a:ext>
              </a:extLst>
            </p:cNvPr>
            <p:cNvSpPr/>
            <p:nvPr/>
          </p:nvSpPr>
          <p:spPr>
            <a:xfrm>
              <a:off x="-13448728" y="197736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7D896CFA-B980-772E-1DDC-ADCD9CA7B11E}"/>
                </a:ext>
              </a:extLst>
            </p:cNvPr>
            <p:cNvSpPr/>
            <p:nvPr/>
          </p:nvSpPr>
          <p:spPr>
            <a:xfrm>
              <a:off x="-11052259" y="2210836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F91D59F5-EF07-A03B-B9EB-0DF0ADB3D9AE}"/>
                </a:ext>
              </a:extLst>
            </p:cNvPr>
            <p:cNvSpPr/>
            <p:nvPr/>
          </p:nvSpPr>
          <p:spPr>
            <a:xfrm>
              <a:off x="-8805146" y="226276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F56C360A-8D5C-8C1C-0E88-A52CB5E2669F}"/>
                </a:ext>
              </a:extLst>
            </p:cNvPr>
            <p:cNvSpPr/>
            <p:nvPr/>
          </p:nvSpPr>
          <p:spPr>
            <a:xfrm>
              <a:off x="-7606509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29FD0275-80A1-22EF-CACF-D6898BBAE197}"/>
                </a:ext>
              </a:extLst>
            </p:cNvPr>
            <p:cNvSpPr/>
            <p:nvPr/>
          </p:nvSpPr>
          <p:spPr>
            <a:xfrm>
              <a:off x="-9928622" y="1964412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459BDEA8-11CF-2DF2-AA47-7E0DE52BD5A3}"/>
                </a:ext>
              </a:extLst>
            </p:cNvPr>
            <p:cNvSpPr/>
            <p:nvPr/>
          </p:nvSpPr>
          <p:spPr>
            <a:xfrm>
              <a:off x="-10003300" y="22627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1DFCABA3-CA1D-E289-6DFC-5AAF3B1D9EB4}"/>
                </a:ext>
              </a:extLst>
            </p:cNvPr>
            <p:cNvSpPr/>
            <p:nvPr/>
          </p:nvSpPr>
          <p:spPr>
            <a:xfrm>
              <a:off x="-10078462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607E55E6-6046-8451-02CF-4B78A423973D}"/>
                </a:ext>
              </a:extLst>
            </p:cNvPr>
            <p:cNvSpPr/>
            <p:nvPr/>
          </p:nvSpPr>
          <p:spPr>
            <a:xfrm>
              <a:off x="-12325413" y="1938455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52370C3A-3B51-F8BD-5C37-105ECBD42420}"/>
                </a:ext>
              </a:extLst>
            </p:cNvPr>
            <p:cNvSpPr/>
            <p:nvPr/>
          </p:nvSpPr>
          <p:spPr>
            <a:xfrm>
              <a:off x="-11576456" y="2197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8E679C33-9797-4FD2-3E36-16A93077203B}"/>
                </a:ext>
              </a:extLst>
            </p:cNvPr>
            <p:cNvSpPr/>
            <p:nvPr/>
          </p:nvSpPr>
          <p:spPr>
            <a:xfrm>
              <a:off x="-10002817" y="195144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3F70D0EA-4F4A-A50E-7FDF-F83A8574F874}"/>
                </a:ext>
              </a:extLst>
            </p:cNvPr>
            <p:cNvSpPr/>
            <p:nvPr/>
          </p:nvSpPr>
          <p:spPr>
            <a:xfrm>
              <a:off x="-10377658" y="196439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3274C8F5-F427-6CB7-08AA-8C2DE925E15F}"/>
                </a:ext>
              </a:extLst>
            </p:cNvPr>
            <p:cNvSpPr/>
            <p:nvPr/>
          </p:nvSpPr>
          <p:spPr>
            <a:xfrm>
              <a:off x="-11126534" y="2197906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1EBF87E0-16F0-B5A3-4DF6-61BF87CCFE1C}"/>
                </a:ext>
              </a:extLst>
            </p:cNvPr>
            <p:cNvSpPr/>
            <p:nvPr/>
          </p:nvSpPr>
          <p:spPr>
            <a:xfrm>
              <a:off x="-12549850" y="187360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BA99B828-0AA3-55EA-85DC-C3A2CEF6A008}"/>
                </a:ext>
              </a:extLst>
            </p:cNvPr>
            <p:cNvSpPr/>
            <p:nvPr/>
          </p:nvSpPr>
          <p:spPr>
            <a:xfrm>
              <a:off x="-10677498" y="196438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7D2B363E-7346-05BD-95CB-0F14E5EA1F79}"/>
                </a:ext>
              </a:extLst>
            </p:cNvPr>
            <p:cNvSpPr/>
            <p:nvPr/>
          </p:nvSpPr>
          <p:spPr>
            <a:xfrm>
              <a:off x="-13373566" y="19644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EC193B96-07F2-B917-C5F1-3E4A8407387F}"/>
                </a:ext>
              </a:extLst>
            </p:cNvPr>
            <p:cNvSpPr/>
            <p:nvPr/>
          </p:nvSpPr>
          <p:spPr>
            <a:xfrm>
              <a:off x="-10976775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DFB5EFC5-E489-BF58-F3F8-186A76B7C325}"/>
                </a:ext>
              </a:extLst>
            </p:cNvPr>
            <p:cNvSpPr/>
            <p:nvPr/>
          </p:nvSpPr>
          <p:spPr>
            <a:xfrm>
              <a:off x="-11126534" y="196442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4666BED5-54A2-3682-7675-A9313933FD9B}"/>
                </a:ext>
              </a:extLst>
            </p:cNvPr>
            <p:cNvSpPr/>
            <p:nvPr/>
          </p:nvSpPr>
          <p:spPr>
            <a:xfrm>
              <a:off x="-11726054" y="19644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E3FC21D1-DB11-6360-B1D3-5D8A73EE827E}"/>
                </a:ext>
              </a:extLst>
            </p:cNvPr>
            <p:cNvSpPr/>
            <p:nvPr/>
          </p:nvSpPr>
          <p:spPr>
            <a:xfrm>
              <a:off x="-12699932" y="1873564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A4939410-EF6C-B5F0-79DC-E0CD66CAC208}"/>
                </a:ext>
              </a:extLst>
            </p:cNvPr>
            <p:cNvSpPr/>
            <p:nvPr/>
          </p:nvSpPr>
          <p:spPr>
            <a:xfrm>
              <a:off x="-9928622" y="219789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C25B8B7D-AE77-0BFB-27E2-526A02376E52}"/>
                </a:ext>
              </a:extLst>
            </p:cNvPr>
            <p:cNvSpPr/>
            <p:nvPr/>
          </p:nvSpPr>
          <p:spPr>
            <a:xfrm>
              <a:off x="-11126534" y="230168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2C765C1B-804E-A54A-73DC-59E5E48FB180}"/>
                </a:ext>
              </a:extLst>
            </p:cNvPr>
            <p:cNvSpPr/>
            <p:nvPr/>
          </p:nvSpPr>
          <p:spPr>
            <a:xfrm>
              <a:off x="-12025572" y="1964395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0C2B5741-DC2F-BE7F-3334-933D10B5FF4A}"/>
                </a:ext>
              </a:extLst>
            </p:cNvPr>
            <p:cNvSpPr/>
            <p:nvPr/>
          </p:nvSpPr>
          <p:spPr>
            <a:xfrm>
              <a:off x="-9478861" y="2197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B5D47809-E1FB-AB8C-2732-FC92FC01BC71}"/>
                </a:ext>
              </a:extLst>
            </p:cNvPr>
            <p:cNvSpPr/>
            <p:nvPr/>
          </p:nvSpPr>
          <p:spPr>
            <a:xfrm>
              <a:off x="-12774288" y="19384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0FCD427D-E7DC-0A69-AE83-FC57AA843C1D}"/>
                </a:ext>
              </a:extLst>
            </p:cNvPr>
            <p:cNvSpPr/>
            <p:nvPr/>
          </p:nvSpPr>
          <p:spPr>
            <a:xfrm>
              <a:off x="-11126695" y="204223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DCBDDCE3-C28A-2B7A-9CC0-2CFEA8967978}"/>
                </a:ext>
              </a:extLst>
            </p:cNvPr>
            <p:cNvSpPr/>
            <p:nvPr/>
          </p:nvSpPr>
          <p:spPr>
            <a:xfrm>
              <a:off x="-12624609" y="193843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6120403E-6931-A260-B75C-7D7DC5FA69DA}"/>
                </a:ext>
              </a:extLst>
            </p:cNvPr>
            <p:cNvSpPr/>
            <p:nvPr/>
          </p:nvSpPr>
          <p:spPr>
            <a:xfrm>
              <a:off x="-12475092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B4D58BD2-3C9F-828C-170B-51D862454A05}"/>
                </a:ext>
              </a:extLst>
            </p:cNvPr>
            <p:cNvSpPr/>
            <p:nvPr/>
          </p:nvSpPr>
          <p:spPr>
            <a:xfrm>
              <a:off x="-8729904" y="2197906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18CDFBE3-E758-ADCA-8B88-145D365032C9}"/>
                </a:ext>
              </a:extLst>
            </p:cNvPr>
            <p:cNvSpPr/>
            <p:nvPr/>
          </p:nvSpPr>
          <p:spPr>
            <a:xfrm>
              <a:off x="-8580145" y="2197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B01B425A-F2D0-7826-11DD-3C7C80AD51E1}"/>
                </a:ext>
              </a:extLst>
            </p:cNvPr>
            <p:cNvSpPr/>
            <p:nvPr/>
          </p:nvSpPr>
          <p:spPr>
            <a:xfrm>
              <a:off x="-8430547" y="2197882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75529A74-C9D9-9FDC-1564-8367D36830B3}"/>
                </a:ext>
              </a:extLst>
            </p:cNvPr>
            <p:cNvSpPr/>
            <p:nvPr/>
          </p:nvSpPr>
          <p:spPr>
            <a:xfrm>
              <a:off x="-8280707" y="219789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2CD30B63-484F-C114-61FF-8D5E3BC849AF}"/>
                </a:ext>
              </a:extLst>
            </p:cNvPr>
            <p:cNvSpPr/>
            <p:nvPr/>
          </p:nvSpPr>
          <p:spPr>
            <a:xfrm>
              <a:off x="-12624690" y="196442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EB57F348-119B-FA14-809D-91B71CB14B63}"/>
                </a:ext>
              </a:extLst>
            </p:cNvPr>
            <p:cNvSpPr/>
            <p:nvPr/>
          </p:nvSpPr>
          <p:spPr>
            <a:xfrm>
              <a:off x="-12624851" y="2068189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CC950A92-928B-A9F1-9DA2-F66C0EDE60C4}"/>
                </a:ext>
              </a:extLst>
            </p:cNvPr>
            <p:cNvSpPr/>
            <p:nvPr/>
          </p:nvSpPr>
          <p:spPr>
            <a:xfrm>
              <a:off x="-7830866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694F7F1B-9D09-03B6-7CCE-8D800EF99249}"/>
                </a:ext>
              </a:extLst>
            </p:cNvPr>
            <p:cNvSpPr/>
            <p:nvPr/>
          </p:nvSpPr>
          <p:spPr>
            <a:xfrm>
              <a:off x="-9179665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78CA1588-57A1-AA84-40DD-C707FAD6D0D2}"/>
                </a:ext>
              </a:extLst>
            </p:cNvPr>
            <p:cNvSpPr/>
            <p:nvPr/>
          </p:nvSpPr>
          <p:spPr>
            <a:xfrm>
              <a:off x="-10078220" y="2197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0266AACF-E4B8-2B13-1CB2-3130EAD26133}"/>
                </a:ext>
              </a:extLst>
            </p:cNvPr>
            <p:cNvSpPr/>
            <p:nvPr/>
          </p:nvSpPr>
          <p:spPr>
            <a:xfrm>
              <a:off x="-11201937" y="234060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5F2365A2-86A6-247A-8BD7-473456D725AD}"/>
                </a:ext>
              </a:extLst>
            </p:cNvPr>
            <p:cNvSpPr/>
            <p:nvPr/>
          </p:nvSpPr>
          <p:spPr>
            <a:xfrm>
              <a:off x="-11801054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846237C8-A620-C54E-59B4-4A6A9D0E7C63}"/>
                </a:ext>
              </a:extLst>
            </p:cNvPr>
            <p:cNvSpPr/>
            <p:nvPr/>
          </p:nvSpPr>
          <p:spPr>
            <a:xfrm>
              <a:off x="-11650651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7D4CD98F-173A-BA6D-4CC0-0933F4179E69}"/>
                </a:ext>
              </a:extLst>
            </p:cNvPr>
            <p:cNvSpPr/>
            <p:nvPr/>
          </p:nvSpPr>
          <p:spPr>
            <a:xfrm>
              <a:off x="-11801054" y="187359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411534CE-1E15-2ACC-F3E3-41C7AE223E13}"/>
                </a:ext>
              </a:extLst>
            </p:cNvPr>
            <p:cNvSpPr/>
            <p:nvPr/>
          </p:nvSpPr>
          <p:spPr>
            <a:xfrm>
              <a:off x="-10976855" y="219786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CB441F2E-E879-2535-34ED-DF2B1754C333}"/>
                </a:ext>
              </a:extLst>
            </p:cNvPr>
            <p:cNvSpPr/>
            <p:nvPr/>
          </p:nvSpPr>
          <p:spPr>
            <a:xfrm>
              <a:off x="-11875410" y="2197882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6B0CB933-CD6D-9D95-EF97-B60635FF8A87}"/>
                </a:ext>
              </a:extLst>
            </p:cNvPr>
            <p:cNvSpPr/>
            <p:nvPr/>
          </p:nvSpPr>
          <p:spPr>
            <a:xfrm>
              <a:off x="-7906350" y="218495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CE15649B-EE9C-738A-9DAF-C4E91C5E246D}"/>
                </a:ext>
              </a:extLst>
            </p:cNvPr>
            <p:cNvSpPr/>
            <p:nvPr/>
          </p:nvSpPr>
          <p:spPr>
            <a:xfrm>
              <a:off x="-8205143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109D76FE-21CA-D82C-59C8-BC9C932576E9}"/>
                </a:ext>
              </a:extLst>
            </p:cNvPr>
            <p:cNvSpPr/>
            <p:nvPr/>
          </p:nvSpPr>
          <p:spPr>
            <a:xfrm>
              <a:off x="-11576537" y="188659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4603AD49-B9BE-CB16-B163-9EB1444C2E73}"/>
                </a:ext>
              </a:extLst>
            </p:cNvPr>
            <p:cNvSpPr/>
            <p:nvPr/>
          </p:nvSpPr>
          <p:spPr>
            <a:xfrm>
              <a:off x="-9853058" y="218494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82AD3AB3-E56C-AD49-9D16-AEE0EA65F89A}"/>
                </a:ext>
              </a:extLst>
            </p:cNvPr>
            <p:cNvSpPr/>
            <p:nvPr/>
          </p:nvSpPr>
          <p:spPr>
            <a:xfrm>
              <a:off x="-11202018" y="218493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480F661-0FB9-E8BA-EF40-15AFF81B9A63}"/>
                </a:ext>
              </a:extLst>
            </p:cNvPr>
            <p:cNvSpPr/>
            <p:nvPr/>
          </p:nvSpPr>
          <p:spPr>
            <a:xfrm>
              <a:off x="-11500972" y="1899545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59960678-2543-A741-FF4B-E5AEDDEF2804}"/>
                </a:ext>
              </a:extLst>
            </p:cNvPr>
            <p:cNvSpPr/>
            <p:nvPr/>
          </p:nvSpPr>
          <p:spPr>
            <a:xfrm>
              <a:off x="-8130867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EFDB20E0-C9DF-C37E-E777-CFBD7E0994EF}"/>
                </a:ext>
              </a:extLst>
            </p:cNvPr>
            <p:cNvSpPr/>
            <p:nvPr/>
          </p:nvSpPr>
          <p:spPr>
            <a:xfrm>
              <a:off x="-8879663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717DAD49-0BB2-AE48-69B8-FB1EED216983}"/>
                </a:ext>
              </a:extLst>
            </p:cNvPr>
            <p:cNvSpPr/>
            <p:nvPr/>
          </p:nvSpPr>
          <p:spPr>
            <a:xfrm>
              <a:off x="-9778782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A40359AC-7125-426E-D7C0-979188C32E48}"/>
                </a:ext>
              </a:extLst>
            </p:cNvPr>
            <p:cNvSpPr/>
            <p:nvPr/>
          </p:nvSpPr>
          <p:spPr>
            <a:xfrm>
              <a:off x="-11500972" y="192550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45934C5E-5856-2819-9B98-9EAF3A2A6130}"/>
                </a:ext>
              </a:extLst>
            </p:cNvPr>
            <p:cNvSpPr/>
            <p:nvPr/>
          </p:nvSpPr>
          <p:spPr>
            <a:xfrm>
              <a:off x="-11276293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2416B7B9-C230-70BE-ACE5-12F0373A32B0}"/>
                </a:ext>
              </a:extLst>
            </p:cNvPr>
            <p:cNvSpPr/>
            <p:nvPr/>
          </p:nvSpPr>
          <p:spPr>
            <a:xfrm>
              <a:off x="-9404425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8DDC051F-D82D-B61E-B513-032F767BA4E1}"/>
                </a:ext>
              </a:extLst>
            </p:cNvPr>
            <p:cNvSpPr/>
            <p:nvPr/>
          </p:nvSpPr>
          <p:spPr>
            <a:xfrm>
              <a:off x="-9254021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F5612C43-51A4-1FAB-72A6-FE66C4F0C1ED}"/>
                </a:ext>
              </a:extLst>
            </p:cNvPr>
            <p:cNvSpPr/>
            <p:nvPr/>
          </p:nvSpPr>
          <p:spPr>
            <a:xfrm>
              <a:off x="-12175412" y="217195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D914E74C-BB75-8E67-DE9D-633FB8F1EAFC}"/>
                </a:ext>
              </a:extLst>
            </p:cNvPr>
            <p:cNvSpPr/>
            <p:nvPr/>
          </p:nvSpPr>
          <p:spPr>
            <a:xfrm>
              <a:off x="-11351213" y="19254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A1323558-875F-93AE-FB85-A5CF32D41216}"/>
                </a:ext>
              </a:extLst>
            </p:cNvPr>
            <p:cNvSpPr/>
            <p:nvPr/>
          </p:nvSpPr>
          <p:spPr>
            <a:xfrm>
              <a:off x="-10078220" y="230171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283449C6-D20A-5FBC-341F-E12F3D65C7A4}"/>
                </a:ext>
              </a:extLst>
            </p:cNvPr>
            <p:cNvSpPr/>
            <p:nvPr/>
          </p:nvSpPr>
          <p:spPr>
            <a:xfrm>
              <a:off x="-8954583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AACBC7A3-4F90-B14E-91B9-C6549B9C8490}"/>
                </a:ext>
              </a:extLst>
            </p:cNvPr>
            <p:cNvSpPr/>
            <p:nvPr/>
          </p:nvSpPr>
          <p:spPr>
            <a:xfrm>
              <a:off x="-10227737" y="23016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BD792178-CDD0-64F2-5CBC-9280C491F354}"/>
                </a:ext>
              </a:extLst>
            </p:cNvPr>
            <p:cNvSpPr/>
            <p:nvPr/>
          </p:nvSpPr>
          <p:spPr>
            <a:xfrm>
              <a:off x="-10452578" y="21589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DBE2EC80-F763-51D5-4039-AF27766ABC16}"/>
                </a:ext>
              </a:extLst>
            </p:cNvPr>
            <p:cNvSpPr/>
            <p:nvPr/>
          </p:nvSpPr>
          <p:spPr>
            <a:xfrm>
              <a:off x="-10602498" y="215896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B74EAA3F-65DA-7734-99B4-E9C28AA54C82}"/>
                </a:ext>
              </a:extLst>
            </p:cNvPr>
            <p:cNvSpPr/>
            <p:nvPr/>
          </p:nvSpPr>
          <p:spPr>
            <a:xfrm>
              <a:off x="-11875330" y="1938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8CA0523F-7BC7-5C2B-73F5-CC919A020B2D}"/>
                </a:ext>
              </a:extLst>
            </p:cNvPr>
            <p:cNvSpPr/>
            <p:nvPr/>
          </p:nvSpPr>
          <p:spPr>
            <a:xfrm>
              <a:off x="-12100492" y="21589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8E298042-402D-0F52-9A4D-76326301ADFE}"/>
                </a:ext>
              </a:extLst>
            </p:cNvPr>
            <p:cNvSpPr/>
            <p:nvPr/>
          </p:nvSpPr>
          <p:spPr>
            <a:xfrm>
              <a:off x="-7756510" y="22108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5A7C1880-0E2C-E6E7-0538-6337E5694D6E}"/>
                </a:ext>
              </a:extLst>
            </p:cNvPr>
            <p:cNvSpPr/>
            <p:nvPr/>
          </p:nvSpPr>
          <p:spPr>
            <a:xfrm>
              <a:off x="-11576375" y="193843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BA632136-88BA-9A08-289B-B4240E4C2B57}"/>
                </a:ext>
              </a:extLst>
            </p:cNvPr>
            <p:cNvSpPr/>
            <p:nvPr/>
          </p:nvSpPr>
          <p:spPr>
            <a:xfrm>
              <a:off x="-8729824" y="214605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26358457-0A8E-0E23-5703-AD30784F72C5}"/>
                </a:ext>
              </a:extLst>
            </p:cNvPr>
            <p:cNvSpPr/>
            <p:nvPr/>
          </p:nvSpPr>
          <p:spPr>
            <a:xfrm>
              <a:off x="-11576537" y="22238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2D485BC9-6584-AE1F-52F8-233030908991}"/>
                </a:ext>
              </a:extLst>
            </p:cNvPr>
            <p:cNvSpPr/>
            <p:nvPr/>
          </p:nvSpPr>
          <p:spPr>
            <a:xfrm>
              <a:off x="-9029664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3479073B-DD29-2016-E3EB-44F06121B6B5}"/>
                </a:ext>
              </a:extLst>
            </p:cNvPr>
            <p:cNvSpPr/>
            <p:nvPr/>
          </p:nvSpPr>
          <p:spPr>
            <a:xfrm>
              <a:off x="-10827419" y="193844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D7DFEA75-67B6-AAD7-1644-4BD88ACF1B0A}"/>
                </a:ext>
              </a:extLst>
            </p:cNvPr>
            <p:cNvSpPr/>
            <p:nvPr/>
          </p:nvSpPr>
          <p:spPr>
            <a:xfrm>
              <a:off x="-10827338" y="23016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E8A948D1-0CE5-34CF-7DE3-C8851DA600A0}"/>
                </a:ext>
              </a:extLst>
            </p:cNvPr>
            <p:cNvSpPr/>
            <p:nvPr/>
          </p:nvSpPr>
          <p:spPr>
            <a:xfrm>
              <a:off x="-10976694" y="2223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C2531E4E-B5FF-C244-DA27-396D248C16C5}"/>
                </a:ext>
              </a:extLst>
            </p:cNvPr>
            <p:cNvSpPr/>
            <p:nvPr/>
          </p:nvSpPr>
          <p:spPr>
            <a:xfrm>
              <a:off x="-12025411" y="21460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679AD736-FDFF-EC0B-7C6C-BC4407A78271}"/>
                </a:ext>
              </a:extLst>
            </p:cNvPr>
            <p:cNvSpPr/>
            <p:nvPr/>
          </p:nvSpPr>
          <p:spPr>
            <a:xfrm>
              <a:off x="-8655306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B0B0ED60-262F-3BFF-9F05-76658FCCD0A7}"/>
                </a:ext>
              </a:extLst>
            </p:cNvPr>
            <p:cNvSpPr/>
            <p:nvPr/>
          </p:nvSpPr>
          <p:spPr>
            <a:xfrm>
              <a:off x="-10976855" y="230171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854F564F-136A-A9E3-8DB9-644CDAAFD6F6}"/>
                </a:ext>
              </a:extLst>
            </p:cNvPr>
            <p:cNvSpPr/>
            <p:nvPr/>
          </p:nvSpPr>
          <p:spPr>
            <a:xfrm>
              <a:off x="-9404263" y="2133023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5AA6969A-BB50-A8FA-A491-708145E1112B}"/>
                </a:ext>
              </a:extLst>
            </p:cNvPr>
            <p:cNvSpPr/>
            <p:nvPr/>
          </p:nvSpPr>
          <p:spPr>
            <a:xfrm>
              <a:off x="-10003139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A973BE40-B681-EEDB-246D-4C0BA8F07371}"/>
                </a:ext>
              </a:extLst>
            </p:cNvPr>
            <p:cNvSpPr/>
            <p:nvPr/>
          </p:nvSpPr>
          <p:spPr>
            <a:xfrm>
              <a:off x="-10078462" y="2223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AA9E1BDF-388C-938D-4B2E-CD1B2841ED98}"/>
                </a:ext>
              </a:extLst>
            </p:cNvPr>
            <p:cNvSpPr/>
            <p:nvPr/>
          </p:nvSpPr>
          <p:spPr>
            <a:xfrm>
              <a:off x="-13224290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01A2192E-C6D1-933C-E005-C650FFE85D48}"/>
                </a:ext>
              </a:extLst>
            </p:cNvPr>
            <p:cNvSpPr/>
            <p:nvPr/>
          </p:nvSpPr>
          <p:spPr>
            <a:xfrm>
              <a:off x="-10303060" y="213300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A606986B-F90E-1E2A-C0D2-5982D5B40CD5}"/>
                </a:ext>
              </a:extLst>
            </p:cNvPr>
            <p:cNvSpPr/>
            <p:nvPr/>
          </p:nvSpPr>
          <p:spPr>
            <a:xfrm>
              <a:off x="-10752015" y="2133007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241F9EAA-3210-E8C4-4F2C-2B55733CE777}"/>
                </a:ext>
              </a:extLst>
            </p:cNvPr>
            <p:cNvSpPr/>
            <p:nvPr/>
          </p:nvSpPr>
          <p:spPr>
            <a:xfrm>
              <a:off x="-9478619" y="22238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0DC19AEB-3CDC-0A4C-9F63-0055435ECE08}"/>
                </a:ext>
              </a:extLst>
            </p:cNvPr>
            <p:cNvSpPr/>
            <p:nvPr/>
          </p:nvSpPr>
          <p:spPr>
            <a:xfrm>
              <a:off x="-11875330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D844606D-6FDE-230F-5888-B01733C04587}"/>
                </a:ext>
              </a:extLst>
            </p:cNvPr>
            <p:cNvSpPr/>
            <p:nvPr/>
          </p:nvSpPr>
          <p:spPr>
            <a:xfrm>
              <a:off x="-11051936" y="213301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92770B49-AA00-A488-2433-6D2FA62F521F}"/>
                </a:ext>
              </a:extLst>
            </p:cNvPr>
            <p:cNvSpPr/>
            <p:nvPr/>
          </p:nvSpPr>
          <p:spPr>
            <a:xfrm>
              <a:off x="-11650893" y="2133023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208F4A1B-CC60-5D6E-0D32-700A9ECA6011}"/>
                </a:ext>
              </a:extLst>
            </p:cNvPr>
            <p:cNvSpPr/>
            <p:nvPr/>
          </p:nvSpPr>
          <p:spPr>
            <a:xfrm>
              <a:off x="-11576375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B63D1E7C-85BD-CB1D-B174-7461C3009188}"/>
                </a:ext>
              </a:extLst>
            </p:cNvPr>
            <p:cNvSpPr/>
            <p:nvPr/>
          </p:nvSpPr>
          <p:spPr>
            <a:xfrm>
              <a:off x="-10827419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714EBE30-E604-2893-9292-0C936B52A705}"/>
                </a:ext>
              </a:extLst>
            </p:cNvPr>
            <p:cNvSpPr/>
            <p:nvPr/>
          </p:nvSpPr>
          <p:spPr>
            <a:xfrm>
              <a:off x="-9478700" y="212007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71718952-4839-5932-923B-ED6B22CF23FB}"/>
                </a:ext>
              </a:extLst>
            </p:cNvPr>
            <p:cNvSpPr/>
            <p:nvPr/>
          </p:nvSpPr>
          <p:spPr>
            <a:xfrm>
              <a:off x="-10227657" y="19644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45B755F9-59C6-FB6A-83E7-A9BEE343067F}"/>
                </a:ext>
              </a:extLst>
            </p:cNvPr>
            <p:cNvSpPr/>
            <p:nvPr/>
          </p:nvSpPr>
          <p:spPr>
            <a:xfrm>
              <a:off x="-13148806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CE66C5ED-D781-6D83-9463-0D61674F6F43}"/>
                </a:ext>
              </a:extLst>
            </p:cNvPr>
            <p:cNvSpPr/>
            <p:nvPr/>
          </p:nvSpPr>
          <p:spPr>
            <a:xfrm>
              <a:off x="-11576375" y="212007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44BD5E1F-462D-2AF3-0859-0CE7224D2C50}"/>
                </a:ext>
              </a:extLst>
            </p:cNvPr>
            <p:cNvSpPr/>
            <p:nvPr/>
          </p:nvSpPr>
          <p:spPr>
            <a:xfrm>
              <a:off x="-11500892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0DA08AA1-266A-07BC-AE5C-D712A70E99AA}"/>
                </a:ext>
              </a:extLst>
            </p:cNvPr>
            <p:cNvSpPr/>
            <p:nvPr/>
          </p:nvSpPr>
          <p:spPr>
            <a:xfrm>
              <a:off x="-9104342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5BB9E2B2-1C66-4CEA-0FC7-5847D6DE8902}"/>
                </a:ext>
              </a:extLst>
            </p:cNvPr>
            <p:cNvSpPr/>
            <p:nvPr/>
          </p:nvSpPr>
          <p:spPr>
            <a:xfrm>
              <a:off x="-9254182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573FFD01-4DB8-28C8-94B0-B3CD8900DA45}"/>
                </a:ext>
              </a:extLst>
            </p:cNvPr>
            <p:cNvSpPr/>
            <p:nvPr/>
          </p:nvSpPr>
          <p:spPr>
            <a:xfrm>
              <a:off x="-9404263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0A9C3940-BCB0-E032-5843-AB6EA698E177}"/>
                </a:ext>
              </a:extLst>
            </p:cNvPr>
            <p:cNvSpPr/>
            <p:nvPr/>
          </p:nvSpPr>
          <p:spPr>
            <a:xfrm>
              <a:off x="-11500972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0E576E5C-91C7-B3E8-C85F-A22712060B1E}"/>
                </a:ext>
              </a:extLst>
            </p:cNvPr>
            <p:cNvSpPr/>
            <p:nvPr/>
          </p:nvSpPr>
          <p:spPr>
            <a:xfrm>
              <a:off x="-10003139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5C602726-9A02-57C2-8B98-01FCC5A46E17}"/>
                </a:ext>
              </a:extLst>
            </p:cNvPr>
            <p:cNvSpPr/>
            <p:nvPr/>
          </p:nvSpPr>
          <p:spPr>
            <a:xfrm>
              <a:off x="-11202018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B5AECE9B-658C-2CF3-516C-9478AB2A5A5E}"/>
                </a:ext>
              </a:extLst>
            </p:cNvPr>
            <p:cNvSpPr/>
            <p:nvPr/>
          </p:nvSpPr>
          <p:spPr>
            <a:xfrm>
              <a:off x="-9554264" y="19773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F9A6D137-C672-961B-3E7E-911E38B5D30A}"/>
                </a:ext>
              </a:extLst>
            </p:cNvPr>
            <p:cNvSpPr/>
            <p:nvPr/>
          </p:nvSpPr>
          <p:spPr>
            <a:xfrm>
              <a:off x="-11426697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BB2CD8F6-8E9D-1052-0A8D-403C8103D529}"/>
                </a:ext>
              </a:extLst>
            </p:cNvPr>
            <p:cNvSpPr/>
            <p:nvPr/>
          </p:nvSpPr>
          <p:spPr>
            <a:xfrm>
              <a:off x="-11051936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CDD259BB-5ED7-B311-F5B8-A246F44E73E3}"/>
                </a:ext>
              </a:extLst>
            </p:cNvPr>
            <p:cNvSpPr/>
            <p:nvPr/>
          </p:nvSpPr>
          <p:spPr>
            <a:xfrm>
              <a:off x="-11650812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DB5CC019-8FE5-CB76-653C-FF7318A590D2}"/>
                </a:ext>
              </a:extLst>
            </p:cNvPr>
            <p:cNvSpPr/>
            <p:nvPr/>
          </p:nvSpPr>
          <p:spPr>
            <a:xfrm>
              <a:off x="-11800893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477340FD-AEBF-8D2E-C14E-9ABC82E0A918}"/>
                </a:ext>
              </a:extLst>
            </p:cNvPr>
            <p:cNvSpPr/>
            <p:nvPr/>
          </p:nvSpPr>
          <p:spPr>
            <a:xfrm>
              <a:off x="-11950814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7E3EE8F5-B348-8B1D-3A21-B713AB97321D}"/>
                </a:ext>
              </a:extLst>
            </p:cNvPr>
            <p:cNvSpPr/>
            <p:nvPr/>
          </p:nvSpPr>
          <p:spPr>
            <a:xfrm>
              <a:off x="-12399769" y="210713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83616A97-8F12-15E8-3F6F-52F3FD40C88B}"/>
                </a:ext>
              </a:extLst>
            </p:cNvPr>
            <p:cNvSpPr/>
            <p:nvPr/>
          </p:nvSpPr>
          <p:spPr>
            <a:xfrm>
              <a:off x="-11276293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E39D3D37-3C47-37B8-6214-6D06C370E26E}"/>
                </a:ext>
              </a:extLst>
            </p:cNvPr>
            <p:cNvSpPr/>
            <p:nvPr/>
          </p:nvSpPr>
          <p:spPr>
            <a:xfrm>
              <a:off x="-9853058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77887DAB-1E61-F4AE-1578-9CEB04164E3B}"/>
                </a:ext>
              </a:extLst>
            </p:cNvPr>
            <p:cNvSpPr/>
            <p:nvPr/>
          </p:nvSpPr>
          <p:spPr>
            <a:xfrm>
              <a:off x="-9778782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C08C5B8D-6C50-F66F-308F-C2A44A6C2E5B}"/>
                </a:ext>
              </a:extLst>
            </p:cNvPr>
            <p:cNvSpPr/>
            <p:nvPr/>
          </p:nvSpPr>
          <p:spPr>
            <a:xfrm>
              <a:off x="-9554103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F7AB501A-0655-5E31-6D44-B3D6D71DECD9}"/>
                </a:ext>
              </a:extLst>
            </p:cNvPr>
            <p:cNvSpPr/>
            <p:nvPr/>
          </p:nvSpPr>
          <p:spPr>
            <a:xfrm>
              <a:off x="-9029664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759BBFA7-2DEF-86FC-47A3-9F6E7B1227D1}"/>
                </a:ext>
              </a:extLst>
            </p:cNvPr>
            <p:cNvSpPr/>
            <p:nvPr/>
          </p:nvSpPr>
          <p:spPr>
            <a:xfrm>
              <a:off x="-9628540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3ABC1EEE-73EE-06D6-7FB7-79DC216A7E56}"/>
                </a:ext>
              </a:extLst>
            </p:cNvPr>
            <p:cNvSpPr/>
            <p:nvPr/>
          </p:nvSpPr>
          <p:spPr>
            <a:xfrm>
              <a:off x="-9778621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B5FF355F-EE5D-622E-9152-BDED4F5F9509}"/>
                </a:ext>
              </a:extLst>
            </p:cNvPr>
            <p:cNvSpPr/>
            <p:nvPr/>
          </p:nvSpPr>
          <p:spPr>
            <a:xfrm>
              <a:off x="-9928541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9BE9097E-D1D8-6049-594A-2DCB69D55257}"/>
                </a:ext>
              </a:extLst>
            </p:cNvPr>
            <p:cNvSpPr/>
            <p:nvPr/>
          </p:nvSpPr>
          <p:spPr>
            <a:xfrm>
              <a:off x="-10377497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12307D64-EE2B-3033-C62F-20C755F42F63}"/>
                </a:ext>
              </a:extLst>
            </p:cNvPr>
            <p:cNvSpPr/>
            <p:nvPr/>
          </p:nvSpPr>
          <p:spPr>
            <a:xfrm>
              <a:off x="-9628379" y="1990360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E67FB22E-2F93-3571-3572-38AE2DB03274}"/>
                </a:ext>
              </a:extLst>
            </p:cNvPr>
            <p:cNvSpPr/>
            <p:nvPr/>
          </p:nvSpPr>
          <p:spPr>
            <a:xfrm>
              <a:off x="-10677579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1F6BAE03-3A83-2943-6632-08B449B0CAFB}"/>
                </a:ext>
              </a:extLst>
            </p:cNvPr>
            <p:cNvSpPr/>
            <p:nvPr/>
          </p:nvSpPr>
          <p:spPr>
            <a:xfrm>
              <a:off x="-11126615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698EAF4B-64C6-5CC7-FC18-ADF32CA97838}"/>
                </a:ext>
              </a:extLst>
            </p:cNvPr>
            <p:cNvSpPr/>
            <p:nvPr/>
          </p:nvSpPr>
          <p:spPr>
            <a:xfrm>
              <a:off x="-8205384" y="223680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CC9AEF2E-8268-9231-27EA-CA8C0B0A1FAF}"/>
                </a:ext>
              </a:extLst>
            </p:cNvPr>
            <p:cNvSpPr/>
            <p:nvPr/>
          </p:nvSpPr>
          <p:spPr>
            <a:xfrm>
              <a:off x="-11276454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F0E35744-6D69-3C5D-A2F7-2030332136F3}"/>
                </a:ext>
              </a:extLst>
            </p:cNvPr>
            <p:cNvSpPr/>
            <p:nvPr/>
          </p:nvSpPr>
          <p:spPr>
            <a:xfrm>
              <a:off x="-11426536" y="2094097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96229988-4A67-38CA-E517-34D138D31049}"/>
                </a:ext>
              </a:extLst>
            </p:cNvPr>
            <p:cNvSpPr/>
            <p:nvPr/>
          </p:nvSpPr>
          <p:spPr>
            <a:xfrm>
              <a:off x="-12025411" y="2094089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F162A42D-4B13-0CC1-1B51-0E319246EA0E}"/>
                </a:ext>
              </a:extLst>
            </p:cNvPr>
            <p:cNvSpPr/>
            <p:nvPr/>
          </p:nvSpPr>
          <p:spPr>
            <a:xfrm>
              <a:off x="-12999128" y="20033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1FCB9F8C-6C00-B003-2E53-2D883E6865DD}"/>
                </a:ext>
              </a:extLst>
            </p:cNvPr>
            <p:cNvSpPr/>
            <p:nvPr/>
          </p:nvSpPr>
          <p:spPr>
            <a:xfrm>
              <a:off x="-9554103" y="208114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1453BA68-37CC-8786-43F7-6EC36C4E7D71}"/>
                </a:ext>
              </a:extLst>
            </p:cNvPr>
            <p:cNvSpPr/>
            <p:nvPr/>
          </p:nvSpPr>
          <p:spPr>
            <a:xfrm>
              <a:off x="-12100492" y="200335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84E16C07-C5C0-71F2-7F7F-5950C461AFCF}"/>
                </a:ext>
              </a:extLst>
            </p:cNvPr>
            <p:cNvSpPr/>
            <p:nvPr/>
          </p:nvSpPr>
          <p:spPr>
            <a:xfrm>
              <a:off x="-11501053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8DFE179F-F5A6-388E-8746-141EDED6B87A}"/>
                </a:ext>
              </a:extLst>
            </p:cNvPr>
            <p:cNvSpPr/>
            <p:nvPr/>
          </p:nvSpPr>
          <p:spPr>
            <a:xfrm>
              <a:off x="-11201937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691FC9F7-A9F6-B77C-3FD2-2DFB2420CB2C}"/>
                </a:ext>
              </a:extLst>
            </p:cNvPr>
            <p:cNvSpPr/>
            <p:nvPr/>
          </p:nvSpPr>
          <p:spPr>
            <a:xfrm>
              <a:off x="-9853138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E9BA9EDB-7B48-B127-4FE0-88CEE654827D}"/>
                </a:ext>
              </a:extLst>
            </p:cNvPr>
            <p:cNvSpPr/>
            <p:nvPr/>
          </p:nvSpPr>
          <p:spPr>
            <a:xfrm>
              <a:off x="-9554023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523BE654-70DB-89F3-D228-98DEF6D3B23D}"/>
                </a:ext>
              </a:extLst>
            </p:cNvPr>
            <p:cNvSpPr/>
            <p:nvPr/>
          </p:nvSpPr>
          <p:spPr>
            <a:xfrm>
              <a:off x="-11875410" y="2016284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4DD935C7-A249-C131-3A1E-A58E19072D6A}"/>
                </a:ext>
              </a:extLst>
            </p:cNvPr>
            <p:cNvSpPr/>
            <p:nvPr/>
          </p:nvSpPr>
          <p:spPr>
            <a:xfrm>
              <a:off x="-11501053" y="208114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16ACCFA1-A23E-37EB-EAFB-8E5FCE5363AF}"/>
                </a:ext>
              </a:extLst>
            </p:cNvPr>
            <p:cNvSpPr/>
            <p:nvPr/>
          </p:nvSpPr>
          <p:spPr>
            <a:xfrm>
              <a:off x="-10227657" y="227571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2818A7AB-5AD7-462B-4E05-E3F2BBA91B45}"/>
                </a:ext>
              </a:extLst>
            </p:cNvPr>
            <p:cNvSpPr/>
            <p:nvPr/>
          </p:nvSpPr>
          <p:spPr>
            <a:xfrm>
              <a:off x="-9029664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25A7FAF4-4261-444D-503E-D0AE55D1BB17}"/>
                </a:ext>
              </a:extLst>
            </p:cNvPr>
            <p:cNvSpPr/>
            <p:nvPr/>
          </p:nvSpPr>
          <p:spPr>
            <a:xfrm>
              <a:off x="-11126534" y="201626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6D9A9E35-7F88-22E2-A52E-40676A997177}"/>
                </a:ext>
              </a:extLst>
            </p:cNvPr>
            <p:cNvSpPr/>
            <p:nvPr/>
          </p:nvSpPr>
          <p:spPr>
            <a:xfrm>
              <a:off x="-9928622" y="201626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E365D80C-9E8F-2F26-24C2-05E83F27F327}"/>
                </a:ext>
              </a:extLst>
            </p:cNvPr>
            <p:cNvSpPr/>
            <p:nvPr/>
          </p:nvSpPr>
          <p:spPr>
            <a:xfrm>
              <a:off x="-10377577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07E9E99B-D7C7-8733-6B82-CFD9540D46AE}"/>
                </a:ext>
              </a:extLst>
            </p:cNvPr>
            <p:cNvSpPr/>
            <p:nvPr/>
          </p:nvSpPr>
          <p:spPr>
            <a:xfrm>
              <a:off x="-10827419" y="227571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628C32C1-091D-6088-6E82-F9EB3C302E36}"/>
                </a:ext>
              </a:extLst>
            </p:cNvPr>
            <p:cNvSpPr/>
            <p:nvPr/>
          </p:nvSpPr>
          <p:spPr>
            <a:xfrm>
              <a:off x="-10677579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56A8E6D1-E7C4-E42A-2B6B-337E7BC65747}"/>
                </a:ext>
              </a:extLst>
            </p:cNvPr>
            <p:cNvSpPr/>
            <p:nvPr/>
          </p:nvSpPr>
          <p:spPr>
            <a:xfrm>
              <a:off x="-11801054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314B557F-53BE-AC98-D31D-543804058D47}"/>
                </a:ext>
              </a:extLst>
            </p:cNvPr>
            <p:cNvSpPr/>
            <p:nvPr/>
          </p:nvSpPr>
          <p:spPr>
            <a:xfrm>
              <a:off x="-10901936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B6945865-B28F-2C99-E223-CC88C86AE4A3}"/>
                </a:ext>
              </a:extLst>
            </p:cNvPr>
            <p:cNvSpPr/>
            <p:nvPr/>
          </p:nvSpPr>
          <p:spPr>
            <a:xfrm>
              <a:off x="-12025492" y="206820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D28A9517-129E-DD94-D625-B4AB1EFB2538}"/>
                </a:ext>
              </a:extLst>
            </p:cNvPr>
            <p:cNvSpPr/>
            <p:nvPr/>
          </p:nvSpPr>
          <p:spPr>
            <a:xfrm>
              <a:off x="-10153140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AF20578A-E03C-52BE-46FA-1C0BAF50A0B1}"/>
                </a:ext>
              </a:extLst>
            </p:cNvPr>
            <p:cNvSpPr/>
            <p:nvPr/>
          </p:nvSpPr>
          <p:spPr>
            <a:xfrm>
              <a:off x="-12774288" y="2068213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3C6AC8AE-C246-E846-B26C-FCDD1621D5C7}"/>
                </a:ext>
              </a:extLst>
            </p:cNvPr>
            <p:cNvSpPr/>
            <p:nvPr/>
          </p:nvSpPr>
          <p:spPr>
            <a:xfrm>
              <a:off x="-9254021" y="202926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5592ACD3-D451-AA25-1ECA-A34EC384F2BE}"/>
                </a:ext>
              </a:extLst>
            </p:cNvPr>
            <p:cNvSpPr/>
            <p:nvPr/>
          </p:nvSpPr>
          <p:spPr>
            <a:xfrm>
              <a:off x="-10003139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D2AA8E54-C7EC-1623-B54D-FCC746E27B9D}"/>
                </a:ext>
              </a:extLst>
            </p:cNvPr>
            <p:cNvSpPr/>
            <p:nvPr/>
          </p:nvSpPr>
          <p:spPr>
            <a:xfrm>
              <a:off x="-11500972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D58E176C-B718-2478-2209-DC4F3533EB74}"/>
                </a:ext>
              </a:extLst>
            </p:cNvPr>
            <p:cNvSpPr/>
            <p:nvPr/>
          </p:nvSpPr>
          <p:spPr>
            <a:xfrm>
              <a:off x="-10303060" y="2055178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EE34B59A-74FC-90E4-50BA-31BD0829B1F4}"/>
                </a:ext>
              </a:extLst>
            </p:cNvPr>
            <p:cNvSpPr/>
            <p:nvPr/>
          </p:nvSpPr>
          <p:spPr>
            <a:xfrm>
              <a:off x="-11202018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383A9EEC-EB22-DC37-71E1-B0E5F1D4AFEE}"/>
                </a:ext>
              </a:extLst>
            </p:cNvPr>
            <p:cNvSpPr/>
            <p:nvPr/>
          </p:nvSpPr>
          <p:spPr>
            <a:xfrm>
              <a:off x="-10752096" y="205517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4AFDABE5-5D27-E31C-D6CD-6BE397F300D8}"/>
                </a:ext>
              </a:extLst>
            </p:cNvPr>
            <p:cNvSpPr/>
            <p:nvPr/>
          </p:nvSpPr>
          <p:spPr>
            <a:xfrm>
              <a:off x="-11051936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839B5E18-8F7B-4E42-261D-D7DBFE226145}"/>
                </a:ext>
              </a:extLst>
            </p:cNvPr>
            <p:cNvSpPr/>
            <p:nvPr/>
          </p:nvSpPr>
          <p:spPr>
            <a:xfrm>
              <a:off x="-1262477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C9195A54-AA8B-CA6A-A56D-8240A7F6D9DC}"/>
                </a:ext>
              </a:extLst>
            </p:cNvPr>
            <p:cNvSpPr/>
            <p:nvPr/>
          </p:nvSpPr>
          <p:spPr>
            <a:xfrm>
              <a:off x="-12400011" y="205517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8264E151-C8BB-DB18-9119-AEA1996AE890}"/>
                </a:ext>
              </a:extLst>
            </p:cNvPr>
            <p:cNvSpPr/>
            <p:nvPr/>
          </p:nvSpPr>
          <p:spPr>
            <a:xfrm>
              <a:off x="-12699851" y="205518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116286B8-C38B-7DA4-955D-9DEFD6A594B1}"/>
                </a:ext>
              </a:extLst>
            </p:cNvPr>
            <p:cNvSpPr/>
            <p:nvPr/>
          </p:nvSpPr>
          <p:spPr>
            <a:xfrm>
              <a:off x="-8954422" y="226278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6EDA6CFF-A92B-3909-7BA4-4D878FB54778}"/>
                </a:ext>
              </a:extLst>
            </p:cNvPr>
            <p:cNvSpPr/>
            <p:nvPr/>
          </p:nvSpPr>
          <p:spPr>
            <a:xfrm>
              <a:off x="-1007822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AB30B122-7E3A-CB76-3676-53D3612B1D4B}"/>
                </a:ext>
              </a:extLst>
            </p:cNvPr>
            <p:cNvSpPr/>
            <p:nvPr/>
          </p:nvSpPr>
          <p:spPr>
            <a:xfrm>
              <a:off x="-12474930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E0B7C91A-F86C-ACCB-3DBE-D75F4D434A89}"/>
                </a:ext>
              </a:extLst>
            </p:cNvPr>
            <p:cNvSpPr/>
            <p:nvPr/>
          </p:nvSpPr>
          <p:spPr>
            <a:xfrm>
              <a:off x="-9853058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58D415A2-275A-D768-C7CE-D9F4798FDF07}"/>
                </a:ext>
              </a:extLst>
            </p:cNvPr>
            <p:cNvSpPr/>
            <p:nvPr/>
          </p:nvSpPr>
          <p:spPr>
            <a:xfrm>
              <a:off x="-10976855" y="2042256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C067E02C-D68D-C760-B8FC-DB21B1023CC7}"/>
                </a:ext>
              </a:extLst>
            </p:cNvPr>
            <p:cNvSpPr/>
            <p:nvPr/>
          </p:nvSpPr>
          <p:spPr>
            <a:xfrm>
              <a:off x="-9554103" y="226278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72CD8C09-5EFF-77DA-8072-31116DE6848D}"/>
                </a:ext>
              </a:extLst>
            </p:cNvPr>
            <p:cNvSpPr/>
            <p:nvPr/>
          </p:nvSpPr>
          <p:spPr>
            <a:xfrm>
              <a:off x="-8879824" y="20941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B1D5AB58-C861-011A-071A-40D1A30C9DAC}"/>
                </a:ext>
              </a:extLst>
            </p:cNvPr>
            <p:cNvSpPr/>
            <p:nvPr/>
          </p:nvSpPr>
          <p:spPr>
            <a:xfrm>
              <a:off x="-10827338" y="2197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48B79EAB-2037-C22F-E86E-427B3628EEC6}"/>
                </a:ext>
              </a:extLst>
            </p:cNvPr>
            <p:cNvSpPr/>
            <p:nvPr/>
          </p:nvSpPr>
          <p:spPr>
            <a:xfrm>
              <a:off x="-9554103" y="2184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6FA895A0-516A-CC44-BCD5-097D47163435}"/>
                </a:ext>
              </a:extLst>
            </p:cNvPr>
            <p:cNvSpPr/>
            <p:nvPr/>
          </p:nvSpPr>
          <p:spPr>
            <a:xfrm>
              <a:off x="-12250090" y="1899521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E665D261-2F31-4934-1BFC-208E58004622}"/>
                </a:ext>
              </a:extLst>
            </p:cNvPr>
            <p:cNvSpPr/>
            <p:nvPr/>
          </p:nvSpPr>
          <p:spPr>
            <a:xfrm>
              <a:off x="-11950733" y="205518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47B54404-6C62-F2F6-6026-09FEBAB69939}"/>
                </a:ext>
              </a:extLst>
            </p:cNvPr>
            <p:cNvSpPr/>
            <p:nvPr/>
          </p:nvSpPr>
          <p:spPr>
            <a:xfrm>
              <a:off x="-9104181" y="2055186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1CBC3AED-C16B-46F2-D78E-62F6737EB600}"/>
                </a:ext>
              </a:extLst>
            </p:cNvPr>
            <p:cNvSpPr/>
            <p:nvPr/>
          </p:nvSpPr>
          <p:spPr>
            <a:xfrm>
              <a:off x="-11500811" y="218495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FDCF2C78-5C7D-1467-BE98-4F95E03142A5}"/>
                </a:ext>
              </a:extLst>
            </p:cNvPr>
            <p:cNvSpPr/>
            <p:nvPr/>
          </p:nvSpPr>
          <p:spPr>
            <a:xfrm>
              <a:off x="-10527497" y="2171958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4FC238EF-0AED-70EA-19F3-E52D9B22E4BD}"/>
                </a:ext>
              </a:extLst>
            </p:cNvPr>
            <p:cNvSpPr/>
            <p:nvPr/>
          </p:nvSpPr>
          <p:spPr>
            <a:xfrm>
              <a:off x="-9853219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482BE9CA-A8D6-4A94-27FD-7F6478106B38}"/>
                </a:ext>
              </a:extLst>
            </p:cNvPr>
            <p:cNvSpPr/>
            <p:nvPr/>
          </p:nvSpPr>
          <p:spPr>
            <a:xfrm>
              <a:off x="-12549770" y="202927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D042BAA7-E56F-5F2C-6542-CCFE943C903B}"/>
                </a:ext>
              </a:extLst>
            </p:cNvPr>
            <p:cNvSpPr/>
            <p:nvPr/>
          </p:nvSpPr>
          <p:spPr>
            <a:xfrm>
              <a:off x="-9478539" y="201628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E9C63D6E-1ED3-FAC0-EE57-84834B197104}"/>
                </a:ext>
              </a:extLst>
            </p:cNvPr>
            <p:cNvSpPr/>
            <p:nvPr/>
          </p:nvSpPr>
          <p:spPr>
            <a:xfrm>
              <a:off x="-11201857" y="2158979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A88E6672-1290-DE3B-816A-0CDCA5396EE8}"/>
                </a:ext>
              </a:extLst>
            </p:cNvPr>
            <p:cNvSpPr/>
            <p:nvPr/>
          </p:nvSpPr>
          <p:spPr>
            <a:xfrm>
              <a:off x="-9928461" y="214605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746C9DD2-9F1B-34A3-93C4-9375FFD06B25}"/>
                </a:ext>
              </a:extLst>
            </p:cNvPr>
            <p:cNvSpPr/>
            <p:nvPr/>
          </p:nvSpPr>
          <p:spPr>
            <a:xfrm>
              <a:off x="-11126454" y="214605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D24D405C-0E39-C575-528C-09F6F69B94EB}"/>
                </a:ext>
              </a:extLst>
            </p:cNvPr>
            <p:cNvSpPr/>
            <p:nvPr/>
          </p:nvSpPr>
          <p:spPr>
            <a:xfrm>
              <a:off x="-11576375" y="201628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5E4193E0-7A3F-89F5-AE67-69398FB8B7BA}"/>
                </a:ext>
              </a:extLst>
            </p:cNvPr>
            <p:cNvSpPr/>
            <p:nvPr/>
          </p:nvSpPr>
          <p:spPr>
            <a:xfrm>
              <a:off x="-12250251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34853766-1B28-216F-5F90-ECE62973554F}"/>
                </a:ext>
              </a:extLst>
            </p:cNvPr>
            <p:cNvSpPr/>
            <p:nvPr/>
          </p:nvSpPr>
          <p:spPr>
            <a:xfrm>
              <a:off x="-10377738" y="224979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FF629E1D-64F3-4AE8-CBB7-703D26A8BFC6}"/>
                </a:ext>
              </a:extLst>
            </p:cNvPr>
            <p:cNvSpPr/>
            <p:nvPr/>
          </p:nvSpPr>
          <p:spPr>
            <a:xfrm>
              <a:off x="-10152979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1921EA35-EA77-C25E-0AA1-570D5301EBE6}"/>
                </a:ext>
              </a:extLst>
            </p:cNvPr>
            <p:cNvSpPr/>
            <p:nvPr/>
          </p:nvSpPr>
          <p:spPr>
            <a:xfrm>
              <a:off x="-10677337" y="224979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39B0D08E-E983-AAF8-895C-004CE66593FF}"/>
                </a:ext>
              </a:extLst>
            </p:cNvPr>
            <p:cNvSpPr/>
            <p:nvPr/>
          </p:nvSpPr>
          <p:spPr>
            <a:xfrm>
              <a:off x="-10602337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4C8E51DA-8939-9853-3382-D6666EFBF907}"/>
                </a:ext>
              </a:extLst>
            </p:cNvPr>
            <p:cNvSpPr/>
            <p:nvPr/>
          </p:nvSpPr>
          <p:spPr>
            <a:xfrm>
              <a:off x="-10452658" y="208116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5CF36D93-B049-2EFA-FED3-342FF61FD854}"/>
                </a:ext>
              </a:extLst>
            </p:cNvPr>
            <p:cNvSpPr/>
            <p:nvPr/>
          </p:nvSpPr>
          <p:spPr>
            <a:xfrm>
              <a:off x="-10902097" y="210712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9A00AED9-D23B-2B7D-B929-EC1B024739C6}"/>
                </a:ext>
              </a:extLst>
            </p:cNvPr>
            <p:cNvSpPr/>
            <p:nvPr/>
          </p:nvSpPr>
          <p:spPr>
            <a:xfrm>
              <a:off x="-12250090" y="200333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D0364722-45E9-64D4-5B2E-B2BBA39EB16C}"/>
                </a:ext>
              </a:extLst>
            </p:cNvPr>
            <p:cNvSpPr/>
            <p:nvPr/>
          </p:nvSpPr>
          <p:spPr>
            <a:xfrm>
              <a:off x="-12849691" y="2003346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92DA0080-8CDA-73DB-F187-AC0F44A990CC}"/>
                </a:ext>
              </a:extLst>
            </p:cNvPr>
            <p:cNvSpPr/>
            <p:nvPr/>
          </p:nvSpPr>
          <p:spPr>
            <a:xfrm>
              <a:off x="-12175251" y="20941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172EE9F7-FF2F-7450-9160-FCEF81EB4DE1}"/>
                </a:ext>
              </a:extLst>
            </p:cNvPr>
            <p:cNvSpPr/>
            <p:nvPr/>
          </p:nvSpPr>
          <p:spPr>
            <a:xfrm>
              <a:off x="-10227818" y="219789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A601FC07-B3B0-8A69-8CCE-6BA30D61A2C8}"/>
                </a:ext>
              </a:extLst>
            </p:cNvPr>
            <p:cNvSpPr/>
            <p:nvPr/>
          </p:nvSpPr>
          <p:spPr>
            <a:xfrm>
              <a:off x="-9853219" y="208115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D7D8B932-CEEA-28D7-5930-46727E7792B3}"/>
                </a:ext>
              </a:extLst>
            </p:cNvPr>
            <p:cNvSpPr/>
            <p:nvPr/>
          </p:nvSpPr>
          <p:spPr>
            <a:xfrm>
              <a:off x="-11201696" y="2081151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ACBA3407-A1B0-A48A-95D9-D26BF387FEAC}"/>
                </a:ext>
              </a:extLst>
            </p:cNvPr>
            <p:cNvSpPr/>
            <p:nvPr/>
          </p:nvSpPr>
          <p:spPr>
            <a:xfrm>
              <a:off x="-11800893" y="213302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29D3C392-94D0-423A-A557-76BCE3C6DB8F}"/>
                </a:ext>
              </a:extLst>
            </p:cNvPr>
            <p:cNvSpPr/>
            <p:nvPr/>
          </p:nvSpPr>
          <p:spPr>
            <a:xfrm>
              <a:off x="-9254101" y="2133023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E0C16CCC-0C14-D075-5F7D-86D925EE776E}"/>
                </a:ext>
              </a:extLst>
            </p:cNvPr>
            <p:cNvSpPr/>
            <p:nvPr/>
          </p:nvSpPr>
          <p:spPr>
            <a:xfrm>
              <a:off x="-9628459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C74BE09E-2E41-7821-E773-1130E5A30812}"/>
                </a:ext>
              </a:extLst>
            </p:cNvPr>
            <p:cNvSpPr/>
            <p:nvPr/>
          </p:nvSpPr>
          <p:spPr>
            <a:xfrm>
              <a:off x="-9778540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40994F44-511E-A1B4-DA7E-42F1EA867525}"/>
                </a:ext>
              </a:extLst>
            </p:cNvPr>
            <p:cNvSpPr/>
            <p:nvPr/>
          </p:nvSpPr>
          <p:spPr>
            <a:xfrm>
              <a:off x="-12249849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473ABC6B-58C6-86F0-C840-BC4CB5124EE6}"/>
                </a:ext>
              </a:extLst>
            </p:cNvPr>
            <p:cNvSpPr/>
            <p:nvPr/>
          </p:nvSpPr>
          <p:spPr>
            <a:xfrm>
              <a:off x="-11276374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4697493B-7592-4A70-EEB1-2642BC306F38}"/>
                </a:ext>
              </a:extLst>
            </p:cNvPr>
            <p:cNvSpPr/>
            <p:nvPr/>
          </p:nvSpPr>
          <p:spPr>
            <a:xfrm>
              <a:off x="-8805066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BC92D2AF-92B9-E3F9-D21D-38E55B252A46}"/>
                </a:ext>
              </a:extLst>
            </p:cNvPr>
            <p:cNvSpPr/>
            <p:nvPr/>
          </p:nvSpPr>
          <p:spPr>
            <a:xfrm>
              <a:off x="-8205304" y="21589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837A9D2D-34A4-DCF3-48FA-643A06034CF0}"/>
                </a:ext>
              </a:extLst>
            </p:cNvPr>
            <p:cNvSpPr/>
            <p:nvPr/>
          </p:nvSpPr>
          <p:spPr>
            <a:xfrm>
              <a:off x="-11426455" y="2068213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8C66AA90-C0BA-2228-9A6F-F116EDD4A445}"/>
                </a:ext>
              </a:extLst>
            </p:cNvPr>
            <p:cNvSpPr/>
            <p:nvPr/>
          </p:nvSpPr>
          <p:spPr>
            <a:xfrm>
              <a:off x="-9179423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E676F40E-7B31-CD88-BBF8-1E015DCAE9F5}"/>
                </a:ext>
              </a:extLst>
            </p:cNvPr>
            <p:cNvSpPr/>
            <p:nvPr/>
          </p:nvSpPr>
          <p:spPr>
            <a:xfrm>
              <a:off x="-10227576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DDDD6BB0-6DF4-608C-CA51-F262FB050D8C}"/>
                </a:ext>
              </a:extLst>
            </p:cNvPr>
            <p:cNvSpPr/>
            <p:nvPr/>
          </p:nvSpPr>
          <p:spPr>
            <a:xfrm>
              <a:off x="-11875491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3EFE09EB-EB89-0B5D-81A6-249934A1370D}"/>
                </a:ext>
              </a:extLst>
            </p:cNvPr>
            <p:cNvSpPr/>
            <p:nvPr/>
          </p:nvSpPr>
          <p:spPr>
            <a:xfrm>
              <a:off x="-11875491" y="186062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29DFA4B7-D37D-5FBB-F55F-D394863C25FB}"/>
                </a:ext>
              </a:extLst>
            </p:cNvPr>
            <p:cNvSpPr/>
            <p:nvPr/>
          </p:nvSpPr>
          <p:spPr>
            <a:xfrm>
              <a:off x="-10827338" y="204224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C57E882F-7996-077C-55DE-1EDEB0B46B1D}"/>
                </a:ext>
              </a:extLst>
            </p:cNvPr>
            <p:cNvSpPr/>
            <p:nvPr/>
          </p:nvSpPr>
          <p:spPr>
            <a:xfrm>
              <a:off x="-10527417" y="209414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995803E4-58A0-AF94-2DFD-BC10087F04B5}"/>
                </a:ext>
              </a:extLst>
            </p:cNvPr>
            <p:cNvSpPr/>
            <p:nvPr/>
          </p:nvSpPr>
          <p:spPr>
            <a:xfrm>
              <a:off x="-12549609" y="210712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C6D2E5C9-A72D-4CB3-FC23-8A014E6907D5}"/>
                </a:ext>
              </a:extLst>
            </p:cNvPr>
            <p:cNvSpPr/>
            <p:nvPr/>
          </p:nvSpPr>
          <p:spPr>
            <a:xfrm>
              <a:off x="-11875572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2A10B079-524C-2D9E-6995-098B34572839}"/>
                </a:ext>
              </a:extLst>
            </p:cNvPr>
            <p:cNvSpPr/>
            <p:nvPr/>
          </p:nvSpPr>
          <p:spPr>
            <a:xfrm>
              <a:off x="-10827096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2B99F84B-3A25-4AF8-4A52-8107E17A1AD8}"/>
                </a:ext>
              </a:extLst>
            </p:cNvPr>
            <p:cNvSpPr/>
            <p:nvPr/>
          </p:nvSpPr>
          <p:spPr>
            <a:xfrm>
              <a:off x="-10227657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3C962F3F-CE0F-1C4C-E1E8-53EE3FEB5885}"/>
                </a:ext>
              </a:extLst>
            </p:cNvPr>
            <p:cNvSpPr/>
            <p:nvPr/>
          </p:nvSpPr>
          <p:spPr>
            <a:xfrm>
              <a:off x="-9179182" y="212007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835C5CBC-53F2-63C7-1EEE-6E0D904B315D}"/>
                </a:ext>
              </a:extLst>
            </p:cNvPr>
            <p:cNvSpPr/>
            <p:nvPr/>
          </p:nvSpPr>
          <p:spPr>
            <a:xfrm>
              <a:off x="-10901774" y="213303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7001C04E-DE4D-E850-8890-CB0CCD0C54AC}"/>
                </a:ext>
              </a:extLst>
            </p:cNvPr>
            <p:cNvSpPr/>
            <p:nvPr/>
          </p:nvSpPr>
          <p:spPr>
            <a:xfrm>
              <a:off x="-10153059" y="213303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5DA6CA2C-E498-CD95-3DCE-D99B875AD675}"/>
                </a:ext>
              </a:extLst>
            </p:cNvPr>
            <p:cNvSpPr/>
            <p:nvPr/>
          </p:nvSpPr>
          <p:spPr>
            <a:xfrm>
              <a:off x="-10527336" y="206822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BA5772A4-3719-6D3D-F0CA-D45B7D6D3DDE}"/>
                </a:ext>
              </a:extLst>
            </p:cNvPr>
            <p:cNvSpPr/>
            <p:nvPr/>
          </p:nvSpPr>
          <p:spPr>
            <a:xfrm>
              <a:off x="-12175251" y="206822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85" name="Groupe 784">
            <a:extLst>
              <a:ext uri="{FF2B5EF4-FFF2-40B4-BE49-F238E27FC236}">
                <a16:creationId xmlns:a16="http://schemas.microsoft.com/office/drawing/2014/main" id="{1AAB219D-5B17-9C18-63FD-6966819A52E1}"/>
              </a:ext>
            </a:extLst>
          </p:cNvPr>
          <p:cNvGrpSpPr/>
          <p:nvPr/>
        </p:nvGrpSpPr>
        <p:grpSpPr>
          <a:xfrm>
            <a:off x="3726593" y="1794603"/>
            <a:ext cx="1127760" cy="1127760"/>
            <a:chOff x="-2663056" y="2865120"/>
            <a:chExt cx="1127760" cy="1127760"/>
          </a:xfrm>
        </p:grpSpPr>
        <p:grpSp>
          <p:nvGrpSpPr>
            <p:cNvPr id="786" name="Graphique 385">
              <a:extLst>
                <a:ext uri="{FF2B5EF4-FFF2-40B4-BE49-F238E27FC236}">
                  <a16:creationId xmlns:a16="http://schemas.microsoft.com/office/drawing/2014/main" id="{893723B2-0C4D-B140-223D-54DFF03F7910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788" name="Ellipse 787">
                <a:extLst>
                  <a:ext uri="{FF2B5EF4-FFF2-40B4-BE49-F238E27FC236}">
                    <a16:creationId xmlns:a16="http://schemas.microsoft.com/office/drawing/2014/main" id="{1148EC5D-8C10-D7F1-9923-0250E5EDE47D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9" name="Ellipse 788">
                <a:extLst>
                  <a:ext uri="{FF2B5EF4-FFF2-40B4-BE49-F238E27FC236}">
                    <a16:creationId xmlns:a16="http://schemas.microsoft.com/office/drawing/2014/main" id="{19CB833C-971A-7323-5F13-837A92CF473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87" name="ZoneTexte 786">
              <a:extLst>
                <a:ext uri="{FF2B5EF4-FFF2-40B4-BE49-F238E27FC236}">
                  <a16:creationId xmlns:a16="http://schemas.microsoft.com/office/drawing/2014/main" id="{A9048D1E-E125-3E41-AA23-7D9E2488D0D6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90" name="Groupe 789">
            <a:extLst>
              <a:ext uri="{FF2B5EF4-FFF2-40B4-BE49-F238E27FC236}">
                <a16:creationId xmlns:a16="http://schemas.microsoft.com/office/drawing/2014/main" id="{A766B1FE-F961-54C4-5D20-CD260FA6E09D}"/>
              </a:ext>
            </a:extLst>
          </p:cNvPr>
          <p:cNvGrpSpPr/>
          <p:nvPr/>
        </p:nvGrpSpPr>
        <p:grpSpPr>
          <a:xfrm>
            <a:off x="4996335" y="4199352"/>
            <a:ext cx="886171" cy="886171"/>
            <a:chOff x="-2196201" y="4165899"/>
            <a:chExt cx="886171" cy="886171"/>
          </a:xfrm>
        </p:grpSpPr>
        <p:grpSp>
          <p:nvGrpSpPr>
            <p:cNvPr id="791" name="Graphique 385">
              <a:extLst>
                <a:ext uri="{FF2B5EF4-FFF2-40B4-BE49-F238E27FC236}">
                  <a16:creationId xmlns:a16="http://schemas.microsoft.com/office/drawing/2014/main" id="{184F0CF4-8686-C026-CDFC-1AE0452307B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793" name="Ellipse 792">
                <a:extLst>
                  <a:ext uri="{FF2B5EF4-FFF2-40B4-BE49-F238E27FC236}">
                    <a16:creationId xmlns:a16="http://schemas.microsoft.com/office/drawing/2014/main" id="{C7C582DD-D765-E127-3BDA-8CE7134472F5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4" name="Ellipse 793">
                <a:extLst>
                  <a:ext uri="{FF2B5EF4-FFF2-40B4-BE49-F238E27FC236}">
                    <a16:creationId xmlns:a16="http://schemas.microsoft.com/office/drawing/2014/main" id="{75049932-793E-1CDD-8176-A0315BC3ABBC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92" name="ZoneTexte 791">
              <a:extLst>
                <a:ext uri="{FF2B5EF4-FFF2-40B4-BE49-F238E27FC236}">
                  <a16:creationId xmlns:a16="http://schemas.microsoft.com/office/drawing/2014/main" id="{495B6345-626F-3B48-7430-EC309D78B297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95" name="Groupe 794">
            <a:extLst>
              <a:ext uri="{FF2B5EF4-FFF2-40B4-BE49-F238E27FC236}">
                <a16:creationId xmlns:a16="http://schemas.microsoft.com/office/drawing/2014/main" id="{B8E6A5CE-7FBF-78D5-36B8-91E105ECF1D8}"/>
              </a:ext>
            </a:extLst>
          </p:cNvPr>
          <p:cNvGrpSpPr/>
          <p:nvPr/>
        </p:nvGrpSpPr>
        <p:grpSpPr>
          <a:xfrm>
            <a:off x="6515100" y="2365397"/>
            <a:ext cx="642158" cy="642158"/>
            <a:chOff x="-4110358" y="5865997"/>
            <a:chExt cx="642158" cy="642158"/>
          </a:xfrm>
        </p:grpSpPr>
        <p:grpSp>
          <p:nvGrpSpPr>
            <p:cNvPr id="796" name="Graphique 385">
              <a:extLst>
                <a:ext uri="{FF2B5EF4-FFF2-40B4-BE49-F238E27FC236}">
                  <a16:creationId xmlns:a16="http://schemas.microsoft.com/office/drawing/2014/main" id="{71F5E91A-A3AF-5354-C0FB-430134FE1E79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798" name="Ellipse 797">
                <a:extLst>
                  <a:ext uri="{FF2B5EF4-FFF2-40B4-BE49-F238E27FC236}">
                    <a16:creationId xmlns:a16="http://schemas.microsoft.com/office/drawing/2014/main" id="{99C9322C-4171-3DEB-4711-7AC020DA6A8D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9" name="Ellipse 798">
                <a:extLst>
                  <a:ext uri="{FF2B5EF4-FFF2-40B4-BE49-F238E27FC236}">
                    <a16:creationId xmlns:a16="http://schemas.microsoft.com/office/drawing/2014/main" id="{86275339-C510-0D20-EC36-B8EC713C3F35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97" name="ZoneTexte 796">
              <a:extLst>
                <a:ext uri="{FF2B5EF4-FFF2-40B4-BE49-F238E27FC236}">
                  <a16:creationId xmlns:a16="http://schemas.microsoft.com/office/drawing/2014/main" id="{5FEDE4B0-A1A5-3FFE-B367-7166FDB0DEA2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800" name="Forme libre 799">
            <a:extLst>
              <a:ext uri="{FF2B5EF4-FFF2-40B4-BE49-F238E27FC236}">
                <a16:creationId xmlns:a16="http://schemas.microsoft.com/office/drawing/2014/main" id="{932BB0E6-1E1C-F13F-4627-EF13A730C687}"/>
              </a:ext>
            </a:extLst>
          </p:cNvPr>
          <p:cNvSpPr/>
          <p:nvPr/>
        </p:nvSpPr>
        <p:spPr>
          <a:xfrm>
            <a:off x="838200" y="218904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1" name="Group 46">
            <a:extLst>
              <a:ext uri="{FF2B5EF4-FFF2-40B4-BE49-F238E27FC236}">
                <a16:creationId xmlns:a16="http://schemas.microsoft.com/office/drawing/2014/main" id="{A5216768-19CF-19E5-4A1C-5359B39BBF5C}"/>
              </a:ext>
            </a:extLst>
          </p:cNvPr>
          <p:cNvGrpSpPr/>
          <p:nvPr/>
        </p:nvGrpSpPr>
        <p:grpSpPr>
          <a:xfrm>
            <a:off x="1405065" y="2270990"/>
            <a:ext cx="1691640" cy="1013154"/>
            <a:chOff x="9636390" y="4480994"/>
            <a:chExt cx="1691640" cy="1013154"/>
          </a:xfrm>
        </p:grpSpPr>
        <p:sp>
          <p:nvSpPr>
            <p:cNvPr id="802" name="TextBox 36">
              <a:extLst>
                <a:ext uri="{FF2B5EF4-FFF2-40B4-BE49-F238E27FC236}">
                  <a16:creationId xmlns:a16="http://schemas.microsoft.com/office/drawing/2014/main" id="{55E3FB99-351C-4BB0-A05C-D7EE26BEDF2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3" name="TextBox 37">
              <a:extLst>
                <a:ext uri="{FF2B5EF4-FFF2-40B4-BE49-F238E27FC236}">
                  <a16:creationId xmlns:a16="http://schemas.microsoft.com/office/drawing/2014/main" id="{B3131D9E-1A25-BD1D-3B04-2FB2D885343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04" name="Forme libre 803">
            <a:extLst>
              <a:ext uri="{FF2B5EF4-FFF2-40B4-BE49-F238E27FC236}">
                <a16:creationId xmlns:a16="http://schemas.microsoft.com/office/drawing/2014/main" id="{95DAB51A-BA67-9219-2FDA-74A1FDB38895}"/>
              </a:ext>
            </a:extLst>
          </p:cNvPr>
          <p:cNvSpPr/>
          <p:nvPr/>
        </p:nvSpPr>
        <p:spPr>
          <a:xfrm>
            <a:off x="8077067" y="207536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5" name="Group 46">
            <a:extLst>
              <a:ext uri="{FF2B5EF4-FFF2-40B4-BE49-F238E27FC236}">
                <a16:creationId xmlns:a16="http://schemas.microsoft.com/office/drawing/2014/main" id="{48E60F50-E464-310E-EFB6-1C067E1D8D91}"/>
              </a:ext>
            </a:extLst>
          </p:cNvPr>
          <p:cNvGrpSpPr/>
          <p:nvPr/>
        </p:nvGrpSpPr>
        <p:grpSpPr>
          <a:xfrm>
            <a:off x="8643932" y="2157310"/>
            <a:ext cx="1691640" cy="1013154"/>
            <a:chOff x="9636390" y="4480994"/>
            <a:chExt cx="1691640" cy="1013154"/>
          </a:xfrm>
        </p:grpSpPr>
        <p:sp>
          <p:nvSpPr>
            <p:cNvPr id="806" name="TextBox 36">
              <a:extLst>
                <a:ext uri="{FF2B5EF4-FFF2-40B4-BE49-F238E27FC236}">
                  <a16:creationId xmlns:a16="http://schemas.microsoft.com/office/drawing/2014/main" id="{D52BB805-2C76-C677-BA21-EAC6939040C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7" name="TextBox 37">
              <a:extLst>
                <a:ext uri="{FF2B5EF4-FFF2-40B4-BE49-F238E27FC236}">
                  <a16:creationId xmlns:a16="http://schemas.microsoft.com/office/drawing/2014/main" id="{5FB45A61-197F-6EE0-1731-B4387F174EA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08" name="Forme libre 807">
            <a:extLst>
              <a:ext uri="{FF2B5EF4-FFF2-40B4-BE49-F238E27FC236}">
                <a16:creationId xmlns:a16="http://schemas.microsoft.com/office/drawing/2014/main" id="{D5C50C4F-F360-BA60-FEA5-EEAD03303697}"/>
              </a:ext>
            </a:extLst>
          </p:cNvPr>
          <p:cNvSpPr/>
          <p:nvPr/>
        </p:nvSpPr>
        <p:spPr>
          <a:xfrm>
            <a:off x="2122315" y="4343290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09" name="Group 46">
            <a:extLst>
              <a:ext uri="{FF2B5EF4-FFF2-40B4-BE49-F238E27FC236}">
                <a16:creationId xmlns:a16="http://schemas.microsoft.com/office/drawing/2014/main" id="{FE06068D-4266-09F1-2738-F36CDC01A08E}"/>
              </a:ext>
            </a:extLst>
          </p:cNvPr>
          <p:cNvGrpSpPr/>
          <p:nvPr/>
        </p:nvGrpSpPr>
        <p:grpSpPr>
          <a:xfrm>
            <a:off x="2689180" y="4425237"/>
            <a:ext cx="1691640" cy="1013154"/>
            <a:chOff x="9636390" y="4480994"/>
            <a:chExt cx="1691640" cy="1013154"/>
          </a:xfrm>
        </p:grpSpPr>
        <p:sp>
          <p:nvSpPr>
            <p:cNvPr id="810" name="TextBox 36">
              <a:extLst>
                <a:ext uri="{FF2B5EF4-FFF2-40B4-BE49-F238E27FC236}">
                  <a16:creationId xmlns:a16="http://schemas.microsoft.com/office/drawing/2014/main" id="{21E32F65-74B7-4D61-249B-704E3B22A62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1" name="TextBox 37">
              <a:extLst>
                <a:ext uri="{FF2B5EF4-FFF2-40B4-BE49-F238E27FC236}">
                  <a16:creationId xmlns:a16="http://schemas.microsoft.com/office/drawing/2014/main" id="{D60BB668-6840-C1A9-FDF7-220FC7C6367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812" name="Group 811">
            <a:extLst>
              <a:ext uri="{FF2B5EF4-FFF2-40B4-BE49-F238E27FC236}">
                <a16:creationId xmlns:a16="http://schemas.microsoft.com/office/drawing/2014/main" id="{18F57DFD-F255-DF1F-2171-EEC508BC1E20}"/>
              </a:ext>
            </a:extLst>
          </p:cNvPr>
          <p:cNvGrpSpPr/>
          <p:nvPr/>
        </p:nvGrpSpPr>
        <p:grpSpPr>
          <a:xfrm flipH="1" flipV="1">
            <a:off x="7656954" y="3712198"/>
            <a:ext cx="1773936" cy="2231136"/>
            <a:chOff x="2877405" y="1690646"/>
            <a:chExt cx="1770957" cy="2228158"/>
          </a:xfrm>
        </p:grpSpPr>
        <p:sp>
          <p:nvSpPr>
            <p:cNvPr id="813" name="Arc 812">
              <a:extLst>
                <a:ext uri="{FF2B5EF4-FFF2-40B4-BE49-F238E27FC236}">
                  <a16:creationId xmlns:a16="http://schemas.microsoft.com/office/drawing/2014/main" id="{AEE680E5-E1BB-E73F-0DCB-D4C703A2E34B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14" name="Graphique 596" descr="Airplane avec un remplissage uni">
              <a:extLst>
                <a:ext uri="{FF2B5EF4-FFF2-40B4-BE49-F238E27FC236}">
                  <a16:creationId xmlns:a16="http://schemas.microsoft.com/office/drawing/2014/main" id="{58BCA5D4-FAD2-203C-6028-EC12911AD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15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9593</TotalTime>
  <Words>190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Saudi Arabia – Slide Template</vt:lpstr>
      <vt:lpstr>Saudi Arabia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Saudi Arabia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2026-03-16T17:20:49Z</dcterms:modified>
  <cp:category>Maps &amp; Flags</cp:category>
</cp:coreProperties>
</file>