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1" r:id="rId4"/>
    <p:sldId id="42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61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9D808-FCE5-92E3-3361-0940D7CC5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6048AA-4D3D-28EB-AD10-F02FD05EE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DDB5E3-7BEB-BAAD-71B1-7C0F74A28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E557E-CC4E-F6F4-BC5E-A0EA32DB5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67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Switzerland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FEEE9608-F915-EDAD-EBB5-6D998E064FC2}"/>
              </a:ext>
            </a:extLst>
          </p:cNvPr>
          <p:cNvGrpSpPr/>
          <p:nvPr/>
        </p:nvGrpSpPr>
        <p:grpSpPr>
          <a:xfrm>
            <a:off x="2496584" y="1014383"/>
            <a:ext cx="7198831" cy="4829234"/>
            <a:chOff x="-63823795" y="18669669"/>
            <a:chExt cx="7198831" cy="4829234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BC0A8256-576A-A7AF-1041-4734D99F2FDC}"/>
                </a:ext>
              </a:extLst>
            </p:cNvPr>
            <p:cNvSpPr/>
            <p:nvPr/>
          </p:nvSpPr>
          <p:spPr>
            <a:xfrm>
              <a:off x="-60261235" y="195691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4316FDC2-5A1A-958F-8D12-14D1A91E8346}"/>
                </a:ext>
              </a:extLst>
            </p:cNvPr>
            <p:cNvSpPr/>
            <p:nvPr/>
          </p:nvSpPr>
          <p:spPr>
            <a:xfrm>
              <a:off x="-62561597" y="194408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97D0830-CC94-2595-46DE-67D27475A1F4}"/>
                </a:ext>
              </a:extLst>
            </p:cNvPr>
            <p:cNvSpPr/>
            <p:nvPr/>
          </p:nvSpPr>
          <p:spPr>
            <a:xfrm>
              <a:off x="-60929230" y="225251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2179050-B2FF-4786-E9F3-39791A061F94}"/>
                </a:ext>
              </a:extLst>
            </p:cNvPr>
            <p:cNvSpPr/>
            <p:nvPr/>
          </p:nvSpPr>
          <p:spPr>
            <a:xfrm>
              <a:off x="-59593159" y="225251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B99467B-6A22-D2D1-BC43-4228BFCCFBB0}"/>
                </a:ext>
              </a:extLst>
            </p:cNvPr>
            <p:cNvSpPr/>
            <p:nvPr/>
          </p:nvSpPr>
          <p:spPr>
            <a:xfrm>
              <a:off x="-61596903" y="229108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DD1AC0E-A602-2FF2-FB75-3C8DE0082172}"/>
                </a:ext>
              </a:extLst>
            </p:cNvPr>
            <p:cNvSpPr/>
            <p:nvPr/>
          </p:nvSpPr>
          <p:spPr>
            <a:xfrm>
              <a:off x="-58999278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8A8385A-0981-4252-55DA-0A6D83EA29B7}"/>
                </a:ext>
              </a:extLst>
            </p:cNvPr>
            <p:cNvSpPr/>
            <p:nvPr/>
          </p:nvSpPr>
          <p:spPr>
            <a:xfrm>
              <a:off x="-61522467" y="2303955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36F073C-369F-D7EB-599C-8EC3241ECDB1}"/>
                </a:ext>
              </a:extLst>
            </p:cNvPr>
            <p:cNvSpPr/>
            <p:nvPr/>
          </p:nvSpPr>
          <p:spPr>
            <a:xfrm>
              <a:off x="-61819729" y="230393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8F07BD5-0DDD-2368-85A2-0DCA566B4C9D}"/>
                </a:ext>
              </a:extLst>
            </p:cNvPr>
            <p:cNvSpPr/>
            <p:nvPr/>
          </p:nvSpPr>
          <p:spPr>
            <a:xfrm>
              <a:off x="-62042555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B5724C3-8D43-60C1-F03E-8C72BDE7FBD7}"/>
                </a:ext>
              </a:extLst>
            </p:cNvPr>
            <p:cNvSpPr/>
            <p:nvPr/>
          </p:nvSpPr>
          <p:spPr>
            <a:xfrm>
              <a:off x="-62116428" y="230390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BBEAD18-64F0-15D4-FBE2-A62EB85521BF}"/>
                </a:ext>
              </a:extLst>
            </p:cNvPr>
            <p:cNvSpPr/>
            <p:nvPr/>
          </p:nvSpPr>
          <p:spPr>
            <a:xfrm>
              <a:off x="-60705921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E38EE8D-002A-72B3-70F7-3431C23858FD}"/>
                </a:ext>
              </a:extLst>
            </p:cNvPr>
            <p:cNvSpPr/>
            <p:nvPr/>
          </p:nvSpPr>
          <p:spPr>
            <a:xfrm>
              <a:off x="-60706565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6494BFD-E080-874B-F4D4-1D7E924584DA}"/>
                </a:ext>
              </a:extLst>
            </p:cNvPr>
            <p:cNvSpPr/>
            <p:nvPr/>
          </p:nvSpPr>
          <p:spPr>
            <a:xfrm>
              <a:off x="-60854794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2DA083D5-F655-25C1-77C2-4146D16E1B0E}"/>
                </a:ext>
              </a:extLst>
            </p:cNvPr>
            <p:cNvSpPr/>
            <p:nvPr/>
          </p:nvSpPr>
          <p:spPr>
            <a:xfrm>
              <a:off x="-61003344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4B8E6F2-6EF4-74A4-B7ED-F9806A8B0D12}"/>
                </a:ext>
              </a:extLst>
            </p:cNvPr>
            <p:cNvSpPr/>
            <p:nvPr/>
          </p:nvSpPr>
          <p:spPr>
            <a:xfrm>
              <a:off x="-61448433" y="190555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F116597-28EB-40E8-3DFD-29B4C8E6E924}"/>
                </a:ext>
              </a:extLst>
            </p:cNvPr>
            <p:cNvSpPr/>
            <p:nvPr/>
          </p:nvSpPr>
          <p:spPr>
            <a:xfrm>
              <a:off x="-60409705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DB8D353-51E5-B08B-3D6B-9F46925C0F09}"/>
                </a:ext>
              </a:extLst>
            </p:cNvPr>
            <p:cNvSpPr/>
            <p:nvPr/>
          </p:nvSpPr>
          <p:spPr>
            <a:xfrm>
              <a:off x="-62784423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BDA618A1-F4EF-D12B-6096-791B902430D0}"/>
                </a:ext>
              </a:extLst>
            </p:cNvPr>
            <p:cNvSpPr/>
            <p:nvPr/>
          </p:nvSpPr>
          <p:spPr>
            <a:xfrm>
              <a:off x="-61152217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99B717F-9419-70B9-1E93-9607D4803E39}"/>
                </a:ext>
              </a:extLst>
            </p:cNvPr>
            <p:cNvSpPr/>
            <p:nvPr/>
          </p:nvSpPr>
          <p:spPr>
            <a:xfrm>
              <a:off x="-60112362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C4634925-B5B8-9A40-A4A4-3675B7936E84}"/>
                </a:ext>
              </a:extLst>
            </p:cNvPr>
            <p:cNvSpPr/>
            <p:nvPr/>
          </p:nvSpPr>
          <p:spPr>
            <a:xfrm>
              <a:off x="-60780357" y="230390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2C6340A-1F97-E933-D5BB-01B0C6578B02}"/>
                </a:ext>
              </a:extLst>
            </p:cNvPr>
            <p:cNvSpPr/>
            <p:nvPr/>
          </p:nvSpPr>
          <p:spPr>
            <a:xfrm>
              <a:off x="-62041991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A96FAC9-6B0F-72E5-8AFF-AF04B2B53A87}"/>
                </a:ext>
              </a:extLst>
            </p:cNvPr>
            <p:cNvSpPr/>
            <p:nvPr/>
          </p:nvSpPr>
          <p:spPr>
            <a:xfrm>
              <a:off x="-59370494" y="1905506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6B9DE11-3532-88FD-E66F-14409AD995DF}"/>
                </a:ext>
              </a:extLst>
            </p:cNvPr>
            <p:cNvSpPr/>
            <p:nvPr/>
          </p:nvSpPr>
          <p:spPr>
            <a:xfrm>
              <a:off x="-63526452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49F6B743-EB4E-E86E-C8E8-D0657D0E1CA6}"/>
                </a:ext>
              </a:extLst>
            </p:cNvPr>
            <p:cNvSpPr/>
            <p:nvPr/>
          </p:nvSpPr>
          <p:spPr>
            <a:xfrm>
              <a:off x="-59073715" y="190555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9AEFCC6-37A7-F74E-C85E-9CFFB515B21B}"/>
                </a:ext>
              </a:extLst>
            </p:cNvPr>
            <p:cNvSpPr/>
            <p:nvPr/>
          </p:nvSpPr>
          <p:spPr>
            <a:xfrm>
              <a:off x="-62190864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DC544203-1506-04D5-1A47-ABDD32BDE52F}"/>
                </a:ext>
              </a:extLst>
            </p:cNvPr>
            <p:cNvSpPr/>
            <p:nvPr/>
          </p:nvSpPr>
          <p:spPr>
            <a:xfrm>
              <a:off x="-59815744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4BDE38D-C7CD-7C86-ED49-BB05EF13428C}"/>
                </a:ext>
              </a:extLst>
            </p:cNvPr>
            <p:cNvSpPr/>
            <p:nvPr/>
          </p:nvSpPr>
          <p:spPr>
            <a:xfrm>
              <a:off x="-57663208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40C47BBF-7A20-D5D2-2EC7-A43204B011EB}"/>
                </a:ext>
              </a:extLst>
            </p:cNvPr>
            <p:cNvSpPr/>
            <p:nvPr/>
          </p:nvSpPr>
          <p:spPr>
            <a:xfrm>
              <a:off x="-61522869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E941E09-12F5-3CD1-A8B0-786F11B4E23C}"/>
                </a:ext>
              </a:extLst>
            </p:cNvPr>
            <p:cNvSpPr/>
            <p:nvPr/>
          </p:nvSpPr>
          <p:spPr>
            <a:xfrm>
              <a:off x="-61373996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98CCADA5-4F04-DA49-E0FA-6FA18333543A}"/>
                </a:ext>
              </a:extLst>
            </p:cNvPr>
            <p:cNvSpPr/>
            <p:nvPr/>
          </p:nvSpPr>
          <p:spPr>
            <a:xfrm>
              <a:off x="-57812081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2662D82-B495-0EB9-C24D-D19E7C9A236F}"/>
                </a:ext>
              </a:extLst>
            </p:cNvPr>
            <p:cNvSpPr/>
            <p:nvPr/>
          </p:nvSpPr>
          <p:spPr>
            <a:xfrm>
              <a:off x="-59073715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FE68206-5FB0-13DE-67E2-0B1596339BD4}"/>
                </a:ext>
              </a:extLst>
            </p:cNvPr>
            <p:cNvSpPr/>
            <p:nvPr/>
          </p:nvSpPr>
          <p:spPr>
            <a:xfrm>
              <a:off x="-58702419" y="207255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C73B7F5A-703E-B91B-0538-E14B5F8225EE}"/>
                </a:ext>
              </a:extLst>
            </p:cNvPr>
            <p:cNvSpPr/>
            <p:nvPr/>
          </p:nvSpPr>
          <p:spPr>
            <a:xfrm>
              <a:off x="-58999278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DE20E71-4410-EFED-A184-FCB8D0928E1B}"/>
                </a:ext>
              </a:extLst>
            </p:cNvPr>
            <p:cNvSpPr/>
            <p:nvPr/>
          </p:nvSpPr>
          <p:spPr>
            <a:xfrm>
              <a:off x="-58479673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DB3AF9DF-4FEC-6F94-0ABE-9A817055B2DE}"/>
                </a:ext>
              </a:extLst>
            </p:cNvPr>
            <p:cNvSpPr/>
            <p:nvPr/>
          </p:nvSpPr>
          <p:spPr>
            <a:xfrm>
              <a:off x="-60484142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6DEFA03-A661-0B88-B7EF-C39776C2A106}"/>
                </a:ext>
              </a:extLst>
            </p:cNvPr>
            <p:cNvSpPr/>
            <p:nvPr/>
          </p:nvSpPr>
          <p:spPr>
            <a:xfrm>
              <a:off x="-60335349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180A62F3-B17E-12B5-7ECC-339B52685888}"/>
                </a:ext>
              </a:extLst>
            </p:cNvPr>
            <p:cNvSpPr/>
            <p:nvPr/>
          </p:nvSpPr>
          <p:spPr>
            <a:xfrm>
              <a:off x="-60186798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1DF41C1-0173-A8E7-1A1B-5B5CE61F8E57}"/>
                </a:ext>
              </a:extLst>
            </p:cNvPr>
            <p:cNvSpPr/>
            <p:nvPr/>
          </p:nvSpPr>
          <p:spPr>
            <a:xfrm>
              <a:off x="-60037925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55AAE912-3284-0DEE-B727-B591902CDA2A}"/>
                </a:ext>
              </a:extLst>
            </p:cNvPr>
            <p:cNvSpPr/>
            <p:nvPr/>
          </p:nvSpPr>
          <p:spPr>
            <a:xfrm>
              <a:off x="-57737644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E3DAE59B-E62B-78D8-D4F6-9FCE5BB54C14}"/>
                </a:ext>
              </a:extLst>
            </p:cNvPr>
            <p:cNvSpPr/>
            <p:nvPr/>
          </p:nvSpPr>
          <p:spPr>
            <a:xfrm>
              <a:off x="-60186798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E4075EE9-28E6-C1EB-B530-4E6D1EC31425}"/>
                </a:ext>
              </a:extLst>
            </p:cNvPr>
            <p:cNvSpPr/>
            <p:nvPr/>
          </p:nvSpPr>
          <p:spPr>
            <a:xfrm>
              <a:off x="-60335349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A78362EC-196D-4F18-B6B0-975A7F5F1E18}"/>
                </a:ext>
              </a:extLst>
            </p:cNvPr>
            <p:cNvSpPr/>
            <p:nvPr/>
          </p:nvSpPr>
          <p:spPr>
            <a:xfrm>
              <a:off x="-56995857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05F057FB-4C77-9EBD-3352-46AB1A1997C1}"/>
                </a:ext>
              </a:extLst>
            </p:cNvPr>
            <p:cNvSpPr/>
            <p:nvPr/>
          </p:nvSpPr>
          <p:spPr>
            <a:xfrm>
              <a:off x="-61522869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741A1AF9-4A59-28C0-EC53-7C0E62984EF4}"/>
                </a:ext>
              </a:extLst>
            </p:cNvPr>
            <p:cNvSpPr/>
            <p:nvPr/>
          </p:nvSpPr>
          <p:spPr>
            <a:xfrm>
              <a:off x="-59148151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433F8F5F-800C-1053-FC72-22D4E14BB5E7}"/>
                </a:ext>
              </a:extLst>
            </p:cNvPr>
            <p:cNvSpPr/>
            <p:nvPr/>
          </p:nvSpPr>
          <p:spPr>
            <a:xfrm>
              <a:off x="-58999278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3D60C401-E9FB-51FA-5D1A-D521E97EF57D}"/>
                </a:ext>
              </a:extLst>
            </p:cNvPr>
            <p:cNvSpPr/>
            <p:nvPr/>
          </p:nvSpPr>
          <p:spPr>
            <a:xfrm>
              <a:off x="-61819890" y="207255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4D3D1A10-77A2-E03A-BF34-64C6A607E020}"/>
                </a:ext>
              </a:extLst>
            </p:cNvPr>
            <p:cNvSpPr/>
            <p:nvPr/>
          </p:nvSpPr>
          <p:spPr>
            <a:xfrm>
              <a:off x="-58701935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BE1F2087-644C-E7DA-042A-05C9E3B4EF1E}"/>
                </a:ext>
              </a:extLst>
            </p:cNvPr>
            <p:cNvSpPr/>
            <p:nvPr/>
          </p:nvSpPr>
          <p:spPr>
            <a:xfrm>
              <a:off x="-62116428" y="227828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A00FD9C3-7779-B7D3-CC36-C1E3B27EBB7E}"/>
                </a:ext>
              </a:extLst>
            </p:cNvPr>
            <p:cNvSpPr/>
            <p:nvPr/>
          </p:nvSpPr>
          <p:spPr>
            <a:xfrm>
              <a:off x="-62413207" y="227823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28650A1-6954-7194-CA0F-51D43BA56EBA}"/>
                </a:ext>
              </a:extLst>
            </p:cNvPr>
            <p:cNvSpPr/>
            <p:nvPr/>
          </p:nvSpPr>
          <p:spPr>
            <a:xfrm>
              <a:off x="-62709987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FC869E4D-6939-3348-BACB-7E22D3507956}"/>
                </a:ext>
              </a:extLst>
            </p:cNvPr>
            <p:cNvSpPr/>
            <p:nvPr/>
          </p:nvSpPr>
          <p:spPr>
            <a:xfrm>
              <a:off x="-62858860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CF0A5BE7-ADF3-0409-A4D3-2A3767DA99E7}"/>
                </a:ext>
              </a:extLst>
            </p:cNvPr>
            <p:cNvSpPr/>
            <p:nvPr/>
          </p:nvSpPr>
          <p:spPr>
            <a:xfrm>
              <a:off x="-62487805" y="193121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99B9B087-3A58-4B87-BD25-9C8C41DCEAD4}"/>
                </a:ext>
              </a:extLst>
            </p:cNvPr>
            <p:cNvSpPr/>
            <p:nvPr/>
          </p:nvSpPr>
          <p:spPr>
            <a:xfrm>
              <a:off x="-61745212" y="193121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F38B748F-7B87-7537-260F-3629FE495C43}"/>
                </a:ext>
              </a:extLst>
            </p:cNvPr>
            <p:cNvSpPr/>
            <p:nvPr/>
          </p:nvSpPr>
          <p:spPr>
            <a:xfrm>
              <a:off x="-59518723" y="226535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CC5558F-850B-B914-0D1A-3DA49A3F4B36}"/>
                </a:ext>
              </a:extLst>
            </p:cNvPr>
            <p:cNvSpPr/>
            <p:nvPr/>
          </p:nvSpPr>
          <p:spPr>
            <a:xfrm>
              <a:off x="-61448433" y="193118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D90DDCD0-AB3A-FDE8-90D5-49431DF5D7DB}"/>
                </a:ext>
              </a:extLst>
            </p:cNvPr>
            <p:cNvSpPr/>
            <p:nvPr/>
          </p:nvSpPr>
          <p:spPr>
            <a:xfrm>
              <a:off x="-61003506" y="226535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331C826E-AFBD-EF9B-EEFD-B7F6E32BA5E2}"/>
                </a:ext>
              </a:extLst>
            </p:cNvPr>
            <p:cNvSpPr/>
            <p:nvPr/>
          </p:nvSpPr>
          <p:spPr>
            <a:xfrm>
              <a:off x="-59815824" y="205976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49A42E77-29BD-AF4C-4483-E3DB260CD2D7}"/>
                </a:ext>
              </a:extLst>
            </p:cNvPr>
            <p:cNvSpPr/>
            <p:nvPr/>
          </p:nvSpPr>
          <p:spPr>
            <a:xfrm>
              <a:off x="-60706485" y="205976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FEB4E839-5FBF-4D67-CAF7-D93509F08942}"/>
                </a:ext>
              </a:extLst>
            </p:cNvPr>
            <p:cNvSpPr/>
            <p:nvPr/>
          </p:nvSpPr>
          <p:spPr>
            <a:xfrm>
              <a:off x="-61893521" y="226534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50811C91-25AE-381A-48E7-F05CC9A2C3C5}"/>
                </a:ext>
              </a:extLst>
            </p:cNvPr>
            <p:cNvSpPr/>
            <p:nvPr/>
          </p:nvSpPr>
          <p:spPr>
            <a:xfrm>
              <a:off x="-58405720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D402839-6DB6-CAC4-5FA7-79D8B42F8988}"/>
                </a:ext>
              </a:extLst>
            </p:cNvPr>
            <p:cNvSpPr/>
            <p:nvPr/>
          </p:nvSpPr>
          <p:spPr>
            <a:xfrm>
              <a:off x="-63452499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1AEDD80-A3F9-4F70-EF16-856CA3F2958D}"/>
                </a:ext>
              </a:extLst>
            </p:cNvPr>
            <p:cNvSpPr/>
            <p:nvPr/>
          </p:nvSpPr>
          <p:spPr>
            <a:xfrm>
              <a:off x="-62339576" y="226535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F1CD9C4-833B-40DD-BE01-83C196AC1519}"/>
                </a:ext>
              </a:extLst>
            </p:cNvPr>
            <p:cNvSpPr/>
            <p:nvPr/>
          </p:nvSpPr>
          <p:spPr>
            <a:xfrm>
              <a:off x="-59444367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7E819787-4DE1-0363-9A17-1AAA500C92CF}"/>
                </a:ext>
              </a:extLst>
            </p:cNvPr>
            <p:cNvSpPr/>
            <p:nvPr/>
          </p:nvSpPr>
          <p:spPr>
            <a:xfrm>
              <a:off x="-59741710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397CE0F-3CE5-ED1E-DF16-EC04DA779D9F}"/>
                </a:ext>
              </a:extLst>
            </p:cNvPr>
            <p:cNvSpPr/>
            <p:nvPr/>
          </p:nvSpPr>
          <p:spPr>
            <a:xfrm>
              <a:off x="-62858457" y="212396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5865E9B7-DCDB-03E2-BE4D-CBD633A6A60D}"/>
                </a:ext>
              </a:extLst>
            </p:cNvPr>
            <p:cNvSpPr/>
            <p:nvPr/>
          </p:nvSpPr>
          <p:spPr>
            <a:xfrm>
              <a:off x="-62116428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556E2585-229C-6787-C80D-70A6994F89DE}"/>
                </a:ext>
              </a:extLst>
            </p:cNvPr>
            <p:cNvSpPr/>
            <p:nvPr/>
          </p:nvSpPr>
          <p:spPr>
            <a:xfrm>
              <a:off x="-61374560" y="212396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3164E18E-E623-CBE0-14E2-9FC8E69A9F77}"/>
                </a:ext>
              </a:extLst>
            </p:cNvPr>
            <p:cNvSpPr/>
            <p:nvPr/>
          </p:nvSpPr>
          <p:spPr>
            <a:xfrm>
              <a:off x="-60780357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96904CCD-FB2B-5FD4-4BD9-26C28DCB928A}"/>
                </a:ext>
              </a:extLst>
            </p:cNvPr>
            <p:cNvSpPr/>
            <p:nvPr/>
          </p:nvSpPr>
          <p:spPr>
            <a:xfrm>
              <a:off x="-61077781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907FB00F-7009-B5C7-E117-BAAE285B6C15}"/>
                </a:ext>
              </a:extLst>
            </p:cNvPr>
            <p:cNvSpPr/>
            <p:nvPr/>
          </p:nvSpPr>
          <p:spPr>
            <a:xfrm>
              <a:off x="-61077781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ABABD220-BA85-4B9A-3081-1155AFAD93C7}"/>
                </a:ext>
              </a:extLst>
            </p:cNvPr>
            <p:cNvSpPr/>
            <p:nvPr/>
          </p:nvSpPr>
          <p:spPr>
            <a:xfrm>
              <a:off x="-59073715" y="193118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7C1320B5-F0B9-D7FC-7B56-2DF7453AEDD4}"/>
                </a:ext>
              </a:extLst>
            </p:cNvPr>
            <p:cNvSpPr/>
            <p:nvPr/>
          </p:nvSpPr>
          <p:spPr>
            <a:xfrm>
              <a:off x="-59518723" y="223969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116347AA-1359-6FC5-F5E2-F0D21C239257}"/>
                </a:ext>
              </a:extLst>
            </p:cNvPr>
            <p:cNvSpPr/>
            <p:nvPr/>
          </p:nvSpPr>
          <p:spPr>
            <a:xfrm>
              <a:off x="-58777016" y="193121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D6C70787-64D4-70BB-63A2-02E4163B0C4E}"/>
                </a:ext>
              </a:extLst>
            </p:cNvPr>
            <p:cNvSpPr/>
            <p:nvPr/>
          </p:nvSpPr>
          <p:spPr>
            <a:xfrm>
              <a:off x="-61003506" y="223969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B91F1B44-F865-A32C-E455-78504F53CB24}"/>
                </a:ext>
              </a:extLst>
            </p:cNvPr>
            <p:cNvSpPr/>
            <p:nvPr/>
          </p:nvSpPr>
          <p:spPr>
            <a:xfrm>
              <a:off x="-58479753" y="193122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CCF2B032-008B-5A94-7B09-320AD8190D58}"/>
                </a:ext>
              </a:extLst>
            </p:cNvPr>
            <p:cNvSpPr/>
            <p:nvPr/>
          </p:nvSpPr>
          <p:spPr>
            <a:xfrm>
              <a:off x="-60780357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F7E87AD6-CDB1-71A9-97A3-4ADB5B7EE2AE}"/>
                </a:ext>
              </a:extLst>
            </p:cNvPr>
            <p:cNvSpPr/>
            <p:nvPr/>
          </p:nvSpPr>
          <p:spPr>
            <a:xfrm>
              <a:off x="-59741710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01A50E7E-929C-7E7D-5824-0491DDB8CB8C}"/>
                </a:ext>
              </a:extLst>
            </p:cNvPr>
            <p:cNvSpPr/>
            <p:nvPr/>
          </p:nvSpPr>
          <p:spPr>
            <a:xfrm>
              <a:off x="-58034504" y="193121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55A9FE3E-358D-21A3-D77B-0BF26372BB96}"/>
                </a:ext>
              </a:extLst>
            </p:cNvPr>
            <p:cNvSpPr/>
            <p:nvPr/>
          </p:nvSpPr>
          <p:spPr>
            <a:xfrm>
              <a:off x="-61077700" y="232962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30AF29C2-3B91-6E98-CA71-99A7D32E05FF}"/>
                </a:ext>
              </a:extLst>
            </p:cNvPr>
            <p:cNvSpPr/>
            <p:nvPr/>
          </p:nvSpPr>
          <p:spPr>
            <a:xfrm>
              <a:off x="-61893521" y="22397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DA9844E9-CDD3-F6EC-E649-6794ECC08DE3}"/>
                </a:ext>
              </a:extLst>
            </p:cNvPr>
            <p:cNvSpPr/>
            <p:nvPr/>
          </p:nvSpPr>
          <p:spPr>
            <a:xfrm>
              <a:off x="-62339415" y="22397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4AF451EB-F878-02F0-C9F7-33F6B51CAF04}"/>
                </a:ext>
              </a:extLst>
            </p:cNvPr>
            <p:cNvSpPr/>
            <p:nvPr/>
          </p:nvSpPr>
          <p:spPr>
            <a:xfrm>
              <a:off x="-59444367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995596D1-2761-7476-E1FE-FF7835547D77}"/>
                </a:ext>
              </a:extLst>
            </p:cNvPr>
            <p:cNvSpPr/>
            <p:nvPr/>
          </p:nvSpPr>
          <p:spPr>
            <a:xfrm>
              <a:off x="-59147749" y="222681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DC4B55B7-337E-0973-7CB2-3EA55DD85820}"/>
                </a:ext>
              </a:extLst>
            </p:cNvPr>
            <p:cNvSpPr/>
            <p:nvPr/>
          </p:nvSpPr>
          <p:spPr>
            <a:xfrm>
              <a:off x="-61671501" y="1944094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34995C0F-0A1F-0BB0-77E2-8E00DEF9A206}"/>
                </a:ext>
              </a:extLst>
            </p:cNvPr>
            <p:cNvSpPr/>
            <p:nvPr/>
          </p:nvSpPr>
          <p:spPr>
            <a:xfrm>
              <a:off x="-59445092" y="222681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77F4C1AF-4D17-26FA-6106-79DC4A5B6CBF}"/>
                </a:ext>
              </a:extLst>
            </p:cNvPr>
            <p:cNvSpPr/>
            <p:nvPr/>
          </p:nvSpPr>
          <p:spPr>
            <a:xfrm>
              <a:off x="-59147668" y="212396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150CF33C-2B41-6829-57C3-1D36D15A8C28}"/>
                </a:ext>
              </a:extLst>
            </p:cNvPr>
            <p:cNvSpPr/>
            <p:nvPr/>
          </p:nvSpPr>
          <p:spPr>
            <a:xfrm>
              <a:off x="-62116428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18FDAE8-5BD8-9E24-967B-2B6C76854530}"/>
                </a:ext>
              </a:extLst>
            </p:cNvPr>
            <p:cNvSpPr/>
            <p:nvPr/>
          </p:nvSpPr>
          <p:spPr>
            <a:xfrm>
              <a:off x="-58405720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7BCCA007-3C5F-4CBF-CBF1-70E42DEA16D8}"/>
                </a:ext>
              </a:extLst>
            </p:cNvPr>
            <p:cNvSpPr/>
            <p:nvPr/>
          </p:nvSpPr>
          <p:spPr>
            <a:xfrm>
              <a:off x="-57663852" y="212396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276DCE55-CED2-081C-CD77-43C559358D1F}"/>
                </a:ext>
              </a:extLst>
            </p:cNvPr>
            <p:cNvSpPr/>
            <p:nvPr/>
          </p:nvSpPr>
          <p:spPr>
            <a:xfrm>
              <a:off x="-57069649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F2815D89-23C1-4A0B-4068-9CD66EF7FAA0}"/>
                </a:ext>
              </a:extLst>
            </p:cNvPr>
            <p:cNvSpPr/>
            <p:nvPr/>
          </p:nvSpPr>
          <p:spPr>
            <a:xfrm>
              <a:off x="-61077217" y="222681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D752C33F-0ADF-46AD-3F62-62C908E37D0E}"/>
                </a:ext>
              </a:extLst>
            </p:cNvPr>
            <p:cNvSpPr/>
            <p:nvPr/>
          </p:nvSpPr>
          <p:spPr>
            <a:xfrm>
              <a:off x="-61374480" y="222681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28A6B9EE-E318-4472-6DE4-CED761D4F938}"/>
                </a:ext>
              </a:extLst>
            </p:cNvPr>
            <p:cNvSpPr/>
            <p:nvPr/>
          </p:nvSpPr>
          <p:spPr>
            <a:xfrm>
              <a:off x="-63378062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FC78E953-2468-8698-9EFD-E5A96205B99A}"/>
                </a:ext>
              </a:extLst>
            </p:cNvPr>
            <p:cNvSpPr/>
            <p:nvPr/>
          </p:nvSpPr>
          <p:spPr>
            <a:xfrm>
              <a:off x="-62190864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4B5012E2-C394-F8FF-5281-56DBBD9B5F40}"/>
                </a:ext>
              </a:extLst>
            </p:cNvPr>
            <p:cNvSpPr/>
            <p:nvPr/>
          </p:nvSpPr>
          <p:spPr>
            <a:xfrm>
              <a:off x="-62041991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D2357FE6-BF15-B581-696E-8DF67E04A1C9}"/>
                </a:ext>
              </a:extLst>
            </p:cNvPr>
            <p:cNvSpPr/>
            <p:nvPr/>
          </p:nvSpPr>
          <p:spPr>
            <a:xfrm>
              <a:off x="-61596661" y="2136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0197E365-BA66-3149-B15A-94309E77F5CE}"/>
                </a:ext>
              </a:extLst>
            </p:cNvPr>
            <p:cNvSpPr/>
            <p:nvPr/>
          </p:nvSpPr>
          <p:spPr>
            <a:xfrm>
              <a:off x="-62116428" y="222677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FE731045-C6C3-1804-605D-7FF46402821E}"/>
                </a:ext>
              </a:extLst>
            </p:cNvPr>
            <p:cNvSpPr/>
            <p:nvPr/>
          </p:nvSpPr>
          <p:spPr>
            <a:xfrm>
              <a:off x="-60854794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5FDFCB5A-2023-8A6C-A40C-6E0367AB8FFA}"/>
                </a:ext>
              </a:extLst>
            </p:cNvPr>
            <p:cNvSpPr/>
            <p:nvPr/>
          </p:nvSpPr>
          <p:spPr>
            <a:xfrm>
              <a:off x="-59667274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F6708BAF-1B81-6C30-2D0E-C17F059FF251}"/>
                </a:ext>
              </a:extLst>
            </p:cNvPr>
            <p:cNvSpPr/>
            <p:nvPr/>
          </p:nvSpPr>
          <p:spPr>
            <a:xfrm>
              <a:off x="-58925406" y="2136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CE8B04D0-66A1-3A64-0EC9-32C494EC53F9}"/>
                </a:ext>
              </a:extLst>
            </p:cNvPr>
            <p:cNvSpPr/>
            <p:nvPr/>
          </p:nvSpPr>
          <p:spPr>
            <a:xfrm>
              <a:off x="-58480076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7AE43114-D5EE-573E-4D78-CB0B31C9AA9F}"/>
                </a:ext>
              </a:extLst>
            </p:cNvPr>
            <p:cNvSpPr/>
            <p:nvPr/>
          </p:nvSpPr>
          <p:spPr>
            <a:xfrm>
              <a:off x="-62858537" y="222681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40472AB4-9287-9DDC-70EE-EFFA5AAC7168}"/>
                </a:ext>
              </a:extLst>
            </p:cNvPr>
            <p:cNvSpPr/>
            <p:nvPr/>
          </p:nvSpPr>
          <p:spPr>
            <a:xfrm>
              <a:off x="-58850728" y="1944094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474F88BE-0C9F-3627-C0B5-A28D8CFDEB33}"/>
                </a:ext>
              </a:extLst>
            </p:cNvPr>
            <p:cNvSpPr/>
            <p:nvPr/>
          </p:nvSpPr>
          <p:spPr>
            <a:xfrm>
              <a:off x="-58331283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FD1CAEDD-6E1C-E70D-A8F5-502D119E41FA}"/>
                </a:ext>
              </a:extLst>
            </p:cNvPr>
            <p:cNvSpPr/>
            <p:nvPr/>
          </p:nvSpPr>
          <p:spPr>
            <a:xfrm>
              <a:off x="-58925406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5AA7035D-F0F4-9B5D-E2DC-50700D4AC422}"/>
                </a:ext>
              </a:extLst>
            </p:cNvPr>
            <p:cNvSpPr/>
            <p:nvPr/>
          </p:nvSpPr>
          <p:spPr>
            <a:xfrm>
              <a:off x="-57144085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914E67E7-F6AF-D002-9270-100121F59E73}"/>
                </a:ext>
              </a:extLst>
            </p:cNvPr>
            <p:cNvSpPr/>
            <p:nvPr/>
          </p:nvSpPr>
          <p:spPr>
            <a:xfrm>
              <a:off x="-59518803" y="22139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DEC3345C-8726-C950-9EEF-26898735238A}"/>
                </a:ext>
              </a:extLst>
            </p:cNvPr>
            <p:cNvSpPr/>
            <p:nvPr/>
          </p:nvSpPr>
          <p:spPr>
            <a:xfrm>
              <a:off x="-59667274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12E5EDE3-05B2-9D96-3DA3-B2C295DE4C25}"/>
                </a:ext>
              </a:extLst>
            </p:cNvPr>
            <p:cNvSpPr/>
            <p:nvPr/>
          </p:nvSpPr>
          <p:spPr>
            <a:xfrm>
              <a:off x="-59816147" y="22139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ABD609B9-BEA1-BB67-3EC6-583E3B65F967}"/>
                </a:ext>
              </a:extLst>
            </p:cNvPr>
            <p:cNvSpPr/>
            <p:nvPr/>
          </p:nvSpPr>
          <p:spPr>
            <a:xfrm>
              <a:off x="-58331767" y="200835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B60C322E-E62B-3EC7-726F-4C33F3319C2D}"/>
                </a:ext>
              </a:extLst>
            </p:cNvPr>
            <p:cNvSpPr/>
            <p:nvPr/>
          </p:nvSpPr>
          <p:spPr>
            <a:xfrm>
              <a:off x="-60705921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4A25DA1D-E870-EBCF-39DA-106990545439}"/>
                </a:ext>
              </a:extLst>
            </p:cNvPr>
            <p:cNvSpPr/>
            <p:nvPr/>
          </p:nvSpPr>
          <p:spPr>
            <a:xfrm>
              <a:off x="-60854794" y="22139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EE9F67B4-23B8-14D7-4C16-7781EF9D67F3}"/>
                </a:ext>
              </a:extLst>
            </p:cNvPr>
            <p:cNvSpPr/>
            <p:nvPr/>
          </p:nvSpPr>
          <p:spPr>
            <a:xfrm>
              <a:off x="-61003344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AAC59B60-17FD-B394-C8CD-1AFAC598470F}"/>
                </a:ext>
              </a:extLst>
            </p:cNvPr>
            <p:cNvSpPr/>
            <p:nvPr/>
          </p:nvSpPr>
          <p:spPr>
            <a:xfrm>
              <a:off x="-60483819" y="21496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64D3DDFF-04DE-1FCB-E5EA-7F3CF8EDC0DD}"/>
                </a:ext>
              </a:extLst>
            </p:cNvPr>
            <p:cNvSpPr/>
            <p:nvPr/>
          </p:nvSpPr>
          <p:spPr>
            <a:xfrm>
              <a:off x="-61596661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4F8D4435-1253-9877-5E83-B3B02A74222A}"/>
                </a:ext>
              </a:extLst>
            </p:cNvPr>
            <p:cNvSpPr/>
            <p:nvPr/>
          </p:nvSpPr>
          <p:spPr>
            <a:xfrm>
              <a:off x="-60038409" y="21496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DB50E0E8-4408-D042-2001-114B3E0C5E55}"/>
                </a:ext>
              </a:extLst>
            </p:cNvPr>
            <p:cNvSpPr/>
            <p:nvPr/>
          </p:nvSpPr>
          <p:spPr>
            <a:xfrm>
              <a:off x="-59073715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B28B1298-8CC2-7AF7-7D3F-2B7377B1C064}"/>
                </a:ext>
              </a:extLst>
            </p:cNvPr>
            <p:cNvSpPr/>
            <p:nvPr/>
          </p:nvSpPr>
          <p:spPr>
            <a:xfrm>
              <a:off x="-62041991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AE07F63D-0260-C949-51F3-CAD6C3BE9CD0}"/>
                </a:ext>
              </a:extLst>
            </p:cNvPr>
            <p:cNvSpPr/>
            <p:nvPr/>
          </p:nvSpPr>
          <p:spPr>
            <a:xfrm>
              <a:off x="-62190864" y="22139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4BFF73B1-4D74-0538-7553-3831DA8B8B9E}"/>
                </a:ext>
              </a:extLst>
            </p:cNvPr>
            <p:cNvSpPr/>
            <p:nvPr/>
          </p:nvSpPr>
          <p:spPr>
            <a:xfrm>
              <a:off x="-59370494" y="200834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A9435A88-8CBB-04CC-4267-194C55271F37}"/>
                </a:ext>
              </a:extLst>
            </p:cNvPr>
            <p:cNvSpPr/>
            <p:nvPr/>
          </p:nvSpPr>
          <p:spPr>
            <a:xfrm>
              <a:off x="-60112362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4ABAE861-7864-825E-E866-D07E9BEDC475}"/>
                </a:ext>
              </a:extLst>
            </p:cNvPr>
            <p:cNvSpPr/>
            <p:nvPr/>
          </p:nvSpPr>
          <p:spPr>
            <a:xfrm>
              <a:off x="-60409705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EBEE7B19-8927-919D-940B-19EACFD54CB3}"/>
                </a:ext>
              </a:extLst>
            </p:cNvPr>
            <p:cNvSpPr/>
            <p:nvPr/>
          </p:nvSpPr>
          <p:spPr>
            <a:xfrm>
              <a:off x="-61151734" y="200834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4C7B5C60-9000-D246-4B54-51485CF999AE}"/>
                </a:ext>
              </a:extLst>
            </p:cNvPr>
            <p:cNvSpPr/>
            <p:nvPr/>
          </p:nvSpPr>
          <p:spPr>
            <a:xfrm>
              <a:off x="-61448433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FFB3D71-D170-F7C3-3A7C-9C36F2C3F7BC}"/>
                </a:ext>
              </a:extLst>
            </p:cNvPr>
            <p:cNvSpPr/>
            <p:nvPr/>
          </p:nvSpPr>
          <p:spPr>
            <a:xfrm>
              <a:off x="-62190542" y="200835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2C6A0313-9279-A5C8-DD6F-9705416D52A8}"/>
                </a:ext>
              </a:extLst>
            </p:cNvPr>
            <p:cNvSpPr/>
            <p:nvPr/>
          </p:nvSpPr>
          <p:spPr>
            <a:xfrm>
              <a:off x="-62784423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B7B9E85B-ABFD-7C40-FB38-4F8098EBB96A}"/>
                </a:ext>
              </a:extLst>
            </p:cNvPr>
            <p:cNvSpPr/>
            <p:nvPr/>
          </p:nvSpPr>
          <p:spPr>
            <a:xfrm>
              <a:off x="-61448433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564C1B8A-F0B5-BF0E-3614-3606CCCE7DC2}"/>
                </a:ext>
              </a:extLst>
            </p:cNvPr>
            <p:cNvSpPr/>
            <p:nvPr/>
          </p:nvSpPr>
          <p:spPr>
            <a:xfrm>
              <a:off x="-59148151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E2596D8-AF95-E16B-105B-FCB8E9451D70}"/>
                </a:ext>
              </a:extLst>
            </p:cNvPr>
            <p:cNvSpPr/>
            <p:nvPr/>
          </p:nvSpPr>
          <p:spPr>
            <a:xfrm>
              <a:off x="-58999762" y="220109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AD8C2327-FA52-0488-7D72-0F5838977DA4}"/>
                </a:ext>
              </a:extLst>
            </p:cNvPr>
            <p:cNvSpPr/>
            <p:nvPr/>
          </p:nvSpPr>
          <p:spPr>
            <a:xfrm>
              <a:off x="-63823070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10D7FC4F-A3EF-E710-83BB-A29280F7C5C9}"/>
                </a:ext>
              </a:extLst>
            </p:cNvPr>
            <p:cNvSpPr/>
            <p:nvPr/>
          </p:nvSpPr>
          <p:spPr>
            <a:xfrm>
              <a:off x="-59741710" y="220115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E769499E-E424-9A08-316C-EA13C832D705}"/>
                </a:ext>
              </a:extLst>
            </p:cNvPr>
            <p:cNvSpPr/>
            <p:nvPr/>
          </p:nvSpPr>
          <p:spPr>
            <a:xfrm>
              <a:off x="-60038570" y="220110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19C01607-D08D-E55F-410B-40BA58BEFAA4}"/>
                </a:ext>
              </a:extLst>
            </p:cNvPr>
            <p:cNvSpPr/>
            <p:nvPr/>
          </p:nvSpPr>
          <p:spPr>
            <a:xfrm>
              <a:off x="-60037925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2AFB09F9-BCBF-EE10-9E0E-08D75BCE92F4}"/>
                </a:ext>
              </a:extLst>
            </p:cNvPr>
            <p:cNvSpPr/>
            <p:nvPr/>
          </p:nvSpPr>
          <p:spPr>
            <a:xfrm>
              <a:off x="-60483739" y="220110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FBD622F9-9091-8B30-2551-13345F64F690}"/>
                </a:ext>
              </a:extLst>
            </p:cNvPr>
            <p:cNvSpPr/>
            <p:nvPr/>
          </p:nvSpPr>
          <p:spPr>
            <a:xfrm>
              <a:off x="-60780357" y="220115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2F2832B5-95E1-EECC-50AE-2D3A457AB3E5}"/>
                </a:ext>
              </a:extLst>
            </p:cNvPr>
            <p:cNvSpPr/>
            <p:nvPr/>
          </p:nvSpPr>
          <p:spPr>
            <a:xfrm>
              <a:off x="-60186798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3D7758F3-C881-EF18-5904-8C02E7D47F93}"/>
                </a:ext>
              </a:extLst>
            </p:cNvPr>
            <p:cNvSpPr/>
            <p:nvPr/>
          </p:nvSpPr>
          <p:spPr>
            <a:xfrm>
              <a:off x="-61522467" y="220109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1901CA59-E2F4-8EF4-A770-1E5FB72D67CE}"/>
                </a:ext>
              </a:extLst>
            </p:cNvPr>
            <p:cNvSpPr/>
            <p:nvPr/>
          </p:nvSpPr>
          <p:spPr>
            <a:xfrm>
              <a:off x="-61819729" y="220110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2A1A343F-F5A8-5B60-F1D3-756A53E7E7E0}"/>
                </a:ext>
              </a:extLst>
            </p:cNvPr>
            <p:cNvSpPr/>
            <p:nvPr/>
          </p:nvSpPr>
          <p:spPr>
            <a:xfrm>
              <a:off x="-62116428" y="220115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AB8BBC23-3CE9-002F-CCBC-0766477A1B25}"/>
                </a:ext>
              </a:extLst>
            </p:cNvPr>
            <p:cNvSpPr/>
            <p:nvPr/>
          </p:nvSpPr>
          <p:spPr>
            <a:xfrm>
              <a:off x="-60335349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674EFFAD-B1BD-167B-580F-5B06072D04B2}"/>
                </a:ext>
              </a:extLst>
            </p:cNvPr>
            <p:cNvSpPr/>
            <p:nvPr/>
          </p:nvSpPr>
          <p:spPr>
            <a:xfrm>
              <a:off x="-62561597" y="196974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82658C50-01F8-FE85-8B3C-B58FC35F3611}"/>
                </a:ext>
              </a:extLst>
            </p:cNvPr>
            <p:cNvSpPr/>
            <p:nvPr/>
          </p:nvSpPr>
          <p:spPr>
            <a:xfrm>
              <a:off x="-60484142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4588F469-397F-A052-47DF-0BAF35965A00}"/>
                </a:ext>
              </a:extLst>
            </p:cNvPr>
            <p:cNvSpPr/>
            <p:nvPr/>
          </p:nvSpPr>
          <p:spPr>
            <a:xfrm>
              <a:off x="-62784423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65563F18-47AE-F446-954F-AF76FAB5EFD2}"/>
                </a:ext>
              </a:extLst>
            </p:cNvPr>
            <p:cNvSpPr/>
            <p:nvPr/>
          </p:nvSpPr>
          <p:spPr>
            <a:xfrm>
              <a:off x="-61373996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01B50090-C97A-E8AB-FC79-90FC99DE4A84}"/>
                </a:ext>
              </a:extLst>
            </p:cNvPr>
            <p:cNvSpPr/>
            <p:nvPr/>
          </p:nvSpPr>
          <p:spPr>
            <a:xfrm>
              <a:off x="-63452499" y="220115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DF8E276F-4A58-D905-F250-369549539574}"/>
                </a:ext>
              </a:extLst>
            </p:cNvPr>
            <p:cNvSpPr/>
            <p:nvPr/>
          </p:nvSpPr>
          <p:spPr>
            <a:xfrm>
              <a:off x="-63749278" y="220110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7DBC9657-CC65-BCBD-EC7F-D53AEA9F5973}"/>
                </a:ext>
              </a:extLst>
            </p:cNvPr>
            <p:cNvSpPr/>
            <p:nvPr/>
          </p:nvSpPr>
          <p:spPr>
            <a:xfrm>
              <a:off x="-61671501" y="196975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D8C3C6FB-185F-E146-765F-A397422878E9}"/>
                </a:ext>
              </a:extLst>
            </p:cNvPr>
            <p:cNvSpPr/>
            <p:nvPr/>
          </p:nvSpPr>
          <p:spPr>
            <a:xfrm>
              <a:off x="-61522869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D3F54C9C-644F-E22A-CEC1-512BD9B9E44D}"/>
                </a:ext>
              </a:extLst>
            </p:cNvPr>
            <p:cNvSpPr/>
            <p:nvPr/>
          </p:nvSpPr>
          <p:spPr>
            <a:xfrm>
              <a:off x="-61745776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DFF24A43-F6DF-41DE-0B13-20750CEAF599}"/>
                </a:ext>
              </a:extLst>
            </p:cNvPr>
            <p:cNvSpPr/>
            <p:nvPr/>
          </p:nvSpPr>
          <p:spPr>
            <a:xfrm>
              <a:off x="-61448433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D7B819B7-DE4C-8F88-588E-FA29B558FBC5}"/>
                </a:ext>
              </a:extLst>
            </p:cNvPr>
            <p:cNvSpPr/>
            <p:nvPr/>
          </p:nvSpPr>
          <p:spPr>
            <a:xfrm>
              <a:off x="-60409705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A46D292F-1928-91C5-E078-E080F2E47E00}"/>
                </a:ext>
              </a:extLst>
            </p:cNvPr>
            <p:cNvSpPr/>
            <p:nvPr/>
          </p:nvSpPr>
          <p:spPr>
            <a:xfrm>
              <a:off x="-62709987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98B1A0D8-C65D-1449-BA4F-52972140A165}"/>
                </a:ext>
              </a:extLst>
            </p:cNvPr>
            <p:cNvSpPr/>
            <p:nvPr/>
          </p:nvSpPr>
          <p:spPr>
            <a:xfrm>
              <a:off x="-58479753" y="198262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075DE39D-295B-90FC-9A53-7AFE092EADE7}"/>
                </a:ext>
              </a:extLst>
            </p:cNvPr>
            <p:cNvSpPr/>
            <p:nvPr/>
          </p:nvSpPr>
          <p:spPr>
            <a:xfrm>
              <a:off x="-60112362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719AFF8E-D13A-64E4-AD58-0E85F35DD4CD}"/>
                </a:ext>
              </a:extLst>
            </p:cNvPr>
            <p:cNvSpPr/>
            <p:nvPr/>
          </p:nvSpPr>
          <p:spPr>
            <a:xfrm>
              <a:off x="-58777016" y="198263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0EEA20B7-188E-5FCC-57C1-F40ACB79E05F}"/>
                </a:ext>
              </a:extLst>
            </p:cNvPr>
            <p:cNvSpPr/>
            <p:nvPr/>
          </p:nvSpPr>
          <p:spPr>
            <a:xfrm>
              <a:off x="-59073715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822F7771-BD14-216B-DFCF-10BED2293C90}"/>
                </a:ext>
              </a:extLst>
            </p:cNvPr>
            <p:cNvSpPr/>
            <p:nvPr/>
          </p:nvSpPr>
          <p:spPr>
            <a:xfrm>
              <a:off x="-58776291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3E2B12BB-329D-76E0-C7E9-EF6CC4A07EE3}"/>
                </a:ext>
              </a:extLst>
            </p:cNvPr>
            <p:cNvSpPr/>
            <p:nvPr/>
          </p:nvSpPr>
          <p:spPr>
            <a:xfrm>
              <a:off x="-57737644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0307B81B-DBCA-7B08-F6A6-EAC92882F891}"/>
                </a:ext>
              </a:extLst>
            </p:cNvPr>
            <p:cNvSpPr/>
            <p:nvPr/>
          </p:nvSpPr>
          <p:spPr>
            <a:xfrm>
              <a:off x="-61745212" y="198263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BBC4AD6A-A4C5-B828-16C2-1CFDCCFC746C}"/>
                </a:ext>
              </a:extLst>
            </p:cNvPr>
            <p:cNvSpPr/>
            <p:nvPr/>
          </p:nvSpPr>
          <p:spPr>
            <a:xfrm>
              <a:off x="-62042475" y="198262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BE390804-636B-3B0B-F204-88E4A62F3B95}"/>
                </a:ext>
              </a:extLst>
            </p:cNvPr>
            <p:cNvSpPr/>
            <p:nvPr/>
          </p:nvSpPr>
          <p:spPr>
            <a:xfrm>
              <a:off x="-57960712" y="196974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CC7B154C-B4C1-0ACC-4BB6-F8C356641A2E}"/>
                </a:ext>
              </a:extLst>
            </p:cNvPr>
            <p:cNvSpPr/>
            <p:nvPr/>
          </p:nvSpPr>
          <p:spPr>
            <a:xfrm>
              <a:off x="-58850728" y="196975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85FCC99E-EC60-9FA9-289A-931705FF866D}"/>
                </a:ext>
              </a:extLst>
            </p:cNvPr>
            <p:cNvSpPr/>
            <p:nvPr/>
          </p:nvSpPr>
          <p:spPr>
            <a:xfrm>
              <a:off x="-59296541" y="196976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B25C3A9B-3E92-AA06-5854-53E5D484CFB3}"/>
                </a:ext>
              </a:extLst>
            </p:cNvPr>
            <p:cNvSpPr/>
            <p:nvPr/>
          </p:nvSpPr>
          <p:spPr>
            <a:xfrm>
              <a:off x="-59444367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E628A9DC-B1D1-BA1E-E39A-183B36EF406D}"/>
                </a:ext>
              </a:extLst>
            </p:cNvPr>
            <p:cNvSpPr/>
            <p:nvPr/>
          </p:nvSpPr>
          <p:spPr>
            <a:xfrm>
              <a:off x="-59741549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94E0E8D-AC55-46F1-CD21-D339D33EF533}"/>
                </a:ext>
              </a:extLst>
            </p:cNvPr>
            <p:cNvSpPr/>
            <p:nvPr/>
          </p:nvSpPr>
          <p:spPr>
            <a:xfrm>
              <a:off x="-59444286" y="196977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6AF649A3-42C9-F3BE-FD84-638D4430BFFE}"/>
                </a:ext>
              </a:extLst>
            </p:cNvPr>
            <p:cNvSpPr/>
            <p:nvPr/>
          </p:nvSpPr>
          <p:spPr>
            <a:xfrm>
              <a:off x="-60780357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251D8524-15DA-F7D0-E178-97A73B19DC1F}"/>
                </a:ext>
              </a:extLst>
            </p:cNvPr>
            <p:cNvSpPr/>
            <p:nvPr/>
          </p:nvSpPr>
          <p:spPr>
            <a:xfrm>
              <a:off x="-61077620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5300D9D0-79DE-A082-28FF-1D259F5DA2DF}"/>
                </a:ext>
              </a:extLst>
            </p:cNvPr>
            <p:cNvSpPr/>
            <p:nvPr/>
          </p:nvSpPr>
          <p:spPr>
            <a:xfrm>
              <a:off x="-61819085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757081B3-96A8-B2AD-7A26-FDECC3A8F80E}"/>
                </a:ext>
              </a:extLst>
            </p:cNvPr>
            <p:cNvSpPr/>
            <p:nvPr/>
          </p:nvSpPr>
          <p:spPr>
            <a:xfrm>
              <a:off x="-62116428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0E754BAA-5207-CEC9-BB41-8F07FD80E6FF}"/>
                </a:ext>
              </a:extLst>
            </p:cNvPr>
            <p:cNvSpPr/>
            <p:nvPr/>
          </p:nvSpPr>
          <p:spPr>
            <a:xfrm>
              <a:off x="-58108296" y="196977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213B7435-EDF7-E883-9B81-AB0B75FD5AD4}"/>
                </a:ext>
              </a:extLst>
            </p:cNvPr>
            <p:cNvSpPr/>
            <p:nvPr/>
          </p:nvSpPr>
          <p:spPr>
            <a:xfrm>
              <a:off x="-58702902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4D491065-938D-6041-70FB-EA3207150215}"/>
                </a:ext>
              </a:extLst>
            </p:cNvPr>
            <p:cNvSpPr/>
            <p:nvPr/>
          </p:nvSpPr>
          <p:spPr>
            <a:xfrm>
              <a:off x="-62636195" y="1982586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B8C31702-CB97-A634-5F3B-00749313B14C}"/>
                </a:ext>
              </a:extLst>
            </p:cNvPr>
            <p:cNvSpPr/>
            <p:nvPr/>
          </p:nvSpPr>
          <p:spPr>
            <a:xfrm>
              <a:off x="-62487724" y="198264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25D9F7B3-3C2D-C643-F3EB-26DA3F88D2ED}"/>
                </a:ext>
              </a:extLst>
            </p:cNvPr>
            <p:cNvSpPr/>
            <p:nvPr/>
          </p:nvSpPr>
          <p:spPr>
            <a:xfrm>
              <a:off x="-62339254" y="198261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BAD1C1F0-DC74-3B99-E10E-B91FFBC29752}"/>
                </a:ext>
              </a:extLst>
            </p:cNvPr>
            <p:cNvSpPr/>
            <p:nvPr/>
          </p:nvSpPr>
          <p:spPr>
            <a:xfrm>
              <a:off x="-62190542" y="198262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DC0A41E7-93A9-8C40-AA1C-347C62C362F0}"/>
                </a:ext>
              </a:extLst>
            </p:cNvPr>
            <p:cNvSpPr/>
            <p:nvPr/>
          </p:nvSpPr>
          <p:spPr>
            <a:xfrm>
              <a:off x="-58405478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0382463C-F79D-D9B3-D55F-9B63ABBB7222}"/>
                </a:ext>
              </a:extLst>
            </p:cNvPr>
            <p:cNvSpPr/>
            <p:nvPr/>
          </p:nvSpPr>
          <p:spPr>
            <a:xfrm>
              <a:off x="-62413610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AEBC0F55-DFCB-9EC9-3066-8BF3508323D3}"/>
                </a:ext>
              </a:extLst>
            </p:cNvPr>
            <p:cNvSpPr/>
            <p:nvPr/>
          </p:nvSpPr>
          <p:spPr>
            <a:xfrm>
              <a:off x="-58108296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F965A44F-2130-7091-3964-C457DC9A57E2}"/>
                </a:ext>
              </a:extLst>
            </p:cNvPr>
            <p:cNvSpPr/>
            <p:nvPr/>
          </p:nvSpPr>
          <p:spPr>
            <a:xfrm>
              <a:off x="-63155075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EAD20C67-0EFC-F471-02E9-37872588CD4D}"/>
                </a:ext>
              </a:extLst>
            </p:cNvPr>
            <p:cNvSpPr/>
            <p:nvPr/>
          </p:nvSpPr>
          <p:spPr>
            <a:xfrm>
              <a:off x="-61448433" y="1982682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CFD9E8B4-2914-DB15-179D-841961895025}"/>
                </a:ext>
              </a:extLst>
            </p:cNvPr>
            <p:cNvSpPr/>
            <p:nvPr/>
          </p:nvSpPr>
          <p:spPr>
            <a:xfrm>
              <a:off x="-63452257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6C87AA71-3D51-5DED-F497-D08CDFF28620}"/>
                </a:ext>
              </a:extLst>
            </p:cNvPr>
            <p:cNvSpPr/>
            <p:nvPr/>
          </p:nvSpPr>
          <p:spPr>
            <a:xfrm>
              <a:off x="-61151654" y="198264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B4A52340-9A54-BA39-0E00-55DCB4AB4F9F}"/>
                </a:ext>
              </a:extLst>
            </p:cNvPr>
            <p:cNvSpPr/>
            <p:nvPr/>
          </p:nvSpPr>
          <p:spPr>
            <a:xfrm>
              <a:off x="-63749681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3FD630E9-1003-65E9-784A-5882157EBD3C}"/>
                </a:ext>
              </a:extLst>
            </p:cNvPr>
            <p:cNvSpPr/>
            <p:nvPr/>
          </p:nvSpPr>
          <p:spPr>
            <a:xfrm>
              <a:off x="-60854552" y="198262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220FA740-A6A2-D73F-8541-FF1AEB67CA4F}"/>
                </a:ext>
              </a:extLst>
            </p:cNvPr>
            <p:cNvSpPr/>
            <p:nvPr/>
          </p:nvSpPr>
          <p:spPr>
            <a:xfrm>
              <a:off x="-60706404" y="198263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749C2D5E-C692-D2E2-DA8C-B6CF9B4F3C7E}"/>
                </a:ext>
              </a:extLst>
            </p:cNvPr>
            <p:cNvSpPr/>
            <p:nvPr/>
          </p:nvSpPr>
          <p:spPr>
            <a:xfrm>
              <a:off x="-56846823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9A3281B3-CE04-7D50-8C7D-E17BE017BB74}"/>
                </a:ext>
              </a:extLst>
            </p:cNvPr>
            <p:cNvSpPr/>
            <p:nvPr/>
          </p:nvSpPr>
          <p:spPr>
            <a:xfrm>
              <a:off x="-57292717" y="2162597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1BB12610-BB82-2DB3-4C5B-D8A5638B0394}"/>
                </a:ext>
              </a:extLst>
            </p:cNvPr>
            <p:cNvSpPr/>
            <p:nvPr/>
          </p:nvSpPr>
          <p:spPr>
            <a:xfrm>
              <a:off x="-57366831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C4E4B148-A008-63D2-7506-F25CBFC1F3A4}"/>
                </a:ext>
              </a:extLst>
            </p:cNvPr>
            <p:cNvSpPr/>
            <p:nvPr/>
          </p:nvSpPr>
          <p:spPr>
            <a:xfrm>
              <a:off x="-58034584" y="2162580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E368D112-E57D-EC1B-0F84-A27325BFDAB3}"/>
                </a:ext>
              </a:extLst>
            </p:cNvPr>
            <p:cNvSpPr/>
            <p:nvPr/>
          </p:nvSpPr>
          <p:spPr>
            <a:xfrm>
              <a:off x="-58182652" y="2162597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9BDAAB36-2555-58B0-E45B-7B3ECEB5069E}"/>
                </a:ext>
              </a:extLst>
            </p:cNvPr>
            <p:cNvSpPr/>
            <p:nvPr/>
          </p:nvSpPr>
          <p:spPr>
            <a:xfrm>
              <a:off x="-59815663" y="198264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CA3353EB-7175-3EE9-7917-78448F9FFC85}"/>
                </a:ext>
              </a:extLst>
            </p:cNvPr>
            <p:cNvSpPr/>
            <p:nvPr/>
          </p:nvSpPr>
          <p:spPr>
            <a:xfrm>
              <a:off x="-59667435" y="198262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1525D42B-7957-57EB-CC2F-8842829284AB}"/>
                </a:ext>
              </a:extLst>
            </p:cNvPr>
            <p:cNvSpPr/>
            <p:nvPr/>
          </p:nvSpPr>
          <p:spPr>
            <a:xfrm>
              <a:off x="-58628385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004E5A4F-626D-3391-7463-9202FA7AE7EB}"/>
                </a:ext>
              </a:extLst>
            </p:cNvPr>
            <p:cNvSpPr/>
            <p:nvPr/>
          </p:nvSpPr>
          <p:spPr>
            <a:xfrm>
              <a:off x="-59370414" y="198263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29CC563C-5B27-178D-0754-FA7432DA8B30}"/>
                </a:ext>
              </a:extLst>
            </p:cNvPr>
            <p:cNvSpPr/>
            <p:nvPr/>
          </p:nvSpPr>
          <p:spPr>
            <a:xfrm>
              <a:off x="-60186557" y="196975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9F42AD04-3B85-5A57-78D1-B2F1B5AE67B6}"/>
                </a:ext>
              </a:extLst>
            </p:cNvPr>
            <p:cNvSpPr/>
            <p:nvPr/>
          </p:nvSpPr>
          <p:spPr>
            <a:xfrm>
              <a:off x="-59073473" y="1982682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AD5F518A-DAC8-5C37-41A7-8B858FD2A1B4}"/>
                </a:ext>
              </a:extLst>
            </p:cNvPr>
            <p:cNvSpPr/>
            <p:nvPr/>
          </p:nvSpPr>
          <p:spPr>
            <a:xfrm>
              <a:off x="-60335591" y="196975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F19197CE-FC60-A9A7-9FD6-B9647617D492}"/>
                </a:ext>
              </a:extLst>
            </p:cNvPr>
            <p:cNvSpPr/>
            <p:nvPr/>
          </p:nvSpPr>
          <p:spPr>
            <a:xfrm>
              <a:off x="-57069649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86A00D79-C85C-0661-1C85-8D4277D816EF}"/>
                </a:ext>
              </a:extLst>
            </p:cNvPr>
            <p:cNvSpPr/>
            <p:nvPr/>
          </p:nvSpPr>
          <p:spPr>
            <a:xfrm>
              <a:off x="-56772306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10FA4ECA-3795-8D0D-6B5E-53D71A5FE18C}"/>
                </a:ext>
              </a:extLst>
            </p:cNvPr>
            <p:cNvSpPr/>
            <p:nvPr/>
          </p:nvSpPr>
          <p:spPr>
            <a:xfrm>
              <a:off x="-60706646" y="2188271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5AA055E2-7E56-FA00-9E0F-13440F59F4EC}"/>
                </a:ext>
              </a:extLst>
            </p:cNvPr>
            <p:cNvSpPr/>
            <p:nvPr/>
          </p:nvSpPr>
          <p:spPr>
            <a:xfrm>
              <a:off x="-58331364" y="198262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A5747074-9D40-DFE2-EA8E-5694DFD767EA}"/>
                </a:ext>
              </a:extLst>
            </p:cNvPr>
            <p:cNvSpPr/>
            <p:nvPr/>
          </p:nvSpPr>
          <p:spPr>
            <a:xfrm>
              <a:off x="-58182652" y="198261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00983397-5623-B27A-40AE-CC4C33F2DD20}"/>
                </a:ext>
              </a:extLst>
            </p:cNvPr>
            <p:cNvSpPr/>
            <p:nvPr/>
          </p:nvSpPr>
          <p:spPr>
            <a:xfrm>
              <a:off x="-58034343" y="198263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4648FBFC-67F8-9B5C-EF8A-96EAFF90764E}"/>
                </a:ext>
              </a:extLst>
            </p:cNvPr>
            <p:cNvSpPr/>
            <p:nvPr/>
          </p:nvSpPr>
          <p:spPr>
            <a:xfrm>
              <a:off x="-60557612" y="218824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93E50878-C690-713E-ED34-28AC2D0753FC}"/>
                </a:ext>
              </a:extLst>
            </p:cNvPr>
            <p:cNvSpPr/>
            <p:nvPr/>
          </p:nvSpPr>
          <p:spPr>
            <a:xfrm>
              <a:off x="-61077620" y="196977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2CBACEEA-0649-068A-4893-BF080808F43D}"/>
                </a:ext>
              </a:extLst>
            </p:cNvPr>
            <p:cNvSpPr/>
            <p:nvPr/>
          </p:nvSpPr>
          <p:spPr>
            <a:xfrm>
              <a:off x="-62412643" y="199549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108973AF-5C71-7BD0-5FA1-A045A25E2A73}"/>
                </a:ext>
              </a:extLst>
            </p:cNvPr>
            <p:cNvSpPr/>
            <p:nvPr/>
          </p:nvSpPr>
          <p:spPr>
            <a:xfrm>
              <a:off x="-62264495" y="1995500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C4D91BBB-52C2-58F6-5CDF-6F077A60DFCB}"/>
                </a:ext>
              </a:extLst>
            </p:cNvPr>
            <p:cNvSpPr/>
            <p:nvPr/>
          </p:nvSpPr>
          <p:spPr>
            <a:xfrm>
              <a:off x="-61225607" y="196976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37BDCE9B-80A8-4B5A-EBEA-5E403494D72C}"/>
                </a:ext>
              </a:extLst>
            </p:cNvPr>
            <p:cNvSpPr/>
            <p:nvPr/>
          </p:nvSpPr>
          <p:spPr>
            <a:xfrm>
              <a:off x="-59964456" y="218824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D022AEE7-CB00-F013-FAE8-2D38BCBF591C}"/>
                </a:ext>
              </a:extLst>
            </p:cNvPr>
            <p:cNvSpPr/>
            <p:nvPr/>
          </p:nvSpPr>
          <p:spPr>
            <a:xfrm>
              <a:off x="-61820051" y="199549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E99FE002-CB20-D500-7056-BB725ABD1B7B}"/>
                </a:ext>
              </a:extLst>
            </p:cNvPr>
            <p:cNvSpPr/>
            <p:nvPr/>
          </p:nvSpPr>
          <p:spPr>
            <a:xfrm>
              <a:off x="-61893602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7F1B82D6-C7C8-517F-7B43-A382625AFA2A}"/>
                </a:ext>
              </a:extLst>
            </p:cNvPr>
            <p:cNvSpPr/>
            <p:nvPr/>
          </p:nvSpPr>
          <p:spPr>
            <a:xfrm>
              <a:off x="-59815260" y="2188271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B9447560-2426-B6B5-40D2-E8C49DFF9FAD}"/>
                </a:ext>
              </a:extLst>
            </p:cNvPr>
            <p:cNvSpPr/>
            <p:nvPr/>
          </p:nvSpPr>
          <p:spPr>
            <a:xfrm>
              <a:off x="-62858376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18C6FE17-3632-8099-E325-C6E0035D299C}"/>
                </a:ext>
              </a:extLst>
            </p:cNvPr>
            <p:cNvSpPr/>
            <p:nvPr/>
          </p:nvSpPr>
          <p:spPr>
            <a:xfrm>
              <a:off x="-62339496" y="2162597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F25DA593-2E6D-BE41-3F11-7946FDF2A226}"/>
                </a:ext>
              </a:extLst>
            </p:cNvPr>
            <p:cNvSpPr/>
            <p:nvPr/>
          </p:nvSpPr>
          <p:spPr>
            <a:xfrm>
              <a:off x="-62487322" y="2162580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DC1C5D6-695E-38A6-017D-036A9F6B438C}"/>
                </a:ext>
              </a:extLst>
            </p:cNvPr>
            <p:cNvSpPr/>
            <p:nvPr/>
          </p:nvSpPr>
          <p:spPr>
            <a:xfrm>
              <a:off x="-60928988" y="1995508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88276554-9BB9-0F46-95E7-0104474A9EED}"/>
                </a:ext>
              </a:extLst>
            </p:cNvPr>
            <p:cNvSpPr/>
            <p:nvPr/>
          </p:nvSpPr>
          <p:spPr>
            <a:xfrm>
              <a:off x="-62710470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2F77D645-4AC7-451B-1F91-7974195B297C}"/>
                </a:ext>
              </a:extLst>
            </p:cNvPr>
            <p:cNvSpPr/>
            <p:nvPr/>
          </p:nvSpPr>
          <p:spPr>
            <a:xfrm>
              <a:off x="-63229431" y="2162597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6E5BFBCC-B244-A172-5B02-C67460CF73C3}"/>
                </a:ext>
              </a:extLst>
            </p:cNvPr>
            <p:cNvSpPr/>
            <p:nvPr/>
          </p:nvSpPr>
          <p:spPr>
            <a:xfrm>
              <a:off x="-62413691" y="196977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39D7810F-D1DA-23FF-A9FF-F6D2423D9723}"/>
                </a:ext>
              </a:extLst>
            </p:cNvPr>
            <p:cNvSpPr/>
            <p:nvPr/>
          </p:nvSpPr>
          <p:spPr>
            <a:xfrm>
              <a:off x="-62413288" y="2201136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998639CB-4100-F4E3-5D93-DD40D7330B2C}"/>
                </a:ext>
              </a:extLst>
            </p:cNvPr>
            <p:cNvSpPr/>
            <p:nvPr/>
          </p:nvSpPr>
          <p:spPr>
            <a:xfrm>
              <a:off x="-61374480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DD4DE65E-0A88-3262-AC08-5A763A99A4D7}"/>
                </a:ext>
              </a:extLst>
            </p:cNvPr>
            <p:cNvSpPr/>
            <p:nvPr/>
          </p:nvSpPr>
          <p:spPr>
            <a:xfrm>
              <a:off x="-59073634" y="195694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8D0DE625-313C-DF07-8A2B-80BEB0F3C596}"/>
                </a:ext>
              </a:extLst>
            </p:cNvPr>
            <p:cNvSpPr/>
            <p:nvPr/>
          </p:nvSpPr>
          <p:spPr>
            <a:xfrm>
              <a:off x="-63675083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ECCB44E5-0FFD-0571-FE48-E3AB53407EAC}"/>
                </a:ext>
              </a:extLst>
            </p:cNvPr>
            <p:cNvSpPr/>
            <p:nvPr/>
          </p:nvSpPr>
          <p:spPr>
            <a:xfrm>
              <a:off x="-59147587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FA969524-22DB-39A9-C139-9DDC0FEC0EF5}"/>
                </a:ext>
              </a:extLst>
            </p:cNvPr>
            <p:cNvSpPr/>
            <p:nvPr/>
          </p:nvSpPr>
          <p:spPr>
            <a:xfrm>
              <a:off x="-59592918" y="1995508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AAC146FA-C471-041D-58AE-6702695B4622}"/>
                </a:ext>
              </a:extLst>
            </p:cNvPr>
            <p:cNvSpPr/>
            <p:nvPr/>
          </p:nvSpPr>
          <p:spPr>
            <a:xfrm>
              <a:off x="-56772950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A06E7412-A0FF-C75B-6778-D88EF139ED66}"/>
                </a:ext>
              </a:extLst>
            </p:cNvPr>
            <p:cNvSpPr/>
            <p:nvPr/>
          </p:nvSpPr>
          <p:spPr>
            <a:xfrm>
              <a:off x="-56921420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D5788105-62FA-8A4C-9793-1DC333753ADF}"/>
                </a:ext>
              </a:extLst>
            </p:cNvPr>
            <p:cNvSpPr/>
            <p:nvPr/>
          </p:nvSpPr>
          <p:spPr>
            <a:xfrm>
              <a:off x="-58108699" y="2201136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7B483CFC-6B60-8FBF-C32C-52DADC3E8EF6}"/>
                </a:ext>
              </a:extLst>
            </p:cNvPr>
            <p:cNvSpPr/>
            <p:nvPr/>
          </p:nvSpPr>
          <p:spPr>
            <a:xfrm>
              <a:off x="-61374480" y="2303955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3CFEC848-0E4A-3D49-373A-0AC0C65F3BD0}"/>
                </a:ext>
              </a:extLst>
            </p:cNvPr>
            <p:cNvSpPr/>
            <p:nvPr/>
          </p:nvSpPr>
          <p:spPr>
            <a:xfrm>
              <a:off x="-57069729" y="2149667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31475AEF-D60A-F234-F3F3-FAE9FB509302}"/>
                </a:ext>
              </a:extLst>
            </p:cNvPr>
            <p:cNvSpPr/>
            <p:nvPr/>
          </p:nvSpPr>
          <p:spPr>
            <a:xfrm>
              <a:off x="-58701935" y="199549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1E470706-BC63-07B2-F134-A69B9C2A5FFE}"/>
                </a:ext>
              </a:extLst>
            </p:cNvPr>
            <p:cNvSpPr/>
            <p:nvPr/>
          </p:nvSpPr>
          <p:spPr>
            <a:xfrm>
              <a:off x="-57217716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8CF69298-0084-CB6D-6E01-144DC455E3CE}"/>
                </a:ext>
              </a:extLst>
            </p:cNvPr>
            <p:cNvSpPr/>
            <p:nvPr/>
          </p:nvSpPr>
          <p:spPr>
            <a:xfrm>
              <a:off x="-57811597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18D354B4-7B92-4AF6-CC38-CB4647BEC2FA}"/>
                </a:ext>
              </a:extLst>
            </p:cNvPr>
            <p:cNvSpPr/>
            <p:nvPr/>
          </p:nvSpPr>
          <p:spPr>
            <a:xfrm>
              <a:off x="-58257491" y="1995500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9CCE6432-ECCB-3BB1-41A4-187498D30E62}"/>
                </a:ext>
              </a:extLst>
            </p:cNvPr>
            <p:cNvSpPr/>
            <p:nvPr/>
          </p:nvSpPr>
          <p:spPr>
            <a:xfrm>
              <a:off x="-58109263" y="199549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C4EB0E74-064A-097E-ABD3-57D6097CC8E8}"/>
                </a:ext>
              </a:extLst>
            </p:cNvPr>
            <p:cNvSpPr/>
            <p:nvPr/>
          </p:nvSpPr>
          <p:spPr>
            <a:xfrm>
              <a:off x="-60112281" y="195694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DF21DFF0-B1C5-924F-C24F-A1E6F8032857}"/>
                </a:ext>
              </a:extLst>
            </p:cNvPr>
            <p:cNvSpPr/>
            <p:nvPr/>
          </p:nvSpPr>
          <p:spPr>
            <a:xfrm>
              <a:off x="-57663369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62EB1B5F-0A1D-7451-F534-C6082397F8B0}"/>
                </a:ext>
              </a:extLst>
            </p:cNvPr>
            <p:cNvSpPr/>
            <p:nvPr/>
          </p:nvSpPr>
          <p:spPr>
            <a:xfrm>
              <a:off x="-62487402" y="2008341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A00F73B9-40D1-1855-0B9B-C8ACB0D51B03}"/>
                </a:ext>
              </a:extLst>
            </p:cNvPr>
            <p:cNvSpPr/>
            <p:nvPr/>
          </p:nvSpPr>
          <p:spPr>
            <a:xfrm>
              <a:off x="-57811758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D1029EAE-EAF1-74C3-C866-04CBDC8660E9}"/>
                </a:ext>
              </a:extLst>
            </p:cNvPr>
            <p:cNvSpPr/>
            <p:nvPr/>
          </p:nvSpPr>
          <p:spPr>
            <a:xfrm>
              <a:off x="-59741629" y="1866966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E21847B8-EB41-47E8-3B84-1A73FB2AFA97}"/>
                </a:ext>
              </a:extLst>
            </p:cNvPr>
            <p:cNvSpPr/>
            <p:nvPr/>
          </p:nvSpPr>
          <p:spPr>
            <a:xfrm>
              <a:off x="-62042475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70041197-D5C8-5F7A-E4E4-E0CD356D6CDA}"/>
                </a:ext>
              </a:extLst>
            </p:cNvPr>
            <p:cNvSpPr/>
            <p:nvPr/>
          </p:nvSpPr>
          <p:spPr>
            <a:xfrm>
              <a:off x="-58108940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4A5964FB-C03B-F014-F81A-4A94F8E65D0E}"/>
                </a:ext>
              </a:extLst>
            </p:cNvPr>
            <p:cNvSpPr/>
            <p:nvPr/>
          </p:nvSpPr>
          <p:spPr>
            <a:xfrm>
              <a:off x="-61745293" y="2008341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185705CA-71F4-2BE4-3431-0E6B35EA349D}"/>
                </a:ext>
              </a:extLst>
            </p:cNvPr>
            <p:cNvSpPr/>
            <p:nvPr/>
          </p:nvSpPr>
          <p:spPr>
            <a:xfrm>
              <a:off x="-58257491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853BFB14-6659-DA5A-AE1D-6D22BCE3499C}"/>
                </a:ext>
              </a:extLst>
            </p:cNvPr>
            <p:cNvSpPr/>
            <p:nvPr/>
          </p:nvSpPr>
          <p:spPr>
            <a:xfrm>
              <a:off x="-60409625" y="195694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39B21B8-550D-8237-F688-FED3E1FD8C17}"/>
                </a:ext>
              </a:extLst>
            </p:cNvPr>
            <p:cNvSpPr/>
            <p:nvPr/>
          </p:nvSpPr>
          <p:spPr>
            <a:xfrm>
              <a:off x="-58405478" y="2149667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9648380E-EA47-2C5C-8605-B74C41F93D6A}"/>
                </a:ext>
              </a:extLst>
            </p:cNvPr>
            <p:cNvSpPr/>
            <p:nvPr/>
          </p:nvSpPr>
          <p:spPr>
            <a:xfrm>
              <a:off x="-57663691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DFEE1B49-7666-7B7D-D8E9-4B8820A9E3E4}"/>
                </a:ext>
              </a:extLst>
            </p:cNvPr>
            <p:cNvSpPr/>
            <p:nvPr/>
          </p:nvSpPr>
          <p:spPr>
            <a:xfrm>
              <a:off x="-58553787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CD63EC12-2993-D2BF-CEC7-1B9CC02D469F}"/>
                </a:ext>
              </a:extLst>
            </p:cNvPr>
            <p:cNvSpPr/>
            <p:nvPr/>
          </p:nvSpPr>
          <p:spPr>
            <a:xfrm>
              <a:off x="-60854552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E3C61519-DEB0-E62C-D70D-BBD6F566F715}"/>
                </a:ext>
              </a:extLst>
            </p:cNvPr>
            <p:cNvSpPr/>
            <p:nvPr/>
          </p:nvSpPr>
          <p:spPr>
            <a:xfrm>
              <a:off x="-60706404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290F65BE-C658-B1D0-7A1C-48573284F39C}"/>
                </a:ext>
              </a:extLst>
            </p:cNvPr>
            <p:cNvSpPr/>
            <p:nvPr/>
          </p:nvSpPr>
          <p:spPr>
            <a:xfrm>
              <a:off x="-58702419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2E3473B3-D6E1-EE20-1660-5541D1708850}"/>
                </a:ext>
              </a:extLst>
            </p:cNvPr>
            <p:cNvSpPr/>
            <p:nvPr/>
          </p:nvSpPr>
          <p:spPr>
            <a:xfrm>
              <a:off x="-57366509" y="2201136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1714E907-7B2F-D07C-8579-CC08CAB4CB26}"/>
                </a:ext>
              </a:extLst>
            </p:cNvPr>
            <p:cNvSpPr/>
            <p:nvPr/>
          </p:nvSpPr>
          <p:spPr>
            <a:xfrm>
              <a:off x="-58999440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BC244D7E-33D8-7D83-C057-35EBFFB5C521}"/>
                </a:ext>
              </a:extLst>
            </p:cNvPr>
            <p:cNvSpPr/>
            <p:nvPr/>
          </p:nvSpPr>
          <p:spPr>
            <a:xfrm>
              <a:off x="-62636195" y="2213978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D3D99D88-64B5-007D-20F4-F4A8A092A8A3}"/>
                </a:ext>
              </a:extLst>
            </p:cNvPr>
            <p:cNvSpPr/>
            <p:nvPr/>
          </p:nvSpPr>
          <p:spPr>
            <a:xfrm>
              <a:off x="-59147829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0ADFD75C-57FC-2F67-0921-2CE2143A6119}"/>
                </a:ext>
              </a:extLst>
            </p:cNvPr>
            <p:cNvSpPr/>
            <p:nvPr/>
          </p:nvSpPr>
          <p:spPr>
            <a:xfrm>
              <a:off x="-59815663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7B9FFE92-5809-4927-DE4E-76D6FBC52880}"/>
                </a:ext>
              </a:extLst>
            </p:cNvPr>
            <p:cNvSpPr/>
            <p:nvPr/>
          </p:nvSpPr>
          <p:spPr>
            <a:xfrm>
              <a:off x="-59667596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F984DA92-7A8A-E37C-D848-FF3D2033A793}"/>
                </a:ext>
              </a:extLst>
            </p:cNvPr>
            <p:cNvSpPr/>
            <p:nvPr/>
          </p:nvSpPr>
          <p:spPr>
            <a:xfrm>
              <a:off x="-59445011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4C5AB692-231F-6EE8-0DCA-9760AB790D2B}"/>
                </a:ext>
              </a:extLst>
            </p:cNvPr>
            <p:cNvSpPr/>
            <p:nvPr/>
          </p:nvSpPr>
          <p:spPr>
            <a:xfrm>
              <a:off x="-62488047" y="221398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CD814C1B-CE21-21F1-DD2D-B82773A4C7DC}"/>
                </a:ext>
              </a:extLst>
            </p:cNvPr>
            <p:cNvSpPr/>
            <p:nvPr/>
          </p:nvSpPr>
          <p:spPr>
            <a:xfrm>
              <a:off x="-59593240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71AB6460-792D-5D92-8081-B1A5F9E60241}"/>
                </a:ext>
              </a:extLst>
            </p:cNvPr>
            <p:cNvSpPr/>
            <p:nvPr/>
          </p:nvSpPr>
          <p:spPr>
            <a:xfrm>
              <a:off x="-61448352" y="195694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B6D371B5-9C09-573E-2B16-D0113ADAE209}"/>
                </a:ext>
              </a:extLst>
            </p:cNvPr>
            <p:cNvSpPr/>
            <p:nvPr/>
          </p:nvSpPr>
          <p:spPr>
            <a:xfrm>
              <a:off x="-61745051" y="221400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8A791F82-59CE-5201-446D-3466AAE5DA3A}"/>
                </a:ext>
              </a:extLst>
            </p:cNvPr>
            <p:cNvSpPr/>
            <p:nvPr/>
          </p:nvSpPr>
          <p:spPr>
            <a:xfrm>
              <a:off x="-58776694" y="2008341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7C87CE0C-DA31-AAB6-0E03-73B7D503D537}"/>
                </a:ext>
              </a:extLst>
            </p:cNvPr>
            <p:cNvSpPr/>
            <p:nvPr/>
          </p:nvSpPr>
          <p:spPr>
            <a:xfrm>
              <a:off x="-61151976" y="221398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B85A269F-2A14-CE3F-D186-B0D2E427B6C6}"/>
                </a:ext>
              </a:extLst>
            </p:cNvPr>
            <p:cNvSpPr/>
            <p:nvPr/>
          </p:nvSpPr>
          <p:spPr>
            <a:xfrm>
              <a:off x="-58479592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9D24C53C-12B9-23A3-5D7F-DA7EAA34C879}"/>
                </a:ext>
              </a:extLst>
            </p:cNvPr>
            <p:cNvSpPr/>
            <p:nvPr/>
          </p:nvSpPr>
          <p:spPr>
            <a:xfrm>
              <a:off x="-60260993" y="2213970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8C7C6520-FE00-C660-A9E1-D3905CC72777}"/>
                </a:ext>
              </a:extLst>
            </p:cNvPr>
            <p:cNvSpPr/>
            <p:nvPr/>
          </p:nvSpPr>
          <p:spPr>
            <a:xfrm>
              <a:off x="-60928747" y="2149755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474CF4F4-BB02-3E03-B491-16746F58E754}"/>
                </a:ext>
              </a:extLst>
            </p:cNvPr>
            <p:cNvSpPr/>
            <p:nvPr/>
          </p:nvSpPr>
          <p:spPr>
            <a:xfrm>
              <a:off x="-61077056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EAD396B2-1E56-2376-831E-09BD4ACC66B5}"/>
                </a:ext>
              </a:extLst>
            </p:cNvPr>
            <p:cNvSpPr/>
            <p:nvPr/>
          </p:nvSpPr>
          <p:spPr>
            <a:xfrm>
              <a:off x="-61374157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DDEFBEBF-4A29-A163-8467-0878DA7EB82F}"/>
                </a:ext>
              </a:extLst>
            </p:cNvPr>
            <p:cNvSpPr/>
            <p:nvPr/>
          </p:nvSpPr>
          <p:spPr>
            <a:xfrm>
              <a:off x="-61522547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2BC869FB-D29B-3EF1-AA5F-14D6F0B3EABA}"/>
                </a:ext>
              </a:extLst>
            </p:cNvPr>
            <p:cNvSpPr/>
            <p:nvPr/>
          </p:nvSpPr>
          <p:spPr>
            <a:xfrm>
              <a:off x="-61819729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F03D642E-28BA-7BCF-C1EE-5387D5837CD8}"/>
                </a:ext>
              </a:extLst>
            </p:cNvPr>
            <p:cNvSpPr/>
            <p:nvPr/>
          </p:nvSpPr>
          <p:spPr>
            <a:xfrm>
              <a:off x="-61968199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7B62B6E4-566A-DB7C-A7B1-B2E64F97E112}"/>
                </a:ext>
              </a:extLst>
            </p:cNvPr>
            <p:cNvSpPr/>
            <p:nvPr/>
          </p:nvSpPr>
          <p:spPr>
            <a:xfrm>
              <a:off x="-62116509" y="2149667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3C737192-6243-E97F-7D76-1E478A6F342D}"/>
                </a:ext>
              </a:extLst>
            </p:cNvPr>
            <p:cNvSpPr/>
            <p:nvPr/>
          </p:nvSpPr>
          <p:spPr>
            <a:xfrm>
              <a:off x="-62264495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52F637D7-5543-85B0-2A5B-55FD53947205}"/>
                </a:ext>
              </a:extLst>
            </p:cNvPr>
            <p:cNvSpPr/>
            <p:nvPr/>
          </p:nvSpPr>
          <p:spPr>
            <a:xfrm>
              <a:off x="-62413127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DCDA5F26-F8DB-7D7A-E363-9C7F5BD69781}"/>
                </a:ext>
              </a:extLst>
            </p:cNvPr>
            <p:cNvSpPr/>
            <p:nvPr/>
          </p:nvSpPr>
          <p:spPr>
            <a:xfrm>
              <a:off x="-62710148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F29B9056-F9F6-16B4-C583-6026C602C9CA}"/>
                </a:ext>
              </a:extLst>
            </p:cNvPr>
            <p:cNvSpPr/>
            <p:nvPr/>
          </p:nvSpPr>
          <p:spPr>
            <a:xfrm>
              <a:off x="-61745696" y="234251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E41AAA21-26C7-AD4B-91D2-87DDE69E43BC}"/>
                </a:ext>
              </a:extLst>
            </p:cNvPr>
            <p:cNvSpPr/>
            <p:nvPr/>
          </p:nvSpPr>
          <p:spPr>
            <a:xfrm>
              <a:off x="-62858537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265672A4-F281-537B-C104-2B79351D66BC}"/>
                </a:ext>
              </a:extLst>
            </p:cNvPr>
            <p:cNvSpPr/>
            <p:nvPr/>
          </p:nvSpPr>
          <p:spPr>
            <a:xfrm>
              <a:off x="-61225607" y="202121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29E632C0-ADC0-1026-24ED-E33DBE78A496}"/>
                </a:ext>
              </a:extLst>
            </p:cNvPr>
            <p:cNvSpPr/>
            <p:nvPr/>
          </p:nvSpPr>
          <p:spPr>
            <a:xfrm>
              <a:off x="-63155720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6B99911F-DEE9-21B4-6263-68326B64BA03}"/>
                </a:ext>
              </a:extLst>
            </p:cNvPr>
            <p:cNvSpPr/>
            <p:nvPr/>
          </p:nvSpPr>
          <p:spPr>
            <a:xfrm>
              <a:off x="-63304190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1B829A1D-0A0B-6970-D0B8-AD50F1737EFB}"/>
                </a:ext>
              </a:extLst>
            </p:cNvPr>
            <p:cNvSpPr/>
            <p:nvPr/>
          </p:nvSpPr>
          <p:spPr>
            <a:xfrm>
              <a:off x="-63452257" y="2149667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53BD3737-E108-5B60-432F-59EC3C35E237}"/>
                </a:ext>
              </a:extLst>
            </p:cNvPr>
            <p:cNvSpPr/>
            <p:nvPr/>
          </p:nvSpPr>
          <p:spPr>
            <a:xfrm>
              <a:off x="-63600566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711F3C49-85FD-C659-F4E3-EDD550A5B6FD}"/>
                </a:ext>
              </a:extLst>
            </p:cNvPr>
            <p:cNvSpPr/>
            <p:nvPr/>
          </p:nvSpPr>
          <p:spPr>
            <a:xfrm>
              <a:off x="-60483336" y="202120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2990123B-B0B3-89F9-801A-2011E14BBE11}"/>
                </a:ext>
              </a:extLst>
            </p:cNvPr>
            <p:cNvSpPr/>
            <p:nvPr/>
          </p:nvSpPr>
          <p:spPr>
            <a:xfrm>
              <a:off x="-63749117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F0403BF9-6140-92C1-03E0-2F0EF07CF28C}"/>
                </a:ext>
              </a:extLst>
            </p:cNvPr>
            <p:cNvSpPr/>
            <p:nvPr/>
          </p:nvSpPr>
          <p:spPr>
            <a:xfrm>
              <a:off x="-56995212" y="213685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41760540-D4ED-18A4-1B7E-4C49499646F3}"/>
                </a:ext>
              </a:extLst>
            </p:cNvPr>
            <p:cNvSpPr/>
            <p:nvPr/>
          </p:nvSpPr>
          <p:spPr>
            <a:xfrm>
              <a:off x="-60038650" y="202121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BDB999BD-0FE0-9628-D505-43102D93663E}"/>
                </a:ext>
              </a:extLst>
            </p:cNvPr>
            <p:cNvSpPr/>
            <p:nvPr/>
          </p:nvSpPr>
          <p:spPr>
            <a:xfrm>
              <a:off x="-59369930" y="221398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5DAA52E4-3335-7B17-BC99-7CC025A0E45F}"/>
                </a:ext>
              </a:extLst>
            </p:cNvPr>
            <p:cNvSpPr/>
            <p:nvPr/>
          </p:nvSpPr>
          <p:spPr>
            <a:xfrm>
              <a:off x="-57440945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41FB987E-0FAD-5536-C63A-EA1442E6848B}"/>
                </a:ext>
              </a:extLst>
            </p:cNvPr>
            <p:cNvSpPr/>
            <p:nvPr/>
          </p:nvSpPr>
          <p:spPr>
            <a:xfrm>
              <a:off x="-57589415" y="213685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144B4C79-0904-7B3A-9FF1-EC04AC2E191A}"/>
                </a:ext>
              </a:extLst>
            </p:cNvPr>
            <p:cNvSpPr/>
            <p:nvPr/>
          </p:nvSpPr>
          <p:spPr>
            <a:xfrm>
              <a:off x="-57885711" y="213685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722B0837-4D2D-F046-EA65-8246F3260527}"/>
                </a:ext>
              </a:extLst>
            </p:cNvPr>
            <p:cNvSpPr/>
            <p:nvPr/>
          </p:nvSpPr>
          <p:spPr>
            <a:xfrm>
              <a:off x="-59296461" y="202121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9810212F-8E2A-1313-EA23-570017188E03}"/>
                </a:ext>
              </a:extLst>
            </p:cNvPr>
            <p:cNvSpPr/>
            <p:nvPr/>
          </p:nvSpPr>
          <p:spPr>
            <a:xfrm>
              <a:off x="-58034343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73E098E9-0AD1-7F2B-D54D-588FC1F893D1}"/>
                </a:ext>
              </a:extLst>
            </p:cNvPr>
            <p:cNvSpPr/>
            <p:nvPr/>
          </p:nvSpPr>
          <p:spPr>
            <a:xfrm>
              <a:off x="-57441267" y="221398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7301E4A9-E4CD-4C66-950B-89F4672E6F24}"/>
                </a:ext>
              </a:extLst>
            </p:cNvPr>
            <p:cNvSpPr/>
            <p:nvPr/>
          </p:nvSpPr>
          <p:spPr>
            <a:xfrm>
              <a:off x="-62710148" y="2226851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9DA118FF-CBC5-C261-2BFC-567224F0758A}"/>
                </a:ext>
              </a:extLst>
            </p:cNvPr>
            <p:cNvSpPr/>
            <p:nvPr/>
          </p:nvSpPr>
          <p:spPr>
            <a:xfrm>
              <a:off x="-58777016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E89A1E87-6AE4-EA63-6ED6-D2D32962932F}"/>
                </a:ext>
              </a:extLst>
            </p:cNvPr>
            <p:cNvSpPr/>
            <p:nvPr/>
          </p:nvSpPr>
          <p:spPr>
            <a:xfrm>
              <a:off x="-59296541" y="194410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0C944119-BE6B-DA67-B548-B76976097A8D}"/>
                </a:ext>
              </a:extLst>
            </p:cNvPr>
            <p:cNvSpPr/>
            <p:nvPr/>
          </p:nvSpPr>
          <p:spPr>
            <a:xfrm>
              <a:off x="-59370091" y="2136882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BF97058F-C03C-ACF8-B806-12A3A0EDAAFE}"/>
                </a:ext>
              </a:extLst>
            </p:cNvPr>
            <p:cNvSpPr/>
            <p:nvPr/>
          </p:nvSpPr>
          <p:spPr>
            <a:xfrm>
              <a:off x="-59518803" y="2136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C7C49A0B-85AC-C776-C30F-76FDE1EDE60A}"/>
                </a:ext>
              </a:extLst>
            </p:cNvPr>
            <p:cNvSpPr/>
            <p:nvPr/>
          </p:nvSpPr>
          <p:spPr>
            <a:xfrm>
              <a:off x="-63081686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F298DA75-88FC-3C84-7295-291DDFE1B9F9}"/>
                </a:ext>
              </a:extLst>
            </p:cNvPr>
            <p:cNvSpPr/>
            <p:nvPr/>
          </p:nvSpPr>
          <p:spPr>
            <a:xfrm>
              <a:off x="-62413127" y="222682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8071A122-6DB1-E7D4-6089-7DD9E52B5F30}"/>
                </a:ext>
              </a:extLst>
            </p:cNvPr>
            <p:cNvSpPr/>
            <p:nvPr/>
          </p:nvSpPr>
          <p:spPr>
            <a:xfrm>
              <a:off x="-60113006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C77B0E66-8098-75F9-D6EB-60BF1AC66D12}"/>
                </a:ext>
              </a:extLst>
            </p:cNvPr>
            <p:cNvSpPr/>
            <p:nvPr/>
          </p:nvSpPr>
          <p:spPr>
            <a:xfrm>
              <a:off x="-60260993" y="2136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BA94F068-1017-D596-0251-D21EF9DDD171}"/>
                </a:ext>
              </a:extLst>
            </p:cNvPr>
            <p:cNvSpPr/>
            <p:nvPr/>
          </p:nvSpPr>
          <p:spPr>
            <a:xfrm>
              <a:off x="-62487080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9A3D8ECB-249E-EF35-8F39-68F7EA05C0CD}"/>
                </a:ext>
              </a:extLst>
            </p:cNvPr>
            <p:cNvSpPr/>
            <p:nvPr/>
          </p:nvSpPr>
          <p:spPr>
            <a:xfrm>
              <a:off x="-60409061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11E2DDBA-FD5F-F976-A1AF-95347A121CC7}"/>
                </a:ext>
              </a:extLst>
            </p:cNvPr>
            <p:cNvSpPr/>
            <p:nvPr/>
          </p:nvSpPr>
          <p:spPr>
            <a:xfrm>
              <a:off x="-62264495" y="2226891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14B2680A-93CB-4DDF-D6E1-FBBED57AC296}"/>
                </a:ext>
              </a:extLst>
            </p:cNvPr>
            <p:cNvSpPr/>
            <p:nvPr/>
          </p:nvSpPr>
          <p:spPr>
            <a:xfrm>
              <a:off x="-61003103" y="2136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E760C22D-0CE1-360C-8941-94E2C4F9B79B}"/>
                </a:ext>
              </a:extLst>
            </p:cNvPr>
            <p:cNvSpPr/>
            <p:nvPr/>
          </p:nvSpPr>
          <p:spPr>
            <a:xfrm>
              <a:off x="-61151895" y="213689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5EF6CD10-181F-C265-EFF4-5DD45B7E637D}"/>
                </a:ext>
              </a:extLst>
            </p:cNvPr>
            <p:cNvSpPr/>
            <p:nvPr/>
          </p:nvSpPr>
          <p:spPr>
            <a:xfrm>
              <a:off x="-61745615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18AEFB9B-AAB4-0FD6-A937-A8DF38CE84B1}"/>
                </a:ext>
              </a:extLst>
            </p:cNvPr>
            <p:cNvSpPr/>
            <p:nvPr/>
          </p:nvSpPr>
          <p:spPr>
            <a:xfrm>
              <a:off x="-61819729" y="222682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9EB0205E-0698-7246-BD1C-401F18609E14}"/>
                </a:ext>
              </a:extLst>
            </p:cNvPr>
            <p:cNvSpPr/>
            <p:nvPr/>
          </p:nvSpPr>
          <p:spPr>
            <a:xfrm>
              <a:off x="-61448433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78D57F7B-19CC-433A-4EDE-DDE57D11F546}"/>
                </a:ext>
              </a:extLst>
            </p:cNvPr>
            <p:cNvSpPr/>
            <p:nvPr/>
          </p:nvSpPr>
          <p:spPr>
            <a:xfrm>
              <a:off x="-61745132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10D4FAB7-69CD-902F-2EB8-38C9AC6E400E}"/>
                </a:ext>
              </a:extLst>
            </p:cNvPr>
            <p:cNvSpPr/>
            <p:nvPr/>
          </p:nvSpPr>
          <p:spPr>
            <a:xfrm>
              <a:off x="-61151009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13DA09FB-624B-4363-13CA-C3A969C324CF}"/>
                </a:ext>
              </a:extLst>
            </p:cNvPr>
            <p:cNvSpPr/>
            <p:nvPr/>
          </p:nvSpPr>
          <p:spPr>
            <a:xfrm>
              <a:off x="-61522547" y="2226859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0971A332-BE8F-0D25-3B5B-EE637F9E7D2F}"/>
                </a:ext>
              </a:extLst>
            </p:cNvPr>
            <p:cNvSpPr/>
            <p:nvPr/>
          </p:nvSpPr>
          <p:spPr>
            <a:xfrm>
              <a:off x="-60186557" y="1944110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E9072FC9-11A8-E008-6F6B-A4CF68F404ED}"/>
                </a:ext>
              </a:extLst>
            </p:cNvPr>
            <p:cNvSpPr/>
            <p:nvPr/>
          </p:nvSpPr>
          <p:spPr>
            <a:xfrm>
              <a:off x="-62487724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B23663D7-538B-D125-F34D-A72ADD8B4E07}"/>
                </a:ext>
              </a:extLst>
            </p:cNvPr>
            <p:cNvSpPr/>
            <p:nvPr/>
          </p:nvSpPr>
          <p:spPr>
            <a:xfrm>
              <a:off x="-62636195" y="213685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8C5BB9EF-1CFC-E56F-D1C0-37134757E2DD}"/>
                </a:ext>
              </a:extLst>
            </p:cNvPr>
            <p:cNvSpPr/>
            <p:nvPr/>
          </p:nvSpPr>
          <p:spPr>
            <a:xfrm>
              <a:off x="-60409544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1009F76E-66F8-38D3-9937-5B70FD902E15}"/>
                </a:ext>
              </a:extLst>
            </p:cNvPr>
            <p:cNvSpPr/>
            <p:nvPr/>
          </p:nvSpPr>
          <p:spPr>
            <a:xfrm>
              <a:off x="-62932491" y="213685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C45AB40A-8F90-30AB-0F2E-E255F16F0F92}"/>
                </a:ext>
              </a:extLst>
            </p:cNvPr>
            <p:cNvSpPr/>
            <p:nvPr/>
          </p:nvSpPr>
          <p:spPr>
            <a:xfrm>
              <a:off x="-60112362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2DEB1010-9E5C-09E9-F716-65BD37F5B206}"/>
                </a:ext>
              </a:extLst>
            </p:cNvPr>
            <p:cNvSpPr/>
            <p:nvPr/>
          </p:nvSpPr>
          <p:spPr>
            <a:xfrm>
              <a:off x="-63081122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2489B619-BB86-E799-69EA-9DBFFC271D36}"/>
                </a:ext>
              </a:extLst>
            </p:cNvPr>
            <p:cNvSpPr/>
            <p:nvPr/>
          </p:nvSpPr>
          <p:spPr>
            <a:xfrm>
              <a:off x="-60335591" y="1944110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876886A4-6404-26D8-AD09-1114E5B29C06}"/>
                </a:ext>
              </a:extLst>
            </p:cNvPr>
            <p:cNvSpPr/>
            <p:nvPr/>
          </p:nvSpPr>
          <p:spPr>
            <a:xfrm>
              <a:off x="-63526694" y="213685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62D14DE6-4C11-E2B0-9FFE-A99D6E10F2DE}"/>
                </a:ext>
              </a:extLst>
            </p:cNvPr>
            <p:cNvSpPr/>
            <p:nvPr/>
          </p:nvSpPr>
          <p:spPr>
            <a:xfrm>
              <a:off x="-63823795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4AA809D9-EEB9-554F-E040-AA49EB9076B2}"/>
                </a:ext>
              </a:extLst>
            </p:cNvPr>
            <p:cNvSpPr/>
            <p:nvPr/>
          </p:nvSpPr>
          <p:spPr>
            <a:xfrm>
              <a:off x="-59370897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2901B147-CD1A-284B-745F-255EF766352F}"/>
                </a:ext>
              </a:extLst>
            </p:cNvPr>
            <p:cNvSpPr/>
            <p:nvPr/>
          </p:nvSpPr>
          <p:spPr>
            <a:xfrm>
              <a:off x="-56772628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7396B105-6D88-1448-8C1A-F69A597A7A96}"/>
                </a:ext>
              </a:extLst>
            </p:cNvPr>
            <p:cNvSpPr/>
            <p:nvPr/>
          </p:nvSpPr>
          <p:spPr>
            <a:xfrm>
              <a:off x="-59073554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051F2867-045A-2B12-4D85-56C54EE75CE9}"/>
                </a:ext>
              </a:extLst>
            </p:cNvPr>
            <p:cNvSpPr/>
            <p:nvPr/>
          </p:nvSpPr>
          <p:spPr>
            <a:xfrm>
              <a:off x="-60780438" y="222679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3FFF2E4C-4FF6-1353-924E-DE9A88D8AF24}"/>
                </a:ext>
              </a:extLst>
            </p:cNvPr>
            <p:cNvSpPr/>
            <p:nvPr/>
          </p:nvSpPr>
          <p:spPr>
            <a:xfrm>
              <a:off x="-58776291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DE16F3A9-A51D-5764-BB0F-1C68309885A8}"/>
                </a:ext>
              </a:extLst>
            </p:cNvPr>
            <p:cNvSpPr/>
            <p:nvPr/>
          </p:nvSpPr>
          <p:spPr>
            <a:xfrm>
              <a:off x="-57366509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A15F7A7D-2C24-73F3-CFCD-0FE2B5408177}"/>
                </a:ext>
              </a:extLst>
            </p:cNvPr>
            <p:cNvSpPr/>
            <p:nvPr/>
          </p:nvSpPr>
          <p:spPr>
            <a:xfrm>
              <a:off x="-60483658" y="222682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F10DA0DA-3FF2-BFF7-30AB-4685D79F4A18}"/>
                </a:ext>
              </a:extLst>
            </p:cNvPr>
            <p:cNvSpPr/>
            <p:nvPr/>
          </p:nvSpPr>
          <p:spPr>
            <a:xfrm>
              <a:off x="-57811597" y="2123976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05613ED5-A0E4-5451-8F4C-70497BB70CD9}"/>
                </a:ext>
              </a:extLst>
            </p:cNvPr>
            <p:cNvSpPr/>
            <p:nvPr/>
          </p:nvSpPr>
          <p:spPr>
            <a:xfrm>
              <a:off x="-58108699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C6661AA9-8E3C-43DD-4E4D-764144AF8B22}"/>
                </a:ext>
              </a:extLst>
            </p:cNvPr>
            <p:cNvSpPr/>
            <p:nvPr/>
          </p:nvSpPr>
          <p:spPr>
            <a:xfrm>
              <a:off x="-63155156" y="20468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363E6DE0-0B4D-971A-FA47-AC90CECFFE9D}"/>
                </a:ext>
              </a:extLst>
            </p:cNvPr>
            <p:cNvSpPr/>
            <p:nvPr/>
          </p:nvSpPr>
          <p:spPr>
            <a:xfrm>
              <a:off x="-63007491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FCACE89C-6C3F-2449-4594-7740C5734C1D}"/>
                </a:ext>
              </a:extLst>
            </p:cNvPr>
            <p:cNvSpPr/>
            <p:nvPr/>
          </p:nvSpPr>
          <p:spPr>
            <a:xfrm>
              <a:off x="-62858376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07E2E56E-0B8B-078E-C54F-30F5668903FE}"/>
                </a:ext>
              </a:extLst>
            </p:cNvPr>
            <p:cNvSpPr/>
            <p:nvPr/>
          </p:nvSpPr>
          <p:spPr>
            <a:xfrm>
              <a:off x="-62710470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A6594CD6-52ED-0E49-8A62-3DF147442F61}"/>
                </a:ext>
              </a:extLst>
            </p:cNvPr>
            <p:cNvSpPr/>
            <p:nvPr/>
          </p:nvSpPr>
          <p:spPr>
            <a:xfrm>
              <a:off x="-62561436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01F3D41B-CFEF-C739-40DB-31FFBF5B42CA}"/>
                </a:ext>
              </a:extLst>
            </p:cNvPr>
            <p:cNvSpPr/>
            <p:nvPr/>
          </p:nvSpPr>
          <p:spPr>
            <a:xfrm>
              <a:off x="-60038409" y="222682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836788EE-EA00-6EA7-5B80-995592089DD4}"/>
                </a:ext>
              </a:extLst>
            </p:cNvPr>
            <p:cNvSpPr/>
            <p:nvPr/>
          </p:nvSpPr>
          <p:spPr>
            <a:xfrm>
              <a:off x="-58702580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01F5C134-D692-93DC-55DC-A4FB133F49DE}"/>
                </a:ext>
              </a:extLst>
            </p:cNvPr>
            <p:cNvSpPr/>
            <p:nvPr/>
          </p:nvSpPr>
          <p:spPr>
            <a:xfrm>
              <a:off x="-61225607" y="194410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D8963F2B-A492-32B1-67A4-E268BE500156}"/>
                </a:ext>
              </a:extLst>
            </p:cNvPr>
            <p:cNvSpPr/>
            <p:nvPr/>
          </p:nvSpPr>
          <p:spPr>
            <a:xfrm>
              <a:off x="-59741468" y="222679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F9B4ED17-101E-D2BE-184A-82A9D28E2BBB}"/>
                </a:ext>
              </a:extLst>
            </p:cNvPr>
            <p:cNvSpPr/>
            <p:nvPr/>
          </p:nvSpPr>
          <p:spPr>
            <a:xfrm>
              <a:off x="-58999440" y="2226851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C72BBFDA-3669-DB29-026F-840FE256128F}"/>
                </a:ext>
              </a:extLst>
            </p:cNvPr>
            <p:cNvSpPr/>
            <p:nvPr/>
          </p:nvSpPr>
          <p:spPr>
            <a:xfrm>
              <a:off x="-61745696" y="22397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685A8238-8887-4D1E-FBDB-1A157675820B}"/>
                </a:ext>
              </a:extLst>
            </p:cNvPr>
            <p:cNvSpPr/>
            <p:nvPr/>
          </p:nvSpPr>
          <p:spPr>
            <a:xfrm>
              <a:off x="-60038570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BC166B6E-8038-F2CD-2463-838983CCA61A}"/>
                </a:ext>
              </a:extLst>
            </p:cNvPr>
            <p:cNvSpPr/>
            <p:nvPr/>
          </p:nvSpPr>
          <p:spPr>
            <a:xfrm>
              <a:off x="-60483336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4BE59E6E-4D6C-9D7A-D13B-206E51E0389A}"/>
                </a:ext>
              </a:extLst>
            </p:cNvPr>
            <p:cNvSpPr/>
            <p:nvPr/>
          </p:nvSpPr>
          <p:spPr>
            <a:xfrm>
              <a:off x="-58331364" y="193125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8679A118-0F28-F19A-F3A3-C2C88E4AB7ED}"/>
                </a:ext>
              </a:extLst>
            </p:cNvPr>
            <p:cNvSpPr/>
            <p:nvPr/>
          </p:nvSpPr>
          <p:spPr>
            <a:xfrm>
              <a:off x="-62116347" y="225254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57ED3A63-79D2-98F3-22F0-60793E680AAC}"/>
                </a:ext>
              </a:extLst>
            </p:cNvPr>
            <p:cNvSpPr/>
            <p:nvPr/>
          </p:nvSpPr>
          <p:spPr>
            <a:xfrm>
              <a:off x="-59370414" y="193122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7E7E1798-54FE-E7C6-2980-BD9CF2CCFF32}"/>
                </a:ext>
              </a:extLst>
            </p:cNvPr>
            <p:cNvSpPr/>
            <p:nvPr/>
          </p:nvSpPr>
          <p:spPr>
            <a:xfrm>
              <a:off x="-61819085" y="2329645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937B8231-D49C-9F5F-079C-0FDFEF772662}"/>
                </a:ext>
              </a:extLst>
            </p:cNvPr>
            <p:cNvSpPr/>
            <p:nvPr/>
          </p:nvSpPr>
          <p:spPr>
            <a:xfrm>
              <a:off x="-60780277" y="225254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11906800-B39C-5F76-C0DF-AF6CA6B6BF25}"/>
                </a:ext>
              </a:extLst>
            </p:cNvPr>
            <p:cNvSpPr/>
            <p:nvPr/>
          </p:nvSpPr>
          <p:spPr>
            <a:xfrm>
              <a:off x="-61819407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C0D4197E-FBC5-133A-6D1C-468303404FBB}"/>
                </a:ext>
              </a:extLst>
            </p:cNvPr>
            <p:cNvSpPr/>
            <p:nvPr/>
          </p:nvSpPr>
          <p:spPr>
            <a:xfrm>
              <a:off x="-59815663" y="193122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177377E4-E003-71C7-5CB9-3ACC8EA9A3A4}"/>
                </a:ext>
              </a:extLst>
            </p:cNvPr>
            <p:cNvSpPr/>
            <p:nvPr/>
          </p:nvSpPr>
          <p:spPr>
            <a:xfrm>
              <a:off x="-62413288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5C2563EB-4A11-37A6-A2BA-493B8F0184EF}"/>
                </a:ext>
              </a:extLst>
            </p:cNvPr>
            <p:cNvSpPr/>
            <p:nvPr/>
          </p:nvSpPr>
          <p:spPr>
            <a:xfrm>
              <a:off x="-62710470" y="2123976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932C1D07-12E6-40D3-7DC6-1F483C3D796B}"/>
                </a:ext>
              </a:extLst>
            </p:cNvPr>
            <p:cNvSpPr/>
            <p:nvPr/>
          </p:nvSpPr>
          <p:spPr>
            <a:xfrm>
              <a:off x="-59964295" y="193126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85A0C472-B6A9-062F-1E9E-0ACFA0BD83E8}"/>
                </a:ext>
              </a:extLst>
            </p:cNvPr>
            <p:cNvSpPr/>
            <p:nvPr/>
          </p:nvSpPr>
          <p:spPr>
            <a:xfrm>
              <a:off x="-59741629" y="225254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72DB15FC-40C9-C8D3-5AF1-5B3C4A87CDF7}"/>
                </a:ext>
              </a:extLst>
            </p:cNvPr>
            <p:cNvSpPr/>
            <p:nvPr/>
          </p:nvSpPr>
          <p:spPr>
            <a:xfrm>
              <a:off x="-63155478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A195F320-49DD-F2B7-9BCC-C7DAA68480EA}"/>
                </a:ext>
              </a:extLst>
            </p:cNvPr>
            <p:cNvSpPr/>
            <p:nvPr/>
          </p:nvSpPr>
          <p:spPr>
            <a:xfrm>
              <a:off x="-61003506" y="2316820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FAE7FF28-7E61-CDCD-B79E-762348E8C125}"/>
                </a:ext>
              </a:extLst>
            </p:cNvPr>
            <p:cNvSpPr/>
            <p:nvPr/>
          </p:nvSpPr>
          <p:spPr>
            <a:xfrm>
              <a:off x="-60557692" y="193126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AC4FF3A3-52AC-95AA-732B-632E4F0FF098}"/>
                </a:ext>
              </a:extLst>
            </p:cNvPr>
            <p:cNvSpPr/>
            <p:nvPr/>
          </p:nvSpPr>
          <p:spPr>
            <a:xfrm>
              <a:off x="-63749278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2C18FF82-DD02-6C51-4AAF-EAAFE711DDFF}"/>
                </a:ext>
              </a:extLst>
            </p:cNvPr>
            <p:cNvSpPr/>
            <p:nvPr/>
          </p:nvSpPr>
          <p:spPr>
            <a:xfrm>
              <a:off x="-56698836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1F15C96A-37DE-5DB2-1700-04D9063E479D}"/>
                </a:ext>
              </a:extLst>
            </p:cNvPr>
            <p:cNvSpPr/>
            <p:nvPr/>
          </p:nvSpPr>
          <p:spPr>
            <a:xfrm>
              <a:off x="-57440301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F54650D8-762B-9ECD-4E29-763D463BDF31}"/>
                </a:ext>
              </a:extLst>
            </p:cNvPr>
            <p:cNvSpPr/>
            <p:nvPr/>
          </p:nvSpPr>
          <p:spPr>
            <a:xfrm>
              <a:off x="-58034907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797689D4-CD47-7EE8-04B8-623CAFB6D131}"/>
                </a:ext>
              </a:extLst>
            </p:cNvPr>
            <p:cNvSpPr/>
            <p:nvPr/>
          </p:nvSpPr>
          <p:spPr>
            <a:xfrm>
              <a:off x="-58776291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8008E3E2-CDAB-0088-68E6-F6328911CA17}"/>
                </a:ext>
              </a:extLst>
            </p:cNvPr>
            <p:cNvSpPr/>
            <p:nvPr/>
          </p:nvSpPr>
          <p:spPr>
            <a:xfrm>
              <a:off x="-60706404" y="193122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82B7BC74-59BA-72D2-CEB7-DA9D235068DD}"/>
                </a:ext>
              </a:extLst>
            </p:cNvPr>
            <p:cNvSpPr/>
            <p:nvPr/>
          </p:nvSpPr>
          <p:spPr>
            <a:xfrm>
              <a:off x="-59815260" y="2111135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48C45069-B05B-CF0C-C2C5-D4FB9977C6A2}"/>
                </a:ext>
              </a:extLst>
            </p:cNvPr>
            <p:cNvSpPr/>
            <p:nvPr/>
          </p:nvSpPr>
          <p:spPr>
            <a:xfrm>
              <a:off x="-60706646" y="2111135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7E7B96DA-EF9D-3AED-3A6E-80D57755229C}"/>
                </a:ext>
              </a:extLst>
            </p:cNvPr>
            <p:cNvSpPr/>
            <p:nvPr/>
          </p:nvSpPr>
          <p:spPr>
            <a:xfrm>
              <a:off x="-57960712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F9D4F0F2-A3B6-9287-CE4A-32209ED6A592}"/>
                </a:ext>
              </a:extLst>
            </p:cNvPr>
            <p:cNvSpPr/>
            <p:nvPr/>
          </p:nvSpPr>
          <p:spPr>
            <a:xfrm>
              <a:off x="-63229592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B0102FE0-D6D9-4842-F58E-C19ACD3518CC}"/>
                </a:ext>
              </a:extLst>
            </p:cNvPr>
            <p:cNvSpPr/>
            <p:nvPr/>
          </p:nvSpPr>
          <p:spPr>
            <a:xfrm>
              <a:off x="-63081122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389C0075-31F1-623B-B4AF-4595EAD926F2}"/>
                </a:ext>
              </a:extLst>
            </p:cNvPr>
            <p:cNvSpPr/>
            <p:nvPr/>
          </p:nvSpPr>
          <p:spPr>
            <a:xfrm>
              <a:off x="-62932491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6E54BC10-FAD9-E66B-19A6-0DBA4D12E5FE}"/>
                </a:ext>
              </a:extLst>
            </p:cNvPr>
            <p:cNvSpPr/>
            <p:nvPr/>
          </p:nvSpPr>
          <p:spPr>
            <a:xfrm>
              <a:off x="-62784262" y="205981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955C952F-ED0D-7B0F-C7C6-5A743A0CC75B}"/>
                </a:ext>
              </a:extLst>
            </p:cNvPr>
            <p:cNvSpPr/>
            <p:nvPr/>
          </p:nvSpPr>
          <p:spPr>
            <a:xfrm>
              <a:off x="-62636195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E227987C-0748-72E1-CB0B-099402B9973B}"/>
                </a:ext>
              </a:extLst>
            </p:cNvPr>
            <p:cNvSpPr/>
            <p:nvPr/>
          </p:nvSpPr>
          <p:spPr>
            <a:xfrm>
              <a:off x="-62487724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73532F06-D7E0-912E-C364-8883937CA051}"/>
                </a:ext>
              </a:extLst>
            </p:cNvPr>
            <p:cNvSpPr/>
            <p:nvPr/>
          </p:nvSpPr>
          <p:spPr>
            <a:xfrm>
              <a:off x="-62339174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4C0CF999-5D41-47A7-F3F6-6DD1E62C453D}"/>
                </a:ext>
              </a:extLst>
            </p:cNvPr>
            <p:cNvSpPr/>
            <p:nvPr/>
          </p:nvSpPr>
          <p:spPr>
            <a:xfrm>
              <a:off x="-62190542" y="205975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AC792498-E041-6719-7C2F-A818DD17F59B}"/>
                </a:ext>
              </a:extLst>
            </p:cNvPr>
            <p:cNvSpPr/>
            <p:nvPr/>
          </p:nvSpPr>
          <p:spPr>
            <a:xfrm>
              <a:off x="-62042153" y="205975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99C31CEE-A5E0-61C3-D2B5-B9ADF14CC0B1}"/>
                </a:ext>
              </a:extLst>
            </p:cNvPr>
            <p:cNvSpPr/>
            <p:nvPr/>
          </p:nvSpPr>
          <p:spPr>
            <a:xfrm>
              <a:off x="-61745615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A3AC0147-6D3D-DBA6-7629-B2735DC42356}"/>
                </a:ext>
              </a:extLst>
            </p:cNvPr>
            <p:cNvSpPr/>
            <p:nvPr/>
          </p:nvSpPr>
          <p:spPr>
            <a:xfrm>
              <a:off x="-61745132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CB1EB4B4-86B5-5A0A-50BA-0B28D510B3A2}"/>
                </a:ext>
              </a:extLst>
            </p:cNvPr>
            <p:cNvSpPr/>
            <p:nvPr/>
          </p:nvSpPr>
          <p:spPr>
            <a:xfrm>
              <a:off x="-61596742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14FCEE83-51DE-C196-3B1A-153240C1848C}"/>
                </a:ext>
              </a:extLst>
            </p:cNvPr>
            <p:cNvSpPr/>
            <p:nvPr/>
          </p:nvSpPr>
          <p:spPr>
            <a:xfrm>
              <a:off x="-61448433" y="205981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D2BD9A37-5B1C-914C-E3A9-AA419E8439C4}"/>
                </a:ext>
              </a:extLst>
            </p:cNvPr>
            <p:cNvSpPr/>
            <p:nvPr/>
          </p:nvSpPr>
          <p:spPr>
            <a:xfrm>
              <a:off x="-61300204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A3F01F0A-369B-2041-0E39-DDCCEAED1776}"/>
                </a:ext>
              </a:extLst>
            </p:cNvPr>
            <p:cNvSpPr/>
            <p:nvPr/>
          </p:nvSpPr>
          <p:spPr>
            <a:xfrm>
              <a:off x="-61151654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0A50818E-ACBE-B23D-C2F4-8A8BC53E06BB}"/>
                </a:ext>
              </a:extLst>
            </p:cNvPr>
            <p:cNvSpPr/>
            <p:nvPr/>
          </p:nvSpPr>
          <p:spPr>
            <a:xfrm>
              <a:off x="-62487080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1EC6FE76-D6CC-8C4F-F833-1D0A511ED5D8}"/>
                </a:ext>
              </a:extLst>
            </p:cNvPr>
            <p:cNvSpPr/>
            <p:nvPr/>
          </p:nvSpPr>
          <p:spPr>
            <a:xfrm>
              <a:off x="-60854633" y="2059730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4C33F89A-3641-B5BA-B3D3-817038007B33}"/>
                </a:ext>
              </a:extLst>
            </p:cNvPr>
            <p:cNvSpPr/>
            <p:nvPr/>
          </p:nvSpPr>
          <p:spPr>
            <a:xfrm>
              <a:off x="-61151331" y="226536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8C2DB277-6A4A-ABB2-5848-CB114527819D}"/>
                </a:ext>
              </a:extLst>
            </p:cNvPr>
            <p:cNvSpPr/>
            <p:nvPr/>
          </p:nvSpPr>
          <p:spPr>
            <a:xfrm>
              <a:off x="-63081686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178389D1-9DE7-69DC-3017-95A38BF7C375}"/>
                </a:ext>
              </a:extLst>
            </p:cNvPr>
            <p:cNvSpPr/>
            <p:nvPr/>
          </p:nvSpPr>
          <p:spPr>
            <a:xfrm>
              <a:off x="-60409061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7AFCA9D4-EFE7-1A10-F50A-8507E0890313}"/>
                </a:ext>
              </a:extLst>
            </p:cNvPr>
            <p:cNvSpPr/>
            <p:nvPr/>
          </p:nvSpPr>
          <p:spPr>
            <a:xfrm>
              <a:off x="-56772306" y="209832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A6F20008-999F-7234-E290-E1DFC49AF81A}"/>
                </a:ext>
              </a:extLst>
            </p:cNvPr>
            <p:cNvSpPr/>
            <p:nvPr/>
          </p:nvSpPr>
          <p:spPr>
            <a:xfrm>
              <a:off x="-60113006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26AB5550-A667-C9BD-6CC1-14E698AF05DE}"/>
                </a:ext>
              </a:extLst>
            </p:cNvPr>
            <p:cNvSpPr/>
            <p:nvPr/>
          </p:nvSpPr>
          <p:spPr>
            <a:xfrm>
              <a:off x="-57366831" y="209833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DFF3FA01-B307-11C2-DE1E-EAEDAD9564CC}"/>
                </a:ext>
              </a:extLst>
            </p:cNvPr>
            <p:cNvSpPr/>
            <p:nvPr/>
          </p:nvSpPr>
          <p:spPr>
            <a:xfrm>
              <a:off x="-61151654" y="193122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2A7BB725-F6B5-1D96-B21C-7C9D76428F0E}"/>
                </a:ext>
              </a:extLst>
            </p:cNvPr>
            <p:cNvSpPr/>
            <p:nvPr/>
          </p:nvSpPr>
          <p:spPr>
            <a:xfrm>
              <a:off x="-59667274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E1866BE8-8694-C68C-789C-BEAB87CCC1F2}"/>
                </a:ext>
              </a:extLst>
            </p:cNvPr>
            <p:cNvSpPr/>
            <p:nvPr/>
          </p:nvSpPr>
          <p:spPr>
            <a:xfrm>
              <a:off x="-58108296" y="209832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B5E5406C-77DA-B1CD-E0CC-EE2B31673AF6}"/>
                </a:ext>
              </a:extLst>
            </p:cNvPr>
            <p:cNvSpPr/>
            <p:nvPr/>
          </p:nvSpPr>
          <p:spPr>
            <a:xfrm>
              <a:off x="-59370414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56156EB9-9F27-3EB5-5B83-BE388AFA494D}"/>
                </a:ext>
              </a:extLst>
            </p:cNvPr>
            <p:cNvSpPr/>
            <p:nvPr/>
          </p:nvSpPr>
          <p:spPr>
            <a:xfrm>
              <a:off x="-59221782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D1EF84D8-3AAD-DFBC-42F9-56D594B041E3}"/>
                </a:ext>
              </a:extLst>
            </p:cNvPr>
            <p:cNvSpPr/>
            <p:nvPr/>
          </p:nvSpPr>
          <p:spPr>
            <a:xfrm>
              <a:off x="-59073473" y="205981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9823A7A9-9F48-BA2F-DA47-0EA456EED8A1}"/>
                </a:ext>
              </a:extLst>
            </p:cNvPr>
            <p:cNvSpPr/>
            <p:nvPr/>
          </p:nvSpPr>
          <p:spPr>
            <a:xfrm>
              <a:off x="-58925245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793D186A-3F36-2B85-DAD3-4067B2397A46}"/>
                </a:ext>
              </a:extLst>
            </p:cNvPr>
            <p:cNvSpPr/>
            <p:nvPr/>
          </p:nvSpPr>
          <p:spPr>
            <a:xfrm>
              <a:off x="-58777016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88D66364-45DF-01DD-7852-D7BE39E80D98}"/>
                </a:ext>
              </a:extLst>
            </p:cNvPr>
            <p:cNvSpPr/>
            <p:nvPr/>
          </p:nvSpPr>
          <p:spPr>
            <a:xfrm>
              <a:off x="-58702902" y="209833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5177D176-0D38-C9FF-4BDD-63C6ECF2D67E}"/>
                </a:ext>
              </a:extLst>
            </p:cNvPr>
            <p:cNvSpPr/>
            <p:nvPr/>
          </p:nvSpPr>
          <p:spPr>
            <a:xfrm>
              <a:off x="-58479834" y="205975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5E6A922A-F2CC-0F06-25AB-858B6906FBD5}"/>
                </a:ext>
              </a:extLst>
            </p:cNvPr>
            <p:cNvSpPr/>
            <p:nvPr/>
          </p:nvSpPr>
          <p:spPr>
            <a:xfrm>
              <a:off x="-58331364" y="205975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3D2DDFB6-FBA5-CD4D-ED13-E9AAF2D841D8}"/>
                </a:ext>
              </a:extLst>
            </p:cNvPr>
            <p:cNvSpPr/>
            <p:nvPr/>
          </p:nvSpPr>
          <p:spPr>
            <a:xfrm>
              <a:off x="-58182813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14C35FFC-0724-A4D2-DD45-5C5A0462BC13}"/>
                </a:ext>
              </a:extLst>
            </p:cNvPr>
            <p:cNvSpPr/>
            <p:nvPr/>
          </p:nvSpPr>
          <p:spPr>
            <a:xfrm>
              <a:off x="-58034343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C80C7FCC-9FCA-EF09-21A4-C3F9948D8909}"/>
                </a:ext>
              </a:extLst>
            </p:cNvPr>
            <p:cNvSpPr/>
            <p:nvPr/>
          </p:nvSpPr>
          <p:spPr>
            <a:xfrm>
              <a:off x="-57885711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97E6792B-D0C3-881E-DDF7-0431FA416D93}"/>
                </a:ext>
              </a:extLst>
            </p:cNvPr>
            <p:cNvSpPr/>
            <p:nvPr/>
          </p:nvSpPr>
          <p:spPr>
            <a:xfrm>
              <a:off x="-57737725" y="205981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9C37C4D0-6BE6-FFB7-0010-3B442CE78D95}"/>
                </a:ext>
              </a:extLst>
            </p:cNvPr>
            <p:cNvSpPr/>
            <p:nvPr/>
          </p:nvSpPr>
          <p:spPr>
            <a:xfrm>
              <a:off x="-63304190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906F52D5-1EB2-45FD-E0C7-6B2E50A3FB88}"/>
                </a:ext>
              </a:extLst>
            </p:cNvPr>
            <p:cNvSpPr/>
            <p:nvPr/>
          </p:nvSpPr>
          <p:spPr>
            <a:xfrm>
              <a:off x="-63155720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3A675079-6777-D3BA-2519-841F5CF582FC}"/>
                </a:ext>
              </a:extLst>
            </p:cNvPr>
            <p:cNvSpPr/>
            <p:nvPr/>
          </p:nvSpPr>
          <p:spPr>
            <a:xfrm>
              <a:off x="-61819085" y="209832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77B98BFC-F639-FCCA-3808-346AC0B3D2B2}"/>
                </a:ext>
              </a:extLst>
            </p:cNvPr>
            <p:cNvSpPr/>
            <p:nvPr/>
          </p:nvSpPr>
          <p:spPr>
            <a:xfrm>
              <a:off x="-59370655" y="226536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E9B3F9C8-4EF3-7190-802E-B8DD05CABA4E}"/>
                </a:ext>
              </a:extLst>
            </p:cNvPr>
            <p:cNvSpPr/>
            <p:nvPr/>
          </p:nvSpPr>
          <p:spPr>
            <a:xfrm>
              <a:off x="-58257491" y="191838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D7B530CC-2285-3D02-5DA1-043BBC9FB2FB}"/>
                </a:ext>
              </a:extLst>
            </p:cNvPr>
            <p:cNvSpPr/>
            <p:nvPr/>
          </p:nvSpPr>
          <p:spPr>
            <a:xfrm>
              <a:off x="-62413610" y="209833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7C9A2A22-1074-7EC5-78E5-0C91EF2C3327}"/>
                </a:ext>
              </a:extLst>
            </p:cNvPr>
            <p:cNvSpPr/>
            <p:nvPr/>
          </p:nvSpPr>
          <p:spPr>
            <a:xfrm>
              <a:off x="-62413127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4F0D802F-77F6-74BC-85F1-79258A8D61B3}"/>
                </a:ext>
              </a:extLst>
            </p:cNvPr>
            <p:cNvSpPr/>
            <p:nvPr/>
          </p:nvSpPr>
          <p:spPr>
            <a:xfrm>
              <a:off x="-62264495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E5FFCC49-5EF0-3C88-F864-E32500C65FF8}"/>
                </a:ext>
              </a:extLst>
            </p:cNvPr>
            <p:cNvSpPr/>
            <p:nvPr/>
          </p:nvSpPr>
          <p:spPr>
            <a:xfrm>
              <a:off x="-63155075" y="209832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DB0EA35A-ECA1-6733-6E48-54E32E12C923}"/>
                </a:ext>
              </a:extLst>
            </p:cNvPr>
            <p:cNvSpPr/>
            <p:nvPr/>
          </p:nvSpPr>
          <p:spPr>
            <a:xfrm>
              <a:off x="-61968199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74417A7F-0D86-33F0-655C-E9A4D081F044}"/>
                </a:ext>
              </a:extLst>
            </p:cNvPr>
            <p:cNvSpPr/>
            <p:nvPr/>
          </p:nvSpPr>
          <p:spPr>
            <a:xfrm>
              <a:off x="-61819729" y="227824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FB8B406E-3E86-3E78-F6D7-C2C44FE82669}"/>
                </a:ext>
              </a:extLst>
            </p:cNvPr>
            <p:cNvSpPr/>
            <p:nvPr/>
          </p:nvSpPr>
          <p:spPr>
            <a:xfrm>
              <a:off x="-61671098" y="20726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A63A0CEE-4D0E-2D72-2BAE-9652BBF5D993}"/>
                </a:ext>
              </a:extLst>
            </p:cNvPr>
            <p:cNvSpPr/>
            <p:nvPr/>
          </p:nvSpPr>
          <p:spPr>
            <a:xfrm>
              <a:off x="-61522547" y="227822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BA88A9BB-38D5-28F2-77BE-DAA32DC1C93A}"/>
                </a:ext>
              </a:extLst>
            </p:cNvPr>
            <p:cNvSpPr/>
            <p:nvPr/>
          </p:nvSpPr>
          <p:spPr>
            <a:xfrm>
              <a:off x="-56698755" y="208545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BC45C857-EE24-B773-42D3-EB21A6BE2D15}"/>
                </a:ext>
              </a:extLst>
            </p:cNvPr>
            <p:cNvSpPr/>
            <p:nvPr/>
          </p:nvSpPr>
          <p:spPr>
            <a:xfrm>
              <a:off x="-61374480" y="227823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BD78111B-B71A-4420-FD74-A9DD9314BE90}"/>
                </a:ext>
              </a:extLst>
            </p:cNvPr>
            <p:cNvSpPr/>
            <p:nvPr/>
          </p:nvSpPr>
          <p:spPr>
            <a:xfrm>
              <a:off x="-61077056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45D35C0D-75A6-E20A-9A64-8F1A527B583D}"/>
                </a:ext>
              </a:extLst>
            </p:cNvPr>
            <p:cNvSpPr/>
            <p:nvPr/>
          </p:nvSpPr>
          <p:spPr>
            <a:xfrm>
              <a:off x="-60928747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B7ED2E73-34CF-87C2-08F1-1CCC64F96F14}"/>
                </a:ext>
              </a:extLst>
            </p:cNvPr>
            <p:cNvSpPr/>
            <p:nvPr/>
          </p:nvSpPr>
          <p:spPr>
            <a:xfrm>
              <a:off x="-60781002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D14439D7-A6FC-DF49-4945-9F220B387C19}"/>
                </a:ext>
              </a:extLst>
            </p:cNvPr>
            <p:cNvSpPr/>
            <p:nvPr/>
          </p:nvSpPr>
          <p:spPr>
            <a:xfrm>
              <a:off x="-57143602" y="2085485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1172846E-13BE-5B87-9398-FD628FD77162}"/>
                </a:ext>
              </a:extLst>
            </p:cNvPr>
            <p:cNvSpPr/>
            <p:nvPr/>
          </p:nvSpPr>
          <p:spPr>
            <a:xfrm>
              <a:off x="-57440623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A0ABC8B4-8F92-70FB-63CD-3E05FC6D1D6F}"/>
                </a:ext>
              </a:extLst>
            </p:cNvPr>
            <p:cNvSpPr/>
            <p:nvPr/>
          </p:nvSpPr>
          <p:spPr>
            <a:xfrm>
              <a:off x="-59592918" y="191837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71D2BB55-7FA0-DD8F-3674-008B5BEF9AEA}"/>
                </a:ext>
              </a:extLst>
            </p:cNvPr>
            <p:cNvSpPr/>
            <p:nvPr/>
          </p:nvSpPr>
          <p:spPr>
            <a:xfrm>
              <a:off x="-61077217" y="2278272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E202FB2-0AC9-8B5E-0C71-C3141875AB57}"/>
                </a:ext>
              </a:extLst>
            </p:cNvPr>
            <p:cNvSpPr/>
            <p:nvPr/>
          </p:nvSpPr>
          <p:spPr>
            <a:xfrm>
              <a:off x="-60780438" y="227828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321EC31C-546E-9B96-1DB4-611FBBC7BB14}"/>
                </a:ext>
              </a:extLst>
            </p:cNvPr>
            <p:cNvSpPr/>
            <p:nvPr/>
          </p:nvSpPr>
          <p:spPr>
            <a:xfrm>
              <a:off x="-58034504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D2421891-4175-9652-7F41-298804172652}"/>
                </a:ext>
              </a:extLst>
            </p:cNvPr>
            <p:cNvSpPr/>
            <p:nvPr/>
          </p:nvSpPr>
          <p:spPr>
            <a:xfrm>
              <a:off x="-59741066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BCDED6E1-11F5-FDF8-3B8A-65D0C6C1A978}"/>
                </a:ext>
              </a:extLst>
            </p:cNvPr>
            <p:cNvSpPr/>
            <p:nvPr/>
          </p:nvSpPr>
          <p:spPr>
            <a:xfrm>
              <a:off x="-59593240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0CFA9BCF-E0EC-1C4B-295A-0AB1C995D13B}"/>
                </a:ext>
              </a:extLst>
            </p:cNvPr>
            <p:cNvSpPr/>
            <p:nvPr/>
          </p:nvSpPr>
          <p:spPr>
            <a:xfrm>
              <a:off x="-59445011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0FF139FF-5394-FC05-E786-F37068E7B320}"/>
                </a:ext>
              </a:extLst>
            </p:cNvPr>
            <p:cNvSpPr/>
            <p:nvPr/>
          </p:nvSpPr>
          <p:spPr>
            <a:xfrm>
              <a:off x="-58331767" y="2085493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0DCC078B-6DD7-035C-AF28-D80833F6A7BC}"/>
                </a:ext>
              </a:extLst>
            </p:cNvPr>
            <p:cNvSpPr/>
            <p:nvPr/>
          </p:nvSpPr>
          <p:spPr>
            <a:xfrm>
              <a:off x="-60483658" y="227824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8712D732-582A-29BA-00DC-6C458705804E}"/>
                </a:ext>
              </a:extLst>
            </p:cNvPr>
            <p:cNvSpPr/>
            <p:nvPr/>
          </p:nvSpPr>
          <p:spPr>
            <a:xfrm>
              <a:off x="-59741468" y="227828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C6AA9013-9C36-60DC-8A91-E85418E67ED2}"/>
                </a:ext>
              </a:extLst>
            </p:cNvPr>
            <p:cNvSpPr/>
            <p:nvPr/>
          </p:nvSpPr>
          <p:spPr>
            <a:xfrm>
              <a:off x="-58850808" y="20726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16D9445C-68E4-0BAD-C547-EAAA403107E5}"/>
                </a:ext>
              </a:extLst>
            </p:cNvPr>
            <p:cNvSpPr/>
            <p:nvPr/>
          </p:nvSpPr>
          <p:spPr>
            <a:xfrm>
              <a:off x="-60928988" y="191837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F2467F2B-DD74-0718-2566-577F3C9FA9C3}"/>
                </a:ext>
              </a:extLst>
            </p:cNvPr>
            <p:cNvSpPr/>
            <p:nvPr/>
          </p:nvSpPr>
          <p:spPr>
            <a:xfrm>
              <a:off x="-58553787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704E5926-A6C6-437F-842D-4021BDA6EEF7}"/>
                </a:ext>
              </a:extLst>
            </p:cNvPr>
            <p:cNvSpPr/>
            <p:nvPr/>
          </p:nvSpPr>
          <p:spPr>
            <a:xfrm>
              <a:off x="-59444689" y="2278272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01571429-3F88-AA48-6B0B-2ECF409B8B45}"/>
                </a:ext>
              </a:extLst>
            </p:cNvPr>
            <p:cNvSpPr/>
            <p:nvPr/>
          </p:nvSpPr>
          <p:spPr>
            <a:xfrm>
              <a:off x="-58257491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33962EB1-E224-6E33-4EB9-A795AEEF1FA4}"/>
                </a:ext>
              </a:extLst>
            </p:cNvPr>
            <p:cNvSpPr/>
            <p:nvPr/>
          </p:nvSpPr>
          <p:spPr>
            <a:xfrm>
              <a:off x="-58108940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87601D72-45FA-521C-9966-0B9D20FE3488}"/>
                </a:ext>
              </a:extLst>
            </p:cNvPr>
            <p:cNvSpPr/>
            <p:nvPr/>
          </p:nvSpPr>
          <p:spPr>
            <a:xfrm>
              <a:off x="-59370575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13057E49-A6DF-9746-272F-574B33B1B326}"/>
                </a:ext>
              </a:extLst>
            </p:cNvPr>
            <p:cNvSpPr/>
            <p:nvPr/>
          </p:nvSpPr>
          <p:spPr>
            <a:xfrm>
              <a:off x="-59147587" y="227824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3B6A0537-F060-1AE1-EE32-E2A1DCBDF58B}"/>
                </a:ext>
              </a:extLst>
            </p:cNvPr>
            <p:cNvSpPr/>
            <p:nvPr/>
          </p:nvSpPr>
          <p:spPr>
            <a:xfrm>
              <a:off x="-62488047" y="2291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16B6D23C-C94E-8CFF-645A-9EDAF2C53936}"/>
                </a:ext>
              </a:extLst>
            </p:cNvPr>
            <p:cNvSpPr/>
            <p:nvPr/>
          </p:nvSpPr>
          <p:spPr>
            <a:xfrm>
              <a:off x="-58776694" y="190553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05193D49-4FA7-D236-1D1D-A3C9D046557F}"/>
                </a:ext>
              </a:extLst>
            </p:cNvPr>
            <p:cNvSpPr/>
            <p:nvPr/>
          </p:nvSpPr>
          <p:spPr>
            <a:xfrm>
              <a:off x="-59221621" y="1905490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FB6C24BD-5D94-73EE-6BED-B6F28205057A}"/>
                </a:ext>
              </a:extLst>
            </p:cNvPr>
            <p:cNvSpPr/>
            <p:nvPr/>
          </p:nvSpPr>
          <p:spPr>
            <a:xfrm>
              <a:off x="-63378546" y="2085493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9715180B-9BA8-A241-29C4-A960BA6A498B}"/>
                </a:ext>
              </a:extLst>
            </p:cNvPr>
            <p:cNvSpPr/>
            <p:nvPr/>
          </p:nvSpPr>
          <p:spPr>
            <a:xfrm>
              <a:off x="-59815663" y="1905506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78B942E1-1FF8-8136-F537-13DD76A0441B}"/>
                </a:ext>
              </a:extLst>
            </p:cNvPr>
            <p:cNvSpPr/>
            <p:nvPr/>
          </p:nvSpPr>
          <p:spPr>
            <a:xfrm>
              <a:off x="-63081283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7BD5993B-66BB-BC2E-750D-1D5454872126}"/>
                </a:ext>
              </a:extLst>
            </p:cNvPr>
            <p:cNvSpPr/>
            <p:nvPr/>
          </p:nvSpPr>
          <p:spPr>
            <a:xfrm>
              <a:off x="-60260993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B0EF77E9-6595-6B15-28DD-9A5BEF70D53C}"/>
                </a:ext>
              </a:extLst>
            </p:cNvPr>
            <p:cNvSpPr/>
            <p:nvPr/>
          </p:nvSpPr>
          <p:spPr>
            <a:xfrm>
              <a:off x="-60112443" y="1905555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59F037F8-EF53-D5F0-098C-54C4E557E59F}"/>
                </a:ext>
              </a:extLst>
            </p:cNvPr>
            <p:cNvSpPr/>
            <p:nvPr/>
          </p:nvSpPr>
          <p:spPr>
            <a:xfrm>
              <a:off x="-61300285" y="1905482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C19BD12E-842A-820A-DB78-9B6490DF171D}"/>
                </a:ext>
              </a:extLst>
            </p:cNvPr>
            <p:cNvSpPr/>
            <p:nvPr/>
          </p:nvSpPr>
          <p:spPr>
            <a:xfrm>
              <a:off x="-62487402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BC754705-DCF4-6E88-D065-BC73F1278D9F}"/>
                </a:ext>
              </a:extLst>
            </p:cNvPr>
            <p:cNvSpPr/>
            <p:nvPr/>
          </p:nvSpPr>
          <p:spPr>
            <a:xfrm>
              <a:off x="-59296461" y="189264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7EBCB695-E953-8775-F8F4-7BEED061C17E}"/>
                </a:ext>
              </a:extLst>
            </p:cNvPr>
            <p:cNvSpPr/>
            <p:nvPr/>
          </p:nvSpPr>
          <p:spPr>
            <a:xfrm>
              <a:off x="-62190381" y="2085485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66352ED1-ADC4-1A1D-F21A-3048DA775015}"/>
                </a:ext>
              </a:extLst>
            </p:cNvPr>
            <p:cNvSpPr/>
            <p:nvPr/>
          </p:nvSpPr>
          <p:spPr>
            <a:xfrm>
              <a:off x="-61968280" y="2303987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FDA50AC0-5179-9F43-9F09-A451230C02B6}"/>
                </a:ext>
              </a:extLst>
            </p:cNvPr>
            <p:cNvSpPr/>
            <p:nvPr/>
          </p:nvSpPr>
          <p:spPr>
            <a:xfrm>
              <a:off x="-61151412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16B551B2-FA6F-6DB6-D25C-96D5F66FD409}"/>
                </a:ext>
              </a:extLst>
            </p:cNvPr>
            <p:cNvSpPr/>
            <p:nvPr/>
          </p:nvSpPr>
          <p:spPr>
            <a:xfrm>
              <a:off x="-57366348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7EF568C7-A520-A4D5-38AE-75291E22DCD4}"/>
                </a:ext>
              </a:extLst>
            </p:cNvPr>
            <p:cNvSpPr/>
            <p:nvPr/>
          </p:nvSpPr>
          <p:spPr>
            <a:xfrm>
              <a:off x="-63081686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DA9B269A-44DE-2EA7-55CA-CE5031E9B85E}"/>
                </a:ext>
              </a:extLst>
            </p:cNvPr>
            <p:cNvSpPr/>
            <p:nvPr/>
          </p:nvSpPr>
          <p:spPr>
            <a:xfrm>
              <a:off x="-61745373" y="2085469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1F14CF46-CA92-AB52-2A4C-AEC10DB5B4AF}"/>
                </a:ext>
              </a:extLst>
            </p:cNvPr>
            <p:cNvSpPr/>
            <p:nvPr/>
          </p:nvSpPr>
          <p:spPr>
            <a:xfrm>
              <a:off x="-60483336" y="194412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E357BCA7-DE2A-E482-BB52-64DB84D2B220}"/>
                </a:ext>
              </a:extLst>
            </p:cNvPr>
            <p:cNvSpPr/>
            <p:nvPr/>
          </p:nvSpPr>
          <p:spPr>
            <a:xfrm>
              <a:off x="-61893441" y="208550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97BAE782-BDCA-B525-A955-8A7F0F4B1BD4}"/>
                </a:ext>
              </a:extLst>
            </p:cNvPr>
            <p:cNvSpPr/>
            <p:nvPr/>
          </p:nvSpPr>
          <p:spPr>
            <a:xfrm>
              <a:off x="-61003506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A280365B-683A-ED29-7C72-7CBD954C3A76}"/>
                </a:ext>
              </a:extLst>
            </p:cNvPr>
            <p:cNvSpPr/>
            <p:nvPr/>
          </p:nvSpPr>
          <p:spPr>
            <a:xfrm>
              <a:off x="-60854471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C8B59096-5ABE-3838-A7F9-0689C5BD4047}"/>
                </a:ext>
              </a:extLst>
            </p:cNvPr>
            <p:cNvSpPr/>
            <p:nvPr/>
          </p:nvSpPr>
          <p:spPr>
            <a:xfrm>
              <a:off x="-60038489" y="194412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B6C813C9-F046-CBE8-6A91-9B3E259AF4BD}"/>
                </a:ext>
              </a:extLst>
            </p:cNvPr>
            <p:cNvSpPr/>
            <p:nvPr/>
          </p:nvSpPr>
          <p:spPr>
            <a:xfrm>
              <a:off x="-61671259" y="222685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7BC0B42C-85EB-2AF0-91B2-A235A99E20B5}"/>
                </a:ext>
              </a:extLst>
            </p:cNvPr>
            <p:cNvSpPr/>
            <p:nvPr/>
          </p:nvSpPr>
          <p:spPr>
            <a:xfrm>
              <a:off x="-61968199" y="2226883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CEA9A0E2-3160-20C2-FA0F-6AC0392E5B15}"/>
                </a:ext>
              </a:extLst>
            </p:cNvPr>
            <p:cNvSpPr/>
            <p:nvPr/>
          </p:nvSpPr>
          <p:spPr>
            <a:xfrm>
              <a:off x="-59741549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D1603CF3-0C24-310A-89AB-FB109893AD22}"/>
                </a:ext>
              </a:extLst>
            </p:cNvPr>
            <p:cNvSpPr/>
            <p:nvPr/>
          </p:nvSpPr>
          <p:spPr>
            <a:xfrm>
              <a:off x="-60928747" y="222689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9A144C8C-4F2B-E2AD-ADBC-EBD3D5686378}"/>
                </a:ext>
              </a:extLst>
            </p:cNvPr>
            <p:cNvSpPr/>
            <p:nvPr/>
          </p:nvSpPr>
          <p:spPr>
            <a:xfrm>
              <a:off x="-59444206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4EF3E731-5B3C-6116-55DB-F3FC1FBFF112}"/>
                </a:ext>
              </a:extLst>
            </p:cNvPr>
            <p:cNvSpPr/>
            <p:nvPr/>
          </p:nvSpPr>
          <p:spPr>
            <a:xfrm>
              <a:off x="-57514818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C7876489-E9BC-DE57-15B2-722847ECF6A7}"/>
                </a:ext>
              </a:extLst>
            </p:cNvPr>
            <p:cNvSpPr/>
            <p:nvPr/>
          </p:nvSpPr>
          <p:spPr>
            <a:xfrm>
              <a:off x="-59667435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0E2896A7-A216-3971-64AF-97F56DC3C43B}"/>
                </a:ext>
              </a:extLst>
            </p:cNvPr>
            <p:cNvSpPr/>
            <p:nvPr/>
          </p:nvSpPr>
          <p:spPr>
            <a:xfrm>
              <a:off x="-59518481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1313CD15-254C-9ABF-E263-51918D4E8ECD}"/>
                </a:ext>
              </a:extLst>
            </p:cNvPr>
            <p:cNvSpPr/>
            <p:nvPr/>
          </p:nvSpPr>
          <p:spPr>
            <a:xfrm>
              <a:off x="-57960148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BBF8ACCD-47DF-F7EB-4B11-8AB30635C9D0}"/>
                </a:ext>
              </a:extLst>
            </p:cNvPr>
            <p:cNvSpPr/>
            <p:nvPr/>
          </p:nvSpPr>
          <p:spPr>
            <a:xfrm>
              <a:off x="-62561516" y="2226875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F82D1F37-DF6C-727C-E4A4-095C2D07A8A4}"/>
                </a:ext>
              </a:extLst>
            </p:cNvPr>
            <p:cNvSpPr/>
            <p:nvPr/>
          </p:nvSpPr>
          <p:spPr>
            <a:xfrm>
              <a:off x="-59147265" y="194412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5D4EA43B-83A9-3EB4-E952-5B15C4A9E638}"/>
                </a:ext>
              </a:extLst>
            </p:cNvPr>
            <p:cNvSpPr/>
            <p:nvPr/>
          </p:nvSpPr>
          <p:spPr>
            <a:xfrm>
              <a:off x="-58999601" y="1944110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0AAB17AA-C0BD-70ED-FCA8-3D39F02B5608}"/>
                </a:ext>
              </a:extLst>
            </p:cNvPr>
            <p:cNvSpPr/>
            <p:nvPr/>
          </p:nvSpPr>
          <p:spPr>
            <a:xfrm>
              <a:off x="-58776452" y="2085469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3ED37E3A-6DDB-7793-6183-4FC7FF5BD393}"/>
                </a:ext>
              </a:extLst>
            </p:cNvPr>
            <p:cNvSpPr/>
            <p:nvPr/>
          </p:nvSpPr>
          <p:spPr>
            <a:xfrm>
              <a:off x="-58628385" y="208550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ED398295-DBF3-6274-522A-AAAD38A52362}"/>
                </a:ext>
              </a:extLst>
            </p:cNvPr>
            <p:cNvSpPr/>
            <p:nvPr/>
          </p:nvSpPr>
          <p:spPr>
            <a:xfrm>
              <a:off x="-59147829" y="2072619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5BFB1730-CD19-A959-33ED-273B01334F48}"/>
                </a:ext>
              </a:extLst>
            </p:cNvPr>
            <p:cNvSpPr/>
            <p:nvPr/>
          </p:nvSpPr>
          <p:spPr>
            <a:xfrm>
              <a:off x="-59296219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D8D30B41-987C-AA7C-3846-F2DC18FD2A14}"/>
                </a:ext>
              </a:extLst>
            </p:cNvPr>
            <p:cNvSpPr/>
            <p:nvPr/>
          </p:nvSpPr>
          <p:spPr>
            <a:xfrm>
              <a:off x="-57589496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CC8D0FF5-A762-03D2-0D86-422BB360F616}"/>
                </a:ext>
              </a:extLst>
            </p:cNvPr>
            <p:cNvSpPr/>
            <p:nvPr/>
          </p:nvSpPr>
          <p:spPr>
            <a:xfrm>
              <a:off x="-59889536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C4225575-9457-1B4F-3226-3D000B6BA794}"/>
                </a:ext>
              </a:extLst>
            </p:cNvPr>
            <p:cNvSpPr/>
            <p:nvPr/>
          </p:nvSpPr>
          <p:spPr>
            <a:xfrm>
              <a:off x="-60780196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AC8BC108-41BC-72D0-44C9-A1B55C4058AD}"/>
                </a:ext>
              </a:extLst>
            </p:cNvPr>
            <p:cNvSpPr/>
            <p:nvPr/>
          </p:nvSpPr>
          <p:spPr>
            <a:xfrm>
              <a:off x="-60037925" y="2072619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C0B877D7-57E6-02ED-031E-B1046A3E364C}"/>
                </a:ext>
              </a:extLst>
            </p:cNvPr>
            <p:cNvSpPr/>
            <p:nvPr/>
          </p:nvSpPr>
          <p:spPr>
            <a:xfrm>
              <a:off x="-59073393" y="221399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8474CA6F-962D-DA30-CE70-B2D1E2D2F1BE}"/>
                </a:ext>
              </a:extLst>
            </p:cNvPr>
            <p:cNvSpPr/>
            <p:nvPr/>
          </p:nvSpPr>
          <p:spPr>
            <a:xfrm>
              <a:off x="-60483819" y="2072619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2E541CC9-2AB2-A766-56A7-7E3F9DA39F59}"/>
                </a:ext>
              </a:extLst>
            </p:cNvPr>
            <p:cNvSpPr/>
            <p:nvPr/>
          </p:nvSpPr>
          <p:spPr>
            <a:xfrm>
              <a:off x="-59221541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47123D5B-C11F-1A80-5F39-0AE9239590DC}"/>
                </a:ext>
              </a:extLst>
            </p:cNvPr>
            <p:cNvSpPr/>
            <p:nvPr/>
          </p:nvSpPr>
          <p:spPr>
            <a:xfrm>
              <a:off x="-60632209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4AD0E011-1BA6-9966-3127-C14997946985}"/>
                </a:ext>
              </a:extLst>
            </p:cNvPr>
            <p:cNvSpPr/>
            <p:nvPr/>
          </p:nvSpPr>
          <p:spPr>
            <a:xfrm>
              <a:off x="-61225607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E8B74E01-7182-3E32-3169-9D9E38834883}"/>
                </a:ext>
              </a:extLst>
            </p:cNvPr>
            <p:cNvSpPr/>
            <p:nvPr/>
          </p:nvSpPr>
          <p:spPr>
            <a:xfrm>
              <a:off x="-58405559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834112D3-C87C-8C19-0A32-726A073F3CF0}"/>
                </a:ext>
              </a:extLst>
            </p:cNvPr>
            <p:cNvSpPr/>
            <p:nvPr/>
          </p:nvSpPr>
          <p:spPr>
            <a:xfrm>
              <a:off x="-61373996" y="2072619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923D12F8-BD5A-23D3-2B6A-087EC2CEBF47}"/>
                </a:ext>
              </a:extLst>
            </p:cNvPr>
            <p:cNvSpPr/>
            <p:nvPr/>
          </p:nvSpPr>
          <p:spPr>
            <a:xfrm>
              <a:off x="-60632129" y="2226883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41DC7649-E51D-79D1-92E7-C208DA66B60E}"/>
                </a:ext>
              </a:extLst>
            </p:cNvPr>
            <p:cNvSpPr/>
            <p:nvPr/>
          </p:nvSpPr>
          <p:spPr>
            <a:xfrm>
              <a:off x="-63452257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FD4E5498-F903-A651-04E9-7542267896B3}"/>
                </a:ext>
              </a:extLst>
            </p:cNvPr>
            <p:cNvSpPr/>
            <p:nvPr/>
          </p:nvSpPr>
          <p:spPr>
            <a:xfrm>
              <a:off x="-61448272" y="231682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510063BE-E994-5F61-D80E-3D98D180514C}"/>
                </a:ext>
              </a:extLst>
            </p:cNvPr>
            <p:cNvSpPr/>
            <p:nvPr/>
          </p:nvSpPr>
          <p:spPr>
            <a:xfrm>
              <a:off x="-58108135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FEE9CF92-2911-88EB-27EB-3A101BAEBB75}"/>
                </a:ext>
              </a:extLst>
            </p:cNvPr>
            <p:cNvSpPr/>
            <p:nvPr/>
          </p:nvSpPr>
          <p:spPr>
            <a:xfrm>
              <a:off x="-61745615" y="231682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5A4EE36E-2F1E-EBE4-1A2F-71A3B8AC4C3D}"/>
                </a:ext>
              </a:extLst>
            </p:cNvPr>
            <p:cNvSpPr/>
            <p:nvPr/>
          </p:nvSpPr>
          <p:spPr>
            <a:xfrm>
              <a:off x="-60335269" y="222685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B338A9DE-64F3-B9D5-30E7-8B1B5049B367}"/>
                </a:ext>
              </a:extLst>
            </p:cNvPr>
            <p:cNvSpPr/>
            <p:nvPr/>
          </p:nvSpPr>
          <p:spPr>
            <a:xfrm>
              <a:off x="-59964214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0790605A-1BD1-4C45-5665-92BB5F6CCD31}"/>
                </a:ext>
              </a:extLst>
            </p:cNvPr>
            <p:cNvSpPr/>
            <p:nvPr/>
          </p:nvSpPr>
          <p:spPr>
            <a:xfrm>
              <a:off x="-61893521" y="2316820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3827979C-AB09-D95C-C101-1B31B1BED696}"/>
                </a:ext>
              </a:extLst>
            </p:cNvPr>
            <p:cNvSpPr/>
            <p:nvPr/>
          </p:nvSpPr>
          <p:spPr>
            <a:xfrm>
              <a:off x="-62561597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DFEE4045-8589-3F91-3167-5135615EB87C}"/>
                </a:ext>
              </a:extLst>
            </p:cNvPr>
            <p:cNvSpPr/>
            <p:nvPr/>
          </p:nvSpPr>
          <p:spPr>
            <a:xfrm>
              <a:off x="-62487080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7184A058-DD76-CC6E-DC1C-18548129A39F}"/>
                </a:ext>
              </a:extLst>
            </p:cNvPr>
            <p:cNvSpPr/>
            <p:nvPr/>
          </p:nvSpPr>
          <p:spPr>
            <a:xfrm>
              <a:off x="-62116267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9344A32C-15B6-2BA1-D00A-EA54D89C48A0}"/>
                </a:ext>
              </a:extLst>
            </p:cNvPr>
            <p:cNvSpPr/>
            <p:nvPr/>
          </p:nvSpPr>
          <p:spPr>
            <a:xfrm>
              <a:off x="-60557531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D9917202-4715-F04B-915F-76BE14F60E04}"/>
                </a:ext>
              </a:extLst>
            </p:cNvPr>
            <p:cNvSpPr/>
            <p:nvPr/>
          </p:nvSpPr>
          <p:spPr>
            <a:xfrm>
              <a:off x="-63006927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5472E2CB-F97D-37DA-1FE5-A79F1EAE1C5B}"/>
                </a:ext>
              </a:extLst>
            </p:cNvPr>
            <p:cNvSpPr/>
            <p:nvPr/>
          </p:nvSpPr>
          <p:spPr>
            <a:xfrm>
              <a:off x="-62190301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B8DAE630-CC7B-1206-A35D-80FD79D10E5D}"/>
                </a:ext>
              </a:extLst>
            </p:cNvPr>
            <p:cNvSpPr/>
            <p:nvPr/>
          </p:nvSpPr>
          <p:spPr>
            <a:xfrm>
              <a:off x="-61077298" y="2303939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2C901B4A-6E6A-848E-5795-474749E3E500}"/>
                </a:ext>
              </a:extLst>
            </p:cNvPr>
            <p:cNvSpPr/>
            <p:nvPr/>
          </p:nvSpPr>
          <p:spPr>
            <a:xfrm>
              <a:off x="-61374480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37AFC38A-4784-5BCB-D179-3E5AA9F369C0}"/>
                </a:ext>
              </a:extLst>
            </p:cNvPr>
            <p:cNvSpPr/>
            <p:nvPr/>
          </p:nvSpPr>
          <p:spPr>
            <a:xfrm>
              <a:off x="-61300285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3945636C-E7D2-A735-BCEB-C6835CE0D6EC}"/>
                </a:ext>
              </a:extLst>
            </p:cNvPr>
            <p:cNvSpPr/>
            <p:nvPr/>
          </p:nvSpPr>
          <p:spPr>
            <a:xfrm>
              <a:off x="-61077620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1E299F91-F4EF-CA21-69BA-B8EC02329611}"/>
                </a:ext>
              </a:extLst>
            </p:cNvPr>
            <p:cNvSpPr/>
            <p:nvPr/>
          </p:nvSpPr>
          <p:spPr>
            <a:xfrm>
              <a:off x="-61225526" y="2303987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926E678E-9C17-A317-613B-6DE2B52A1C27}"/>
                </a:ext>
              </a:extLst>
            </p:cNvPr>
            <p:cNvSpPr/>
            <p:nvPr/>
          </p:nvSpPr>
          <p:spPr>
            <a:xfrm>
              <a:off x="-60780196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B06A5E5F-2E29-6149-EB4E-F6B1C34A5A51}"/>
                </a:ext>
              </a:extLst>
            </p:cNvPr>
            <p:cNvSpPr/>
            <p:nvPr/>
          </p:nvSpPr>
          <p:spPr>
            <a:xfrm>
              <a:off x="-61448675" y="221398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BE46B99F-4654-B08D-F993-817E78390531}"/>
                </a:ext>
              </a:extLst>
            </p:cNvPr>
            <p:cNvSpPr/>
            <p:nvPr/>
          </p:nvSpPr>
          <p:spPr>
            <a:xfrm>
              <a:off x="-60483094" y="209834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B4606502-636E-B61E-3750-45FD2CF25ADD}"/>
                </a:ext>
              </a:extLst>
            </p:cNvPr>
            <p:cNvSpPr/>
            <p:nvPr/>
          </p:nvSpPr>
          <p:spPr>
            <a:xfrm>
              <a:off x="-61745534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D123F79A-EEEA-D958-5909-B35348383AC2}"/>
                </a:ext>
              </a:extLst>
            </p:cNvPr>
            <p:cNvSpPr/>
            <p:nvPr/>
          </p:nvSpPr>
          <p:spPr>
            <a:xfrm>
              <a:off x="-61893602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7AF25039-1062-46A7-3740-74DA492A2945}"/>
                </a:ext>
              </a:extLst>
            </p:cNvPr>
            <p:cNvSpPr/>
            <p:nvPr/>
          </p:nvSpPr>
          <p:spPr>
            <a:xfrm>
              <a:off x="-60038731" y="209834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00AC596B-8E24-6D2C-C996-E3BC5AAE73ED}"/>
                </a:ext>
              </a:extLst>
            </p:cNvPr>
            <p:cNvSpPr/>
            <p:nvPr/>
          </p:nvSpPr>
          <p:spPr>
            <a:xfrm>
              <a:off x="-60186557" y="222685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34FD2694-9089-86DD-CFE1-6E38960282CF}"/>
                </a:ext>
              </a:extLst>
            </p:cNvPr>
            <p:cNvSpPr/>
            <p:nvPr/>
          </p:nvSpPr>
          <p:spPr>
            <a:xfrm>
              <a:off x="-59741549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A20304FA-2BD0-7034-B6FE-A5B7811A63AC}"/>
                </a:ext>
              </a:extLst>
            </p:cNvPr>
            <p:cNvSpPr/>
            <p:nvPr/>
          </p:nvSpPr>
          <p:spPr>
            <a:xfrm>
              <a:off x="-59370736" y="1879832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DBE64DBB-B4E8-C119-8D75-7C1A6ED7BBE6}"/>
                </a:ext>
              </a:extLst>
            </p:cNvPr>
            <p:cNvSpPr/>
            <p:nvPr/>
          </p:nvSpPr>
          <p:spPr>
            <a:xfrm>
              <a:off x="-59444206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F9CCC12F-94BA-935E-A397-A983CA741993}"/>
                </a:ext>
              </a:extLst>
            </p:cNvPr>
            <p:cNvSpPr/>
            <p:nvPr/>
          </p:nvSpPr>
          <p:spPr>
            <a:xfrm>
              <a:off x="-61151009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05A9489A-EE0D-B250-4499-B7873D20E1AC}"/>
                </a:ext>
              </a:extLst>
            </p:cNvPr>
            <p:cNvSpPr/>
            <p:nvPr/>
          </p:nvSpPr>
          <p:spPr>
            <a:xfrm>
              <a:off x="-59147346" y="209834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1BC03C4E-8DCF-4E1F-1481-4016452D50B1}"/>
                </a:ext>
              </a:extLst>
            </p:cNvPr>
            <p:cNvSpPr/>
            <p:nvPr/>
          </p:nvSpPr>
          <p:spPr>
            <a:xfrm>
              <a:off x="-61671259" y="2303987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EC00802F-4414-F21C-5A53-72BAF3E79401}"/>
                </a:ext>
              </a:extLst>
            </p:cNvPr>
            <p:cNvSpPr/>
            <p:nvPr/>
          </p:nvSpPr>
          <p:spPr>
            <a:xfrm>
              <a:off x="-62338932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3C08D779-84C5-C7B7-142C-0E6EFB08B74B}"/>
                </a:ext>
              </a:extLst>
            </p:cNvPr>
            <p:cNvSpPr/>
            <p:nvPr/>
          </p:nvSpPr>
          <p:spPr>
            <a:xfrm>
              <a:off x="-58628143" y="2059722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180F28D6-1D6E-2192-15D1-EDA0E34C89B0}"/>
                </a:ext>
              </a:extLst>
            </p:cNvPr>
            <p:cNvSpPr/>
            <p:nvPr/>
          </p:nvSpPr>
          <p:spPr>
            <a:xfrm>
              <a:off x="-61077620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96F23C3E-A3D8-C09D-9C43-5A9C57886FBF}"/>
                </a:ext>
              </a:extLst>
            </p:cNvPr>
            <p:cNvSpPr/>
            <p:nvPr/>
          </p:nvSpPr>
          <p:spPr>
            <a:xfrm>
              <a:off x="-58405559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1B0F4047-F7F9-693B-48F1-4A42F147FE39}"/>
                </a:ext>
              </a:extLst>
            </p:cNvPr>
            <p:cNvSpPr/>
            <p:nvPr/>
          </p:nvSpPr>
          <p:spPr>
            <a:xfrm>
              <a:off x="-59741549" y="18926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F92ADC4B-DF4E-40E7-4F0C-0FDFC8BAAC3F}"/>
                </a:ext>
              </a:extLst>
            </p:cNvPr>
            <p:cNvSpPr/>
            <p:nvPr/>
          </p:nvSpPr>
          <p:spPr>
            <a:xfrm>
              <a:off x="-59518723" y="205973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51376E19-C35B-DA07-4E8E-9A92306166DA}"/>
                </a:ext>
              </a:extLst>
            </p:cNvPr>
            <p:cNvSpPr/>
            <p:nvPr/>
          </p:nvSpPr>
          <p:spPr>
            <a:xfrm>
              <a:off x="-59444206" y="18926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7BB89F24-BBB8-BC16-9C6E-5D919331B572}"/>
                </a:ext>
              </a:extLst>
            </p:cNvPr>
            <p:cNvSpPr/>
            <p:nvPr/>
          </p:nvSpPr>
          <p:spPr>
            <a:xfrm>
              <a:off x="-62784423" y="221400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AD88A9D9-F66B-4894-9BBB-1CF19A4AEFB9}"/>
                </a:ext>
              </a:extLst>
            </p:cNvPr>
            <p:cNvSpPr/>
            <p:nvPr/>
          </p:nvSpPr>
          <p:spPr>
            <a:xfrm>
              <a:off x="-62932249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AEB2B119-685A-E2CC-E6E1-5926C2435D83}"/>
                </a:ext>
              </a:extLst>
            </p:cNvPr>
            <p:cNvSpPr/>
            <p:nvPr/>
          </p:nvSpPr>
          <p:spPr>
            <a:xfrm>
              <a:off x="-59147346" y="1892665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2A8F6CEA-D424-BADD-8DAE-292CE2F47BEC}"/>
                </a:ext>
              </a:extLst>
            </p:cNvPr>
            <p:cNvSpPr/>
            <p:nvPr/>
          </p:nvSpPr>
          <p:spPr>
            <a:xfrm>
              <a:off x="-59964214" y="2059722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F4FDEF52-1782-3975-2203-A8F6F4DC3E2B}"/>
                </a:ext>
              </a:extLst>
            </p:cNvPr>
            <p:cNvSpPr/>
            <p:nvPr/>
          </p:nvSpPr>
          <p:spPr>
            <a:xfrm>
              <a:off x="-63674922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466D8DE6-678D-73D9-1AD2-72BE57D7F4EA}"/>
                </a:ext>
              </a:extLst>
            </p:cNvPr>
            <p:cNvSpPr/>
            <p:nvPr/>
          </p:nvSpPr>
          <p:spPr>
            <a:xfrm>
              <a:off x="-57069488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0CD0395F-9F60-08D4-3119-72E8BD525AE3}"/>
                </a:ext>
              </a:extLst>
            </p:cNvPr>
            <p:cNvSpPr/>
            <p:nvPr/>
          </p:nvSpPr>
          <p:spPr>
            <a:xfrm>
              <a:off x="-59964295" y="1905506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A159CD98-158F-8D54-8526-DD07FCDA50DB}"/>
                </a:ext>
              </a:extLst>
            </p:cNvPr>
            <p:cNvSpPr/>
            <p:nvPr/>
          </p:nvSpPr>
          <p:spPr>
            <a:xfrm>
              <a:off x="-63823715" y="2214026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9C167C27-9021-9CD2-541D-86180EA2751C}"/>
                </a:ext>
              </a:extLst>
            </p:cNvPr>
            <p:cNvSpPr/>
            <p:nvPr/>
          </p:nvSpPr>
          <p:spPr>
            <a:xfrm>
              <a:off x="-61300285" y="229111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C2B092C6-34E5-F3C8-5016-FA5C6D06C3B9}"/>
                </a:ext>
              </a:extLst>
            </p:cNvPr>
            <p:cNvSpPr/>
            <p:nvPr/>
          </p:nvSpPr>
          <p:spPr>
            <a:xfrm>
              <a:off x="-63526130" y="211115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71545DC3-397B-2D35-499B-19F62993D0BC}"/>
                </a:ext>
              </a:extLst>
            </p:cNvPr>
            <p:cNvSpPr/>
            <p:nvPr/>
          </p:nvSpPr>
          <p:spPr>
            <a:xfrm>
              <a:off x="-59889697" y="2226883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BA221C0A-FBE6-A112-D696-60287C38F3C5}"/>
                </a:ext>
              </a:extLst>
            </p:cNvPr>
            <p:cNvSpPr/>
            <p:nvPr/>
          </p:nvSpPr>
          <p:spPr>
            <a:xfrm>
              <a:off x="-59667193" y="1905506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01D42753-4044-C90A-BA7A-00FF4F54BE72}"/>
                </a:ext>
              </a:extLst>
            </p:cNvPr>
            <p:cNvSpPr/>
            <p:nvPr/>
          </p:nvSpPr>
          <p:spPr>
            <a:xfrm>
              <a:off x="-60557531" y="205971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6DBA4F09-61B5-F70E-DD06-F83E0DFE4400}"/>
                </a:ext>
              </a:extLst>
            </p:cNvPr>
            <p:cNvSpPr/>
            <p:nvPr/>
          </p:nvSpPr>
          <p:spPr>
            <a:xfrm>
              <a:off x="-61744648" y="229111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2B7D4893-0CE3-B512-302E-B6E16FCA8EFF}"/>
                </a:ext>
              </a:extLst>
            </p:cNvPr>
            <p:cNvSpPr/>
            <p:nvPr/>
          </p:nvSpPr>
          <p:spPr>
            <a:xfrm>
              <a:off x="-62784262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4D6FE13F-4668-93D4-333E-30E0DD0754B1}"/>
                </a:ext>
              </a:extLst>
            </p:cNvPr>
            <p:cNvSpPr/>
            <p:nvPr/>
          </p:nvSpPr>
          <p:spPr>
            <a:xfrm>
              <a:off x="-61893602" y="229111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16498CBF-FA2C-BA56-771F-376A888D3C91}"/>
                </a:ext>
              </a:extLst>
            </p:cNvPr>
            <p:cNvSpPr/>
            <p:nvPr/>
          </p:nvSpPr>
          <p:spPr>
            <a:xfrm>
              <a:off x="-61003103" y="205973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F8D3CA32-BAE9-7423-DC01-8A5063D9E7FB}"/>
                </a:ext>
              </a:extLst>
            </p:cNvPr>
            <p:cNvSpPr/>
            <p:nvPr/>
          </p:nvSpPr>
          <p:spPr>
            <a:xfrm>
              <a:off x="-59518562" y="1905506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426F779D-94B8-9CF9-631C-0CCEC2898542}"/>
                </a:ext>
              </a:extLst>
            </p:cNvPr>
            <p:cNvSpPr/>
            <p:nvPr/>
          </p:nvSpPr>
          <p:spPr>
            <a:xfrm>
              <a:off x="-61374480" y="194412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05662ECB-4362-12F5-C140-036A6587DF61}"/>
                </a:ext>
              </a:extLst>
            </p:cNvPr>
            <p:cNvSpPr/>
            <p:nvPr/>
          </p:nvSpPr>
          <p:spPr>
            <a:xfrm>
              <a:off x="-57514496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E05021FD-9ADB-4AA4-113B-8C5FE4729002}"/>
                </a:ext>
              </a:extLst>
            </p:cNvPr>
            <p:cNvSpPr/>
            <p:nvPr/>
          </p:nvSpPr>
          <p:spPr>
            <a:xfrm>
              <a:off x="-62338932" y="229111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5A3E506A-1810-BC12-73F9-695DD2D35D9E}"/>
                </a:ext>
              </a:extLst>
            </p:cNvPr>
            <p:cNvSpPr/>
            <p:nvPr/>
          </p:nvSpPr>
          <p:spPr>
            <a:xfrm>
              <a:off x="-61893602" y="205971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E397B827-9005-C0C1-B1B1-09452D65B360}"/>
                </a:ext>
              </a:extLst>
            </p:cNvPr>
            <p:cNvSpPr/>
            <p:nvPr/>
          </p:nvSpPr>
          <p:spPr>
            <a:xfrm>
              <a:off x="-57960551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BD676816-7A4B-89CA-0B73-F13AB72F3973}"/>
                </a:ext>
              </a:extLst>
            </p:cNvPr>
            <p:cNvSpPr/>
            <p:nvPr/>
          </p:nvSpPr>
          <p:spPr>
            <a:xfrm>
              <a:off x="-61448272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3FC3335C-ECC4-C4E7-E843-DF45AFB5C7E9}"/>
                </a:ext>
              </a:extLst>
            </p:cNvPr>
            <p:cNvSpPr/>
            <p:nvPr/>
          </p:nvSpPr>
          <p:spPr>
            <a:xfrm>
              <a:off x="-59592998" y="222689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A42F77B5-B5D7-D0FA-D7DB-3D79ACDDC3E1}"/>
                </a:ext>
              </a:extLst>
            </p:cNvPr>
            <p:cNvSpPr/>
            <p:nvPr/>
          </p:nvSpPr>
          <p:spPr>
            <a:xfrm>
              <a:off x="-61151090" y="211115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25A8BD3B-94A0-A54A-DA40-39D84AD14C7E}"/>
                </a:ext>
              </a:extLst>
            </p:cNvPr>
            <p:cNvSpPr/>
            <p:nvPr/>
          </p:nvSpPr>
          <p:spPr>
            <a:xfrm>
              <a:off x="-58850486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8F86B76D-0BF2-8C03-8028-1054D6E5AD85}"/>
                </a:ext>
              </a:extLst>
            </p:cNvPr>
            <p:cNvSpPr/>
            <p:nvPr/>
          </p:nvSpPr>
          <p:spPr>
            <a:xfrm>
              <a:off x="-61522225" y="194410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AFA024EF-0BB4-12D2-51C8-DD0CCFA0817E}"/>
                </a:ext>
              </a:extLst>
            </p:cNvPr>
            <p:cNvSpPr/>
            <p:nvPr/>
          </p:nvSpPr>
          <p:spPr>
            <a:xfrm>
              <a:off x="-58108377" y="204691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1A87FEF5-A4CC-3245-19F2-40E21B02C864}"/>
                </a:ext>
              </a:extLst>
            </p:cNvPr>
            <p:cNvSpPr/>
            <p:nvPr/>
          </p:nvSpPr>
          <p:spPr>
            <a:xfrm>
              <a:off x="-59296219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80309DC7-EA7E-C6A1-19F3-E9310261088B}"/>
                </a:ext>
              </a:extLst>
            </p:cNvPr>
            <p:cNvSpPr/>
            <p:nvPr/>
          </p:nvSpPr>
          <p:spPr>
            <a:xfrm>
              <a:off x="-60409544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8FD1C652-6A16-1AF3-781D-DDAA59608737}"/>
                </a:ext>
              </a:extLst>
            </p:cNvPr>
            <p:cNvSpPr/>
            <p:nvPr/>
          </p:nvSpPr>
          <p:spPr>
            <a:xfrm>
              <a:off x="-59444447" y="220115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1D3FDF30-19DA-1414-A6A9-E94561E1B941}"/>
                </a:ext>
              </a:extLst>
            </p:cNvPr>
            <p:cNvSpPr/>
            <p:nvPr/>
          </p:nvSpPr>
          <p:spPr>
            <a:xfrm>
              <a:off x="-60112201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EF559343-704A-27EC-7CD6-5573B6B49C5D}"/>
                </a:ext>
              </a:extLst>
            </p:cNvPr>
            <p:cNvSpPr/>
            <p:nvPr/>
          </p:nvSpPr>
          <p:spPr>
            <a:xfrm>
              <a:off x="-59370736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C91C2E3F-446E-45D4-EA0B-72C4B8146C2B}"/>
                </a:ext>
              </a:extLst>
            </p:cNvPr>
            <p:cNvSpPr/>
            <p:nvPr/>
          </p:nvSpPr>
          <p:spPr>
            <a:xfrm>
              <a:off x="-61225607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09808F5D-643C-113C-8040-C756FEFBCCBE}"/>
                </a:ext>
              </a:extLst>
            </p:cNvPr>
            <p:cNvSpPr/>
            <p:nvPr/>
          </p:nvSpPr>
          <p:spPr>
            <a:xfrm>
              <a:off x="-60186557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739F4952-B335-B4DE-8BD0-BF5F80C34525}"/>
                </a:ext>
              </a:extLst>
            </p:cNvPr>
            <p:cNvSpPr/>
            <p:nvPr/>
          </p:nvSpPr>
          <p:spPr>
            <a:xfrm>
              <a:off x="-60335269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B68EFADC-6DED-0DF3-A5CF-8582B39F8538}"/>
                </a:ext>
              </a:extLst>
            </p:cNvPr>
            <p:cNvSpPr/>
            <p:nvPr/>
          </p:nvSpPr>
          <p:spPr>
            <a:xfrm>
              <a:off x="-59370655" y="211115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F812C0D5-9290-AA2B-4A67-87F37BB43973}"/>
                </a:ext>
              </a:extLst>
            </p:cNvPr>
            <p:cNvSpPr/>
            <p:nvPr/>
          </p:nvSpPr>
          <p:spPr>
            <a:xfrm>
              <a:off x="-58776211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239B6609-D18B-C7E2-43F1-D4306632EDEA}"/>
                </a:ext>
              </a:extLst>
            </p:cNvPr>
            <p:cNvSpPr/>
            <p:nvPr/>
          </p:nvSpPr>
          <p:spPr>
            <a:xfrm>
              <a:off x="-59073554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AD6D888A-F44C-0CEC-0B6B-A0AC8D009E91}"/>
                </a:ext>
              </a:extLst>
            </p:cNvPr>
            <p:cNvSpPr/>
            <p:nvPr/>
          </p:nvSpPr>
          <p:spPr>
            <a:xfrm>
              <a:off x="-59296299" y="2278216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C677C8B9-4619-2834-F7AB-81684D806EDD}"/>
                </a:ext>
              </a:extLst>
            </p:cNvPr>
            <p:cNvSpPr/>
            <p:nvPr/>
          </p:nvSpPr>
          <p:spPr>
            <a:xfrm>
              <a:off x="-62116267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362DD273-AAC4-9B7C-453A-04AFB0780C8D}"/>
                </a:ext>
              </a:extLst>
            </p:cNvPr>
            <p:cNvSpPr/>
            <p:nvPr/>
          </p:nvSpPr>
          <p:spPr>
            <a:xfrm>
              <a:off x="-61077056" y="1918404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8F2B6CDA-1210-6C06-D620-7E26D2EE4DE3}"/>
                </a:ext>
              </a:extLst>
            </p:cNvPr>
            <p:cNvSpPr/>
            <p:nvPr/>
          </p:nvSpPr>
          <p:spPr>
            <a:xfrm>
              <a:off x="-61077298" y="220115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3DF3F4F4-A596-BC37-AAB9-1298C8503A31}"/>
                </a:ext>
              </a:extLst>
            </p:cNvPr>
            <p:cNvSpPr/>
            <p:nvPr/>
          </p:nvSpPr>
          <p:spPr>
            <a:xfrm>
              <a:off x="-61225526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74C918C3-2266-90B4-AEA9-9DA57CC9AD1A}"/>
                </a:ext>
              </a:extLst>
            </p:cNvPr>
            <p:cNvSpPr/>
            <p:nvPr/>
          </p:nvSpPr>
          <p:spPr>
            <a:xfrm>
              <a:off x="-61671259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428CA0F8-FC26-D46A-DE15-19450761969C}"/>
                </a:ext>
              </a:extLst>
            </p:cNvPr>
            <p:cNvSpPr/>
            <p:nvPr/>
          </p:nvSpPr>
          <p:spPr>
            <a:xfrm>
              <a:off x="-58702419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A9E0E17B-E359-B38E-35D5-473CEDB8A3E5}"/>
                </a:ext>
              </a:extLst>
            </p:cNvPr>
            <p:cNvSpPr/>
            <p:nvPr/>
          </p:nvSpPr>
          <p:spPr>
            <a:xfrm>
              <a:off x="-58331444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7DB05C9A-A935-838A-8D14-BBC227941E73}"/>
                </a:ext>
              </a:extLst>
            </p:cNvPr>
            <p:cNvSpPr/>
            <p:nvPr/>
          </p:nvSpPr>
          <p:spPr>
            <a:xfrm>
              <a:off x="-57737483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7749B98D-2D5B-81F0-36AE-C576AC5C6349}"/>
                </a:ext>
              </a:extLst>
            </p:cNvPr>
            <p:cNvSpPr/>
            <p:nvPr/>
          </p:nvSpPr>
          <p:spPr>
            <a:xfrm>
              <a:off x="-59889616" y="2278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3232574D-6B86-52BA-4E82-7669A9D4B4A7}"/>
                </a:ext>
              </a:extLst>
            </p:cNvPr>
            <p:cNvSpPr/>
            <p:nvPr/>
          </p:nvSpPr>
          <p:spPr>
            <a:xfrm>
              <a:off x="-58850405" y="2046864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A766BF2F-0181-94BE-C7B8-CBC37F3C5A3D}"/>
                </a:ext>
              </a:extLst>
            </p:cNvPr>
            <p:cNvSpPr/>
            <p:nvPr/>
          </p:nvSpPr>
          <p:spPr>
            <a:xfrm>
              <a:off x="-60632209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44A2A0CE-DC35-1151-DBAC-630A5C7184C0}"/>
                </a:ext>
              </a:extLst>
            </p:cNvPr>
            <p:cNvSpPr/>
            <p:nvPr/>
          </p:nvSpPr>
          <p:spPr>
            <a:xfrm>
              <a:off x="-60632129" y="2278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BE15C81A-D892-E0A3-D6EA-1C61A493C477}"/>
                </a:ext>
              </a:extLst>
            </p:cNvPr>
            <p:cNvSpPr/>
            <p:nvPr/>
          </p:nvSpPr>
          <p:spPr>
            <a:xfrm>
              <a:off x="-56995696" y="211115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FA3F2EFD-D2AE-162C-50F1-0AABEEEC5491}"/>
                </a:ext>
              </a:extLst>
            </p:cNvPr>
            <p:cNvSpPr/>
            <p:nvPr/>
          </p:nvSpPr>
          <p:spPr>
            <a:xfrm>
              <a:off x="-59889536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862D9567-D4F3-410B-7318-993652C325BA}"/>
                </a:ext>
              </a:extLst>
            </p:cNvPr>
            <p:cNvSpPr/>
            <p:nvPr/>
          </p:nvSpPr>
          <p:spPr>
            <a:xfrm>
              <a:off x="-58999520" y="2046872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A2699540-052B-14CA-0450-AC86ABBBD76E}"/>
                </a:ext>
              </a:extLst>
            </p:cNvPr>
            <p:cNvSpPr/>
            <p:nvPr/>
          </p:nvSpPr>
          <p:spPr>
            <a:xfrm>
              <a:off x="-59147265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4465E6C2-CBC5-037E-A28C-C26F8CFDDD7C}"/>
                </a:ext>
              </a:extLst>
            </p:cNvPr>
            <p:cNvSpPr/>
            <p:nvPr/>
          </p:nvSpPr>
          <p:spPr>
            <a:xfrm>
              <a:off x="-61968199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474E2389-2A7E-460A-CE0E-9DCB7A801059}"/>
                </a:ext>
              </a:extLst>
            </p:cNvPr>
            <p:cNvSpPr/>
            <p:nvPr/>
          </p:nvSpPr>
          <p:spPr>
            <a:xfrm>
              <a:off x="-59296138" y="204687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A63A2E77-3364-BB59-BC53-DAD21EE2E777}"/>
                </a:ext>
              </a:extLst>
            </p:cNvPr>
            <p:cNvSpPr/>
            <p:nvPr/>
          </p:nvSpPr>
          <p:spPr>
            <a:xfrm>
              <a:off x="-58034746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531A1D3D-545B-439F-93BC-C6F35CAB46D1}"/>
                </a:ext>
              </a:extLst>
            </p:cNvPr>
            <p:cNvSpPr/>
            <p:nvPr/>
          </p:nvSpPr>
          <p:spPr>
            <a:xfrm>
              <a:off x="-61225446" y="2278216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5AF65532-0130-FD17-C071-4A171CC9AF48}"/>
                </a:ext>
              </a:extLst>
            </p:cNvPr>
            <p:cNvSpPr/>
            <p:nvPr/>
          </p:nvSpPr>
          <p:spPr>
            <a:xfrm>
              <a:off x="-63007088" y="2123992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A9E36DA4-F8C5-7ED0-41D8-FB6B2506669B}"/>
                </a:ext>
              </a:extLst>
            </p:cNvPr>
            <p:cNvSpPr/>
            <p:nvPr/>
          </p:nvSpPr>
          <p:spPr>
            <a:xfrm>
              <a:off x="-62561275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2BCB937B-5E85-DBAF-B3A1-41C04133E5DF}"/>
                </a:ext>
              </a:extLst>
            </p:cNvPr>
            <p:cNvSpPr/>
            <p:nvPr/>
          </p:nvSpPr>
          <p:spPr>
            <a:xfrm>
              <a:off x="-60038489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D48829DE-9487-D101-01C3-5A56F0E97E83}"/>
                </a:ext>
              </a:extLst>
            </p:cNvPr>
            <p:cNvSpPr/>
            <p:nvPr/>
          </p:nvSpPr>
          <p:spPr>
            <a:xfrm>
              <a:off x="-62561436" y="2123992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1BA057F7-053F-0D5F-4324-B6E52703594C}"/>
                </a:ext>
              </a:extLst>
            </p:cNvPr>
            <p:cNvSpPr/>
            <p:nvPr/>
          </p:nvSpPr>
          <p:spPr>
            <a:xfrm>
              <a:off x="-58850486" y="222685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DBC13237-64F0-08EC-056B-C7DD44F9127C}"/>
                </a:ext>
              </a:extLst>
            </p:cNvPr>
            <p:cNvSpPr/>
            <p:nvPr/>
          </p:nvSpPr>
          <p:spPr>
            <a:xfrm>
              <a:off x="-59444931" y="1918404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237487E0-58C2-212A-A479-17CD47C83434}"/>
                </a:ext>
              </a:extLst>
            </p:cNvPr>
            <p:cNvSpPr/>
            <p:nvPr/>
          </p:nvSpPr>
          <p:spPr>
            <a:xfrm>
              <a:off x="-62116267" y="196980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1895EFD6-8A89-8C0D-DECE-A9FDDF7B6004}"/>
                </a:ext>
              </a:extLst>
            </p:cNvPr>
            <p:cNvSpPr/>
            <p:nvPr/>
          </p:nvSpPr>
          <p:spPr>
            <a:xfrm>
              <a:off x="-59296219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B8C231C4-B5C1-E88B-1B94-EBCADFA2B724}"/>
                </a:ext>
              </a:extLst>
            </p:cNvPr>
            <p:cNvSpPr/>
            <p:nvPr/>
          </p:nvSpPr>
          <p:spPr>
            <a:xfrm>
              <a:off x="-60483336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206CAA32-8ACF-992F-40C2-BF33F81C20F0}"/>
                </a:ext>
              </a:extLst>
            </p:cNvPr>
            <p:cNvSpPr/>
            <p:nvPr/>
          </p:nvSpPr>
          <p:spPr>
            <a:xfrm>
              <a:off x="-63007330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4BCA3D66-6A33-C534-BD78-D28F1A353159}"/>
                </a:ext>
              </a:extLst>
            </p:cNvPr>
            <p:cNvSpPr/>
            <p:nvPr/>
          </p:nvSpPr>
          <p:spPr>
            <a:xfrm>
              <a:off x="-62784262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B764EB00-C066-3C25-A855-49A55B4A32F5}"/>
                </a:ext>
              </a:extLst>
            </p:cNvPr>
            <p:cNvSpPr/>
            <p:nvPr/>
          </p:nvSpPr>
          <p:spPr>
            <a:xfrm>
              <a:off x="-63600405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EE2D4134-E346-9B71-3956-BB32E9620952}"/>
                </a:ext>
              </a:extLst>
            </p:cNvPr>
            <p:cNvSpPr/>
            <p:nvPr/>
          </p:nvSpPr>
          <p:spPr>
            <a:xfrm>
              <a:off x="-61819085" y="1969785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3F3FE3B2-B7DF-40AE-5CBB-9223C0D08818}"/>
                </a:ext>
              </a:extLst>
            </p:cNvPr>
            <p:cNvSpPr/>
            <p:nvPr/>
          </p:nvSpPr>
          <p:spPr>
            <a:xfrm>
              <a:off x="-61671259" y="2278232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64C1DC31-67E9-1DF1-10F6-A9114525B240}"/>
                </a:ext>
              </a:extLst>
            </p:cNvPr>
            <p:cNvSpPr/>
            <p:nvPr/>
          </p:nvSpPr>
          <p:spPr>
            <a:xfrm>
              <a:off x="-60928747" y="2124000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C1245A7C-66A5-7AD7-E4B8-2323D583E6DC}"/>
                </a:ext>
              </a:extLst>
            </p:cNvPr>
            <p:cNvSpPr/>
            <p:nvPr/>
          </p:nvSpPr>
          <p:spPr>
            <a:xfrm>
              <a:off x="-61225687" y="204687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A889E042-3732-5F8B-E8D6-8825084F9EC9}"/>
                </a:ext>
              </a:extLst>
            </p:cNvPr>
            <p:cNvSpPr/>
            <p:nvPr/>
          </p:nvSpPr>
          <p:spPr>
            <a:xfrm>
              <a:off x="-56995696" y="218826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268D749D-BC7B-4F9B-F08A-B994F99375A6}"/>
                </a:ext>
              </a:extLst>
            </p:cNvPr>
            <p:cNvSpPr/>
            <p:nvPr/>
          </p:nvSpPr>
          <p:spPr>
            <a:xfrm>
              <a:off x="-61374480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D77254C0-3743-D809-0E44-A364DF4408C1}"/>
                </a:ext>
              </a:extLst>
            </p:cNvPr>
            <p:cNvSpPr/>
            <p:nvPr/>
          </p:nvSpPr>
          <p:spPr>
            <a:xfrm>
              <a:off x="-60335510" y="212400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2FA5DC76-9DF6-FB2F-E9A7-389220579E73}"/>
                </a:ext>
              </a:extLst>
            </p:cNvPr>
            <p:cNvSpPr/>
            <p:nvPr/>
          </p:nvSpPr>
          <p:spPr>
            <a:xfrm>
              <a:off x="-60186476" y="212400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86EFF0EB-23D3-8448-7D9E-EA181E9C9963}"/>
                </a:ext>
              </a:extLst>
            </p:cNvPr>
            <p:cNvSpPr/>
            <p:nvPr/>
          </p:nvSpPr>
          <p:spPr>
            <a:xfrm>
              <a:off x="-61522386" y="2046872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68DE4A8A-5D98-D2FC-3EFF-5B6895A973C6}"/>
                </a:ext>
              </a:extLst>
            </p:cNvPr>
            <p:cNvSpPr/>
            <p:nvPr/>
          </p:nvSpPr>
          <p:spPr>
            <a:xfrm>
              <a:off x="-57292556" y="21882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4F5E5EFB-540F-AD2E-8776-F82E7C41F97E}"/>
                </a:ext>
              </a:extLst>
            </p:cNvPr>
            <p:cNvSpPr/>
            <p:nvPr/>
          </p:nvSpPr>
          <p:spPr>
            <a:xfrm>
              <a:off x="-61671501" y="2046864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772B1BB8-BBC7-1EB9-34C1-9174829B2C40}"/>
                </a:ext>
              </a:extLst>
            </p:cNvPr>
            <p:cNvSpPr/>
            <p:nvPr/>
          </p:nvSpPr>
          <p:spPr>
            <a:xfrm>
              <a:off x="-59592998" y="2124000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D7416C45-B917-B3C3-282C-F69D51507F30}"/>
                </a:ext>
              </a:extLst>
            </p:cNvPr>
            <p:cNvSpPr/>
            <p:nvPr/>
          </p:nvSpPr>
          <p:spPr>
            <a:xfrm>
              <a:off x="-61819407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5755712B-3528-4372-4AD0-3356431D0537}"/>
                </a:ext>
              </a:extLst>
            </p:cNvPr>
            <p:cNvSpPr/>
            <p:nvPr/>
          </p:nvSpPr>
          <p:spPr>
            <a:xfrm>
              <a:off x="-57440140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9ECF2963-3270-F55E-1583-5B96B9241462}"/>
                </a:ext>
              </a:extLst>
            </p:cNvPr>
            <p:cNvSpPr/>
            <p:nvPr/>
          </p:nvSpPr>
          <p:spPr>
            <a:xfrm>
              <a:off x="-62487080" y="2239708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3BC85B7A-DDE9-2E9A-5947-449732AFE743}"/>
                </a:ext>
              </a:extLst>
            </p:cNvPr>
            <p:cNvSpPr/>
            <p:nvPr/>
          </p:nvSpPr>
          <p:spPr>
            <a:xfrm>
              <a:off x="-57737483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B9358700-8BEA-B725-6B10-34B7CFDB0DAC}"/>
                </a:ext>
              </a:extLst>
            </p:cNvPr>
            <p:cNvSpPr/>
            <p:nvPr/>
          </p:nvSpPr>
          <p:spPr>
            <a:xfrm>
              <a:off x="-58034907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6AC15BFB-31A1-F2A7-288A-3ACA865D72FB}"/>
                </a:ext>
              </a:extLst>
            </p:cNvPr>
            <p:cNvSpPr/>
            <p:nvPr/>
          </p:nvSpPr>
          <p:spPr>
            <a:xfrm>
              <a:off x="-58850889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ACD968E5-24CE-D04C-7224-4AB6772985E0}"/>
                </a:ext>
              </a:extLst>
            </p:cNvPr>
            <p:cNvSpPr/>
            <p:nvPr/>
          </p:nvSpPr>
          <p:spPr>
            <a:xfrm>
              <a:off x="-61968199" y="2278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16033CB2-59C8-4191-256F-6404627AFD7C}"/>
                </a:ext>
              </a:extLst>
            </p:cNvPr>
            <p:cNvSpPr/>
            <p:nvPr/>
          </p:nvSpPr>
          <p:spPr>
            <a:xfrm>
              <a:off x="-62413449" y="204691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DD1610BC-AA9A-0F6B-F7A3-4ED6786639E5}"/>
                </a:ext>
              </a:extLst>
            </p:cNvPr>
            <p:cNvSpPr/>
            <p:nvPr/>
          </p:nvSpPr>
          <p:spPr>
            <a:xfrm>
              <a:off x="-58553545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A655CB19-8876-5557-5886-487B662ADBC2}"/>
                </a:ext>
              </a:extLst>
            </p:cNvPr>
            <p:cNvSpPr/>
            <p:nvPr/>
          </p:nvSpPr>
          <p:spPr>
            <a:xfrm>
              <a:off x="-62264334" y="2278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DC2D1B49-3C82-37B2-54CE-0C02DEB3A96C}"/>
                </a:ext>
              </a:extLst>
            </p:cNvPr>
            <p:cNvSpPr/>
            <p:nvPr/>
          </p:nvSpPr>
          <p:spPr>
            <a:xfrm>
              <a:off x="-57960309" y="2123992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1A8D33A6-15B4-3C3B-EF2D-1FE01EB95AEB}"/>
                </a:ext>
              </a:extLst>
            </p:cNvPr>
            <p:cNvSpPr/>
            <p:nvPr/>
          </p:nvSpPr>
          <p:spPr>
            <a:xfrm>
              <a:off x="-58405398" y="1918388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9CD0DD04-EA11-B4AE-F204-94FBA0C98342}"/>
                </a:ext>
              </a:extLst>
            </p:cNvPr>
            <p:cNvSpPr/>
            <p:nvPr/>
          </p:nvSpPr>
          <p:spPr>
            <a:xfrm>
              <a:off x="-58182652" y="21882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90DAABB3-A36A-D765-5ADF-811EAB32441D}"/>
                </a:ext>
              </a:extLst>
            </p:cNvPr>
            <p:cNvSpPr/>
            <p:nvPr/>
          </p:nvSpPr>
          <p:spPr>
            <a:xfrm>
              <a:off x="-57514657" y="2123992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71F819F3-73AD-7199-3204-80EAEB60EC52}"/>
                </a:ext>
              </a:extLst>
            </p:cNvPr>
            <p:cNvSpPr/>
            <p:nvPr/>
          </p:nvSpPr>
          <p:spPr>
            <a:xfrm>
              <a:off x="-62561275" y="2278232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D9E07FF5-14C8-ECE6-87E5-70880C5E3DA7}"/>
                </a:ext>
              </a:extLst>
            </p:cNvPr>
            <p:cNvSpPr/>
            <p:nvPr/>
          </p:nvSpPr>
          <p:spPr>
            <a:xfrm>
              <a:off x="-59073554" y="226539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6BDEE8DC-5DE7-5C3A-34A1-7B421CDB6EBF}"/>
                </a:ext>
              </a:extLst>
            </p:cNvPr>
            <p:cNvSpPr/>
            <p:nvPr/>
          </p:nvSpPr>
          <p:spPr>
            <a:xfrm>
              <a:off x="-62636195" y="193128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CAFEC24B-5044-31D7-4D68-7231048005EA}"/>
                </a:ext>
              </a:extLst>
            </p:cNvPr>
            <p:cNvSpPr/>
            <p:nvPr/>
          </p:nvSpPr>
          <p:spPr>
            <a:xfrm>
              <a:off x="-58628465" y="218825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0322B52D-9571-E02F-FD50-E20394903DD2}"/>
                </a:ext>
              </a:extLst>
            </p:cNvPr>
            <p:cNvSpPr/>
            <p:nvPr/>
          </p:nvSpPr>
          <p:spPr>
            <a:xfrm>
              <a:off x="-59667596" y="226538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87779D7B-070D-152F-398C-B0B8E0A2CF0B}"/>
                </a:ext>
              </a:extLst>
            </p:cNvPr>
            <p:cNvSpPr/>
            <p:nvPr/>
          </p:nvSpPr>
          <p:spPr>
            <a:xfrm>
              <a:off x="-59815341" y="226536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07C2E2E8-1B98-C7E2-79CF-1D72DDD6176E}"/>
                </a:ext>
              </a:extLst>
            </p:cNvPr>
            <p:cNvSpPr/>
            <p:nvPr/>
          </p:nvSpPr>
          <p:spPr>
            <a:xfrm>
              <a:off x="-63674922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253A41B3-381C-F734-4593-10EBA805EA42}"/>
                </a:ext>
              </a:extLst>
            </p:cNvPr>
            <p:cNvSpPr/>
            <p:nvPr/>
          </p:nvSpPr>
          <p:spPr>
            <a:xfrm>
              <a:off x="-58776130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97B58948-0F1D-8A1A-706C-1832ED274B84}"/>
                </a:ext>
              </a:extLst>
            </p:cNvPr>
            <p:cNvSpPr/>
            <p:nvPr/>
          </p:nvSpPr>
          <p:spPr>
            <a:xfrm>
              <a:off x="-62042475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919B4C4E-40B1-8DBC-D94D-7BC5E3A15B87}"/>
                </a:ext>
              </a:extLst>
            </p:cNvPr>
            <p:cNvSpPr/>
            <p:nvPr/>
          </p:nvSpPr>
          <p:spPr>
            <a:xfrm>
              <a:off x="-63229673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6DF448B6-41A0-1B38-830B-F370D3ECDBD9}"/>
                </a:ext>
              </a:extLst>
            </p:cNvPr>
            <p:cNvSpPr/>
            <p:nvPr/>
          </p:nvSpPr>
          <p:spPr>
            <a:xfrm>
              <a:off x="-60409544" y="226539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255A0E27-D8B0-D7EE-BAF4-075073BE3E46}"/>
                </a:ext>
              </a:extLst>
            </p:cNvPr>
            <p:cNvSpPr/>
            <p:nvPr/>
          </p:nvSpPr>
          <p:spPr>
            <a:xfrm>
              <a:off x="-59073554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0CE8A095-2E92-C71B-E6AE-8040E4247B2D}"/>
                </a:ext>
              </a:extLst>
            </p:cNvPr>
            <p:cNvSpPr/>
            <p:nvPr/>
          </p:nvSpPr>
          <p:spPr>
            <a:xfrm>
              <a:off x="-62784423" y="2136866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9AC74872-9F6D-8679-1AEE-7759FA821BB9}"/>
                </a:ext>
              </a:extLst>
            </p:cNvPr>
            <p:cNvSpPr/>
            <p:nvPr/>
          </p:nvSpPr>
          <p:spPr>
            <a:xfrm>
              <a:off x="-60706485" y="226536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169068FD-9772-0472-530D-B75E57DDF6A1}"/>
                </a:ext>
              </a:extLst>
            </p:cNvPr>
            <p:cNvSpPr/>
            <p:nvPr/>
          </p:nvSpPr>
          <p:spPr>
            <a:xfrm>
              <a:off x="-59518320" y="218827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6922501A-B500-85DB-DC20-485F18EDB03F}"/>
                </a:ext>
              </a:extLst>
            </p:cNvPr>
            <p:cNvSpPr/>
            <p:nvPr/>
          </p:nvSpPr>
          <p:spPr>
            <a:xfrm>
              <a:off x="-62338932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E9B88E9F-4AA1-FD92-09F9-D3F91A915B32}"/>
                </a:ext>
              </a:extLst>
            </p:cNvPr>
            <p:cNvSpPr/>
            <p:nvPr/>
          </p:nvSpPr>
          <p:spPr>
            <a:xfrm>
              <a:off x="-60854230" y="226538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FB38F060-FF27-AC6C-290E-1E601B021373}"/>
                </a:ext>
              </a:extLst>
            </p:cNvPr>
            <p:cNvSpPr/>
            <p:nvPr/>
          </p:nvSpPr>
          <p:spPr>
            <a:xfrm>
              <a:off x="-61300124" y="193128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392AE674-5BEE-40FE-2291-305E11520E4C}"/>
                </a:ext>
              </a:extLst>
            </p:cNvPr>
            <p:cNvSpPr/>
            <p:nvPr/>
          </p:nvSpPr>
          <p:spPr>
            <a:xfrm>
              <a:off x="-61893602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726CC97B-DDDC-CF8F-8067-4DF9499B994D}"/>
                </a:ext>
              </a:extLst>
            </p:cNvPr>
            <p:cNvSpPr/>
            <p:nvPr/>
          </p:nvSpPr>
          <p:spPr>
            <a:xfrm>
              <a:off x="-61003264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72F03584-6A22-BD4F-40E3-4D28B295287A}"/>
                </a:ext>
              </a:extLst>
            </p:cNvPr>
            <p:cNvSpPr/>
            <p:nvPr/>
          </p:nvSpPr>
          <p:spPr>
            <a:xfrm>
              <a:off x="-61448272" y="226539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3AC10943-E6B6-7078-AA5E-C64B08A159FD}"/>
                </a:ext>
              </a:extLst>
            </p:cNvPr>
            <p:cNvSpPr/>
            <p:nvPr/>
          </p:nvSpPr>
          <p:spPr>
            <a:xfrm>
              <a:off x="-61374480" y="196976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AED89036-3F78-197E-A2C8-B9FA414261EC}"/>
                </a:ext>
              </a:extLst>
            </p:cNvPr>
            <p:cNvSpPr/>
            <p:nvPr/>
          </p:nvSpPr>
          <p:spPr>
            <a:xfrm>
              <a:off x="-61300285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69EE6BB7-05F8-9B26-ED08-71929DE5C2AF}"/>
                </a:ext>
              </a:extLst>
            </p:cNvPr>
            <p:cNvSpPr/>
            <p:nvPr/>
          </p:nvSpPr>
          <p:spPr>
            <a:xfrm>
              <a:off x="-61745615" y="226539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0E68609F-DB06-F58E-A138-EE8DCB41CDA9}"/>
                </a:ext>
              </a:extLst>
            </p:cNvPr>
            <p:cNvSpPr/>
            <p:nvPr/>
          </p:nvSpPr>
          <p:spPr>
            <a:xfrm>
              <a:off x="-60112201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44243B93-E3B6-0D5A-E814-3FB68BED2060}"/>
                </a:ext>
              </a:extLst>
            </p:cNvPr>
            <p:cNvSpPr/>
            <p:nvPr/>
          </p:nvSpPr>
          <p:spPr>
            <a:xfrm>
              <a:off x="-60854552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6012D553-AEC8-1320-23AE-FEA3AC904C0B}"/>
                </a:ext>
              </a:extLst>
            </p:cNvPr>
            <p:cNvSpPr/>
            <p:nvPr/>
          </p:nvSpPr>
          <p:spPr>
            <a:xfrm>
              <a:off x="-60705921" y="2136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2623EAA8-496C-D40D-222C-37233F1FB0FB}"/>
                </a:ext>
              </a:extLst>
            </p:cNvPr>
            <p:cNvSpPr/>
            <p:nvPr/>
          </p:nvSpPr>
          <p:spPr>
            <a:xfrm>
              <a:off x="-60557531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A2ACEF1B-BD26-02B1-475E-03762B881421}"/>
                </a:ext>
              </a:extLst>
            </p:cNvPr>
            <p:cNvSpPr/>
            <p:nvPr/>
          </p:nvSpPr>
          <p:spPr>
            <a:xfrm>
              <a:off x="-62042475" y="226536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3A78E3DE-309F-2BD5-BBA1-DA87DE14A2B9}"/>
                </a:ext>
              </a:extLst>
            </p:cNvPr>
            <p:cNvSpPr/>
            <p:nvPr/>
          </p:nvSpPr>
          <p:spPr>
            <a:xfrm>
              <a:off x="-60409544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ABA3CD4F-5E3D-8913-B27F-936F2FC1AC5D}"/>
                </a:ext>
              </a:extLst>
            </p:cNvPr>
            <p:cNvSpPr/>
            <p:nvPr/>
          </p:nvSpPr>
          <p:spPr>
            <a:xfrm>
              <a:off x="-62784262" y="2034007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33FB2B84-6F93-A01A-9A68-27DEF49778DB}"/>
                </a:ext>
              </a:extLst>
            </p:cNvPr>
            <p:cNvSpPr/>
            <p:nvPr/>
          </p:nvSpPr>
          <p:spPr>
            <a:xfrm>
              <a:off x="-59964214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38023B89-2CE6-97C0-2463-EDE61937CDEA}"/>
                </a:ext>
              </a:extLst>
            </p:cNvPr>
            <p:cNvSpPr/>
            <p:nvPr/>
          </p:nvSpPr>
          <p:spPr>
            <a:xfrm>
              <a:off x="-59815824" y="2136882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D3EF4E5B-4EB6-7A2B-A890-D12D7BBEEC10}"/>
                </a:ext>
              </a:extLst>
            </p:cNvPr>
            <p:cNvSpPr/>
            <p:nvPr/>
          </p:nvSpPr>
          <p:spPr>
            <a:xfrm>
              <a:off x="-60409302" y="193121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A79CF838-C61A-46A9-01CE-9988E6BEBC79}"/>
                </a:ext>
              </a:extLst>
            </p:cNvPr>
            <p:cNvSpPr/>
            <p:nvPr/>
          </p:nvSpPr>
          <p:spPr>
            <a:xfrm>
              <a:off x="-62413610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8B2BF0A9-E639-3BDE-BB0C-5FD2FDF2DED6}"/>
                </a:ext>
              </a:extLst>
            </p:cNvPr>
            <p:cNvSpPr/>
            <p:nvPr/>
          </p:nvSpPr>
          <p:spPr>
            <a:xfrm>
              <a:off x="-58405559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E9B4B8C8-C151-96C3-0137-798678EDBD87}"/>
                </a:ext>
              </a:extLst>
            </p:cNvPr>
            <p:cNvSpPr/>
            <p:nvPr/>
          </p:nvSpPr>
          <p:spPr>
            <a:xfrm>
              <a:off x="-59221541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BB245451-AD16-3706-DE59-983A0DC335CB}"/>
                </a:ext>
              </a:extLst>
            </p:cNvPr>
            <p:cNvSpPr/>
            <p:nvPr/>
          </p:nvSpPr>
          <p:spPr>
            <a:xfrm>
              <a:off x="-60780196" y="196980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1491B436-3409-2B97-1054-2A5251747B21}"/>
                </a:ext>
              </a:extLst>
            </p:cNvPr>
            <p:cNvSpPr/>
            <p:nvPr/>
          </p:nvSpPr>
          <p:spPr>
            <a:xfrm>
              <a:off x="-58999520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4609DF72-A62A-9033-DC14-BA6D6C9F5128}"/>
                </a:ext>
              </a:extLst>
            </p:cNvPr>
            <p:cNvSpPr/>
            <p:nvPr/>
          </p:nvSpPr>
          <p:spPr>
            <a:xfrm>
              <a:off x="-61003506" y="218827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1E41853B-9EF5-B829-4BB4-909AF995BE50}"/>
                </a:ext>
              </a:extLst>
            </p:cNvPr>
            <p:cNvSpPr/>
            <p:nvPr/>
          </p:nvSpPr>
          <p:spPr>
            <a:xfrm>
              <a:off x="-58628143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7EF1C565-CF37-E69F-6B1C-847856CE1715}"/>
                </a:ext>
              </a:extLst>
            </p:cNvPr>
            <p:cNvSpPr/>
            <p:nvPr/>
          </p:nvSpPr>
          <p:spPr>
            <a:xfrm>
              <a:off x="-58850244" y="202121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0BF5B9DE-B5AC-7751-750F-D5BE71905BE7}"/>
                </a:ext>
              </a:extLst>
            </p:cNvPr>
            <p:cNvSpPr/>
            <p:nvPr/>
          </p:nvSpPr>
          <p:spPr>
            <a:xfrm>
              <a:off x="-61448272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72B4CD27-62F4-F56A-F4B5-62F2B7325F17}"/>
                </a:ext>
              </a:extLst>
            </p:cNvPr>
            <p:cNvSpPr/>
            <p:nvPr/>
          </p:nvSpPr>
          <p:spPr>
            <a:xfrm>
              <a:off x="-58182894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0A3324AE-440D-916D-942D-5D3CDA1B0EB4}"/>
                </a:ext>
              </a:extLst>
            </p:cNvPr>
            <p:cNvSpPr/>
            <p:nvPr/>
          </p:nvSpPr>
          <p:spPr>
            <a:xfrm>
              <a:off x="-59147346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09EB87DC-DE32-1FD3-847D-61D04AC81C83}"/>
                </a:ext>
              </a:extLst>
            </p:cNvPr>
            <p:cNvSpPr/>
            <p:nvPr/>
          </p:nvSpPr>
          <p:spPr>
            <a:xfrm>
              <a:off x="-59444206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F753EE55-3B3C-F036-3C57-55E2EBF4F7C0}"/>
                </a:ext>
              </a:extLst>
            </p:cNvPr>
            <p:cNvSpPr/>
            <p:nvPr/>
          </p:nvSpPr>
          <p:spPr>
            <a:xfrm>
              <a:off x="-57737644" y="2136866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D2E46F23-E269-776B-6CAA-12F7FC23C62C}"/>
                </a:ext>
              </a:extLst>
            </p:cNvPr>
            <p:cNvSpPr/>
            <p:nvPr/>
          </p:nvSpPr>
          <p:spPr>
            <a:xfrm>
              <a:off x="-58182491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6A322C05-258D-22CF-9C98-3D7899BCD2F1}"/>
                </a:ext>
              </a:extLst>
            </p:cNvPr>
            <p:cNvSpPr/>
            <p:nvPr/>
          </p:nvSpPr>
          <p:spPr>
            <a:xfrm>
              <a:off x="-59741549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5D0B413B-381B-59C4-6F5A-E01E01A03C00}"/>
                </a:ext>
              </a:extLst>
            </p:cNvPr>
            <p:cNvSpPr/>
            <p:nvPr/>
          </p:nvSpPr>
          <p:spPr>
            <a:xfrm>
              <a:off x="-57292153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73CE2EDB-EE07-8C55-0D66-DCB50B29B2C7}"/>
                </a:ext>
              </a:extLst>
            </p:cNvPr>
            <p:cNvSpPr/>
            <p:nvPr/>
          </p:nvSpPr>
          <p:spPr>
            <a:xfrm>
              <a:off x="-61745615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F81237BD-216C-6C89-ECCF-C883C9AADBCB}"/>
                </a:ext>
              </a:extLst>
            </p:cNvPr>
            <p:cNvSpPr/>
            <p:nvPr/>
          </p:nvSpPr>
          <p:spPr>
            <a:xfrm>
              <a:off x="-60186315" y="202121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B7E3368A-D344-4C84-7816-8611C2759C44}"/>
                </a:ext>
              </a:extLst>
            </p:cNvPr>
            <p:cNvSpPr/>
            <p:nvPr/>
          </p:nvSpPr>
          <p:spPr>
            <a:xfrm>
              <a:off x="-56846823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7DD5B94E-CBFA-18FC-A445-F499C7F9B4E1}"/>
                </a:ext>
              </a:extLst>
            </p:cNvPr>
            <p:cNvSpPr/>
            <p:nvPr/>
          </p:nvSpPr>
          <p:spPr>
            <a:xfrm>
              <a:off x="-60335510" y="202121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EBE3D679-F546-87DE-14C9-5B37DDE250F6}"/>
                </a:ext>
              </a:extLst>
            </p:cNvPr>
            <p:cNvSpPr/>
            <p:nvPr/>
          </p:nvSpPr>
          <p:spPr>
            <a:xfrm>
              <a:off x="-61893521" y="218825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E700C820-7CCB-65C8-A44A-C2253F9175B0}"/>
                </a:ext>
              </a:extLst>
            </p:cNvPr>
            <p:cNvSpPr/>
            <p:nvPr/>
          </p:nvSpPr>
          <p:spPr>
            <a:xfrm>
              <a:off x="-60780196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2CF4E4F1-0171-CC1E-F776-066662FF3785}"/>
                </a:ext>
              </a:extLst>
            </p:cNvPr>
            <p:cNvSpPr/>
            <p:nvPr/>
          </p:nvSpPr>
          <p:spPr>
            <a:xfrm>
              <a:off x="-62339335" y="21882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C4F896C3-16B3-6DFB-AB54-23D5C642AA68}"/>
                </a:ext>
              </a:extLst>
            </p:cNvPr>
            <p:cNvSpPr/>
            <p:nvPr/>
          </p:nvSpPr>
          <p:spPr>
            <a:xfrm>
              <a:off x="-61077620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E5EA763D-9F68-BADD-28D6-96DC0AB444AF}"/>
                </a:ext>
              </a:extLst>
            </p:cNvPr>
            <p:cNvSpPr/>
            <p:nvPr/>
          </p:nvSpPr>
          <p:spPr>
            <a:xfrm>
              <a:off x="-63006927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1C4FACFD-AC5C-1EF3-736F-AA7D74CF58AC}"/>
                </a:ext>
              </a:extLst>
            </p:cNvPr>
            <p:cNvSpPr/>
            <p:nvPr/>
          </p:nvSpPr>
          <p:spPr>
            <a:xfrm>
              <a:off x="-61374480" y="2021230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84A7379E-131E-63A0-7963-D4AA8F6B403E}"/>
                </a:ext>
              </a:extLst>
            </p:cNvPr>
            <p:cNvSpPr/>
            <p:nvPr/>
          </p:nvSpPr>
          <p:spPr>
            <a:xfrm>
              <a:off x="-62486919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052B34C4-71EE-6955-E4C5-83A80E3D7D99}"/>
                </a:ext>
              </a:extLst>
            </p:cNvPr>
            <p:cNvSpPr/>
            <p:nvPr/>
          </p:nvSpPr>
          <p:spPr>
            <a:xfrm>
              <a:off x="-62561597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87675382-B929-18BE-D704-3C4628DEB39B}"/>
                </a:ext>
              </a:extLst>
            </p:cNvPr>
            <p:cNvSpPr/>
            <p:nvPr/>
          </p:nvSpPr>
          <p:spPr>
            <a:xfrm>
              <a:off x="-61448272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6A2CF243-E055-B66B-02D5-5636F4AA2FE8}"/>
                </a:ext>
              </a:extLst>
            </p:cNvPr>
            <p:cNvSpPr/>
            <p:nvPr/>
          </p:nvSpPr>
          <p:spPr>
            <a:xfrm>
              <a:off x="-62784262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468E111C-D159-A467-7D98-8E14275C225A}"/>
                </a:ext>
              </a:extLst>
            </p:cNvPr>
            <p:cNvSpPr/>
            <p:nvPr/>
          </p:nvSpPr>
          <p:spPr>
            <a:xfrm>
              <a:off x="-62116267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36BCA654-3CBA-B03C-57C6-3BF1FDDB630B}"/>
                </a:ext>
              </a:extLst>
            </p:cNvPr>
            <p:cNvSpPr/>
            <p:nvPr/>
          </p:nvSpPr>
          <p:spPr>
            <a:xfrm>
              <a:off x="-59444286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D707F283-1A03-EEBC-A4E3-E89BA40B6BB7}"/>
                </a:ext>
              </a:extLst>
            </p:cNvPr>
            <p:cNvSpPr/>
            <p:nvPr/>
          </p:nvSpPr>
          <p:spPr>
            <a:xfrm>
              <a:off x="-62413610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FC356DA8-0200-DB7B-3B4F-548C026D40F4}"/>
                </a:ext>
              </a:extLst>
            </p:cNvPr>
            <p:cNvSpPr/>
            <p:nvPr/>
          </p:nvSpPr>
          <p:spPr>
            <a:xfrm>
              <a:off x="-61671098" y="214975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71D58646-833B-2370-C5AE-7D841E43D878}"/>
                </a:ext>
              </a:extLst>
            </p:cNvPr>
            <p:cNvSpPr/>
            <p:nvPr/>
          </p:nvSpPr>
          <p:spPr>
            <a:xfrm>
              <a:off x="-62561516" y="2021222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91A903B7-2DFC-043B-D786-B0B090582D23}"/>
                </a:ext>
              </a:extLst>
            </p:cNvPr>
            <p:cNvSpPr/>
            <p:nvPr/>
          </p:nvSpPr>
          <p:spPr>
            <a:xfrm>
              <a:off x="-61151331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8ABB431A-3D72-D809-1DE2-0A15900EBE7C}"/>
                </a:ext>
              </a:extLst>
            </p:cNvPr>
            <p:cNvSpPr/>
            <p:nvPr/>
          </p:nvSpPr>
          <p:spPr>
            <a:xfrm>
              <a:off x="-61225607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F6CCBF66-59EA-235C-F0C1-A0F23DD5BBFC}"/>
                </a:ext>
              </a:extLst>
            </p:cNvPr>
            <p:cNvSpPr/>
            <p:nvPr/>
          </p:nvSpPr>
          <p:spPr>
            <a:xfrm>
              <a:off x="-63229431" y="21882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EE11D64E-27A8-A20D-44E1-B9C74789D4A9}"/>
                </a:ext>
              </a:extLst>
            </p:cNvPr>
            <p:cNvSpPr/>
            <p:nvPr/>
          </p:nvSpPr>
          <p:spPr>
            <a:xfrm>
              <a:off x="-58182491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99046976-C4BE-29B2-F06A-846E096C4963}"/>
                </a:ext>
              </a:extLst>
            </p:cNvPr>
            <p:cNvSpPr/>
            <p:nvPr/>
          </p:nvSpPr>
          <p:spPr>
            <a:xfrm>
              <a:off x="-60780840" y="2149699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7A88E138-C36B-9600-F980-71FE8E688BF6}"/>
                </a:ext>
              </a:extLst>
            </p:cNvPr>
            <p:cNvSpPr/>
            <p:nvPr/>
          </p:nvSpPr>
          <p:spPr>
            <a:xfrm>
              <a:off x="-60632209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DB70AA42-7CA6-5C7D-7654-6D0B6D506215}"/>
                </a:ext>
              </a:extLst>
            </p:cNvPr>
            <p:cNvSpPr/>
            <p:nvPr/>
          </p:nvSpPr>
          <p:spPr>
            <a:xfrm>
              <a:off x="-63526130" y="218826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259E08A6-5DA7-20FE-7714-F8789DB05A43}"/>
                </a:ext>
              </a:extLst>
            </p:cNvPr>
            <p:cNvSpPr/>
            <p:nvPr/>
          </p:nvSpPr>
          <p:spPr>
            <a:xfrm>
              <a:off x="-60335027" y="214975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8335101A-C7BC-B090-CCD1-D16CC05DC202}"/>
                </a:ext>
              </a:extLst>
            </p:cNvPr>
            <p:cNvSpPr/>
            <p:nvPr/>
          </p:nvSpPr>
          <p:spPr>
            <a:xfrm>
              <a:off x="-60186718" y="214975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7668286E-3A4D-A3BF-F11A-0DCCD36BB815}"/>
                </a:ext>
              </a:extLst>
            </p:cNvPr>
            <p:cNvSpPr/>
            <p:nvPr/>
          </p:nvSpPr>
          <p:spPr>
            <a:xfrm>
              <a:off x="-63675164" y="218825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28C1698F-A669-7D08-DF3B-DD491367026E}"/>
                </a:ext>
              </a:extLst>
            </p:cNvPr>
            <p:cNvSpPr/>
            <p:nvPr/>
          </p:nvSpPr>
          <p:spPr>
            <a:xfrm>
              <a:off x="-59889536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49057781-66EB-70B5-DCC2-C58BD18302B5}"/>
                </a:ext>
              </a:extLst>
            </p:cNvPr>
            <p:cNvSpPr/>
            <p:nvPr/>
          </p:nvSpPr>
          <p:spPr>
            <a:xfrm>
              <a:off x="-59741066" y="2149699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C4B697A8-EF86-0EBC-8C20-9BE2D8AB2C09}"/>
                </a:ext>
              </a:extLst>
            </p:cNvPr>
            <p:cNvSpPr/>
            <p:nvPr/>
          </p:nvSpPr>
          <p:spPr>
            <a:xfrm>
              <a:off x="-59221621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4CC94527-3FF8-E122-E393-A22A7E5EEF87}"/>
                </a:ext>
              </a:extLst>
            </p:cNvPr>
            <p:cNvSpPr/>
            <p:nvPr/>
          </p:nvSpPr>
          <p:spPr>
            <a:xfrm>
              <a:off x="-59518562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3D825118-A06C-1F70-8022-272B0D0ECAE4}"/>
                </a:ext>
              </a:extLst>
            </p:cNvPr>
            <p:cNvSpPr/>
            <p:nvPr/>
          </p:nvSpPr>
          <p:spPr>
            <a:xfrm>
              <a:off x="-59296219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46F2D48A-06F0-04BC-8BB9-39CBA8A881BA}"/>
                </a:ext>
              </a:extLst>
            </p:cNvPr>
            <p:cNvSpPr/>
            <p:nvPr/>
          </p:nvSpPr>
          <p:spPr>
            <a:xfrm>
              <a:off x="-59964295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7275FE66-AE00-FE9A-2999-9E9ABED06669}"/>
                </a:ext>
              </a:extLst>
            </p:cNvPr>
            <p:cNvSpPr/>
            <p:nvPr/>
          </p:nvSpPr>
          <p:spPr>
            <a:xfrm>
              <a:off x="-63822909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9DDF744D-3013-B470-E11C-121D5CCDBCF3}"/>
                </a:ext>
              </a:extLst>
            </p:cNvPr>
            <p:cNvSpPr/>
            <p:nvPr/>
          </p:nvSpPr>
          <p:spPr>
            <a:xfrm>
              <a:off x="-58850647" y="214975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6D379C18-DE2F-6119-E029-99D909B65337}"/>
                </a:ext>
              </a:extLst>
            </p:cNvPr>
            <p:cNvSpPr/>
            <p:nvPr/>
          </p:nvSpPr>
          <p:spPr>
            <a:xfrm>
              <a:off x="-60557531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8D61EA3F-C22C-66C6-A4C4-CF5CC113B455}"/>
                </a:ext>
              </a:extLst>
            </p:cNvPr>
            <p:cNvSpPr/>
            <p:nvPr/>
          </p:nvSpPr>
          <p:spPr>
            <a:xfrm>
              <a:off x="-61003264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D4EF00F1-253C-F345-3A31-319FD5F5677E}"/>
                </a:ext>
              </a:extLst>
            </p:cNvPr>
            <p:cNvSpPr/>
            <p:nvPr/>
          </p:nvSpPr>
          <p:spPr>
            <a:xfrm>
              <a:off x="-61300204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EFAF0A57-51CE-C2A2-89A6-08C85179FA01}"/>
                </a:ext>
              </a:extLst>
            </p:cNvPr>
            <p:cNvSpPr/>
            <p:nvPr/>
          </p:nvSpPr>
          <p:spPr>
            <a:xfrm>
              <a:off x="-58628304" y="193127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B6E2725E-FDF9-4858-7403-FDF84B5166C1}"/>
                </a:ext>
              </a:extLst>
            </p:cNvPr>
            <p:cNvSpPr/>
            <p:nvPr/>
          </p:nvSpPr>
          <p:spPr>
            <a:xfrm>
              <a:off x="-60483336" y="196976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B54908BC-CC0B-E23F-7442-1125A2AF455D}"/>
                </a:ext>
              </a:extLst>
            </p:cNvPr>
            <p:cNvSpPr/>
            <p:nvPr/>
          </p:nvSpPr>
          <p:spPr>
            <a:xfrm>
              <a:off x="-57960148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951D6CDA-7CD4-81CE-040C-A8B1E13B0AB2}"/>
                </a:ext>
              </a:extLst>
            </p:cNvPr>
            <p:cNvSpPr/>
            <p:nvPr/>
          </p:nvSpPr>
          <p:spPr>
            <a:xfrm>
              <a:off x="-62339254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1E8AFFA6-2B0A-7B3F-9C0B-8104A6BC8B27}"/>
                </a:ext>
              </a:extLst>
            </p:cNvPr>
            <p:cNvSpPr/>
            <p:nvPr/>
          </p:nvSpPr>
          <p:spPr>
            <a:xfrm>
              <a:off x="-60854391" y="223973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C46C7A65-0181-B1BE-BCDA-9CD56E7D8790}"/>
                </a:ext>
              </a:extLst>
            </p:cNvPr>
            <p:cNvSpPr/>
            <p:nvPr/>
          </p:nvSpPr>
          <p:spPr>
            <a:xfrm>
              <a:off x="-57514818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02B090D9-AB41-59A0-E315-6D38373BD1DF}"/>
                </a:ext>
              </a:extLst>
            </p:cNvPr>
            <p:cNvSpPr/>
            <p:nvPr/>
          </p:nvSpPr>
          <p:spPr>
            <a:xfrm>
              <a:off x="-60038489" y="196976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32ECC5E4-1238-1AB7-4FE9-6A87D8E91D8E}"/>
                </a:ext>
              </a:extLst>
            </p:cNvPr>
            <p:cNvSpPr/>
            <p:nvPr/>
          </p:nvSpPr>
          <p:spPr>
            <a:xfrm>
              <a:off x="-58553545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7573806C-076D-5BFB-2134-3EA0514E540F}"/>
                </a:ext>
              </a:extLst>
            </p:cNvPr>
            <p:cNvSpPr/>
            <p:nvPr/>
          </p:nvSpPr>
          <p:spPr>
            <a:xfrm>
              <a:off x="-58850889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FAEFFAE6-A671-0701-567C-C561D999FA0F}"/>
                </a:ext>
              </a:extLst>
            </p:cNvPr>
            <p:cNvSpPr/>
            <p:nvPr/>
          </p:nvSpPr>
          <p:spPr>
            <a:xfrm>
              <a:off x="-59296219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53489CA6-B24E-D8AD-D4BA-0BD78B8130FC}"/>
                </a:ext>
              </a:extLst>
            </p:cNvPr>
            <p:cNvSpPr/>
            <p:nvPr/>
          </p:nvSpPr>
          <p:spPr>
            <a:xfrm>
              <a:off x="-59444931" y="19954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4AB581A7-05B1-0E65-2EB9-0E6F58DD1ED2}"/>
                </a:ext>
              </a:extLst>
            </p:cNvPr>
            <p:cNvSpPr/>
            <p:nvPr/>
          </p:nvSpPr>
          <p:spPr>
            <a:xfrm>
              <a:off x="-59741468" y="1995475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76F5DADF-0329-42E1-9A7D-6C90F813E0D1}"/>
                </a:ext>
              </a:extLst>
            </p:cNvPr>
            <p:cNvSpPr/>
            <p:nvPr/>
          </p:nvSpPr>
          <p:spPr>
            <a:xfrm>
              <a:off x="-59889536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E1C9A83D-5084-EC6D-2E15-D3903D95B43A}"/>
                </a:ext>
              </a:extLst>
            </p:cNvPr>
            <p:cNvSpPr/>
            <p:nvPr/>
          </p:nvSpPr>
          <p:spPr>
            <a:xfrm>
              <a:off x="-63526049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D8022A5F-13EB-D6B5-373E-34318AC4DDC5}"/>
                </a:ext>
              </a:extLst>
            </p:cNvPr>
            <p:cNvSpPr/>
            <p:nvPr/>
          </p:nvSpPr>
          <p:spPr>
            <a:xfrm>
              <a:off x="-63378304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F175BF1A-2F2D-E116-5A43-A6EF800F9833}"/>
                </a:ext>
              </a:extLst>
            </p:cNvPr>
            <p:cNvSpPr/>
            <p:nvPr/>
          </p:nvSpPr>
          <p:spPr>
            <a:xfrm>
              <a:off x="-60632209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7A98DE08-6175-7132-10D1-59724D3FCDBE}"/>
                </a:ext>
              </a:extLst>
            </p:cNvPr>
            <p:cNvSpPr/>
            <p:nvPr/>
          </p:nvSpPr>
          <p:spPr>
            <a:xfrm>
              <a:off x="-63081202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25A3F6A2-3D7B-78A8-5354-3B984E55549E}"/>
                </a:ext>
              </a:extLst>
            </p:cNvPr>
            <p:cNvSpPr/>
            <p:nvPr/>
          </p:nvSpPr>
          <p:spPr>
            <a:xfrm>
              <a:off x="-60706485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5F4D713F-520D-8BDF-D5A6-89FD481665E5}"/>
                </a:ext>
              </a:extLst>
            </p:cNvPr>
            <p:cNvSpPr/>
            <p:nvPr/>
          </p:nvSpPr>
          <p:spPr>
            <a:xfrm>
              <a:off x="-60780599" y="199546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1760FB85-6162-2058-08C7-1FDD9D9EB3BC}"/>
                </a:ext>
              </a:extLst>
            </p:cNvPr>
            <p:cNvSpPr/>
            <p:nvPr/>
          </p:nvSpPr>
          <p:spPr>
            <a:xfrm>
              <a:off x="-60409544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B057BDED-B15F-9933-4D24-B1AB68A3D849}"/>
                </a:ext>
              </a:extLst>
            </p:cNvPr>
            <p:cNvSpPr/>
            <p:nvPr/>
          </p:nvSpPr>
          <p:spPr>
            <a:xfrm>
              <a:off x="-61076975" y="19954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1A7B602D-062B-13C2-83E5-BB46E829FF0F}"/>
                </a:ext>
              </a:extLst>
            </p:cNvPr>
            <p:cNvSpPr/>
            <p:nvPr/>
          </p:nvSpPr>
          <p:spPr>
            <a:xfrm>
              <a:off x="-61225607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FA7E6D9E-54F3-6371-775E-2732D204C1C8}"/>
                </a:ext>
              </a:extLst>
            </p:cNvPr>
            <p:cNvSpPr/>
            <p:nvPr/>
          </p:nvSpPr>
          <p:spPr>
            <a:xfrm>
              <a:off x="-62190462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135DCE62-4EC8-8F65-3E44-C636060AC921}"/>
                </a:ext>
              </a:extLst>
            </p:cNvPr>
            <p:cNvSpPr/>
            <p:nvPr/>
          </p:nvSpPr>
          <p:spPr>
            <a:xfrm>
              <a:off x="-62042475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B9B7A9B1-C79A-8F4C-3121-F2CED12585FA}"/>
                </a:ext>
              </a:extLst>
            </p:cNvPr>
            <p:cNvSpPr/>
            <p:nvPr/>
          </p:nvSpPr>
          <p:spPr>
            <a:xfrm>
              <a:off x="-61670937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5F53E407-4A14-86EC-354C-3686B230F5A3}"/>
                </a:ext>
              </a:extLst>
            </p:cNvPr>
            <p:cNvSpPr/>
            <p:nvPr/>
          </p:nvSpPr>
          <p:spPr>
            <a:xfrm>
              <a:off x="-61968280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C9140006-4181-359C-3572-C89CFCB716A6}"/>
                </a:ext>
              </a:extLst>
            </p:cNvPr>
            <p:cNvSpPr/>
            <p:nvPr/>
          </p:nvSpPr>
          <p:spPr>
            <a:xfrm>
              <a:off x="-60112523" y="193121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D9EBB37B-E7FE-CD7D-F079-8BEBD961C19A}"/>
                </a:ext>
              </a:extLst>
            </p:cNvPr>
            <p:cNvSpPr/>
            <p:nvPr/>
          </p:nvSpPr>
          <p:spPr>
            <a:xfrm>
              <a:off x="-60112201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64071370-A9FB-D20B-58F4-D0CD4FACCE3A}"/>
                </a:ext>
              </a:extLst>
            </p:cNvPr>
            <p:cNvSpPr/>
            <p:nvPr/>
          </p:nvSpPr>
          <p:spPr>
            <a:xfrm>
              <a:off x="-59741549" y="196980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EA6D2050-5433-DABD-A0DA-753DB2860A31}"/>
                </a:ext>
              </a:extLst>
            </p:cNvPr>
            <p:cNvSpPr/>
            <p:nvPr/>
          </p:nvSpPr>
          <p:spPr>
            <a:xfrm>
              <a:off x="-61151331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CDC6B15B-B03F-9B07-F0BA-0B8477D2F203}"/>
                </a:ext>
              </a:extLst>
            </p:cNvPr>
            <p:cNvSpPr/>
            <p:nvPr/>
          </p:nvSpPr>
          <p:spPr>
            <a:xfrm>
              <a:off x="-61003506" y="2162613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65AA123C-F190-0140-2C65-CC245C3F7DE9}"/>
                </a:ext>
              </a:extLst>
            </p:cNvPr>
            <p:cNvSpPr/>
            <p:nvPr/>
          </p:nvSpPr>
          <p:spPr>
            <a:xfrm>
              <a:off x="-60854391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5E082EE3-F8B4-224E-88B9-557C4E898684}"/>
                </a:ext>
              </a:extLst>
            </p:cNvPr>
            <p:cNvSpPr/>
            <p:nvPr/>
          </p:nvSpPr>
          <p:spPr>
            <a:xfrm>
              <a:off x="-60706485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B505DC5F-6D3F-7041-AB00-C9E658BC4786}"/>
                </a:ext>
              </a:extLst>
            </p:cNvPr>
            <p:cNvSpPr/>
            <p:nvPr/>
          </p:nvSpPr>
          <p:spPr>
            <a:xfrm>
              <a:off x="-60557692" y="2162613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E765819C-0C73-D848-56D0-B3A627016D94}"/>
                </a:ext>
              </a:extLst>
            </p:cNvPr>
            <p:cNvSpPr/>
            <p:nvPr/>
          </p:nvSpPr>
          <p:spPr>
            <a:xfrm>
              <a:off x="-62561597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0D414198-C84C-F58C-429A-EDF8A0F54F34}"/>
                </a:ext>
              </a:extLst>
            </p:cNvPr>
            <p:cNvSpPr/>
            <p:nvPr/>
          </p:nvSpPr>
          <p:spPr>
            <a:xfrm>
              <a:off x="-59815341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A62DC7CE-6929-4B78-31C3-77BF3F424BAF}"/>
                </a:ext>
              </a:extLst>
            </p:cNvPr>
            <p:cNvSpPr/>
            <p:nvPr/>
          </p:nvSpPr>
          <p:spPr>
            <a:xfrm>
              <a:off x="-58628304" y="198261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086FA5C1-B229-9D1E-FDFD-5B5DD624B0BC}"/>
                </a:ext>
              </a:extLst>
            </p:cNvPr>
            <p:cNvSpPr/>
            <p:nvPr/>
          </p:nvSpPr>
          <p:spPr>
            <a:xfrm>
              <a:off x="-59964133" y="2162621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4452A91E-430D-8551-75E0-4F8FECE59206}"/>
                </a:ext>
              </a:extLst>
            </p:cNvPr>
            <p:cNvSpPr/>
            <p:nvPr/>
          </p:nvSpPr>
          <p:spPr>
            <a:xfrm>
              <a:off x="-59815341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4FA90EA2-7925-DDC3-F5EC-657976F2EA30}"/>
                </a:ext>
              </a:extLst>
            </p:cNvPr>
            <p:cNvSpPr/>
            <p:nvPr/>
          </p:nvSpPr>
          <p:spPr>
            <a:xfrm>
              <a:off x="-59667515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A79EB1E2-9631-306A-6405-8231965FBC78}"/>
                </a:ext>
              </a:extLst>
            </p:cNvPr>
            <p:cNvSpPr/>
            <p:nvPr/>
          </p:nvSpPr>
          <p:spPr>
            <a:xfrm>
              <a:off x="-59518481" y="2162613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B15C60EA-F347-B96D-A3E5-1552B2BF9DA2}"/>
                </a:ext>
              </a:extLst>
            </p:cNvPr>
            <p:cNvSpPr/>
            <p:nvPr/>
          </p:nvSpPr>
          <p:spPr>
            <a:xfrm>
              <a:off x="-59370414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1D457F6D-0D04-F1D2-E011-35C992F9C08C}"/>
                </a:ext>
              </a:extLst>
            </p:cNvPr>
            <p:cNvSpPr/>
            <p:nvPr/>
          </p:nvSpPr>
          <p:spPr>
            <a:xfrm>
              <a:off x="-59667515" y="223973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F5889CD8-077D-AAD2-06FC-A21E7F831C8A}"/>
                </a:ext>
              </a:extLst>
            </p:cNvPr>
            <p:cNvSpPr/>
            <p:nvPr/>
          </p:nvSpPr>
          <p:spPr>
            <a:xfrm>
              <a:off x="-58925003" y="1982602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93A9A633-E326-3253-46B8-98056786F061}"/>
                </a:ext>
              </a:extLst>
            </p:cNvPr>
            <p:cNvSpPr/>
            <p:nvPr/>
          </p:nvSpPr>
          <p:spPr>
            <a:xfrm>
              <a:off x="-59370414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18B2F62D-2323-CDF1-25A8-441F789EDB4A}"/>
                </a:ext>
              </a:extLst>
            </p:cNvPr>
            <p:cNvSpPr/>
            <p:nvPr/>
          </p:nvSpPr>
          <p:spPr>
            <a:xfrm>
              <a:off x="-59221621" y="198261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BDDB3DCE-1E9D-ABB5-FF46-036545228442}"/>
                </a:ext>
              </a:extLst>
            </p:cNvPr>
            <p:cNvSpPr/>
            <p:nvPr/>
          </p:nvSpPr>
          <p:spPr>
            <a:xfrm>
              <a:off x="-59518562" y="198263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291D398E-EFB4-C260-B050-9BFE760D9CFF}"/>
                </a:ext>
              </a:extLst>
            </p:cNvPr>
            <p:cNvSpPr/>
            <p:nvPr/>
          </p:nvSpPr>
          <p:spPr>
            <a:xfrm>
              <a:off x="-58479270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58FC5015-CA89-8997-C055-5236C5150A52}"/>
                </a:ext>
              </a:extLst>
            </p:cNvPr>
            <p:cNvSpPr/>
            <p:nvPr/>
          </p:nvSpPr>
          <p:spPr>
            <a:xfrm>
              <a:off x="-58331525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4640E107-6ED8-C634-772A-A833D7CF5362}"/>
                </a:ext>
              </a:extLst>
            </p:cNvPr>
            <p:cNvSpPr/>
            <p:nvPr/>
          </p:nvSpPr>
          <p:spPr>
            <a:xfrm>
              <a:off x="-59964133" y="198261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CABAB39A-BE1E-9F07-2E0D-D9222DB52B0C}"/>
                </a:ext>
              </a:extLst>
            </p:cNvPr>
            <p:cNvSpPr/>
            <p:nvPr/>
          </p:nvSpPr>
          <p:spPr>
            <a:xfrm>
              <a:off x="-60112523" y="198268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1FE2BE94-D001-1DB8-5669-AE0E7CD470C9}"/>
                </a:ext>
              </a:extLst>
            </p:cNvPr>
            <p:cNvSpPr/>
            <p:nvPr/>
          </p:nvSpPr>
          <p:spPr>
            <a:xfrm>
              <a:off x="-59147265" y="196976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D79BC551-7086-C2F0-0CE5-9C551B9B1633}"/>
                </a:ext>
              </a:extLst>
            </p:cNvPr>
            <p:cNvSpPr/>
            <p:nvPr/>
          </p:nvSpPr>
          <p:spPr>
            <a:xfrm>
              <a:off x="-59073554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0BEB910F-61EF-E2E7-ACEB-E526B35932B9}"/>
                </a:ext>
              </a:extLst>
            </p:cNvPr>
            <p:cNvSpPr/>
            <p:nvPr/>
          </p:nvSpPr>
          <p:spPr>
            <a:xfrm>
              <a:off x="-60038731" y="217547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A7CA4C9B-4658-E980-3535-6B26AC096A93}"/>
                </a:ext>
              </a:extLst>
            </p:cNvPr>
            <p:cNvSpPr/>
            <p:nvPr/>
          </p:nvSpPr>
          <p:spPr>
            <a:xfrm>
              <a:off x="-57440623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FF68025B-FF1A-A7E3-4547-4700D7004B4E}"/>
                </a:ext>
              </a:extLst>
            </p:cNvPr>
            <p:cNvSpPr/>
            <p:nvPr/>
          </p:nvSpPr>
          <p:spPr>
            <a:xfrm>
              <a:off x="-60409302" y="198268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D3B4F7D4-B6BF-0D04-C4FE-CE515B797328}"/>
                </a:ext>
              </a:extLst>
            </p:cNvPr>
            <p:cNvSpPr/>
            <p:nvPr/>
          </p:nvSpPr>
          <p:spPr>
            <a:xfrm>
              <a:off x="-57143683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31BAE60F-EAF7-5708-D4F5-A3521307D13C}"/>
                </a:ext>
              </a:extLst>
            </p:cNvPr>
            <p:cNvSpPr/>
            <p:nvPr/>
          </p:nvSpPr>
          <p:spPr>
            <a:xfrm>
              <a:off x="-56995776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7C7C5042-BF4B-28FC-16E1-8F3BE19D91E2}"/>
                </a:ext>
              </a:extLst>
            </p:cNvPr>
            <p:cNvSpPr/>
            <p:nvPr/>
          </p:nvSpPr>
          <p:spPr>
            <a:xfrm>
              <a:off x="-60557692" y="198261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442C546A-9992-710C-5EC5-0E74AB450BDA}"/>
                </a:ext>
              </a:extLst>
            </p:cNvPr>
            <p:cNvSpPr/>
            <p:nvPr/>
          </p:nvSpPr>
          <p:spPr>
            <a:xfrm>
              <a:off x="-61003264" y="198263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EB86BE67-9A1B-133C-719F-D48A80E83A63}"/>
                </a:ext>
              </a:extLst>
            </p:cNvPr>
            <p:cNvSpPr/>
            <p:nvPr/>
          </p:nvSpPr>
          <p:spPr>
            <a:xfrm>
              <a:off x="-60038731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C4B14860-624E-AF36-DFD6-932F07F8DE02}"/>
                </a:ext>
              </a:extLst>
            </p:cNvPr>
            <p:cNvSpPr/>
            <p:nvPr/>
          </p:nvSpPr>
          <p:spPr>
            <a:xfrm>
              <a:off x="-61300124" y="198261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7D10FF60-1BB6-D97B-F158-A5FDB23D25F1}"/>
                </a:ext>
              </a:extLst>
            </p:cNvPr>
            <p:cNvSpPr/>
            <p:nvPr/>
          </p:nvSpPr>
          <p:spPr>
            <a:xfrm>
              <a:off x="-62710228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1538AB1C-735E-E304-C3FC-7DEDEADDA9ED}"/>
                </a:ext>
              </a:extLst>
            </p:cNvPr>
            <p:cNvSpPr/>
            <p:nvPr/>
          </p:nvSpPr>
          <p:spPr>
            <a:xfrm>
              <a:off x="-61596822" y="1982602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E2E96C27-D3DE-C87A-2675-60A1E0E7CDF8}"/>
                </a:ext>
              </a:extLst>
            </p:cNvPr>
            <p:cNvSpPr/>
            <p:nvPr/>
          </p:nvSpPr>
          <p:spPr>
            <a:xfrm>
              <a:off x="-60483094" y="2175470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586D9225-7B61-9752-DEB1-B185417CC7BF}"/>
                </a:ext>
              </a:extLst>
            </p:cNvPr>
            <p:cNvSpPr/>
            <p:nvPr/>
          </p:nvSpPr>
          <p:spPr>
            <a:xfrm>
              <a:off x="-60483014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3CE051FA-3559-2391-8612-48E2470897D4}"/>
                </a:ext>
              </a:extLst>
            </p:cNvPr>
            <p:cNvSpPr/>
            <p:nvPr/>
          </p:nvSpPr>
          <p:spPr>
            <a:xfrm>
              <a:off x="-58702741" y="1969785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FA19414B-626D-3A61-89C3-83800EA9860D}"/>
                </a:ext>
              </a:extLst>
            </p:cNvPr>
            <p:cNvSpPr/>
            <p:nvPr/>
          </p:nvSpPr>
          <p:spPr>
            <a:xfrm>
              <a:off x="-59667193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C14F1DDF-C61B-B806-D75B-4F3D75686209}"/>
                </a:ext>
              </a:extLst>
            </p:cNvPr>
            <p:cNvSpPr/>
            <p:nvPr/>
          </p:nvSpPr>
          <p:spPr>
            <a:xfrm>
              <a:off x="-61893521" y="198261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EABD903E-79B9-2BFA-C2E7-9C95E6AD9CD8}"/>
                </a:ext>
              </a:extLst>
            </p:cNvPr>
            <p:cNvSpPr/>
            <p:nvPr/>
          </p:nvSpPr>
          <p:spPr>
            <a:xfrm>
              <a:off x="-59518562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CCDD5429-64D8-AB27-135B-195819FE74AD}"/>
                </a:ext>
              </a:extLst>
            </p:cNvPr>
            <p:cNvSpPr/>
            <p:nvPr/>
          </p:nvSpPr>
          <p:spPr>
            <a:xfrm>
              <a:off x="-61077539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33BFC42F-677F-188C-8EED-40FA49BA60C6}"/>
                </a:ext>
              </a:extLst>
            </p:cNvPr>
            <p:cNvSpPr/>
            <p:nvPr/>
          </p:nvSpPr>
          <p:spPr>
            <a:xfrm>
              <a:off x="-59221621" y="193128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8013CA77-59A7-ED1D-7C17-ED43EFE94D3B}"/>
                </a:ext>
              </a:extLst>
            </p:cNvPr>
            <p:cNvSpPr/>
            <p:nvPr/>
          </p:nvSpPr>
          <p:spPr>
            <a:xfrm>
              <a:off x="-58405559" y="196980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72E4D663-4622-FE4C-0E08-D848E86752D3}"/>
                </a:ext>
              </a:extLst>
            </p:cNvPr>
            <p:cNvSpPr/>
            <p:nvPr/>
          </p:nvSpPr>
          <p:spPr>
            <a:xfrm>
              <a:off x="-61522305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2898A308-45AB-A055-6EB9-945B99711F52}"/>
                </a:ext>
              </a:extLst>
            </p:cNvPr>
            <p:cNvSpPr/>
            <p:nvPr/>
          </p:nvSpPr>
          <p:spPr>
            <a:xfrm>
              <a:off x="-61819085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778B5AFD-8612-5C85-1627-7810E5E73D70}"/>
                </a:ext>
              </a:extLst>
            </p:cNvPr>
            <p:cNvSpPr/>
            <p:nvPr/>
          </p:nvSpPr>
          <p:spPr>
            <a:xfrm>
              <a:off x="-61374319" y="2175470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2A41796E-9231-0535-4AD1-F657173FBB92}"/>
                </a:ext>
              </a:extLst>
            </p:cNvPr>
            <p:cNvSpPr/>
            <p:nvPr/>
          </p:nvSpPr>
          <p:spPr>
            <a:xfrm>
              <a:off x="-61671178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AAADA96C-5581-3F17-7B16-BA12183B9329}"/>
                </a:ext>
              </a:extLst>
            </p:cNvPr>
            <p:cNvSpPr/>
            <p:nvPr/>
          </p:nvSpPr>
          <p:spPr>
            <a:xfrm>
              <a:off x="-61225123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C6DA5224-36A0-380D-90D0-CCBDFE6934C0}"/>
                </a:ext>
              </a:extLst>
            </p:cNvPr>
            <p:cNvSpPr/>
            <p:nvPr/>
          </p:nvSpPr>
          <p:spPr>
            <a:xfrm>
              <a:off x="-60928666" y="2175470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804414B6-2AC6-B3EF-D07A-B49507F3C485}"/>
                </a:ext>
              </a:extLst>
            </p:cNvPr>
            <p:cNvSpPr/>
            <p:nvPr/>
          </p:nvSpPr>
          <p:spPr>
            <a:xfrm>
              <a:off x="-60632531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163D54D5-1877-9AED-822E-180677C26077}"/>
                </a:ext>
              </a:extLst>
            </p:cNvPr>
            <p:cNvSpPr/>
            <p:nvPr/>
          </p:nvSpPr>
          <p:spPr>
            <a:xfrm>
              <a:off x="-62413368" y="2252558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2F9015AB-1318-C420-FC09-7D18F681F5D3}"/>
                </a:ext>
              </a:extLst>
            </p:cNvPr>
            <p:cNvSpPr/>
            <p:nvPr/>
          </p:nvSpPr>
          <p:spPr>
            <a:xfrm>
              <a:off x="-60335188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AD28075D-B442-1C83-B52D-A2A2B924FFB3}"/>
                </a:ext>
              </a:extLst>
            </p:cNvPr>
            <p:cNvSpPr/>
            <p:nvPr/>
          </p:nvSpPr>
          <p:spPr>
            <a:xfrm>
              <a:off x="-62561194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4E7704BD-7912-3376-9F47-49AD6B02653F}"/>
                </a:ext>
              </a:extLst>
            </p:cNvPr>
            <p:cNvSpPr/>
            <p:nvPr/>
          </p:nvSpPr>
          <p:spPr>
            <a:xfrm>
              <a:off x="-60186476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75AE4389-86CF-8A92-2BF6-1610F45DD38A}"/>
                </a:ext>
              </a:extLst>
            </p:cNvPr>
            <p:cNvSpPr/>
            <p:nvPr/>
          </p:nvSpPr>
          <p:spPr>
            <a:xfrm>
              <a:off x="-57589254" y="216262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EB4A0985-18E2-30D0-0C6C-DD027DF9BC59}"/>
                </a:ext>
              </a:extLst>
            </p:cNvPr>
            <p:cNvSpPr/>
            <p:nvPr/>
          </p:nvSpPr>
          <p:spPr>
            <a:xfrm>
              <a:off x="-60260832" y="1982610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8C50EA23-F93E-A332-C9A4-DD7984F3C2D8}"/>
                </a:ext>
              </a:extLst>
            </p:cNvPr>
            <p:cNvSpPr/>
            <p:nvPr/>
          </p:nvSpPr>
          <p:spPr>
            <a:xfrm>
              <a:off x="-58999601" y="1969777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EA30EA13-D5DB-66EA-6C65-11EE10B1E9AF}"/>
                </a:ext>
              </a:extLst>
            </p:cNvPr>
            <p:cNvSpPr/>
            <p:nvPr/>
          </p:nvSpPr>
          <p:spPr>
            <a:xfrm>
              <a:off x="-59593079" y="2175470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620301D5-89E1-6A54-D7C1-BD1C1DEA3409}"/>
                </a:ext>
              </a:extLst>
            </p:cNvPr>
            <p:cNvSpPr/>
            <p:nvPr/>
          </p:nvSpPr>
          <p:spPr>
            <a:xfrm>
              <a:off x="-57885711" y="216261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EB328B17-A43C-FFB3-9DAC-BACFEED179E5}"/>
                </a:ext>
              </a:extLst>
            </p:cNvPr>
            <p:cNvSpPr/>
            <p:nvPr/>
          </p:nvSpPr>
          <p:spPr>
            <a:xfrm>
              <a:off x="-59889133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3E3ACF32-9A92-D0A1-AB88-15B5581EBC5B}"/>
                </a:ext>
              </a:extLst>
            </p:cNvPr>
            <p:cNvSpPr/>
            <p:nvPr/>
          </p:nvSpPr>
          <p:spPr>
            <a:xfrm>
              <a:off x="-59147346" y="2175470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835A3A92-E050-A1F7-73FA-3F57A0CE61F9}"/>
                </a:ext>
              </a:extLst>
            </p:cNvPr>
            <p:cNvSpPr/>
            <p:nvPr/>
          </p:nvSpPr>
          <p:spPr>
            <a:xfrm>
              <a:off x="-58924922" y="193128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82D26292-DFC1-4320-108D-4CF72B87234E}"/>
                </a:ext>
              </a:extLst>
            </p:cNvPr>
            <p:cNvSpPr/>
            <p:nvPr/>
          </p:nvSpPr>
          <p:spPr>
            <a:xfrm>
              <a:off x="-59221782" y="216261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FDEBF5F4-986F-B91F-7783-A6E066866E78}"/>
                </a:ext>
              </a:extLst>
            </p:cNvPr>
            <p:cNvSpPr/>
            <p:nvPr/>
          </p:nvSpPr>
          <p:spPr>
            <a:xfrm>
              <a:off x="-60260832" y="216260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BA132C9F-8075-B221-414E-7C7EE02B0ACF}"/>
                </a:ext>
              </a:extLst>
            </p:cNvPr>
            <p:cNvSpPr/>
            <p:nvPr/>
          </p:nvSpPr>
          <p:spPr>
            <a:xfrm>
              <a:off x="-59963972" y="223974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51A9DE4E-3495-D5A7-118E-59608BE3019C}"/>
                </a:ext>
              </a:extLst>
            </p:cNvPr>
            <p:cNvSpPr/>
            <p:nvPr/>
          </p:nvSpPr>
          <p:spPr>
            <a:xfrm>
              <a:off x="-61299963" y="216262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3560DAAD-0C56-1C1D-37A3-828E0E784D29}"/>
                </a:ext>
              </a:extLst>
            </p:cNvPr>
            <p:cNvSpPr/>
            <p:nvPr/>
          </p:nvSpPr>
          <p:spPr>
            <a:xfrm>
              <a:off x="-62116428" y="1995475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CA719D55-6613-AA4E-1892-21993E2AFC02}"/>
                </a:ext>
              </a:extLst>
            </p:cNvPr>
            <p:cNvSpPr/>
            <p:nvPr/>
          </p:nvSpPr>
          <p:spPr>
            <a:xfrm>
              <a:off x="-59889697" y="1969761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EDD5D910-B532-303A-4AFF-A9F5E2637022}"/>
                </a:ext>
              </a:extLst>
            </p:cNvPr>
            <p:cNvSpPr/>
            <p:nvPr/>
          </p:nvSpPr>
          <p:spPr>
            <a:xfrm>
              <a:off x="-60260832" y="223973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860CE784-6434-C50E-B4F5-35ED0F02F13B}"/>
                </a:ext>
              </a:extLst>
            </p:cNvPr>
            <p:cNvSpPr/>
            <p:nvPr/>
          </p:nvSpPr>
          <p:spPr>
            <a:xfrm>
              <a:off x="-60260832" y="193130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8F43FE89-1ED5-41F3-E894-9A272960844F}"/>
                </a:ext>
              </a:extLst>
            </p:cNvPr>
            <p:cNvSpPr/>
            <p:nvPr/>
          </p:nvSpPr>
          <p:spPr>
            <a:xfrm>
              <a:off x="-60557773" y="2239741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32F1780C-47F1-BB5C-84A0-714314C636C8}"/>
                </a:ext>
              </a:extLst>
            </p:cNvPr>
            <p:cNvSpPr/>
            <p:nvPr/>
          </p:nvSpPr>
          <p:spPr>
            <a:xfrm>
              <a:off x="-62932491" y="216261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C706BC0E-C0C5-1861-AACE-E6069B1E4A93}"/>
                </a:ext>
              </a:extLst>
            </p:cNvPr>
            <p:cNvSpPr/>
            <p:nvPr/>
          </p:nvSpPr>
          <p:spPr>
            <a:xfrm>
              <a:off x="-58405478" y="1995475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5B030EE1-9D0C-790B-64C5-51467A1098EF}"/>
                </a:ext>
              </a:extLst>
            </p:cNvPr>
            <p:cNvSpPr/>
            <p:nvPr/>
          </p:nvSpPr>
          <p:spPr>
            <a:xfrm>
              <a:off x="-62636033" y="200838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6BD33F49-ED9C-A769-563D-1B7D0386CC65}"/>
                </a:ext>
              </a:extLst>
            </p:cNvPr>
            <p:cNvSpPr/>
            <p:nvPr/>
          </p:nvSpPr>
          <p:spPr>
            <a:xfrm>
              <a:off x="-61893280" y="200840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61992C0F-FBC1-F2FC-CFFE-B980A5AFB155}"/>
                </a:ext>
              </a:extLst>
            </p:cNvPr>
            <p:cNvSpPr/>
            <p:nvPr/>
          </p:nvSpPr>
          <p:spPr>
            <a:xfrm>
              <a:off x="-61596661" y="200838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2724A35D-BEB4-4117-43E3-908E2D3981B6}"/>
                </a:ext>
              </a:extLst>
            </p:cNvPr>
            <p:cNvSpPr/>
            <p:nvPr/>
          </p:nvSpPr>
          <p:spPr>
            <a:xfrm>
              <a:off x="-60631967" y="1969761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84EEFA8D-091B-EBCC-5D23-98AD4945E711}"/>
                </a:ext>
              </a:extLst>
            </p:cNvPr>
            <p:cNvSpPr/>
            <p:nvPr/>
          </p:nvSpPr>
          <p:spPr>
            <a:xfrm>
              <a:off x="-60260832" y="200840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86F2D52D-BA74-CFC3-3649-097F220E3D36}"/>
                </a:ext>
              </a:extLst>
            </p:cNvPr>
            <p:cNvSpPr/>
            <p:nvPr/>
          </p:nvSpPr>
          <p:spPr>
            <a:xfrm>
              <a:off x="-58925003" y="20083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C4F7CF94-A965-13DA-F791-3AAF643D084F}"/>
                </a:ext>
              </a:extLst>
            </p:cNvPr>
            <p:cNvSpPr/>
            <p:nvPr/>
          </p:nvSpPr>
          <p:spPr>
            <a:xfrm>
              <a:off x="-58628304" y="200840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3C272467-6353-3677-00F2-1A86DEFEE9D8}"/>
                </a:ext>
              </a:extLst>
            </p:cNvPr>
            <p:cNvSpPr/>
            <p:nvPr/>
          </p:nvSpPr>
          <p:spPr>
            <a:xfrm>
              <a:off x="-63378304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9061B353-29B6-A869-CDC1-6ED2439D71A5}"/>
                </a:ext>
              </a:extLst>
            </p:cNvPr>
            <p:cNvSpPr/>
            <p:nvPr/>
          </p:nvSpPr>
          <p:spPr>
            <a:xfrm>
              <a:off x="-62858135" y="202123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B5B8BB12-3D2A-D046-AF75-018524310B5B}"/>
                </a:ext>
              </a:extLst>
            </p:cNvPr>
            <p:cNvSpPr/>
            <p:nvPr/>
          </p:nvSpPr>
          <p:spPr>
            <a:xfrm>
              <a:off x="-61522144" y="202123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DE2ADF30-A85F-EB90-9882-6FEE006F1627}"/>
                </a:ext>
              </a:extLst>
            </p:cNvPr>
            <p:cNvSpPr/>
            <p:nvPr/>
          </p:nvSpPr>
          <p:spPr>
            <a:xfrm>
              <a:off x="-62710228" y="202123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D0833AAE-741F-33CF-6305-6AF14A730D22}"/>
                </a:ext>
              </a:extLst>
            </p:cNvPr>
            <p:cNvSpPr/>
            <p:nvPr/>
          </p:nvSpPr>
          <p:spPr>
            <a:xfrm>
              <a:off x="-59296461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D1600D16-40CB-4D49-8F26-682195747F02}"/>
                </a:ext>
              </a:extLst>
            </p:cNvPr>
            <p:cNvSpPr/>
            <p:nvPr/>
          </p:nvSpPr>
          <p:spPr>
            <a:xfrm>
              <a:off x="-61818924" y="2021238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C4CC1CB1-6E74-6A77-80BD-49609889880C}"/>
                </a:ext>
              </a:extLst>
            </p:cNvPr>
            <p:cNvSpPr/>
            <p:nvPr/>
          </p:nvSpPr>
          <p:spPr>
            <a:xfrm>
              <a:off x="-61671340" y="202121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2104F58D-3424-C370-5A57-6E59BD16E0FF}"/>
                </a:ext>
              </a:extLst>
            </p:cNvPr>
            <p:cNvSpPr/>
            <p:nvPr/>
          </p:nvSpPr>
          <p:spPr>
            <a:xfrm>
              <a:off x="-60928827" y="202127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4793FE9B-DD17-7635-93EA-88E661F90B3C}"/>
                </a:ext>
              </a:extLst>
            </p:cNvPr>
            <p:cNvSpPr/>
            <p:nvPr/>
          </p:nvSpPr>
          <p:spPr>
            <a:xfrm>
              <a:off x="-62190139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55F31F3A-413C-C309-C767-F145BB88B536}"/>
                </a:ext>
              </a:extLst>
            </p:cNvPr>
            <p:cNvSpPr/>
            <p:nvPr/>
          </p:nvSpPr>
          <p:spPr>
            <a:xfrm>
              <a:off x="-62042233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FA98AB81-E231-3577-CCC9-914296885B0E}"/>
                </a:ext>
              </a:extLst>
            </p:cNvPr>
            <p:cNvSpPr/>
            <p:nvPr/>
          </p:nvSpPr>
          <p:spPr>
            <a:xfrm>
              <a:off x="-60632209" y="2021238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54898244-65A5-73B3-27B7-59A48C57CEA8}"/>
                </a:ext>
              </a:extLst>
            </p:cNvPr>
            <p:cNvSpPr/>
            <p:nvPr/>
          </p:nvSpPr>
          <p:spPr>
            <a:xfrm>
              <a:off x="-59889616" y="2021238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3CBE303B-E5E4-5854-43B2-2AEC6C0B2609}"/>
                </a:ext>
              </a:extLst>
            </p:cNvPr>
            <p:cNvSpPr/>
            <p:nvPr/>
          </p:nvSpPr>
          <p:spPr>
            <a:xfrm>
              <a:off x="-59592837" y="202127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F7FB5324-0C79-B82B-C6F6-32553CEFF77D}"/>
                </a:ext>
              </a:extLst>
            </p:cNvPr>
            <p:cNvSpPr/>
            <p:nvPr/>
          </p:nvSpPr>
          <p:spPr>
            <a:xfrm>
              <a:off x="-58999520" y="202123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920C17E7-D2CB-76D8-ADD5-EEC9208C8142}"/>
                </a:ext>
              </a:extLst>
            </p:cNvPr>
            <p:cNvSpPr/>
            <p:nvPr/>
          </p:nvSpPr>
          <p:spPr>
            <a:xfrm>
              <a:off x="-61300204" y="2188255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B5D0898A-E0D4-8A8A-EF12-16BE049F1BDB}"/>
                </a:ext>
              </a:extLst>
            </p:cNvPr>
            <p:cNvSpPr/>
            <p:nvPr/>
          </p:nvSpPr>
          <p:spPr>
            <a:xfrm>
              <a:off x="-61150928" y="2188271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AB7E83EE-67AB-4D03-E4DF-5DF910B434F1}"/>
                </a:ext>
              </a:extLst>
            </p:cNvPr>
            <p:cNvSpPr/>
            <p:nvPr/>
          </p:nvSpPr>
          <p:spPr>
            <a:xfrm>
              <a:off x="-58702660" y="2021238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47265F04-E1B7-6A8C-5620-3D3310378E79}"/>
                </a:ext>
              </a:extLst>
            </p:cNvPr>
            <p:cNvSpPr/>
            <p:nvPr/>
          </p:nvSpPr>
          <p:spPr>
            <a:xfrm>
              <a:off x="-60854069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D77D195B-0436-8249-2B98-92AB7459D2CB}"/>
                </a:ext>
              </a:extLst>
            </p:cNvPr>
            <p:cNvSpPr/>
            <p:nvPr/>
          </p:nvSpPr>
          <p:spPr>
            <a:xfrm>
              <a:off x="-59073151" y="2136906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1EFE4011-AF7A-4F91-976F-079374E648F2}"/>
                </a:ext>
              </a:extLst>
            </p:cNvPr>
            <p:cNvSpPr/>
            <p:nvPr/>
          </p:nvSpPr>
          <p:spPr>
            <a:xfrm>
              <a:off x="-62486999" y="2265407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93710BA5-CF02-E74C-4377-777BB521BC51}"/>
                </a:ext>
              </a:extLst>
            </p:cNvPr>
            <p:cNvSpPr/>
            <p:nvPr/>
          </p:nvSpPr>
          <p:spPr>
            <a:xfrm>
              <a:off x="-62190059" y="226537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07313513-E36B-F285-4C48-289204E6A61C}"/>
                </a:ext>
              </a:extLst>
            </p:cNvPr>
            <p:cNvSpPr/>
            <p:nvPr/>
          </p:nvSpPr>
          <p:spPr>
            <a:xfrm>
              <a:off x="-60260832" y="21882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8CC87F6A-7549-412C-2DF6-A16F2E1C2586}"/>
                </a:ext>
              </a:extLst>
            </p:cNvPr>
            <p:cNvSpPr/>
            <p:nvPr/>
          </p:nvSpPr>
          <p:spPr>
            <a:xfrm>
              <a:off x="-62042314" y="203403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CA049BEA-BD41-971A-BB7F-EB0FA335D377}"/>
                </a:ext>
              </a:extLst>
            </p:cNvPr>
            <p:cNvSpPr/>
            <p:nvPr/>
          </p:nvSpPr>
          <p:spPr>
            <a:xfrm>
              <a:off x="-61448594" y="213691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4A1D4D27-4228-C8EE-8594-A73EE45697EC}"/>
                </a:ext>
              </a:extLst>
            </p:cNvPr>
            <p:cNvSpPr/>
            <p:nvPr/>
          </p:nvSpPr>
          <p:spPr>
            <a:xfrm>
              <a:off x="-61522064" y="1969777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CCE98FFF-4207-DF72-4175-B91D5B0DA12F}"/>
                </a:ext>
              </a:extLst>
            </p:cNvPr>
            <p:cNvSpPr/>
            <p:nvPr/>
          </p:nvSpPr>
          <p:spPr>
            <a:xfrm>
              <a:off x="-59667515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03D8BFDE-AFAE-739C-51C6-43CF019F034B}"/>
                </a:ext>
              </a:extLst>
            </p:cNvPr>
            <p:cNvSpPr/>
            <p:nvPr/>
          </p:nvSpPr>
          <p:spPr>
            <a:xfrm>
              <a:off x="-60706565" y="203403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16DB5C0F-92D5-C3C1-A981-269A4135F5E5}"/>
                </a:ext>
              </a:extLst>
            </p:cNvPr>
            <p:cNvSpPr/>
            <p:nvPr/>
          </p:nvSpPr>
          <p:spPr>
            <a:xfrm>
              <a:off x="-59370655" y="2188271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D427BB03-2236-5F90-3B99-CFF036603656}"/>
                </a:ext>
              </a:extLst>
            </p:cNvPr>
            <p:cNvSpPr/>
            <p:nvPr/>
          </p:nvSpPr>
          <p:spPr>
            <a:xfrm>
              <a:off x="-59221541" y="2188255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473A085D-75F2-BA68-B567-07FA674CA220}"/>
                </a:ext>
              </a:extLst>
            </p:cNvPr>
            <p:cNvSpPr/>
            <p:nvPr/>
          </p:nvSpPr>
          <p:spPr>
            <a:xfrm>
              <a:off x="-60557612" y="226538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036615E8-5DB0-9D5F-B0F0-C9E96DB7CC36}"/>
                </a:ext>
              </a:extLst>
            </p:cNvPr>
            <p:cNvSpPr/>
            <p:nvPr/>
          </p:nvSpPr>
          <p:spPr>
            <a:xfrm>
              <a:off x="-59815019" y="203403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E63F4F06-5FB0-0A4E-76A1-9970F1E7749D}"/>
                </a:ext>
              </a:extLst>
            </p:cNvPr>
            <p:cNvSpPr/>
            <p:nvPr/>
          </p:nvSpPr>
          <p:spPr>
            <a:xfrm>
              <a:off x="-59964133" y="226538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2526A314-99B4-24CA-0668-3E74B37E6792}"/>
                </a:ext>
              </a:extLst>
            </p:cNvPr>
            <p:cNvSpPr/>
            <p:nvPr/>
          </p:nvSpPr>
          <p:spPr>
            <a:xfrm>
              <a:off x="-61596661" y="193128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884FF684-A4B8-6EE2-179E-1559DE77A4B4}"/>
                </a:ext>
              </a:extLst>
            </p:cNvPr>
            <p:cNvSpPr/>
            <p:nvPr/>
          </p:nvSpPr>
          <p:spPr>
            <a:xfrm>
              <a:off x="-58479351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8C9A9B71-0C2F-2DE0-B17F-BD73DDF94A8C}"/>
                </a:ext>
              </a:extLst>
            </p:cNvPr>
            <p:cNvSpPr/>
            <p:nvPr/>
          </p:nvSpPr>
          <p:spPr>
            <a:xfrm>
              <a:off x="-58331525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CA12ECC4-2F52-25F7-7600-E3AAB6DC1D24}"/>
                </a:ext>
              </a:extLst>
            </p:cNvPr>
            <p:cNvSpPr/>
            <p:nvPr/>
          </p:nvSpPr>
          <p:spPr>
            <a:xfrm>
              <a:off x="-58479351" y="203403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9296C0CD-D5DE-E5B6-CCC7-BEE385BD8C28}"/>
                </a:ext>
              </a:extLst>
            </p:cNvPr>
            <p:cNvSpPr/>
            <p:nvPr/>
          </p:nvSpPr>
          <p:spPr>
            <a:xfrm>
              <a:off x="-58850486" y="212399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3A23A1AD-7593-42F7-1A35-74D8C21CBC42}"/>
                </a:ext>
              </a:extLst>
            </p:cNvPr>
            <p:cNvSpPr/>
            <p:nvPr/>
          </p:nvSpPr>
          <p:spPr>
            <a:xfrm>
              <a:off x="-62190059" y="223973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A4D76884-8DF1-7B15-4D63-3CBB2783E65E}"/>
                </a:ext>
              </a:extLst>
            </p:cNvPr>
            <p:cNvSpPr/>
            <p:nvPr/>
          </p:nvSpPr>
          <p:spPr>
            <a:xfrm>
              <a:off x="-58999440" y="21240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56045D4F-A243-50F4-EF7A-FC682A99633A}"/>
                </a:ext>
              </a:extLst>
            </p:cNvPr>
            <p:cNvSpPr/>
            <p:nvPr/>
          </p:nvSpPr>
          <p:spPr>
            <a:xfrm>
              <a:off x="-61967958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BE1DFE8A-A786-5B0F-AED9-934D29BC0530}"/>
                </a:ext>
              </a:extLst>
            </p:cNvPr>
            <p:cNvSpPr/>
            <p:nvPr/>
          </p:nvSpPr>
          <p:spPr>
            <a:xfrm>
              <a:off x="-59296138" y="21240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617B77F8-E8CC-BD79-1DE5-79C0E90D7E62}"/>
                </a:ext>
              </a:extLst>
            </p:cNvPr>
            <p:cNvSpPr/>
            <p:nvPr/>
          </p:nvSpPr>
          <p:spPr>
            <a:xfrm>
              <a:off x="-59889455" y="21240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E97C1F6D-E15F-6556-668D-6918A321588F}"/>
                </a:ext>
              </a:extLst>
            </p:cNvPr>
            <p:cNvSpPr/>
            <p:nvPr/>
          </p:nvSpPr>
          <p:spPr>
            <a:xfrm>
              <a:off x="-57143360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DB6BD8C8-9A9C-9A8F-1745-5B5E9B23C048}"/>
                </a:ext>
              </a:extLst>
            </p:cNvPr>
            <p:cNvSpPr/>
            <p:nvPr/>
          </p:nvSpPr>
          <p:spPr>
            <a:xfrm>
              <a:off x="-60632209" y="21240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699BB524-E314-8155-5449-5362CCCE5839}"/>
                </a:ext>
              </a:extLst>
            </p:cNvPr>
            <p:cNvSpPr/>
            <p:nvPr/>
          </p:nvSpPr>
          <p:spPr>
            <a:xfrm>
              <a:off x="-61225526" y="21240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F8DB1BBD-88F6-45DD-A1C1-C928F7F0521E}"/>
                </a:ext>
              </a:extLst>
            </p:cNvPr>
            <p:cNvSpPr/>
            <p:nvPr/>
          </p:nvSpPr>
          <p:spPr>
            <a:xfrm>
              <a:off x="-60631967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DFDF8B19-41E6-AB85-7E2E-A22DCBCAB605}"/>
                </a:ext>
              </a:extLst>
            </p:cNvPr>
            <p:cNvSpPr/>
            <p:nvPr/>
          </p:nvSpPr>
          <p:spPr>
            <a:xfrm>
              <a:off x="-61522305" y="21240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924F2B5E-8188-514A-16C4-F99EB2071D8B}"/>
                </a:ext>
              </a:extLst>
            </p:cNvPr>
            <p:cNvSpPr/>
            <p:nvPr/>
          </p:nvSpPr>
          <p:spPr>
            <a:xfrm>
              <a:off x="-61671178" y="212399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69BEE926-5D28-0D55-FAB4-07E6B14C179B}"/>
                </a:ext>
              </a:extLst>
            </p:cNvPr>
            <p:cNvSpPr/>
            <p:nvPr/>
          </p:nvSpPr>
          <p:spPr>
            <a:xfrm>
              <a:off x="-60335430" y="204687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2ECEF66A-2B7D-9519-43B4-775C402C2383}"/>
                </a:ext>
              </a:extLst>
            </p:cNvPr>
            <p:cNvSpPr/>
            <p:nvPr/>
          </p:nvSpPr>
          <p:spPr>
            <a:xfrm>
              <a:off x="-60186315" y="2046881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A70E5296-5ABA-6630-250B-2F2F2FBFA5C9}"/>
                </a:ext>
              </a:extLst>
            </p:cNvPr>
            <p:cNvSpPr/>
            <p:nvPr/>
          </p:nvSpPr>
          <p:spPr>
            <a:xfrm>
              <a:off x="-59889697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6416408A-1E62-7422-5A06-2C674ECEE5C9}"/>
                </a:ext>
              </a:extLst>
            </p:cNvPr>
            <p:cNvSpPr/>
            <p:nvPr/>
          </p:nvSpPr>
          <p:spPr>
            <a:xfrm>
              <a:off x="-59741307" y="191838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829F0772-0592-5CCB-9F50-F92E03C1B57C}"/>
                </a:ext>
              </a:extLst>
            </p:cNvPr>
            <p:cNvSpPr/>
            <p:nvPr/>
          </p:nvSpPr>
          <p:spPr>
            <a:xfrm>
              <a:off x="-62264415" y="220112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97EDB3F0-383E-B7A3-7786-BF6451BAF5CD}"/>
                </a:ext>
              </a:extLst>
            </p:cNvPr>
            <p:cNvSpPr/>
            <p:nvPr/>
          </p:nvSpPr>
          <p:spPr>
            <a:xfrm>
              <a:off x="-58182410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D85E3B12-C7E5-682B-2CCF-9F96692B1A95}"/>
                </a:ext>
              </a:extLst>
            </p:cNvPr>
            <p:cNvSpPr/>
            <p:nvPr/>
          </p:nvSpPr>
          <p:spPr>
            <a:xfrm>
              <a:off x="-60928666" y="2278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DD6538B0-5A6A-4DC5-50AD-820A4301ED85}"/>
                </a:ext>
              </a:extLst>
            </p:cNvPr>
            <p:cNvSpPr/>
            <p:nvPr/>
          </p:nvSpPr>
          <p:spPr>
            <a:xfrm>
              <a:off x="-60780599" y="191838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957D1A71-12BB-C3F3-A32C-FD64B398EE3E}"/>
                </a:ext>
              </a:extLst>
            </p:cNvPr>
            <p:cNvSpPr/>
            <p:nvPr/>
          </p:nvSpPr>
          <p:spPr>
            <a:xfrm>
              <a:off x="-59592998" y="2278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0B0ABC56-849E-3176-62F0-1FA4C6B054D5}"/>
                </a:ext>
              </a:extLst>
            </p:cNvPr>
            <p:cNvSpPr/>
            <p:nvPr/>
          </p:nvSpPr>
          <p:spPr>
            <a:xfrm>
              <a:off x="-58479351" y="195693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21F2D315-458C-B793-DDD5-0C58F4BCB7DE}"/>
                </a:ext>
              </a:extLst>
            </p:cNvPr>
            <p:cNvSpPr/>
            <p:nvPr/>
          </p:nvSpPr>
          <p:spPr>
            <a:xfrm>
              <a:off x="-58628465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60EAEF66-0AD1-A39B-5B25-C9ACD9334739}"/>
                </a:ext>
              </a:extLst>
            </p:cNvPr>
            <p:cNvSpPr/>
            <p:nvPr/>
          </p:nvSpPr>
          <p:spPr>
            <a:xfrm>
              <a:off x="-58331525" y="211114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91ABF016-36BD-9299-5E93-5AC202CBFC91}"/>
                </a:ext>
              </a:extLst>
            </p:cNvPr>
            <p:cNvSpPr/>
            <p:nvPr/>
          </p:nvSpPr>
          <p:spPr>
            <a:xfrm>
              <a:off x="-58479351" y="211114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12568B1A-D54C-9078-E7CA-5FF7F808D22E}"/>
                </a:ext>
              </a:extLst>
            </p:cNvPr>
            <p:cNvSpPr/>
            <p:nvPr/>
          </p:nvSpPr>
          <p:spPr>
            <a:xfrm>
              <a:off x="-58553626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97CB24C9-6D68-BB9C-4CC3-744485183B47}"/>
                </a:ext>
              </a:extLst>
            </p:cNvPr>
            <p:cNvSpPr/>
            <p:nvPr/>
          </p:nvSpPr>
          <p:spPr>
            <a:xfrm>
              <a:off x="-59221541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24FF4AA1-79C7-74F2-61C9-1FD23D2AF379}"/>
                </a:ext>
              </a:extLst>
            </p:cNvPr>
            <p:cNvSpPr/>
            <p:nvPr/>
          </p:nvSpPr>
          <p:spPr>
            <a:xfrm>
              <a:off x="-60632209" y="220112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00ED3E6F-FD27-4D90-064B-91B415DE484E}"/>
                </a:ext>
              </a:extLst>
            </p:cNvPr>
            <p:cNvSpPr/>
            <p:nvPr/>
          </p:nvSpPr>
          <p:spPr>
            <a:xfrm>
              <a:off x="-58925406" y="195691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303087B4-B0E6-66D4-5D9E-1EB328CBC5DD}"/>
                </a:ext>
              </a:extLst>
            </p:cNvPr>
            <p:cNvSpPr/>
            <p:nvPr/>
          </p:nvSpPr>
          <p:spPr>
            <a:xfrm>
              <a:off x="-59518401" y="211115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79348B00-1D21-72A5-70CA-919AEB58C4E1}"/>
                </a:ext>
              </a:extLst>
            </p:cNvPr>
            <p:cNvSpPr/>
            <p:nvPr/>
          </p:nvSpPr>
          <p:spPr>
            <a:xfrm>
              <a:off x="-59667354" y="211115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3B15474F-2253-96E5-B440-EB59EEF1E0EC}"/>
                </a:ext>
              </a:extLst>
            </p:cNvPr>
            <p:cNvSpPr/>
            <p:nvPr/>
          </p:nvSpPr>
          <p:spPr>
            <a:xfrm>
              <a:off x="-61818924" y="1944102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5A039953-1C10-E592-3A5B-A5ACB44AC1AB}"/>
                </a:ext>
              </a:extLst>
            </p:cNvPr>
            <p:cNvSpPr/>
            <p:nvPr/>
          </p:nvSpPr>
          <p:spPr>
            <a:xfrm>
              <a:off x="-59889455" y="220112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D624C15C-1ACB-10BD-FEC0-716E3B4DCB13}"/>
                </a:ext>
              </a:extLst>
            </p:cNvPr>
            <p:cNvSpPr/>
            <p:nvPr/>
          </p:nvSpPr>
          <p:spPr>
            <a:xfrm>
              <a:off x="-59964375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F6D6EEF1-6479-909C-0257-78969D84E1D6}"/>
                </a:ext>
              </a:extLst>
            </p:cNvPr>
            <p:cNvSpPr/>
            <p:nvPr/>
          </p:nvSpPr>
          <p:spPr>
            <a:xfrm>
              <a:off x="-59296138" y="222689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CA72AEE4-B539-0445-729A-8BBB21AFBC6C}"/>
                </a:ext>
              </a:extLst>
            </p:cNvPr>
            <p:cNvSpPr/>
            <p:nvPr/>
          </p:nvSpPr>
          <p:spPr>
            <a:xfrm>
              <a:off x="-58628304" y="190550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7EBA35F5-E895-3F08-73EE-2A020191E390}"/>
                </a:ext>
              </a:extLst>
            </p:cNvPr>
            <p:cNvSpPr/>
            <p:nvPr/>
          </p:nvSpPr>
          <p:spPr>
            <a:xfrm>
              <a:off x="-60557370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F13E8CE5-0AA7-7856-10A0-0CFBC96CFE14}"/>
                </a:ext>
              </a:extLst>
            </p:cNvPr>
            <p:cNvSpPr/>
            <p:nvPr/>
          </p:nvSpPr>
          <p:spPr>
            <a:xfrm>
              <a:off x="-59518481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0FAFCA31-5966-3346-15CD-F4BF986F705C}"/>
                </a:ext>
              </a:extLst>
            </p:cNvPr>
            <p:cNvSpPr/>
            <p:nvPr/>
          </p:nvSpPr>
          <p:spPr>
            <a:xfrm>
              <a:off x="-60854391" y="211115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C50EF878-AD12-4895-6CC0-E32B8C420343}"/>
                </a:ext>
              </a:extLst>
            </p:cNvPr>
            <p:cNvSpPr/>
            <p:nvPr/>
          </p:nvSpPr>
          <p:spPr>
            <a:xfrm>
              <a:off x="-61003425" y="211115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4351330E-7A62-2F35-36E8-032773C8C81D}"/>
                </a:ext>
              </a:extLst>
            </p:cNvPr>
            <p:cNvSpPr/>
            <p:nvPr/>
          </p:nvSpPr>
          <p:spPr>
            <a:xfrm>
              <a:off x="-61300285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8B0ACAFA-9DB9-85F6-D264-A4E9ADAE533B}"/>
                </a:ext>
              </a:extLst>
            </p:cNvPr>
            <p:cNvSpPr/>
            <p:nvPr/>
          </p:nvSpPr>
          <p:spPr>
            <a:xfrm>
              <a:off x="-61596742" y="208547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B4B67FE0-A924-A2EA-EEE9-A8975527EAFC}"/>
                </a:ext>
              </a:extLst>
            </p:cNvPr>
            <p:cNvSpPr/>
            <p:nvPr/>
          </p:nvSpPr>
          <p:spPr>
            <a:xfrm>
              <a:off x="-59964536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99458A49-B38E-24B5-D241-BD5DAB546798}"/>
                </a:ext>
              </a:extLst>
            </p:cNvPr>
            <p:cNvSpPr/>
            <p:nvPr/>
          </p:nvSpPr>
          <p:spPr>
            <a:xfrm>
              <a:off x="-60557128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D0F687D7-EE88-578D-4AF9-84D1A47BBA08}"/>
                </a:ext>
              </a:extLst>
            </p:cNvPr>
            <p:cNvSpPr/>
            <p:nvPr/>
          </p:nvSpPr>
          <p:spPr>
            <a:xfrm>
              <a:off x="-62042233" y="211114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11C61824-07BA-3AF6-4B01-CA228CAB5308}"/>
                </a:ext>
              </a:extLst>
            </p:cNvPr>
            <p:cNvSpPr/>
            <p:nvPr/>
          </p:nvSpPr>
          <p:spPr>
            <a:xfrm>
              <a:off x="-62190139" y="211114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146FB748-89F3-AA15-87FF-91FE47FF753A}"/>
                </a:ext>
              </a:extLst>
            </p:cNvPr>
            <p:cNvSpPr/>
            <p:nvPr/>
          </p:nvSpPr>
          <p:spPr>
            <a:xfrm>
              <a:off x="-61448594" y="2291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E1A45D95-DA23-C572-FC82-38CAC391E657}"/>
                </a:ext>
              </a:extLst>
            </p:cNvPr>
            <p:cNvSpPr/>
            <p:nvPr/>
          </p:nvSpPr>
          <p:spPr>
            <a:xfrm>
              <a:off x="-60260832" y="205973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A5682903-C3F4-C40E-D1F9-ABFB595363FC}"/>
                </a:ext>
              </a:extLst>
            </p:cNvPr>
            <p:cNvSpPr/>
            <p:nvPr/>
          </p:nvSpPr>
          <p:spPr>
            <a:xfrm>
              <a:off x="-58999520" y="189268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290592C5-264E-A9EE-43E4-880B31D9671E}"/>
                </a:ext>
              </a:extLst>
            </p:cNvPr>
            <p:cNvSpPr/>
            <p:nvPr/>
          </p:nvSpPr>
          <p:spPr>
            <a:xfrm>
              <a:off x="-57663449" y="209836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34621FE6-2FEE-18E1-E3F5-08AB67FB358F}"/>
                </a:ext>
              </a:extLst>
            </p:cNvPr>
            <p:cNvSpPr/>
            <p:nvPr/>
          </p:nvSpPr>
          <p:spPr>
            <a:xfrm>
              <a:off x="-57811356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8A2660B3-711F-DEC7-8D3D-BE848507851C}"/>
                </a:ext>
              </a:extLst>
            </p:cNvPr>
            <p:cNvSpPr/>
            <p:nvPr/>
          </p:nvSpPr>
          <p:spPr>
            <a:xfrm>
              <a:off x="-59889616" y="1892657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C5092F8E-74CA-964A-4EA6-D21D416A2E80}"/>
                </a:ext>
              </a:extLst>
            </p:cNvPr>
            <p:cNvSpPr/>
            <p:nvPr/>
          </p:nvSpPr>
          <p:spPr>
            <a:xfrm>
              <a:off x="-61003183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4CF8AA11-1609-6E33-4F90-40E7CEC6B7A1}"/>
                </a:ext>
              </a:extLst>
            </p:cNvPr>
            <p:cNvSpPr/>
            <p:nvPr/>
          </p:nvSpPr>
          <p:spPr>
            <a:xfrm>
              <a:off x="-58850244" y="209834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13462236-70DC-2058-41EF-3CDE67DAD802}"/>
                </a:ext>
              </a:extLst>
            </p:cNvPr>
            <p:cNvSpPr/>
            <p:nvPr/>
          </p:nvSpPr>
          <p:spPr>
            <a:xfrm>
              <a:off x="-59296380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ACF4AF91-A069-4B85-1D13-F86C588A5ECB}"/>
                </a:ext>
              </a:extLst>
            </p:cNvPr>
            <p:cNvSpPr/>
            <p:nvPr/>
          </p:nvSpPr>
          <p:spPr>
            <a:xfrm>
              <a:off x="-59889536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57B15362-EB0D-9808-BBEE-9A262ADB9A08}"/>
                </a:ext>
              </a:extLst>
            </p:cNvPr>
            <p:cNvSpPr/>
            <p:nvPr/>
          </p:nvSpPr>
          <p:spPr>
            <a:xfrm>
              <a:off x="-60186315" y="209834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EE652066-700D-72B3-9745-FDEA5AFA4B51}"/>
                </a:ext>
              </a:extLst>
            </p:cNvPr>
            <p:cNvSpPr/>
            <p:nvPr/>
          </p:nvSpPr>
          <p:spPr>
            <a:xfrm>
              <a:off x="-61596420" y="195691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7A59C320-4B6E-6A23-C24B-49711E1DE608}"/>
                </a:ext>
              </a:extLst>
            </p:cNvPr>
            <p:cNvSpPr/>
            <p:nvPr/>
          </p:nvSpPr>
          <p:spPr>
            <a:xfrm>
              <a:off x="-60335349" y="209834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73FA81A2-CC30-D048-6F6A-9A562A791CFE}"/>
                </a:ext>
              </a:extLst>
            </p:cNvPr>
            <p:cNvSpPr/>
            <p:nvPr/>
          </p:nvSpPr>
          <p:spPr>
            <a:xfrm>
              <a:off x="-60632209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2D2B52D7-3815-EF40-C191-70E1A0EE4381}"/>
                </a:ext>
              </a:extLst>
            </p:cNvPr>
            <p:cNvSpPr/>
            <p:nvPr/>
          </p:nvSpPr>
          <p:spPr>
            <a:xfrm>
              <a:off x="-61225365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0DC628B1-EB54-6B05-06A3-058A01D218F5}"/>
                </a:ext>
              </a:extLst>
            </p:cNvPr>
            <p:cNvSpPr/>
            <p:nvPr/>
          </p:nvSpPr>
          <p:spPr>
            <a:xfrm>
              <a:off x="-61893118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B1D5ECAD-0EC2-2A9F-B38E-2882DBB12CC2}"/>
                </a:ext>
              </a:extLst>
            </p:cNvPr>
            <p:cNvSpPr/>
            <p:nvPr/>
          </p:nvSpPr>
          <p:spPr>
            <a:xfrm>
              <a:off x="-62042314" y="195693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5C2946AE-1B9F-429B-A222-DA48E75B1093}"/>
                </a:ext>
              </a:extLst>
            </p:cNvPr>
            <p:cNvSpPr/>
            <p:nvPr/>
          </p:nvSpPr>
          <p:spPr>
            <a:xfrm>
              <a:off x="-61671340" y="209834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2727D1EE-6209-B470-1611-0C139101D8C7}"/>
                </a:ext>
              </a:extLst>
            </p:cNvPr>
            <p:cNvSpPr/>
            <p:nvPr/>
          </p:nvSpPr>
          <p:spPr>
            <a:xfrm>
              <a:off x="-62339174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53AA051F-4760-E825-B7D0-59FB263FEB50}"/>
                </a:ext>
              </a:extLst>
            </p:cNvPr>
            <p:cNvSpPr/>
            <p:nvPr/>
          </p:nvSpPr>
          <p:spPr>
            <a:xfrm>
              <a:off x="-62190139" y="2316828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C4E6B52D-3B5A-352B-B964-C4D0F6F6E245}"/>
                </a:ext>
              </a:extLst>
            </p:cNvPr>
            <p:cNvSpPr/>
            <p:nvPr/>
          </p:nvSpPr>
          <p:spPr>
            <a:xfrm>
              <a:off x="-60408980" y="221401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7A9A375E-3C7D-843F-A2CD-C4B2C0A9759E}"/>
                </a:ext>
              </a:extLst>
            </p:cNvPr>
            <p:cNvSpPr/>
            <p:nvPr/>
          </p:nvSpPr>
          <p:spPr>
            <a:xfrm>
              <a:off x="-62042233" y="2316828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505913CE-F789-A10B-AEFD-6D910002DFF7}"/>
                </a:ext>
              </a:extLst>
            </p:cNvPr>
            <p:cNvSpPr/>
            <p:nvPr/>
          </p:nvSpPr>
          <p:spPr>
            <a:xfrm>
              <a:off x="-60112765" y="2214026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4F2F7FCF-5D19-1846-D709-8FAEF8838A14}"/>
                </a:ext>
              </a:extLst>
            </p:cNvPr>
            <p:cNvSpPr/>
            <p:nvPr/>
          </p:nvSpPr>
          <p:spPr>
            <a:xfrm>
              <a:off x="-62710228" y="209836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F12CD9D2-BF9C-027D-4213-73D37364EB8B}"/>
                </a:ext>
              </a:extLst>
            </p:cNvPr>
            <p:cNvSpPr/>
            <p:nvPr/>
          </p:nvSpPr>
          <p:spPr>
            <a:xfrm>
              <a:off x="-62858135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32F8F775-B227-7445-1938-08A2DD73A42E}"/>
                </a:ext>
              </a:extLst>
            </p:cNvPr>
            <p:cNvSpPr/>
            <p:nvPr/>
          </p:nvSpPr>
          <p:spPr>
            <a:xfrm>
              <a:off x="-62116428" y="2072587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0C69CE38-D202-3DAF-EBEA-C317BEF63E37}"/>
                </a:ext>
              </a:extLst>
            </p:cNvPr>
            <p:cNvSpPr/>
            <p:nvPr/>
          </p:nvSpPr>
          <p:spPr>
            <a:xfrm>
              <a:off x="-61150928" y="231683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17783269-01AF-E89B-C7C9-56CEC4A622AE}"/>
                </a:ext>
              </a:extLst>
            </p:cNvPr>
            <p:cNvSpPr/>
            <p:nvPr/>
          </p:nvSpPr>
          <p:spPr>
            <a:xfrm>
              <a:off x="-56846742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A844350D-F56B-55C5-CC07-F9DB554AA5D4}"/>
                </a:ext>
              </a:extLst>
            </p:cNvPr>
            <p:cNvSpPr/>
            <p:nvPr/>
          </p:nvSpPr>
          <p:spPr>
            <a:xfrm>
              <a:off x="-57292394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AEEB3CA0-12C6-A441-B607-68E4AAF1C9CF}"/>
                </a:ext>
              </a:extLst>
            </p:cNvPr>
            <p:cNvSpPr/>
            <p:nvPr/>
          </p:nvSpPr>
          <p:spPr>
            <a:xfrm>
              <a:off x="-57589254" y="208548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9A61D627-238D-C31F-A958-32B2FB10B7AC}"/>
                </a:ext>
              </a:extLst>
            </p:cNvPr>
            <p:cNvSpPr/>
            <p:nvPr/>
          </p:nvSpPr>
          <p:spPr>
            <a:xfrm>
              <a:off x="-57885711" y="208547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884D4A56-96FC-92B2-C35D-DC9405916BE8}"/>
                </a:ext>
              </a:extLst>
            </p:cNvPr>
            <p:cNvSpPr/>
            <p:nvPr/>
          </p:nvSpPr>
          <p:spPr>
            <a:xfrm>
              <a:off x="-58182491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D72883A9-2CD3-F502-23C3-D587C5A7AEE3}"/>
                </a:ext>
              </a:extLst>
            </p:cNvPr>
            <p:cNvSpPr/>
            <p:nvPr/>
          </p:nvSpPr>
          <p:spPr>
            <a:xfrm>
              <a:off x="-58702660" y="1944102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8BC19758-81CA-F966-9CBE-D42F92759A46}"/>
                </a:ext>
              </a:extLst>
            </p:cNvPr>
            <p:cNvSpPr/>
            <p:nvPr/>
          </p:nvSpPr>
          <p:spPr>
            <a:xfrm>
              <a:off x="-58925084" y="208547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8FEEFF7F-4BBE-904D-1ADF-5112697327ED}"/>
                </a:ext>
              </a:extLst>
            </p:cNvPr>
            <p:cNvSpPr/>
            <p:nvPr/>
          </p:nvSpPr>
          <p:spPr>
            <a:xfrm>
              <a:off x="-58405317" y="2072587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BAC7ED74-4981-D060-7ECF-1DA947105B95}"/>
                </a:ext>
              </a:extLst>
            </p:cNvPr>
            <p:cNvSpPr/>
            <p:nvPr/>
          </p:nvSpPr>
          <p:spPr>
            <a:xfrm>
              <a:off x="-59667274" y="1879848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4A66B004-B6F5-43D5-834D-0162154EE7DB}"/>
                </a:ext>
              </a:extLst>
            </p:cNvPr>
            <p:cNvSpPr/>
            <p:nvPr/>
          </p:nvSpPr>
          <p:spPr>
            <a:xfrm>
              <a:off x="-59964133" y="208550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83D983C8-D31D-75B3-B352-C4B2DBA203F7}"/>
                </a:ext>
              </a:extLst>
            </p:cNvPr>
            <p:cNvSpPr/>
            <p:nvPr/>
          </p:nvSpPr>
          <p:spPr>
            <a:xfrm>
              <a:off x="-63229270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F3781697-4522-E6AD-B364-077A465D908E}"/>
                </a:ext>
              </a:extLst>
            </p:cNvPr>
            <p:cNvSpPr/>
            <p:nvPr/>
          </p:nvSpPr>
          <p:spPr>
            <a:xfrm>
              <a:off x="-62932491" y="208547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362E7529-4A5E-D42F-6391-D06085F752D4}"/>
                </a:ext>
              </a:extLst>
            </p:cNvPr>
            <p:cNvSpPr/>
            <p:nvPr/>
          </p:nvSpPr>
          <p:spPr>
            <a:xfrm>
              <a:off x="-62636033" y="208548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8217F7A7-2968-33B8-260C-0D8942136331}"/>
                </a:ext>
              </a:extLst>
            </p:cNvPr>
            <p:cNvSpPr/>
            <p:nvPr/>
          </p:nvSpPr>
          <p:spPr>
            <a:xfrm>
              <a:off x="-61225446" y="222689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D1977E45-5DF8-668E-CA73-101FBF991F94}"/>
                </a:ext>
              </a:extLst>
            </p:cNvPr>
            <p:cNvSpPr/>
            <p:nvPr/>
          </p:nvSpPr>
          <p:spPr>
            <a:xfrm>
              <a:off x="-60557450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48418F0F-ACCE-194E-934B-8CF33906A7C2}"/>
                </a:ext>
              </a:extLst>
            </p:cNvPr>
            <p:cNvSpPr/>
            <p:nvPr/>
          </p:nvSpPr>
          <p:spPr>
            <a:xfrm>
              <a:off x="-62339174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236D8FB9-59D0-FB7E-8A7E-B10AC30E14B9}"/>
                </a:ext>
              </a:extLst>
            </p:cNvPr>
            <p:cNvSpPr/>
            <p:nvPr/>
          </p:nvSpPr>
          <p:spPr>
            <a:xfrm>
              <a:off x="-61522467" y="2329653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897CB839-AE9F-3E96-70A5-B715471AA861}"/>
                </a:ext>
              </a:extLst>
            </p:cNvPr>
            <p:cNvSpPr/>
            <p:nvPr/>
          </p:nvSpPr>
          <p:spPr>
            <a:xfrm>
              <a:off x="-59889777" y="194413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7BC52D81-F4AC-4B98-CDA8-ED5EC5EA67DF}"/>
                </a:ext>
              </a:extLst>
            </p:cNvPr>
            <p:cNvSpPr/>
            <p:nvPr/>
          </p:nvSpPr>
          <p:spPr>
            <a:xfrm>
              <a:off x="-60631887" y="194414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9719BC57-A726-0B63-A530-C552CE2479E4}"/>
                </a:ext>
              </a:extLst>
            </p:cNvPr>
            <p:cNvSpPr/>
            <p:nvPr/>
          </p:nvSpPr>
          <p:spPr>
            <a:xfrm>
              <a:off x="-59592918" y="194413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B0807924-F998-C66B-76F5-240151CA7B2E}"/>
                </a:ext>
              </a:extLst>
            </p:cNvPr>
            <p:cNvSpPr/>
            <p:nvPr/>
          </p:nvSpPr>
          <p:spPr>
            <a:xfrm>
              <a:off x="-58553707" y="194413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2A1C7143-59D2-32B4-F313-CFA695F14548}"/>
                </a:ext>
              </a:extLst>
            </p:cNvPr>
            <p:cNvSpPr/>
            <p:nvPr/>
          </p:nvSpPr>
          <p:spPr>
            <a:xfrm>
              <a:off x="-59592918" y="186700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E019C9AC-F52F-5B22-1F8B-393AF144A0FD}"/>
                </a:ext>
              </a:extLst>
            </p:cNvPr>
            <p:cNvSpPr/>
            <p:nvPr/>
          </p:nvSpPr>
          <p:spPr>
            <a:xfrm>
              <a:off x="-60928747" y="194413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6DB1B32E-69C9-7586-1E39-01F474B87B96}"/>
                </a:ext>
              </a:extLst>
            </p:cNvPr>
            <p:cNvSpPr/>
            <p:nvPr/>
          </p:nvSpPr>
          <p:spPr>
            <a:xfrm>
              <a:off x="-61374319" y="232967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488B1475-F5F7-DC7A-D35B-8DD93C70A918}"/>
                </a:ext>
              </a:extLst>
            </p:cNvPr>
            <p:cNvSpPr/>
            <p:nvPr/>
          </p:nvSpPr>
          <p:spPr>
            <a:xfrm>
              <a:off x="-61299963" y="2085509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B842824E-8FD5-8145-386F-2AAF3AE33007}"/>
                </a:ext>
              </a:extLst>
            </p:cNvPr>
            <p:cNvSpPr/>
            <p:nvPr/>
          </p:nvSpPr>
          <p:spPr>
            <a:xfrm>
              <a:off x="-60854471" y="195694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41F57574-69BC-2FC5-3F0F-88A3BC6F889B}"/>
                </a:ext>
              </a:extLst>
            </p:cNvPr>
            <p:cNvSpPr/>
            <p:nvPr/>
          </p:nvSpPr>
          <p:spPr>
            <a:xfrm>
              <a:off x="-57217716" y="220113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F1126823-9AAB-98CC-8773-F76B18E9A2A8}"/>
                </a:ext>
              </a:extLst>
            </p:cNvPr>
            <p:cNvSpPr/>
            <p:nvPr/>
          </p:nvSpPr>
          <p:spPr>
            <a:xfrm>
              <a:off x="-60706323" y="1956952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5A1DE85A-0941-8C3A-81B7-85910D0B94ED}"/>
                </a:ext>
              </a:extLst>
            </p:cNvPr>
            <p:cNvSpPr/>
            <p:nvPr/>
          </p:nvSpPr>
          <p:spPr>
            <a:xfrm>
              <a:off x="-59815099" y="1956952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FECEED5F-A060-24B1-8986-99F6E9ED3DDE}"/>
                </a:ext>
              </a:extLst>
            </p:cNvPr>
            <p:cNvSpPr/>
            <p:nvPr/>
          </p:nvSpPr>
          <p:spPr>
            <a:xfrm>
              <a:off x="-59667193" y="195694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BEC540F2-1F51-E427-4833-ABCA819E888B}"/>
                </a:ext>
              </a:extLst>
            </p:cNvPr>
            <p:cNvSpPr/>
            <p:nvPr/>
          </p:nvSpPr>
          <p:spPr>
            <a:xfrm>
              <a:off x="-59592837" y="220112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B6FEB6D7-4FCC-0FE0-D0CB-826BE98788A7}"/>
                </a:ext>
              </a:extLst>
            </p:cNvPr>
            <p:cNvSpPr/>
            <p:nvPr/>
          </p:nvSpPr>
          <p:spPr>
            <a:xfrm>
              <a:off x="-61671178" y="2329669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1230D2E0-8BA9-BB64-F5CE-4A072638B5AC}"/>
                </a:ext>
              </a:extLst>
            </p:cNvPr>
            <p:cNvSpPr/>
            <p:nvPr/>
          </p:nvSpPr>
          <p:spPr>
            <a:xfrm>
              <a:off x="-60928586" y="220112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B2E812FB-DFB7-D3F7-CC3C-C7940E17FADB}"/>
                </a:ext>
              </a:extLst>
            </p:cNvPr>
            <p:cNvSpPr/>
            <p:nvPr/>
          </p:nvSpPr>
          <p:spPr>
            <a:xfrm>
              <a:off x="-59815099" y="1879848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0F6F38E6-B687-89B1-608D-C20127435679}"/>
                </a:ext>
              </a:extLst>
            </p:cNvPr>
            <p:cNvSpPr/>
            <p:nvPr/>
          </p:nvSpPr>
          <p:spPr>
            <a:xfrm>
              <a:off x="-61967877" y="196976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8D063F14-9F8F-A69B-4D4B-FB714AD729B5}"/>
                </a:ext>
              </a:extLst>
            </p:cNvPr>
            <p:cNvSpPr/>
            <p:nvPr/>
          </p:nvSpPr>
          <p:spPr>
            <a:xfrm>
              <a:off x="-59221460" y="208551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4CE3B95A-6055-C230-A393-41DE7CD4FF4B}"/>
                </a:ext>
              </a:extLst>
            </p:cNvPr>
            <p:cNvSpPr/>
            <p:nvPr/>
          </p:nvSpPr>
          <p:spPr>
            <a:xfrm>
              <a:off x="-63600325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8CB096D7-89CC-BE41-6A90-7719315B3204}"/>
                </a:ext>
              </a:extLst>
            </p:cNvPr>
            <p:cNvSpPr/>
            <p:nvPr/>
          </p:nvSpPr>
          <p:spPr>
            <a:xfrm>
              <a:off x="-61299882" y="2316868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7FA9795F-8E0A-D491-0F8D-EDFDC5B729E0}"/>
                </a:ext>
              </a:extLst>
            </p:cNvPr>
            <p:cNvSpPr/>
            <p:nvPr/>
          </p:nvSpPr>
          <p:spPr>
            <a:xfrm>
              <a:off x="-63007169" y="209834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7F714241-90D9-A24E-09DA-F9C579CCF705}"/>
                </a:ext>
              </a:extLst>
            </p:cNvPr>
            <p:cNvSpPr/>
            <p:nvPr/>
          </p:nvSpPr>
          <p:spPr>
            <a:xfrm>
              <a:off x="-62561114" y="209833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A18A7876-8BD2-1CF1-541F-918D185CBAB9}"/>
                </a:ext>
              </a:extLst>
            </p:cNvPr>
            <p:cNvSpPr/>
            <p:nvPr/>
          </p:nvSpPr>
          <p:spPr>
            <a:xfrm>
              <a:off x="-60928666" y="196976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A63D8C36-9322-B5D2-D24E-D498296BEA5B}"/>
                </a:ext>
              </a:extLst>
            </p:cNvPr>
            <p:cNvSpPr/>
            <p:nvPr/>
          </p:nvSpPr>
          <p:spPr>
            <a:xfrm>
              <a:off x="-61968038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F53EABD4-5A75-54C9-9F6C-F2D28950A387}"/>
                </a:ext>
              </a:extLst>
            </p:cNvPr>
            <p:cNvSpPr/>
            <p:nvPr/>
          </p:nvSpPr>
          <p:spPr>
            <a:xfrm>
              <a:off x="-59518320" y="1879848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A9B88252-AAD5-DA5C-8C4B-97A6A1AE0276}"/>
                </a:ext>
              </a:extLst>
            </p:cNvPr>
            <p:cNvSpPr/>
            <p:nvPr/>
          </p:nvSpPr>
          <p:spPr>
            <a:xfrm>
              <a:off x="-60928586" y="2304011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C2005246-01A8-2608-EA91-DCA1437AC187}"/>
                </a:ext>
              </a:extLst>
            </p:cNvPr>
            <p:cNvSpPr/>
            <p:nvPr/>
          </p:nvSpPr>
          <p:spPr>
            <a:xfrm>
              <a:off x="-61299882" y="223974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5823233A-6B1C-1558-35B8-8B550BB5DE41}"/>
                </a:ext>
              </a:extLst>
            </p:cNvPr>
            <p:cNvSpPr/>
            <p:nvPr/>
          </p:nvSpPr>
          <p:spPr>
            <a:xfrm>
              <a:off x="-61522064" y="2098358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37554026-55CC-4C2B-EFEC-CD873288DA6C}"/>
                </a:ext>
              </a:extLst>
            </p:cNvPr>
            <p:cNvSpPr/>
            <p:nvPr/>
          </p:nvSpPr>
          <p:spPr>
            <a:xfrm>
              <a:off x="-58999359" y="2098358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7872C4E0-50B3-2A20-CB81-45288AE0102C}"/>
                </a:ext>
              </a:extLst>
            </p:cNvPr>
            <p:cNvSpPr/>
            <p:nvPr/>
          </p:nvSpPr>
          <p:spPr>
            <a:xfrm>
              <a:off x="-58553626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301A5500-FD33-9AD3-B9CD-42099165337A}"/>
                </a:ext>
              </a:extLst>
            </p:cNvPr>
            <p:cNvSpPr/>
            <p:nvPr/>
          </p:nvSpPr>
          <p:spPr>
            <a:xfrm>
              <a:off x="-59592918" y="189264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6A3F61DB-72CD-6093-CE23-3D4BC1A0D339}"/>
                </a:ext>
              </a:extLst>
            </p:cNvPr>
            <p:cNvSpPr/>
            <p:nvPr/>
          </p:nvSpPr>
          <p:spPr>
            <a:xfrm>
              <a:off x="-57663449" y="217547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E9D71ED9-2514-4CD2-F1A9-BBBA8F52E257}"/>
                </a:ext>
              </a:extLst>
            </p:cNvPr>
            <p:cNvSpPr/>
            <p:nvPr/>
          </p:nvSpPr>
          <p:spPr>
            <a:xfrm>
              <a:off x="-57811356" y="217545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163CE386-8FE8-D2D5-B0FE-E40B5FDC9A55}"/>
                </a:ext>
              </a:extLst>
            </p:cNvPr>
            <p:cNvSpPr/>
            <p:nvPr/>
          </p:nvSpPr>
          <p:spPr>
            <a:xfrm>
              <a:off x="-62264334" y="2304011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E467CACF-4DB1-056B-8D52-FA4D48134C93}"/>
                </a:ext>
              </a:extLst>
            </p:cNvPr>
            <p:cNvSpPr/>
            <p:nvPr/>
          </p:nvSpPr>
          <p:spPr>
            <a:xfrm>
              <a:off x="-57960390" y="209834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6272BCC2-9FFE-E97C-92B4-D82ABA2A3187}"/>
                </a:ext>
              </a:extLst>
            </p:cNvPr>
            <p:cNvSpPr/>
            <p:nvPr/>
          </p:nvSpPr>
          <p:spPr>
            <a:xfrm>
              <a:off x="-57514335" y="209833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CB802A71-5137-C4D5-BB3E-AA90968EAAE7}"/>
                </a:ext>
              </a:extLst>
            </p:cNvPr>
            <p:cNvSpPr/>
            <p:nvPr/>
          </p:nvSpPr>
          <p:spPr>
            <a:xfrm>
              <a:off x="-59592918" y="196976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2B7B61DB-0C4D-A314-1446-0D0E7D266883}"/>
                </a:ext>
              </a:extLst>
            </p:cNvPr>
            <p:cNvSpPr/>
            <p:nvPr/>
          </p:nvSpPr>
          <p:spPr>
            <a:xfrm>
              <a:off x="-56921259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AC96078C-FE4E-FA8A-92F1-9B74CA889222}"/>
                </a:ext>
              </a:extLst>
            </p:cNvPr>
            <p:cNvSpPr/>
            <p:nvPr/>
          </p:nvSpPr>
          <p:spPr>
            <a:xfrm>
              <a:off x="-58999198" y="217547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77B62D80-1AB1-836A-5B3D-059E0AE373DB}"/>
                </a:ext>
              </a:extLst>
            </p:cNvPr>
            <p:cNvSpPr/>
            <p:nvPr/>
          </p:nvSpPr>
          <p:spPr>
            <a:xfrm>
              <a:off x="-63675244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C33DD92C-A0D2-AA25-4F68-4328E97CF398}"/>
                </a:ext>
              </a:extLst>
            </p:cNvPr>
            <p:cNvSpPr/>
            <p:nvPr/>
          </p:nvSpPr>
          <p:spPr>
            <a:xfrm>
              <a:off x="-59221702" y="223973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C8E9A4D2-986D-5B06-F166-1F7611B6C598}"/>
                </a:ext>
              </a:extLst>
            </p:cNvPr>
            <p:cNvSpPr/>
            <p:nvPr/>
          </p:nvSpPr>
          <p:spPr>
            <a:xfrm>
              <a:off x="-63378143" y="211116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F266D696-8DD3-79C2-409B-AA282DC50C3C}"/>
                </a:ext>
              </a:extLst>
            </p:cNvPr>
            <p:cNvSpPr/>
            <p:nvPr/>
          </p:nvSpPr>
          <p:spPr>
            <a:xfrm>
              <a:off x="-63229189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FD00ECD3-D281-6739-0711-A460FCD14F1F}"/>
                </a:ext>
              </a:extLst>
            </p:cNvPr>
            <p:cNvSpPr/>
            <p:nvPr/>
          </p:nvSpPr>
          <p:spPr>
            <a:xfrm>
              <a:off x="-60186315" y="217545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FBF7BA04-8E01-C5B6-3036-91071DDF2CC2}"/>
                </a:ext>
              </a:extLst>
            </p:cNvPr>
            <p:cNvSpPr/>
            <p:nvPr/>
          </p:nvSpPr>
          <p:spPr>
            <a:xfrm>
              <a:off x="-60335188" y="217547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E51E0367-FA00-CF2D-E80C-31E21ECE02D7}"/>
                </a:ext>
              </a:extLst>
            </p:cNvPr>
            <p:cNvSpPr/>
            <p:nvPr/>
          </p:nvSpPr>
          <p:spPr>
            <a:xfrm>
              <a:off x="-62339254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9994EA16-BEEF-30BF-EECA-E199EB8E9286}"/>
                </a:ext>
              </a:extLst>
            </p:cNvPr>
            <p:cNvSpPr/>
            <p:nvPr/>
          </p:nvSpPr>
          <p:spPr>
            <a:xfrm>
              <a:off x="-58924842" y="1905514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F0BFDCB9-68D6-ADE1-BC89-C91C6B751680}"/>
                </a:ext>
              </a:extLst>
            </p:cNvPr>
            <p:cNvSpPr/>
            <p:nvPr/>
          </p:nvSpPr>
          <p:spPr>
            <a:xfrm>
              <a:off x="-58553707" y="196976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6950C0A6-ED47-2A82-EECA-476F929FFDD2}"/>
                </a:ext>
              </a:extLst>
            </p:cNvPr>
            <p:cNvSpPr/>
            <p:nvPr/>
          </p:nvSpPr>
          <p:spPr>
            <a:xfrm>
              <a:off x="-61893118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E598E073-22E6-F2D2-5848-DF612CC12243}"/>
                </a:ext>
              </a:extLst>
            </p:cNvPr>
            <p:cNvSpPr/>
            <p:nvPr/>
          </p:nvSpPr>
          <p:spPr>
            <a:xfrm>
              <a:off x="-58257088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0401104B-7536-4FA1-5EF9-AE3A86996BDB}"/>
                </a:ext>
              </a:extLst>
            </p:cNvPr>
            <p:cNvSpPr/>
            <p:nvPr/>
          </p:nvSpPr>
          <p:spPr>
            <a:xfrm>
              <a:off x="-61522386" y="217545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363F4D47-BEA3-F927-EA5F-5E70B961A788}"/>
                </a:ext>
              </a:extLst>
            </p:cNvPr>
            <p:cNvSpPr/>
            <p:nvPr/>
          </p:nvSpPr>
          <p:spPr>
            <a:xfrm>
              <a:off x="-58628546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36343C42-21CC-4802-33AF-1C69F7276556}"/>
                </a:ext>
              </a:extLst>
            </p:cNvPr>
            <p:cNvSpPr/>
            <p:nvPr/>
          </p:nvSpPr>
          <p:spPr>
            <a:xfrm>
              <a:off x="-61374319" y="2252574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2C6E8CCC-4EC8-2FD2-D790-0749F1459FD8}"/>
                </a:ext>
              </a:extLst>
            </p:cNvPr>
            <p:cNvSpPr/>
            <p:nvPr/>
          </p:nvSpPr>
          <p:spPr>
            <a:xfrm>
              <a:off x="-58182410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B7627B6A-C3AD-2449-AB6B-B87483E95681}"/>
                </a:ext>
              </a:extLst>
            </p:cNvPr>
            <p:cNvSpPr/>
            <p:nvPr/>
          </p:nvSpPr>
          <p:spPr>
            <a:xfrm>
              <a:off x="-57292475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735B3548-878F-DFAA-35E7-61C9486B415F}"/>
                </a:ext>
              </a:extLst>
            </p:cNvPr>
            <p:cNvSpPr/>
            <p:nvPr/>
          </p:nvSpPr>
          <p:spPr>
            <a:xfrm>
              <a:off x="-57143360" y="211116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A06AA15A-1D99-CB0D-ADEF-CC3A09344CA3}"/>
                </a:ext>
              </a:extLst>
            </p:cNvPr>
            <p:cNvSpPr/>
            <p:nvPr/>
          </p:nvSpPr>
          <p:spPr>
            <a:xfrm>
              <a:off x="-56846339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9B881DDD-99FC-A8B0-A77C-1140181D2086}"/>
                </a:ext>
              </a:extLst>
            </p:cNvPr>
            <p:cNvSpPr/>
            <p:nvPr/>
          </p:nvSpPr>
          <p:spPr>
            <a:xfrm>
              <a:off x="-62710228" y="217547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7C66A97F-DF00-20D4-F523-AA5249815EC6}"/>
                </a:ext>
              </a:extLst>
            </p:cNvPr>
            <p:cNvSpPr/>
            <p:nvPr/>
          </p:nvSpPr>
          <p:spPr>
            <a:xfrm>
              <a:off x="-62858135" y="217545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4D7311A6-F444-09C1-0AEF-E937D7526D75}"/>
                </a:ext>
              </a:extLst>
            </p:cNvPr>
            <p:cNvSpPr/>
            <p:nvPr/>
          </p:nvSpPr>
          <p:spPr>
            <a:xfrm>
              <a:off x="-63600244" y="21240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D06DD382-BA05-E85D-0500-E5C72D20D4B4}"/>
                </a:ext>
              </a:extLst>
            </p:cNvPr>
            <p:cNvSpPr/>
            <p:nvPr/>
          </p:nvSpPr>
          <p:spPr>
            <a:xfrm>
              <a:off x="-63303868" y="212402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9B0E11BD-2555-A3FA-8EF3-19C40D88BFF1}"/>
                </a:ext>
              </a:extLst>
            </p:cNvPr>
            <p:cNvSpPr/>
            <p:nvPr/>
          </p:nvSpPr>
          <p:spPr>
            <a:xfrm>
              <a:off x="-59592918" y="204690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0218D82D-364C-22B6-3637-81C59D83BA34}"/>
                </a:ext>
              </a:extLst>
            </p:cNvPr>
            <p:cNvSpPr/>
            <p:nvPr/>
          </p:nvSpPr>
          <p:spPr>
            <a:xfrm>
              <a:off x="-58924922" y="216260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CE6B0A49-E4EC-DE1B-F6F8-E0F95767D92D}"/>
                </a:ext>
              </a:extLst>
            </p:cNvPr>
            <p:cNvSpPr/>
            <p:nvPr/>
          </p:nvSpPr>
          <p:spPr>
            <a:xfrm>
              <a:off x="-61596742" y="216260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D257519E-A7F6-239F-0091-2C8584FF43B0}"/>
                </a:ext>
              </a:extLst>
            </p:cNvPr>
            <p:cNvSpPr/>
            <p:nvPr/>
          </p:nvSpPr>
          <p:spPr>
            <a:xfrm>
              <a:off x="-62635872" y="216262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35D820FD-39DF-DD70-148C-87E01E5CCFC0}"/>
                </a:ext>
              </a:extLst>
            </p:cNvPr>
            <p:cNvSpPr/>
            <p:nvPr/>
          </p:nvSpPr>
          <p:spPr>
            <a:xfrm>
              <a:off x="-62264495" y="212402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A9FB5D45-C90D-0877-889E-23A530035FBB}"/>
                </a:ext>
              </a:extLst>
            </p:cNvPr>
            <p:cNvSpPr/>
            <p:nvPr/>
          </p:nvSpPr>
          <p:spPr>
            <a:xfrm>
              <a:off x="-61967958" y="21240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55936A7F-7C84-2FA4-83CF-AEFE076272EC}"/>
                </a:ext>
              </a:extLst>
            </p:cNvPr>
            <p:cNvSpPr/>
            <p:nvPr/>
          </p:nvSpPr>
          <p:spPr>
            <a:xfrm>
              <a:off x="-59147104" y="2252574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D599E135-0B9B-372F-E9B3-C6ABFDEA8BCF}"/>
                </a:ext>
              </a:extLst>
            </p:cNvPr>
            <p:cNvSpPr/>
            <p:nvPr/>
          </p:nvSpPr>
          <p:spPr>
            <a:xfrm>
              <a:off x="-58553707" y="202127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AA10BFCA-C8C7-E82D-03A9-22E9F258498C}"/>
                </a:ext>
              </a:extLst>
            </p:cNvPr>
            <p:cNvSpPr/>
            <p:nvPr/>
          </p:nvSpPr>
          <p:spPr>
            <a:xfrm>
              <a:off x="-60928666" y="204690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A0110C17-5291-779B-4F5D-3987C31E224C}"/>
                </a:ext>
              </a:extLst>
            </p:cNvPr>
            <p:cNvSpPr/>
            <p:nvPr/>
          </p:nvSpPr>
          <p:spPr>
            <a:xfrm>
              <a:off x="-62264495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559916DD-506B-319C-2C2E-ADAF7BF4EAC8}"/>
                </a:ext>
              </a:extLst>
            </p:cNvPr>
            <p:cNvSpPr/>
            <p:nvPr/>
          </p:nvSpPr>
          <p:spPr>
            <a:xfrm>
              <a:off x="-58553465" y="21240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FA0327FD-AB7E-BD48-D3D9-530505C12E53}"/>
                </a:ext>
              </a:extLst>
            </p:cNvPr>
            <p:cNvSpPr/>
            <p:nvPr/>
          </p:nvSpPr>
          <p:spPr>
            <a:xfrm>
              <a:off x="-58257088" y="212402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82593ED6-E500-7C7E-8A63-BCA05602BF8E}"/>
                </a:ext>
              </a:extLst>
            </p:cNvPr>
            <p:cNvSpPr/>
            <p:nvPr/>
          </p:nvSpPr>
          <p:spPr>
            <a:xfrm>
              <a:off x="-58331283" y="2034055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25FB0E2B-1E4A-F35C-B914-27B6F56B0E3E}"/>
                </a:ext>
              </a:extLst>
            </p:cNvPr>
            <p:cNvSpPr/>
            <p:nvPr/>
          </p:nvSpPr>
          <p:spPr>
            <a:xfrm>
              <a:off x="-62190381" y="2034047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78D3F335-BF5F-F1C8-4913-9A6CD1B2D2F1}"/>
                </a:ext>
              </a:extLst>
            </p:cNvPr>
            <p:cNvSpPr/>
            <p:nvPr/>
          </p:nvSpPr>
          <p:spPr>
            <a:xfrm>
              <a:off x="-57217716" y="212402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703FD02D-EB53-973B-A583-A6FF463EDD54}"/>
                </a:ext>
              </a:extLst>
            </p:cNvPr>
            <p:cNvSpPr/>
            <p:nvPr/>
          </p:nvSpPr>
          <p:spPr>
            <a:xfrm>
              <a:off x="-59221702" y="2265367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D5D32A50-5C01-E56F-AD36-479F1025E9F8}"/>
                </a:ext>
              </a:extLst>
            </p:cNvPr>
            <p:cNvSpPr/>
            <p:nvPr/>
          </p:nvSpPr>
          <p:spPr>
            <a:xfrm>
              <a:off x="-56921259" y="21240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00D762EB-6DD5-9CE9-0068-EC5CFB47DAD4}"/>
                </a:ext>
              </a:extLst>
            </p:cNvPr>
            <p:cNvSpPr/>
            <p:nvPr/>
          </p:nvSpPr>
          <p:spPr>
            <a:xfrm>
              <a:off x="-61299882" y="2265367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7955EE20-E016-6D8E-BFB8-29C018D479B6}"/>
                </a:ext>
              </a:extLst>
            </p:cNvPr>
            <p:cNvSpPr/>
            <p:nvPr/>
          </p:nvSpPr>
          <p:spPr>
            <a:xfrm>
              <a:off x="-59667274" y="2034055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6A548CB5-FDE0-918E-FBB7-0367ADE16A6A}"/>
                </a:ext>
              </a:extLst>
            </p:cNvPr>
            <p:cNvSpPr/>
            <p:nvPr/>
          </p:nvSpPr>
          <p:spPr>
            <a:xfrm>
              <a:off x="-60854310" y="2034047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597ECBF4-B9E1-3B04-39F4-3690B49247F3}"/>
                </a:ext>
              </a:extLst>
            </p:cNvPr>
            <p:cNvSpPr/>
            <p:nvPr/>
          </p:nvSpPr>
          <p:spPr>
            <a:xfrm>
              <a:off x="-61003103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4A677979-F9B9-2616-D92B-78FB98E8DA99}"/>
                </a:ext>
              </a:extLst>
            </p:cNvPr>
            <p:cNvSpPr/>
            <p:nvPr/>
          </p:nvSpPr>
          <p:spPr>
            <a:xfrm>
              <a:off x="-60557048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89049C7A-7DC0-D5A0-A1F1-10624EDAF39E}"/>
                </a:ext>
              </a:extLst>
            </p:cNvPr>
            <p:cNvSpPr/>
            <p:nvPr/>
          </p:nvSpPr>
          <p:spPr>
            <a:xfrm>
              <a:off x="-60260671" y="2034023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6720E95F-F43B-7F49-AC39-2544676815A9}"/>
                </a:ext>
              </a:extLst>
            </p:cNvPr>
            <p:cNvSpPr/>
            <p:nvPr/>
          </p:nvSpPr>
          <p:spPr>
            <a:xfrm>
              <a:off x="-59964456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A0E5A966-1228-0F9C-D65E-F391F3F6DA71}"/>
                </a:ext>
              </a:extLst>
            </p:cNvPr>
            <p:cNvSpPr/>
            <p:nvPr/>
          </p:nvSpPr>
          <p:spPr>
            <a:xfrm>
              <a:off x="-61300204" y="2034031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7F53C668-3EDE-08AD-D880-D47C64BA2476}"/>
                </a:ext>
              </a:extLst>
            </p:cNvPr>
            <p:cNvSpPr/>
            <p:nvPr/>
          </p:nvSpPr>
          <p:spPr>
            <a:xfrm>
              <a:off x="-59518401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7E093108-BB6C-DA34-F89E-0E71D3ED9486}"/>
                </a:ext>
              </a:extLst>
            </p:cNvPr>
            <p:cNvSpPr/>
            <p:nvPr/>
          </p:nvSpPr>
          <p:spPr>
            <a:xfrm>
              <a:off x="-59221460" y="2034031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85BF6B6F-D901-5C8F-6509-21B0689F9654}"/>
                </a:ext>
              </a:extLst>
            </p:cNvPr>
            <p:cNvSpPr/>
            <p:nvPr/>
          </p:nvSpPr>
          <p:spPr>
            <a:xfrm>
              <a:off x="-61596259" y="203403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FFAAB722-9AD0-1AF8-51F9-9BA1D84F6FE1}"/>
                </a:ext>
              </a:extLst>
            </p:cNvPr>
            <p:cNvSpPr/>
            <p:nvPr/>
          </p:nvSpPr>
          <p:spPr>
            <a:xfrm>
              <a:off x="-58925245" y="203403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DD832FEA-ADCB-57D2-E85C-70DBC6315347}"/>
                </a:ext>
              </a:extLst>
            </p:cNvPr>
            <p:cNvSpPr/>
            <p:nvPr/>
          </p:nvSpPr>
          <p:spPr>
            <a:xfrm>
              <a:off x="-61596500" y="2265383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F976A3FF-5621-0FB2-D764-5CCB41098115}"/>
                </a:ext>
              </a:extLst>
            </p:cNvPr>
            <p:cNvSpPr/>
            <p:nvPr/>
          </p:nvSpPr>
          <p:spPr>
            <a:xfrm>
              <a:off x="-61893038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8E8B7B7D-DA0D-A9BF-419D-269D3FFEEA68}"/>
                </a:ext>
              </a:extLst>
            </p:cNvPr>
            <p:cNvSpPr/>
            <p:nvPr/>
          </p:nvSpPr>
          <p:spPr>
            <a:xfrm>
              <a:off x="-58628385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61B5F6DF-DF15-84EF-AD48-5B6038B30075}"/>
                </a:ext>
              </a:extLst>
            </p:cNvPr>
            <p:cNvSpPr/>
            <p:nvPr/>
          </p:nvSpPr>
          <p:spPr>
            <a:xfrm>
              <a:off x="-62339174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2996E974-82D4-CC54-332F-0E51D92D3B0D}"/>
                </a:ext>
              </a:extLst>
            </p:cNvPr>
            <p:cNvSpPr/>
            <p:nvPr/>
          </p:nvSpPr>
          <p:spPr>
            <a:xfrm>
              <a:off x="-58182330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51180C57-3B9A-D1E9-AAD6-E35BDA27638B}"/>
                </a:ext>
              </a:extLst>
            </p:cNvPr>
            <p:cNvSpPr/>
            <p:nvPr/>
          </p:nvSpPr>
          <p:spPr>
            <a:xfrm>
              <a:off x="-62635953" y="203403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F1796D32-C5B2-8361-9484-9BFCB7728987}"/>
                </a:ext>
              </a:extLst>
            </p:cNvPr>
            <p:cNvSpPr/>
            <p:nvPr/>
          </p:nvSpPr>
          <p:spPr>
            <a:xfrm>
              <a:off x="-62932249" y="203403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0E0694FB-86A7-7447-674C-E404D0E4CED8}"/>
                </a:ext>
              </a:extLst>
            </p:cNvPr>
            <p:cNvSpPr/>
            <p:nvPr/>
          </p:nvSpPr>
          <p:spPr>
            <a:xfrm>
              <a:off x="-58256927" y="202127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D70806F2-ABCC-7F24-85E1-D1CA76F29994}"/>
                </a:ext>
              </a:extLst>
            </p:cNvPr>
            <p:cNvSpPr/>
            <p:nvPr/>
          </p:nvSpPr>
          <p:spPr>
            <a:xfrm>
              <a:off x="-62635711" y="2265383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9FC1513C-0EBE-2DE7-36A6-B599FC143233}"/>
                </a:ext>
              </a:extLst>
            </p:cNvPr>
            <p:cNvSpPr/>
            <p:nvPr/>
          </p:nvSpPr>
          <p:spPr>
            <a:xfrm>
              <a:off x="-61967716" y="202127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96CB0415-6180-62D9-8F1A-49690BE05C33}"/>
                </a:ext>
              </a:extLst>
            </p:cNvPr>
            <p:cNvSpPr/>
            <p:nvPr/>
          </p:nvSpPr>
          <p:spPr>
            <a:xfrm>
              <a:off x="-62264495" y="202127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2CA5B29C-B52D-A396-782C-738E33FF23C7}"/>
                </a:ext>
              </a:extLst>
            </p:cNvPr>
            <p:cNvSpPr/>
            <p:nvPr/>
          </p:nvSpPr>
          <p:spPr>
            <a:xfrm>
              <a:off x="-58256927" y="194414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38475487-21FD-6502-67B0-13351D2E1D8E}"/>
                </a:ext>
              </a:extLst>
            </p:cNvPr>
            <p:cNvSpPr/>
            <p:nvPr/>
          </p:nvSpPr>
          <p:spPr>
            <a:xfrm>
              <a:off x="-63303948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250DAE97-8A5E-815C-AF48-73F7E3C01379}"/>
                </a:ext>
              </a:extLst>
            </p:cNvPr>
            <p:cNvSpPr/>
            <p:nvPr/>
          </p:nvSpPr>
          <p:spPr>
            <a:xfrm>
              <a:off x="-63007088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51188849-712E-F1A5-2479-02D03C7F81FA}"/>
                </a:ext>
              </a:extLst>
            </p:cNvPr>
            <p:cNvSpPr/>
            <p:nvPr/>
          </p:nvSpPr>
          <p:spPr>
            <a:xfrm>
              <a:off x="-62561114" y="217545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31C93E46-17E0-FF85-A004-FCF86595766A}"/>
                </a:ext>
              </a:extLst>
            </p:cNvPr>
            <p:cNvSpPr/>
            <p:nvPr/>
          </p:nvSpPr>
          <p:spPr>
            <a:xfrm>
              <a:off x="-62264254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F5B85F95-7B13-2E34-EF32-996A2FC415DD}"/>
                </a:ext>
              </a:extLst>
            </p:cNvPr>
            <p:cNvSpPr/>
            <p:nvPr/>
          </p:nvSpPr>
          <p:spPr>
            <a:xfrm>
              <a:off x="-58256927" y="1969785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B22F3474-4714-699D-8546-B268ED49EBC6}"/>
                </a:ext>
              </a:extLst>
            </p:cNvPr>
            <p:cNvSpPr/>
            <p:nvPr/>
          </p:nvSpPr>
          <p:spPr>
            <a:xfrm>
              <a:off x="-57589254" y="211115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8A9FA0AE-99A1-A5BB-09FA-CA96F7779048}"/>
                </a:ext>
              </a:extLst>
            </p:cNvPr>
            <p:cNvSpPr/>
            <p:nvPr/>
          </p:nvSpPr>
          <p:spPr>
            <a:xfrm>
              <a:off x="-57885550" y="211115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1AA49041-C50E-0DBD-1AB9-9FD11DB78361}"/>
                </a:ext>
              </a:extLst>
            </p:cNvPr>
            <p:cNvSpPr/>
            <p:nvPr/>
          </p:nvSpPr>
          <p:spPr>
            <a:xfrm>
              <a:off x="-61967958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D6848F92-F895-E400-F5B8-02C0ADC6AF9E}"/>
                </a:ext>
              </a:extLst>
            </p:cNvPr>
            <p:cNvSpPr/>
            <p:nvPr/>
          </p:nvSpPr>
          <p:spPr>
            <a:xfrm>
              <a:off x="-61671017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90F93FE3-4222-76E4-7DDC-BB61C3605E44}"/>
                </a:ext>
              </a:extLst>
            </p:cNvPr>
            <p:cNvSpPr/>
            <p:nvPr/>
          </p:nvSpPr>
          <p:spPr>
            <a:xfrm>
              <a:off x="-61225043" y="2329669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A7E4A420-ACF4-D792-05BB-4D141B19334C}"/>
                </a:ext>
              </a:extLst>
            </p:cNvPr>
            <p:cNvSpPr/>
            <p:nvPr/>
          </p:nvSpPr>
          <p:spPr>
            <a:xfrm>
              <a:off x="-61225043" y="217545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556FEEF6-BC1D-EC93-F11D-D5BDA0A7D3D9}"/>
                </a:ext>
              </a:extLst>
            </p:cNvPr>
            <p:cNvSpPr/>
            <p:nvPr/>
          </p:nvSpPr>
          <p:spPr>
            <a:xfrm>
              <a:off x="-60260671" y="211115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68413C25-D10C-24FF-CFC2-A89EEB2D6BF6}"/>
                </a:ext>
              </a:extLst>
            </p:cNvPr>
            <p:cNvSpPr/>
            <p:nvPr/>
          </p:nvSpPr>
          <p:spPr>
            <a:xfrm>
              <a:off x="-61968199" y="2252558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40E35E9D-BE11-34E6-88A9-3923F981A4E8}"/>
                </a:ext>
              </a:extLst>
            </p:cNvPr>
            <p:cNvSpPr/>
            <p:nvPr/>
          </p:nvSpPr>
          <p:spPr>
            <a:xfrm>
              <a:off x="-62264012" y="2252558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4244AF97-4254-001C-FACB-677687FB68F4}"/>
                </a:ext>
              </a:extLst>
            </p:cNvPr>
            <p:cNvSpPr/>
            <p:nvPr/>
          </p:nvSpPr>
          <p:spPr>
            <a:xfrm>
              <a:off x="-62636195" y="1956960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85E430CD-B863-AAFB-8758-55FB457ED7AE}"/>
                </a:ext>
              </a:extLst>
            </p:cNvPr>
            <p:cNvSpPr/>
            <p:nvPr/>
          </p:nvSpPr>
          <p:spPr>
            <a:xfrm>
              <a:off x="-62636033" y="211115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43F7C197-0923-E69B-0A33-254536A75AE7}"/>
                </a:ext>
              </a:extLst>
            </p:cNvPr>
            <p:cNvSpPr/>
            <p:nvPr/>
          </p:nvSpPr>
          <p:spPr>
            <a:xfrm>
              <a:off x="-62932329" y="211115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E1576AB3-DAFB-5820-770F-8990D01FE69E}"/>
                </a:ext>
              </a:extLst>
            </p:cNvPr>
            <p:cNvSpPr/>
            <p:nvPr/>
          </p:nvSpPr>
          <p:spPr>
            <a:xfrm>
              <a:off x="-58925003" y="2239741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BB2638C5-66E5-5F99-8E67-924D8D292E92}"/>
                </a:ext>
              </a:extLst>
            </p:cNvPr>
            <p:cNvSpPr/>
            <p:nvPr/>
          </p:nvSpPr>
          <p:spPr>
            <a:xfrm>
              <a:off x="-61300204" y="1956960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131354FA-6032-4B65-FA42-A6D885AD9BAF}"/>
                </a:ext>
              </a:extLst>
            </p:cNvPr>
            <p:cNvSpPr/>
            <p:nvPr/>
          </p:nvSpPr>
          <p:spPr>
            <a:xfrm>
              <a:off x="-59296299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07B52D9F-38CB-C465-FA3A-E3A432954C81}"/>
                </a:ext>
              </a:extLst>
            </p:cNvPr>
            <p:cNvSpPr/>
            <p:nvPr/>
          </p:nvSpPr>
          <p:spPr>
            <a:xfrm>
              <a:off x="-58850325" y="217545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4F594C78-4BCA-8E8A-6258-DBFDE7E7DD3A}"/>
                </a:ext>
              </a:extLst>
            </p:cNvPr>
            <p:cNvSpPr/>
            <p:nvPr/>
          </p:nvSpPr>
          <p:spPr>
            <a:xfrm>
              <a:off x="-59221299" y="1956960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A95499CA-37F5-C9C7-2474-1BCD34907905}"/>
                </a:ext>
              </a:extLst>
            </p:cNvPr>
            <p:cNvSpPr/>
            <p:nvPr/>
          </p:nvSpPr>
          <p:spPr>
            <a:xfrm>
              <a:off x="-58553545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66C33024-8D1F-FF13-1FC5-E401792E961C}"/>
                </a:ext>
              </a:extLst>
            </p:cNvPr>
            <p:cNvSpPr/>
            <p:nvPr/>
          </p:nvSpPr>
          <p:spPr>
            <a:xfrm>
              <a:off x="-58257169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0288005D-6A8E-7333-758E-FFD03923E58F}"/>
                </a:ext>
              </a:extLst>
            </p:cNvPr>
            <p:cNvSpPr/>
            <p:nvPr/>
          </p:nvSpPr>
          <p:spPr>
            <a:xfrm>
              <a:off x="-57960309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5D8795BB-FBDE-F0DF-FE12-64215EB66D64}"/>
                </a:ext>
              </a:extLst>
            </p:cNvPr>
            <p:cNvSpPr/>
            <p:nvPr/>
          </p:nvSpPr>
          <p:spPr>
            <a:xfrm>
              <a:off x="-57514335" y="217545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BA7EE1F0-A178-9955-3D15-3B5E64E86FF0}"/>
                </a:ext>
              </a:extLst>
            </p:cNvPr>
            <p:cNvSpPr/>
            <p:nvPr/>
          </p:nvSpPr>
          <p:spPr>
            <a:xfrm>
              <a:off x="-58257330" y="209836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E76FD7E3-B504-CCBD-594C-4ECB29420E03}"/>
                </a:ext>
              </a:extLst>
            </p:cNvPr>
            <p:cNvSpPr/>
            <p:nvPr/>
          </p:nvSpPr>
          <p:spPr>
            <a:xfrm>
              <a:off x="-57217475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F7D1267C-C07D-1E43-403C-9FB2F147D585}"/>
                </a:ext>
              </a:extLst>
            </p:cNvPr>
            <p:cNvSpPr/>
            <p:nvPr/>
          </p:nvSpPr>
          <p:spPr>
            <a:xfrm>
              <a:off x="-62264495" y="1969785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7B757135-F688-0E72-380D-CAB1696E9AAF}"/>
                </a:ext>
              </a:extLst>
            </p:cNvPr>
            <p:cNvSpPr/>
            <p:nvPr/>
          </p:nvSpPr>
          <p:spPr>
            <a:xfrm>
              <a:off x="-62635711" y="2239741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F0ADE766-D571-D110-C40C-3DBBFC51E978}"/>
                </a:ext>
              </a:extLst>
            </p:cNvPr>
            <p:cNvSpPr/>
            <p:nvPr/>
          </p:nvSpPr>
          <p:spPr>
            <a:xfrm>
              <a:off x="-59592756" y="2098374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FA3062DA-87B9-560E-41F7-4410ACBAC44B}"/>
                </a:ext>
              </a:extLst>
            </p:cNvPr>
            <p:cNvSpPr/>
            <p:nvPr/>
          </p:nvSpPr>
          <p:spPr>
            <a:xfrm>
              <a:off x="-60928747" y="2098374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AF1DCEE1-AD77-91A3-E3A3-27CE1CF82C26}"/>
                </a:ext>
              </a:extLst>
            </p:cNvPr>
            <p:cNvSpPr/>
            <p:nvPr/>
          </p:nvSpPr>
          <p:spPr>
            <a:xfrm>
              <a:off x="-62932571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367C114E-1581-2726-FBBD-55D6E666F044}"/>
                </a:ext>
              </a:extLst>
            </p:cNvPr>
            <p:cNvSpPr/>
            <p:nvPr/>
          </p:nvSpPr>
          <p:spPr>
            <a:xfrm>
              <a:off x="-62635711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71CE5841-7D54-7BB7-4D13-8A174038BDF7}"/>
                </a:ext>
              </a:extLst>
            </p:cNvPr>
            <p:cNvSpPr/>
            <p:nvPr/>
          </p:nvSpPr>
          <p:spPr>
            <a:xfrm>
              <a:off x="-61596500" y="2239741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E08D0563-BE85-4F73-6B26-1D728160D437}"/>
                </a:ext>
              </a:extLst>
            </p:cNvPr>
            <p:cNvSpPr/>
            <p:nvPr/>
          </p:nvSpPr>
          <p:spPr>
            <a:xfrm>
              <a:off x="-61596500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6804308B-8E50-1FEA-2AF6-5D8C746B8BEF}"/>
                </a:ext>
              </a:extLst>
            </p:cNvPr>
            <p:cNvSpPr/>
            <p:nvPr/>
          </p:nvSpPr>
          <p:spPr>
            <a:xfrm>
              <a:off x="-62264334" y="209836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19176CA2-0B33-03CE-C4C8-377155CE9146}"/>
                </a:ext>
              </a:extLst>
            </p:cNvPr>
            <p:cNvSpPr/>
            <p:nvPr/>
          </p:nvSpPr>
          <p:spPr>
            <a:xfrm>
              <a:off x="-58925003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301DB3C4-5E86-C9FB-1CFA-03944F70E762}"/>
                </a:ext>
              </a:extLst>
            </p:cNvPr>
            <p:cNvSpPr/>
            <p:nvPr/>
          </p:nvSpPr>
          <p:spPr>
            <a:xfrm>
              <a:off x="-57885792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20142EB1-3951-7601-7B8B-FA959B0ED307}"/>
                </a:ext>
              </a:extLst>
            </p:cNvPr>
            <p:cNvSpPr/>
            <p:nvPr/>
          </p:nvSpPr>
          <p:spPr>
            <a:xfrm>
              <a:off x="-61596500" y="2316877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8DE03BF2-65F1-7C0D-D1F3-F40EB9D44FEF}"/>
                </a:ext>
              </a:extLst>
            </p:cNvPr>
            <p:cNvSpPr/>
            <p:nvPr/>
          </p:nvSpPr>
          <p:spPr>
            <a:xfrm>
              <a:off x="-57588932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59EEB574-9161-C944-C3A3-CAC0F8A0B1FD}"/>
                </a:ext>
              </a:extLst>
            </p:cNvPr>
            <p:cNvSpPr/>
            <p:nvPr/>
          </p:nvSpPr>
          <p:spPr>
            <a:xfrm>
              <a:off x="-62264495" y="194414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95D51736-B626-DEBE-908E-9B7A1A7D0EF4}"/>
                </a:ext>
              </a:extLst>
            </p:cNvPr>
            <p:cNvSpPr/>
            <p:nvPr/>
          </p:nvSpPr>
          <p:spPr>
            <a:xfrm>
              <a:off x="-56921179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63B27F58-4055-299D-FE08-C00FF5DB43A2}"/>
                </a:ext>
              </a:extLst>
            </p:cNvPr>
            <p:cNvSpPr/>
            <p:nvPr/>
          </p:nvSpPr>
          <p:spPr>
            <a:xfrm>
              <a:off x="-59889052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5189B690-3EC7-91B2-D6D8-DCA5B6F7CCBD}"/>
                </a:ext>
              </a:extLst>
            </p:cNvPr>
            <p:cNvSpPr/>
            <p:nvPr/>
          </p:nvSpPr>
          <p:spPr>
            <a:xfrm>
              <a:off x="-60632209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3FEE8FA5-0CDE-BCD7-D29C-C9FFBFA67F59}"/>
                </a:ext>
              </a:extLst>
            </p:cNvPr>
            <p:cNvSpPr/>
            <p:nvPr/>
          </p:nvSpPr>
          <p:spPr>
            <a:xfrm>
              <a:off x="-63600244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7464BF86-8A2D-6F8F-A5DF-27F7B52652CE}"/>
                </a:ext>
              </a:extLst>
            </p:cNvPr>
            <p:cNvSpPr/>
            <p:nvPr/>
          </p:nvSpPr>
          <p:spPr>
            <a:xfrm>
              <a:off x="-63303545" y="2098390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033DC27F-5792-CC3E-1B74-AD89580FF056}"/>
                </a:ext>
              </a:extLst>
            </p:cNvPr>
            <p:cNvSpPr/>
            <p:nvPr/>
          </p:nvSpPr>
          <p:spPr>
            <a:xfrm>
              <a:off x="-59221138" y="1879872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0C1A5A62-D8B7-69AB-88F1-C6BF6B561580}"/>
                </a:ext>
              </a:extLst>
            </p:cNvPr>
            <p:cNvSpPr/>
            <p:nvPr/>
          </p:nvSpPr>
          <p:spPr>
            <a:xfrm>
              <a:off x="-61968038" y="2329677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821C711D-8F94-3C0A-7BDD-4568F231B389}"/>
                </a:ext>
              </a:extLst>
            </p:cNvPr>
            <p:cNvSpPr/>
            <p:nvPr/>
          </p:nvSpPr>
          <p:spPr>
            <a:xfrm>
              <a:off x="-57217555" y="2098390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09919DAC-62CD-3B6E-0C19-D334459310FD}"/>
                </a:ext>
              </a:extLst>
            </p:cNvPr>
            <p:cNvSpPr/>
            <p:nvPr/>
          </p:nvSpPr>
          <p:spPr>
            <a:xfrm>
              <a:off x="-58924842" y="2111167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89B7E5EE-54C2-335A-F3E9-9615E4C1E72D}"/>
                </a:ext>
              </a:extLst>
            </p:cNvPr>
            <p:cNvSpPr/>
            <p:nvPr/>
          </p:nvSpPr>
          <p:spPr>
            <a:xfrm>
              <a:off x="-61596339" y="2111167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18" name="Groupe 1117">
            <a:extLst>
              <a:ext uri="{FF2B5EF4-FFF2-40B4-BE49-F238E27FC236}">
                <a16:creationId xmlns:a16="http://schemas.microsoft.com/office/drawing/2014/main" id="{94447872-1C99-3F55-9F2C-9997407B5FC6}"/>
              </a:ext>
            </a:extLst>
          </p:cNvPr>
          <p:cNvGrpSpPr/>
          <p:nvPr/>
        </p:nvGrpSpPr>
        <p:grpSpPr>
          <a:xfrm>
            <a:off x="6960445" y="2731305"/>
            <a:ext cx="1127760" cy="1127760"/>
            <a:chOff x="-2663056" y="2865120"/>
            <a:chExt cx="1127760" cy="1127760"/>
          </a:xfrm>
        </p:grpSpPr>
        <p:grpSp>
          <p:nvGrpSpPr>
            <p:cNvPr id="1119" name="Graphique 385">
              <a:extLst>
                <a:ext uri="{FF2B5EF4-FFF2-40B4-BE49-F238E27FC236}">
                  <a16:creationId xmlns:a16="http://schemas.microsoft.com/office/drawing/2014/main" id="{342D23FD-E58B-EE5F-20BE-975C82F44C0B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121" name="Ellipse 1120">
                <a:extLst>
                  <a:ext uri="{FF2B5EF4-FFF2-40B4-BE49-F238E27FC236}">
                    <a16:creationId xmlns:a16="http://schemas.microsoft.com/office/drawing/2014/main" id="{2EFAD52E-A642-BE4A-5A44-E9B1ED9B586C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2" name="Ellipse 1121">
                <a:extLst>
                  <a:ext uri="{FF2B5EF4-FFF2-40B4-BE49-F238E27FC236}">
                    <a16:creationId xmlns:a16="http://schemas.microsoft.com/office/drawing/2014/main" id="{605FF774-8B9E-BAB7-2D4F-5015A7532357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20" name="ZoneTexte 1119">
              <a:extLst>
                <a:ext uri="{FF2B5EF4-FFF2-40B4-BE49-F238E27FC236}">
                  <a16:creationId xmlns:a16="http://schemas.microsoft.com/office/drawing/2014/main" id="{FE9E518C-2A87-D2CC-8934-4B4AE7AA4FEB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123" name="Groupe 1122">
            <a:extLst>
              <a:ext uri="{FF2B5EF4-FFF2-40B4-BE49-F238E27FC236}">
                <a16:creationId xmlns:a16="http://schemas.microsoft.com/office/drawing/2014/main" id="{00630E46-0FFB-7FB4-7DDB-0FEA40B4CEB5}"/>
              </a:ext>
            </a:extLst>
          </p:cNvPr>
          <p:cNvGrpSpPr/>
          <p:nvPr/>
        </p:nvGrpSpPr>
        <p:grpSpPr>
          <a:xfrm>
            <a:off x="4762160" y="1790689"/>
            <a:ext cx="886171" cy="886171"/>
            <a:chOff x="-2196201" y="4165899"/>
            <a:chExt cx="886171" cy="886171"/>
          </a:xfrm>
        </p:grpSpPr>
        <p:grpSp>
          <p:nvGrpSpPr>
            <p:cNvPr id="1124" name="Graphique 385">
              <a:extLst>
                <a:ext uri="{FF2B5EF4-FFF2-40B4-BE49-F238E27FC236}">
                  <a16:creationId xmlns:a16="http://schemas.microsoft.com/office/drawing/2014/main" id="{B6AC7C06-84F8-585C-E1F6-4652483D4A89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1126" name="Ellipse 1125">
                <a:extLst>
                  <a:ext uri="{FF2B5EF4-FFF2-40B4-BE49-F238E27FC236}">
                    <a16:creationId xmlns:a16="http://schemas.microsoft.com/office/drawing/2014/main" id="{F92F6080-E078-B589-AA6E-8DD40878CA95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7" name="Ellipse 1126">
                <a:extLst>
                  <a:ext uri="{FF2B5EF4-FFF2-40B4-BE49-F238E27FC236}">
                    <a16:creationId xmlns:a16="http://schemas.microsoft.com/office/drawing/2014/main" id="{5C38FD20-78BE-6E40-B081-F811FAA27F6A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25" name="ZoneTexte 1124">
              <a:extLst>
                <a:ext uri="{FF2B5EF4-FFF2-40B4-BE49-F238E27FC236}">
                  <a16:creationId xmlns:a16="http://schemas.microsoft.com/office/drawing/2014/main" id="{8B164BF2-2B1A-EC4D-6D54-FDCB9D695A80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128" name="Groupe 1127">
            <a:extLst>
              <a:ext uri="{FF2B5EF4-FFF2-40B4-BE49-F238E27FC236}">
                <a16:creationId xmlns:a16="http://schemas.microsoft.com/office/drawing/2014/main" id="{48501D62-8DF4-5BBF-CF2D-10EE9BAF90E2}"/>
              </a:ext>
            </a:extLst>
          </p:cNvPr>
          <p:cNvGrpSpPr/>
          <p:nvPr/>
        </p:nvGrpSpPr>
        <p:grpSpPr>
          <a:xfrm>
            <a:off x="8611529" y="3429000"/>
            <a:ext cx="642158" cy="642158"/>
            <a:chOff x="-4110358" y="5865997"/>
            <a:chExt cx="642158" cy="642158"/>
          </a:xfrm>
        </p:grpSpPr>
        <p:grpSp>
          <p:nvGrpSpPr>
            <p:cNvPr id="1129" name="Graphique 385">
              <a:extLst>
                <a:ext uri="{FF2B5EF4-FFF2-40B4-BE49-F238E27FC236}">
                  <a16:creationId xmlns:a16="http://schemas.microsoft.com/office/drawing/2014/main" id="{A8058A20-43DA-F585-4247-9D66E8B25781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1131" name="Ellipse 1130">
                <a:extLst>
                  <a:ext uri="{FF2B5EF4-FFF2-40B4-BE49-F238E27FC236}">
                    <a16:creationId xmlns:a16="http://schemas.microsoft.com/office/drawing/2014/main" id="{3B6A77A0-8658-2ADB-F138-BD5331AC4C75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2" name="Ellipse 1131">
                <a:extLst>
                  <a:ext uri="{FF2B5EF4-FFF2-40B4-BE49-F238E27FC236}">
                    <a16:creationId xmlns:a16="http://schemas.microsoft.com/office/drawing/2014/main" id="{48648B2C-B60C-4E02-2593-EFB9326DBC94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30" name="ZoneTexte 1129">
              <a:extLst>
                <a:ext uri="{FF2B5EF4-FFF2-40B4-BE49-F238E27FC236}">
                  <a16:creationId xmlns:a16="http://schemas.microsoft.com/office/drawing/2014/main" id="{0EB0AAE1-C838-5C87-9ABD-D23335798F64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133" name="Forme libre 1132">
            <a:extLst>
              <a:ext uri="{FF2B5EF4-FFF2-40B4-BE49-F238E27FC236}">
                <a16:creationId xmlns:a16="http://schemas.microsoft.com/office/drawing/2014/main" id="{2F40A61F-A136-26A6-D3EB-E385A30F0D4F}"/>
              </a:ext>
            </a:extLst>
          </p:cNvPr>
          <p:cNvSpPr/>
          <p:nvPr/>
        </p:nvSpPr>
        <p:spPr>
          <a:xfrm>
            <a:off x="9224146" y="126366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34" name="Group 46">
            <a:extLst>
              <a:ext uri="{FF2B5EF4-FFF2-40B4-BE49-F238E27FC236}">
                <a16:creationId xmlns:a16="http://schemas.microsoft.com/office/drawing/2014/main" id="{EFE48E3E-6431-4409-4FCE-D3A69C5043D9}"/>
              </a:ext>
            </a:extLst>
          </p:cNvPr>
          <p:cNvGrpSpPr/>
          <p:nvPr/>
        </p:nvGrpSpPr>
        <p:grpSpPr>
          <a:xfrm>
            <a:off x="9791011" y="1345616"/>
            <a:ext cx="1691640" cy="1013154"/>
            <a:chOff x="9636390" y="4480994"/>
            <a:chExt cx="1691640" cy="1013154"/>
          </a:xfrm>
        </p:grpSpPr>
        <p:sp>
          <p:nvSpPr>
            <p:cNvPr id="1135" name="TextBox 36">
              <a:extLst>
                <a:ext uri="{FF2B5EF4-FFF2-40B4-BE49-F238E27FC236}">
                  <a16:creationId xmlns:a16="http://schemas.microsoft.com/office/drawing/2014/main" id="{FB4C1DB7-B787-562F-AC60-FA784F52EB7C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6" name="TextBox 37">
              <a:extLst>
                <a:ext uri="{FF2B5EF4-FFF2-40B4-BE49-F238E27FC236}">
                  <a16:creationId xmlns:a16="http://schemas.microsoft.com/office/drawing/2014/main" id="{530F5453-13DC-06EC-7E90-85268C30754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137" name="Forme libre 1136">
            <a:extLst>
              <a:ext uri="{FF2B5EF4-FFF2-40B4-BE49-F238E27FC236}">
                <a16:creationId xmlns:a16="http://schemas.microsoft.com/office/drawing/2014/main" id="{871775A9-4B8F-EF92-87A6-680A3F791CA1}"/>
              </a:ext>
            </a:extLst>
          </p:cNvPr>
          <p:cNvSpPr/>
          <p:nvPr/>
        </p:nvSpPr>
        <p:spPr>
          <a:xfrm>
            <a:off x="7761792" y="502001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38" name="Group 46">
            <a:extLst>
              <a:ext uri="{FF2B5EF4-FFF2-40B4-BE49-F238E27FC236}">
                <a16:creationId xmlns:a16="http://schemas.microsoft.com/office/drawing/2014/main" id="{DF94192E-8270-F5E9-7142-15DC674DE337}"/>
              </a:ext>
            </a:extLst>
          </p:cNvPr>
          <p:cNvGrpSpPr/>
          <p:nvPr/>
        </p:nvGrpSpPr>
        <p:grpSpPr>
          <a:xfrm>
            <a:off x="8328657" y="5101965"/>
            <a:ext cx="1691640" cy="1013154"/>
            <a:chOff x="9636390" y="4480994"/>
            <a:chExt cx="1691640" cy="1013154"/>
          </a:xfrm>
        </p:grpSpPr>
        <p:sp>
          <p:nvSpPr>
            <p:cNvPr id="1139" name="TextBox 36">
              <a:extLst>
                <a:ext uri="{FF2B5EF4-FFF2-40B4-BE49-F238E27FC236}">
                  <a16:creationId xmlns:a16="http://schemas.microsoft.com/office/drawing/2014/main" id="{CC6961A0-F224-2667-D743-B3A0E3D3D35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40" name="TextBox 37">
              <a:extLst>
                <a:ext uri="{FF2B5EF4-FFF2-40B4-BE49-F238E27FC236}">
                  <a16:creationId xmlns:a16="http://schemas.microsoft.com/office/drawing/2014/main" id="{FB910B65-D4FA-89C2-DDB9-B9E771BE4E4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141" name="Forme libre 1140">
            <a:extLst>
              <a:ext uri="{FF2B5EF4-FFF2-40B4-BE49-F238E27FC236}">
                <a16:creationId xmlns:a16="http://schemas.microsoft.com/office/drawing/2014/main" id="{9DE57FE0-F899-1972-A3B7-371DD4195952}"/>
              </a:ext>
            </a:extLst>
          </p:cNvPr>
          <p:cNvSpPr/>
          <p:nvPr/>
        </p:nvSpPr>
        <p:spPr>
          <a:xfrm>
            <a:off x="709349" y="1505907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42" name="Group 46">
            <a:extLst>
              <a:ext uri="{FF2B5EF4-FFF2-40B4-BE49-F238E27FC236}">
                <a16:creationId xmlns:a16="http://schemas.microsoft.com/office/drawing/2014/main" id="{AC8A69C1-674E-881A-3201-7E4D9E61A2CB}"/>
              </a:ext>
            </a:extLst>
          </p:cNvPr>
          <p:cNvGrpSpPr/>
          <p:nvPr/>
        </p:nvGrpSpPr>
        <p:grpSpPr>
          <a:xfrm>
            <a:off x="1276214" y="1587854"/>
            <a:ext cx="1691640" cy="1013154"/>
            <a:chOff x="9636390" y="4480994"/>
            <a:chExt cx="1691640" cy="1013154"/>
          </a:xfrm>
        </p:grpSpPr>
        <p:sp>
          <p:nvSpPr>
            <p:cNvPr id="1143" name="TextBox 36">
              <a:extLst>
                <a:ext uri="{FF2B5EF4-FFF2-40B4-BE49-F238E27FC236}">
                  <a16:creationId xmlns:a16="http://schemas.microsoft.com/office/drawing/2014/main" id="{728C94FB-4FF8-B493-CEBE-34828A5B2D8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4" name="TextBox 37">
              <a:extLst>
                <a:ext uri="{FF2B5EF4-FFF2-40B4-BE49-F238E27FC236}">
                  <a16:creationId xmlns:a16="http://schemas.microsoft.com/office/drawing/2014/main" id="{C32BA96B-D028-9745-46EE-ABF30A45DE4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158" name="Group 1157">
            <a:extLst>
              <a:ext uri="{FF2B5EF4-FFF2-40B4-BE49-F238E27FC236}">
                <a16:creationId xmlns:a16="http://schemas.microsoft.com/office/drawing/2014/main" id="{66E8A686-F4A7-C435-3F83-BEE2BF835871}"/>
              </a:ext>
            </a:extLst>
          </p:cNvPr>
          <p:cNvGrpSpPr/>
          <p:nvPr/>
        </p:nvGrpSpPr>
        <p:grpSpPr>
          <a:xfrm flipH="1" flipV="1">
            <a:off x="9364959" y="3094238"/>
            <a:ext cx="1773936" cy="2231136"/>
            <a:chOff x="2877405" y="1690646"/>
            <a:chExt cx="1770957" cy="2228158"/>
          </a:xfrm>
        </p:grpSpPr>
        <p:sp>
          <p:nvSpPr>
            <p:cNvPr id="1159" name="Arc 1158">
              <a:extLst>
                <a:ext uri="{FF2B5EF4-FFF2-40B4-BE49-F238E27FC236}">
                  <a16:creationId xmlns:a16="http://schemas.microsoft.com/office/drawing/2014/main" id="{A9DE6AFF-64C1-55F5-0B3D-7C1397A7A7FE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60" name="Graphique 596" descr="Airplane avec un remplissage uni">
              <a:extLst>
                <a:ext uri="{FF2B5EF4-FFF2-40B4-BE49-F238E27FC236}">
                  <a16:creationId xmlns:a16="http://schemas.microsoft.com/office/drawing/2014/main" id="{B8D2DAB5-F686-95F4-F32F-8363AFDC2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1930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AAD1E-F2C1-115D-0C84-EAD3C34BA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2577-63B6-DAE6-7801-414E73163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Switzerland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39FB9B0E-90C0-09B3-6D40-2073CFC4A6B5}"/>
              </a:ext>
            </a:extLst>
          </p:cNvPr>
          <p:cNvGrpSpPr/>
          <p:nvPr/>
        </p:nvGrpSpPr>
        <p:grpSpPr>
          <a:xfrm>
            <a:off x="2496584" y="1014383"/>
            <a:ext cx="7198831" cy="4829234"/>
            <a:chOff x="-63823795" y="18669669"/>
            <a:chExt cx="7198831" cy="4829234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FF53D8EF-9499-A6B1-D4A0-DE6E478293AB}"/>
                </a:ext>
              </a:extLst>
            </p:cNvPr>
            <p:cNvSpPr/>
            <p:nvPr/>
          </p:nvSpPr>
          <p:spPr>
            <a:xfrm>
              <a:off x="-60261235" y="195691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D6A99AD9-D791-638A-AB7F-7D71B702F157}"/>
                </a:ext>
              </a:extLst>
            </p:cNvPr>
            <p:cNvSpPr/>
            <p:nvPr/>
          </p:nvSpPr>
          <p:spPr>
            <a:xfrm>
              <a:off x="-62561597" y="194408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0C69847-8039-A4E8-EE9F-A681650049AB}"/>
                </a:ext>
              </a:extLst>
            </p:cNvPr>
            <p:cNvSpPr/>
            <p:nvPr/>
          </p:nvSpPr>
          <p:spPr>
            <a:xfrm>
              <a:off x="-60929230" y="225251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CE91C59-C344-130E-57F3-D535DEB89221}"/>
                </a:ext>
              </a:extLst>
            </p:cNvPr>
            <p:cNvSpPr/>
            <p:nvPr/>
          </p:nvSpPr>
          <p:spPr>
            <a:xfrm>
              <a:off x="-59593159" y="225251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B9D9DDD-77F6-E5D9-46A1-A98FDBFB9DAE}"/>
                </a:ext>
              </a:extLst>
            </p:cNvPr>
            <p:cNvSpPr/>
            <p:nvPr/>
          </p:nvSpPr>
          <p:spPr>
            <a:xfrm>
              <a:off x="-61596903" y="229108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0479848-1700-9BB1-865B-E22B654FF48E}"/>
                </a:ext>
              </a:extLst>
            </p:cNvPr>
            <p:cNvSpPr/>
            <p:nvPr/>
          </p:nvSpPr>
          <p:spPr>
            <a:xfrm>
              <a:off x="-58999278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DB58FC9-2EF5-8BE5-4BA8-635906B56636}"/>
                </a:ext>
              </a:extLst>
            </p:cNvPr>
            <p:cNvSpPr/>
            <p:nvPr/>
          </p:nvSpPr>
          <p:spPr>
            <a:xfrm>
              <a:off x="-61522467" y="2303955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48FC951-A014-C909-08ED-D9E7F679FD20}"/>
                </a:ext>
              </a:extLst>
            </p:cNvPr>
            <p:cNvSpPr/>
            <p:nvPr/>
          </p:nvSpPr>
          <p:spPr>
            <a:xfrm>
              <a:off x="-61819729" y="230393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448E71F-AF9F-8690-C0D6-2772B07B0C6E}"/>
                </a:ext>
              </a:extLst>
            </p:cNvPr>
            <p:cNvSpPr/>
            <p:nvPr/>
          </p:nvSpPr>
          <p:spPr>
            <a:xfrm>
              <a:off x="-62042555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4F1902F-D5FE-932B-8EC9-442AF02542B9}"/>
                </a:ext>
              </a:extLst>
            </p:cNvPr>
            <p:cNvSpPr/>
            <p:nvPr/>
          </p:nvSpPr>
          <p:spPr>
            <a:xfrm>
              <a:off x="-62116428" y="230390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5180AF3-15FD-025D-643E-02E01233DB61}"/>
                </a:ext>
              </a:extLst>
            </p:cNvPr>
            <p:cNvSpPr/>
            <p:nvPr/>
          </p:nvSpPr>
          <p:spPr>
            <a:xfrm>
              <a:off x="-60705921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C37A71B-A91D-1E4B-E0EA-52E79E21E861}"/>
                </a:ext>
              </a:extLst>
            </p:cNvPr>
            <p:cNvSpPr/>
            <p:nvPr/>
          </p:nvSpPr>
          <p:spPr>
            <a:xfrm>
              <a:off x="-60706565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9C377F24-FFA4-01C5-3ACC-2F3D3F55ED94}"/>
                </a:ext>
              </a:extLst>
            </p:cNvPr>
            <p:cNvSpPr/>
            <p:nvPr/>
          </p:nvSpPr>
          <p:spPr>
            <a:xfrm>
              <a:off x="-60854794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BB4BC65-50C1-6A29-A77F-9957975233CE}"/>
                </a:ext>
              </a:extLst>
            </p:cNvPr>
            <p:cNvSpPr/>
            <p:nvPr/>
          </p:nvSpPr>
          <p:spPr>
            <a:xfrm>
              <a:off x="-61003344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C180D6C-16C0-9477-729C-8BA326BC1794}"/>
                </a:ext>
              </a:extLst>
            </p:cNvPr>
            <p:cNvSpPr/>
            <p:nvPr/>
          </p:nvSpPr>
          <p:spPr>
            <a:xfrm>
              <a:off x="-61448433" y="190555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BA0E481-CCE5-FC06-4E39-2B479257F192}"/>
                </a:ext>
              </a:extLst>
            </p:cNvPr>
            <p:cNvSpPr/>
            <p:nvPr/>
          </p:nvSpPr>
          <p:spPr>
            <a:xfrm>
              <a:off x="-60409705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97BC295C-58EC-B846-C5DE-7D32ABA9EFAB}"/>
                </a:ext>
              </a:extLst>
            </p:cNvPr>
            <p:cNvSpPr/>
            <p:nvPr/>
          </p:nvSpPr>
          <p:spPr>
            <a:xfrm>
              <a:off x="-62784423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CB5BDC5-EBE1-5F2B-0DB8-7EE423EE7002}"/>
                </a:ext>
              </a:extLst>
            </p:cNvPr>
            <p:cNvSpPr/>
            <p:nvPr/>
          </p:nvSpPr>
          <p:spPr>
            <a:xfrm>
              <a:off x="-61152217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A83340A-1109-40BB-872E-46C3065447A3}"/>
                </a:ext>
              </a:extLst>
            </p:cNvPr>
            <p:cNvSpPr/>
            <p:nvPr/>
          </p:nvSpPr>
          <p:spPr>
            <a:xfrm>
              <a:off x="-60112362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00B1619-1B0C-92EC-34CF-7E7A6E4C39C1}"/>
                </a:ext>
              </a:extLst>
            </p:cNvPr>
            <p:cNvSpPr/>
            <p:nvPr/>
          </p:nvSpPr>
          <p:spPr>
            <a:xfrm>
              <a:off x="-60780357" y="230390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4A8C280-9C48-5527-9436-82662486E6EB}"/>
                </a:ext>
              </a:extLst>
            </p:cNvPr>
            <p:cNvSpPr/>
            <p:nvPr/>
          </p:nvSpPr>
          <p:spPr>
            <a:xfrm>
              <a:off x="-62041991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4554A540-73AC-6690-C993-33B86814EAE7}"/>
                </a:ext>
              </a:extLst>
            </p:cNvPr>
            <p:cNvSpPr/>
            <p:nvPr/>
          </p:nvSpPr>
          <p:spPr>
            <a:xfrm>
              <a:off x="-59370494" y="1905506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B9C1FF4D-483C-10C4-0721-98280444C9D5}"/>
                </a:ext>
              </a:extLst>
            </p:cNvPr>
            <p:cNvSpPr/>
            <p:nvPr/>
          </p:nvSpPr>
          <p:spPr>
            <a:xfrm>
              <a:off x="-63526452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B302B70C-6C7F-D1AF-B501-B9C5204C9F4D}"/>
                </a:ext>
              </a:extLst>
            </p:cNvPr>
            <p:cNvSpPr/>
            <p:nvPr/>
          </p:nvSpPr>
          <p:spPr>
            <a:xfrm>
              <a:off x="-59073715" y="190555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8FA0162-3EDB-4290-737F-4E4E8B87BAD0}"/>
                </a:ext>
              </a:extLst>
            </p:cNvPr>
            <p:cNvSpPr/>
            <p:nvPr/>
          </p:nvSpPr>
          <p:spPr>
            <a:xfrm>
              <a:off x="-62190864" y="229109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61BC6EE-9B24-3BC8-E402-94A0EFB0E103}"/>
                </a:ext>
              </a:extLst>
            </p:cNvPr>
            <p:cNvSpPr/>
            <p:nvPr/>
          </p:nvSpPr>
          <p:spPr>
            <a:xfrm>
              <a:off x="-59815744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99F99B2-6AC3-45B3-5760-55859C2ADAA2}"/>
                </a:ext>
              </a:extLst>
            </p:cNvPr>
            <p:cNvSpPr/>
            <p:nvPr/>
          </p:nvSpPr>
          <p:spPr>
            <a:xfrm>
              <a:off x="-57663208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C230B28-65D1-05FF-B608-D31619F9F95D}"/>
                </a:ext>
              </a:extLst>
            </p:cNvPr>
            <p:cNvSpPr/>
            <p:nvPr/>
          </p:nvSpPr>
          <p:spPr>
            <a:xfrm>
              <a:off x="-61522869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CC9EC70E-75DF-1A37-65BF-FCD958B571FA}"/>
                </a:ext>
              </a:extLst>
            </p:cNvPr>
            <p:cNvSpPr/>
            <p:nvPr/>
          </p:nvSpPr>
          <p:spPr>
            <a:xfrm>
              <a:off x="-61373996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2ECB731D-87AC-4E0A-3668-23C7574E62CC}"/>
                </a:ext>
              </a:extLst>
            </p:cNvPr>
            <p:cNvSpPr/>
            <p:nvPr/>
          </p:nvSpPr>
          <p:spPr>
            <a:xfrm>
              <a:off x="-57812081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9BEEC95-0518-FE1D-2331-AC7B696C446F}"/>
                </a:ext>
              </a:extLst>
            </p:cNvPr>
            <p:cNvSpPr/>
            <p:nvPr/>
          </p:nvSpPr>
          <p:spPr>
            <a:xfrm>
              <a:off x="-59073715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080BDD8A-E507-3647-BD89-F87A00FC3BC1}"/>
                </a:ext>
              </a:extLst>
            </p:cNvPr>
            <p:cNvSpPr/>
            <p:nvPr/>
          </p:nvSpPr>
          <p:spPr>
            <a:xfrm>
              <a:off x="-58702419" y="207255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0C737AB0-67E3-957A-6713-D07725105F5D}"/>
                </a:ext>
              </a:extLst>
            </p:cNvPr>
            <p:cNvSpPr/>
            <p:nvPr/>
          </p:nvSpPr>
          <p:spPr>
            <a:xfrm>
              <a:off x="-58999278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34D2579-0988-2255-773B-F663436CE694}"/>
                </a:ext>
              </a:extLst>
            </p:cNvPr>
            <p:cNvSpPr/>
            <p:nvPr/>
          </p:nvSpPr>
          <p:spPr>
            <a:xfrm>
              <a:off x="-58479673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BA522B4A-A480-D699-C73D-E609E4F9B646}"/>
                </a:ext>
              </a:extLst>
            </p:cNvPr>
            <p:cNvSpPr/>
            <p:nvPr/>
          </p:nvSpPr>
          <p:spPr>
            <a:xfrm>
              <a:off x="-60484142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2352A4BB-02E7-30DD-7376-0CA85F916D49}"/>
                </a:ext>
              </a:extLst>
            </p:cNvPr>
            <p:cNvSpPr/>
            <p:nvPr/>
          </p:nvSpPr>
          <p:spPr>
            <a:xfrm>
              <a:off x="-60335349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A71F5F9-C42B-0EB4-2FC3-D33FBB6303CD}"/>
                </a:ext>
              </a:extLst>
            </p:cNvPr>
            <p:cNvSpPr/>
            <p:nvPr/>
          </p:nvSpPr>
          <p:spPr>
            <a:xfrm>
              <a:off x="-60186798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FDF41857-12A9-F991-459B-9D0A016E5B2C}"/>
                </a:ext>
              </a:extLst>
            </p:cNvPr>
            <p:cNvSpPr/>
            <p:nvPr/>
          </p:nvSpPr>
          <p:spPr>
            <a:xfrm>
              <a:off x="-60037925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A9CFF02-8E24-E8E1-CC29-5E854C6B971C}"/>
                </a:ext>
              </a:extLst>
            </p:cNvPr>
            <p:cNvSpPr/>
            <p:nvPr/>
          </p:nvSpPr>
          <p:spPr>
            <a:xfrm>
              <a:off x="-57737644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D9057C81-3292-8377-8B29-8546CAD83745}"/>
                </a:ext>
              </a:extLst>
            </p:cNvPr>
            <p:cNvSpPr/>
            <p:nvPr/>
          </p:nvSpPr>
          <p:spPr>
            <a:xfrm>
              <a:off x="-60186798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CB52539-7FD2-D51D-C891-6AA8FCDFE0DA}"/>
                </a:ext>
              </a:extLst>
            </p:cNvPr>
            <p:cNvSpPr/>
            <p:nvPr/>
          </p:nvSpPr>
          <p:spPr>
            <a:xfrm>
              <a:off x="-60335349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7EE47246-F483-7D2E-9979-6B9A97478B77}"/>
                </a:ext>
              </a:extLst>
            </p:cNvPr>
            <p:cNvSpPr/>
            <p:nvPr/>
          </p:nvSpPr>
          <p:spPr>
            <a:xfrm>
              <a:off x="-56995857" y="208547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7896090-83E5-77FE-A668-E5018A58EB04}"/>
                </a:ext>
              </a:extLst>
            </p:cNvPr>
            <p:cNvSpPr/>
            <p:nvPr/>
          </p:nvSpPr>
          <p:spPr>
            <a:xfrm>
              <a:off x="-61522869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7BE7DBCA-0955-C108-E990-BC4E9C0F76A0}"/>
                </a:ext>
              </a:extLst>
            </p:cNvPr>
            <p:cNvSpPr/>
            <p:nvPr/>
          </p:nvSpPr>
          <p:spPr>
            <a:xfrm>
              <a:off x="-59148151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5AE82824-C7DC-BC2D-8077-585FB7FF8D2D}"/>
                </a:ext>
              </a:extLst>
            </p:cNvPr>
            <p:cNvSpPr/>
            <p:nvPr/>
          </p:nvSpPr>
          <p:spPr>
            <a:xfrm>
              <a:off x="-58999278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48CA4972-AA26-54EE-9057-FFDE7B3E6F30}"/>
                </a:ext>
              </a:extLst>
            </p:cNvPr>
            <p:cNvSpPr/>
            <p:nvPr/>
          </p:nvSpPr>
          <p:spPr>
            <a:xfrm>
              <a:off x="-61819890" y="207255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489914B-0EA0-4CED-4CEA-0E6252E754D6}"/>
                </a:ext>
              </a:extLst>
            </p:cNvPr>
            <p:cNvSpPr/>
            <p:nvPr/>
          </p:nvSpPr>
          <p:spPr>
            <a:xfrm>
              <a:off x="-58701935" y="19183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AD463F42-E43F-558C-76AA-1E11632B19F4}"/>
                </a:ext>
              </a:extLst>
            </p:cNvPr>
            <p:cNvSpPr/>
            <p:nvPr/>
          </p:nvSpPr>
          <p:spPr>
            <a:xfrm>
              <a:off x="-62116428" y="227828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4CDF297A-4FCF-EF91-AB3A-CE6215351BFC}"/>
                </a:ext>
              </a:extLst>
            </p:cNvPr>
            <p:cNvSpPr/>
            <p:nvPr/>
          </p:nvSpPr>
          <p:spPr>
            <a:xfrm>
              <a:off x="-62413207" y="227823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922E728C-C3B7-471C-CD70-04E064C3F494}"/>
                </a:ext>
              </a:extLst>
            </p:cNvPr>
            <p:cNvSpPr/>
            <p:nvPr/>
          </p:nvSpPr>
          <p:spPr>
            <a:xfrm>
              <a:off x="-62709987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AE75C25D-5932-BFE6-A5D7-2F6BB86B8F2B}"/>
                </a:ext>
              </a:extLst>
            </p:cNvPr>
            <p:cNvSpPr/>
            <p:nvPr/>
          </p:nvSpPr>
          <p:spPr>
            <a:xfrm>
              <a:off x="-62858860" y="2072627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2C9D6B1D-3FFA-1F5C-F9B5-8314D334DEEF}"/>
                </a:ext>
              </a:extLst>
            </p:cNvPr>
            <p:cNvSpPr/>
            <p:nvPr/>
          </p:nvSpPr>
          <p:spPr>
            <a:xfrm>
              <a:off x="-62487805" y="193121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81035D7E-9D7E-AC11-B587-0961DF8BAC6B}"/>
                </a:ext>
              </a:extLst>
            </p:cNvPr>
            <p:cNvSpPr/>
            <p:nvPr/>
          </p:nvSpPr>
          <p:spPr>
            <a:xfrm>
              <a:off x="-61745212" y="193121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E473137-67EF-6C4E-A3C0-4E5338CDF0DA}"/>
                </a:ext>
              </a:extLst>
            </p:cNvPr>
            <p:cNvSpPr/>
            <p:nvPr/>
          </p:nvSpPr>
          <p:spPr>
            <a:xfrm>
              <a:off x="-59518723" y="226535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3C3233FE-886F-4C48-C51D-EFE7D58EBD38}"/>
                </a:ext>
              </a:extLst>
            </p:cNvPr>
            <p:cNvSpPr/>
            <p:nvPr/>
          </p:nvSpPr>
          <p:spPr>
            <a:xfrm>
              <a:off x="-61448433" y="193118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C16E2986-CA2F-7B5C-0117-7E2458E3CB6F}"/>
                </a:ext>
              </a:extLst>
            </p:cNvPr>
            <p:cNvSpPr/>
            <p:nvPr/>
          </p:nvSpPr>
          <p:spPr>
            <a:xfrm>
              <a:off x="-61003506" y="226535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C3F0B8BB-349C-8124-A4BE-78D71C8DB732}"/>
                </a:ext>
              </a:extLst>
            </p:cNvPr>
            <p:cNvSpPr/>
            <p:nvPr/>
          </p:nvSpPr>
          <p:spPr>
            <a:xfrm>
              <a:off x="-59815824" y="205976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9977422-9E9A-2CF9-18BC-A182E992F2FA}"/>
                </a:ext>
              </a:extLst>
            </p:cNvPr>
            <p:cNvSpPr/>
            <p:nvPr/>
          </p:nvSpPr>
          <p:spPr>
            <a:xfrm>
              <a:off x="-60706485" y="205976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B75A367B-B03F-8AB2-D17A-F63162D7AEB3}"/>
                </a:ext>
              </a:extLst>
            </p:cNvPr>
            <p:cNvSpPr/>
            <p:nvPr/>
          </p:nvSpPr>
          <p:spPr>
            <a:xfrm>
              <a:off x="-61893521" y="226534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28594735-F8B5-ABF9-F114-32312E9C6A70}"/>
                </a:ext>
              </a:extLst>
            </p:cNvPr>
            <p:cNvSpPr/>
            <p:nvPr/>
          </p:nvSpPr>
          <p:spPr>
            <a:xfrm>
              <a:off x="-58405720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8B0DAB2-885C-B816-D8EB-B7237070C1AE}"/>
                </a:ext>
              </a:extLst>
            </p:cNvPr>
            <p:cNvSpPr/>
            <p:nvPr/>
          </p:nvSpPr>
          <p:spPr>
            <a:xfrm>
              <a:off x="-63452499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FF803C24-6B21-523A-6944-40F559386E43}"/>
                </a:ext>
              </a:extLst>
            </p:cNvPr>
            <p:cNvSpPr/>
            <p:nvPr/>
          </p:nvSpPr>
          <p:spPr>
            <a:xfrm>
              <a:off x="-62339576" y="226535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45952DB4-D641-A139-C87B-22E2CBF28978}"/>
                </a:ext>
              </a:extLst>
            </p:cNvPr>
            <p:cNvSpPr/>
            <p:nvPr/>
          </p:nvSpPr>
          <p:spPr>
            <a:xfrm>
              <a:off x="-59444367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B1F6BBF2-70B9-78A7-2BA7-6CC6CBBBD898}"/>
                </a:ext>
              </a:extLst>
            </p:cNvPr>
            <p:cNvSpPr/>
            <p:nvPr/>
          </p:nvSpPr>
          <p:spPr>
            <a:xfrm>
              <a:off x="-59741710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9F53D188-1443-C303-97BE-736C3FEA1F6E}"/>
                </a:ext>
              </a:extLst>
            </p:cNvPr>
            <p:cNvSpPr/>
            <p:nvPr/>
          </p:nvSpPr>
          <p:spPr>
            <a:xfrm>
              <a:off x="-62858457" y="212396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E0B711E9-288D-6810-07FF-0F3DA9C4AC25}"/>
                </a:ext>
              </a:extLst>
            </p:cNvPr>
            <p:cNvSpPr/>
            <p:nvPr/>
          </p:nvSpPr>
          <p:spPr>
            <a:xfrm>
              <a:off x="-62116428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316D8E22-DE1E-DAC2-9B45-C0CF55B4FA81}"/>
                </a:ext>
              </a:extLst>
            </p:cNvPr>
            <p:cNvSpPr/>
            <p:nvPr/>
          </p:nvSpPr>
          <p:spPr>
            <a:xfrm>
              <a:off x="-61374560" y="212396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034C366D-C454-C23A-1FA8-BB7D3B15D8D7}"/>
                </a:ext>
              </a:extLst>
            </p:cNvPr>
            <p:cNvSpPr/>
            <p:nvPr/>
          </p:nvSpPr>
          <p:spPr>
            <a:xfrm>
              <a:off x="-60780357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22E44917-E2EF-E289-DBCB-EF09E6C683AB}"/>
                </a:ext>
              </a:extLst>
            </p:cNvPr>
            <p:cNvSpPr/>
            <p:nvPr/>
          </p:nvSpPr>
          <p:spPr>
            <a:xfrm>
              <a:off x="-61077781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C2409C8A-2652-39A4-A5C1-DD0FFFDA6179}"/>
                </a:ext>
              </a:extLst>
            </p:cNvPr>
            <p:cNvSpPr/>
            <p:nvPr/>
          </p:nvSpPr>
          <p:spPr>
            <a:xfrm>
              <a:off x="-61077781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8C5A988D-B7D3-A535-F4F6-85E1FF3A8109}"/>
                </a:ext>
              </a:extLst>
            </p:cNvPr>
            <p:cNvSpPr/>
            <p:nvPr/>
          </p:nvSpPr>
          <p:spPr>
            <a:xfrm>
              <a:off x="-59073715" y="193118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88FD3EF6-1F80-B38A-6564-9F11C130FAAE}"/>
                </a:ext>
              </a:extLst>
            </p:cNvPr>
            <p:cNvSpPr/>
            <p:nvPr/>
          </p:nvSpPr>
          <p:spPr>
            <a:xfrm>
              <a:off x="-59518723" y="223969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797EC4BA-4487-4784-0C46-1C029E7A86EF}"/>
                </a:ext>
              </a:extLst>
            </p:cNvPr>
            <p:cNvSpPr/>
            <p:nvPr/>
          </p:nvSpPr>
          <p:spPr>
            <a:xfrm>
              <a:off x="-58777016" y="193121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C0EF7911-6BCE-1BCB-BEAD-941E9A841518}"/>
                </a:ext>
              </a:extLst>
            </p:cNvPr>
            <p:cNvSpPr/>
            <p:nvPr/>
          </p:nvSpPr>
          <p:spPr>
            <a:xfrm>
              <a:off x="-61003506" y="223969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FE6ADC1-E390-38D0-D297-817E2A3F03B0}"/>
                </a:ext>
              </a:extLst>
            </p:cNvPr>
            <p:cNvSpPr/>
            <p:nvPr/>
          </p:nvSpPr>
          <p:spPr>
            <a:xfrm>
              <a:off x="-58479753" y="193122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F691C3B0-F6AA-0EFF-BF3F-0D580D05F8C0}"/>
                </a:ext>
              </a:extLst>
            </p:cNvPr>
            <p:cNvSpPr/>
            <p:nvPr/>
          </p:nvSpPr>
          <p:spPr>
            <a:xfrm>
              <a:off x="-60780357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C8F9EACC-31F7-FF95-9630-B4207A7B88C0}"/>
                </a:ext>
              </a:extLst>
            </p:cNvPr>
            <p:cNvSpPr/>
            <p:nvPr/>
          </p:nvSpPr>
          <p:spPr>
            <a:xfrm>
              <a:off x="-59741710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85804F4F-022F-2D40-27D7-03D2957CE6A0}"/>
                </a:ext>
              </a:extLst>
            </p:cNvPr>
            <p:cNvSpPr/>
            <p:nvPr/>
          </p:nvSpPr>
          <p:spPr>
            <a:xfrm>
              <a:off x="-58034504" y="193121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F2CE6B2F-415E-5C96-F773-ED45AD91BA19}"/>
                </a:ext>
              </a:extLst>
            </p:cNvPr>
            <p:cNvSpPr/>
            <p:nvPr/>
          </p:nvSpPr>
          <p:spPr>
            <a:xfrm>
              <a:off x="-61077700" y="232962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E75BDA3E-F8A1-8AA9-B008-050055ED3786}"/>
                </a:ext>
              </a:extLst>
            </p:cNvPr>
            <p:cNvSpPr/>
            <p:nvPr/>
          </p:nvSpPr>
          <p:spPr>
            <a:xfrm>
              <a:off x="-61893521" y="22397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0B0007D0-536B-7FB4-78E9-59EC9FF0FECF}"/>
                </a:ext>
              </a:extLst>
            </p:cNvPr>
            <p:cNvSpPr/>
            <p:nvPr/>
          </p:nvSpPr>
          <p:spPr>
            <a:xfrm>
              <a:off x="-62339415" y="22397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96A738E3-43E8-9E8B-63F5-E185F059C377}"/>
                </a:ext>
              </a:extLst>
            </p:cNvPr>
            <p:cNvSpPr/>
            <p:nvPr/>
          </p:nvSpPr>
          <p:spPr>
            <a:xfrm>
              <a:off x="-59444367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6F9721A6-B46D-6C91-9DFC-B947D84E5293}"/>
                </a:ext>
              </a:extLst>
            </p:cNvPr>
            <p:cNvSpPr/>
            <p:nvPr/>
          </p:nvSpPr>
          <p:spPr>
            <a:xfrm>
              <a:off x="-59147749" y="222681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B178E59-3AA2-B4D6-DD7C-4D5D1E4B1AD5}"/>
                </a:ext>
              </a:extLst>
            </p:cNvPr>
            <p:cNvSpPr/>
            <p:nvPr/>
          </p:nvSpPr>
          <p:spPr>
            <a:xfrm>
              <a:off x="-61671501" y="1944094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32B983E3-D999-FCD2-EC5F-F91960F570EE}"/>
                </a:ext>
              </a:extLst>
            </p:cNvPr>
            <p:cNvSpPr/>
            <p:nvPr/>
          </p:nvSpPr>
          <p:spPr>
            <a:xfrm>
              <a:off x="-59445092" y="222681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E3D8BC7A-4E42-7E37-99F1-41ACDF8EE33B}"/>
                </a:ext>
              </a:extLst>
            </p:cNvPr>
            <p:cNvSpPr/>
            <p:nvPr/>
          </p:nvSpPr>
          <p:spPr>
            <a:xfrm>
              <a:off x="-59147668" y="212396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875F60FB-98DE-FDDF-8809-85B6AA103802}"/>
                </a:ext>
              </a:extLst>
            </p:cNvPr>
            <p:cNvSpPr/>
            <p:nvPr/>
          </p:nvSpPr>
          <p:spPr>
            <a:xfrm>
              <a:off x="-62116428" y="204688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883FA2CE-03B5-7EB2-5BD7-E782D3115821}"/>
                </a:ext>
              </a:extLst>
            </p:cNvPr>
            <p:cNvSpPr/>
            <p:nvPr/>
          </p:nvSpPr>
          <p:spPr>
            <a:xfrm>
              <a:off x="-58405720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5739AD46-F49D-85E8-6A46-D0112848CAA1}"/>
                </a:ext>
              </a:extLst>
            </p:cNvPr>
            <p:cNvSpPr/>
            <p:nvPr/>
          </p:nvSpPr>
          <p:spPr>
            <a:xfrm>
              <a:off x="-57663852" y="212396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8D82DA65-8B19-8FEA-8A3A-2D61723C27E3}"/>
                </a:ext>
              </a:extLst>
            </p:cNvPr>
            <p:cNvSpPr/>
            <p:nvPr/>
          </p:nvSpPr>
          <p:spPr>
            <a:xfrm>
              <a:off x="-57069649" y="212401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E8452B5A-7EB9-08C4-0AAF-2F0B0202BC9B}"/>
                </a:ext>
              </a:extLst>
            </p:cNvPr>
            <p:cNvSpPr/>
            <p:nvPr/>
          </p:nvSpPr>
          <p:spPr>
            <a:xfrm>
              <a:off x="-61077217" y="222681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FB0077A8-BE8F-C3E5-6502-29A5E61543B5}"/>
                </a:ext>
              </a:extLst>
            </p:cNvPr>
            <p:cNvSpPr/>
            <p:nvPr/>
          </p:nvSpPr>
          <p:spPr>
            <a:xfrm>
              <a:off x="-61374480" y="222681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E513E191-75FF-DF0F-13B2-096E13AACF11}"/>
                </a:ext>
              </a:extLst>
            </p:cNvPr>
            <p:cNvSpPr/>
            <p:nvPr/>
          </p:nvSpPr>
          <p:spPr>
            <a:xfrm>
              <a:off x="-63378062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0415C819-76A6-7E9A-21D9-2BC95D3DE7C4}"/>
                </a:ext>
              </a:extLst>
            </p:cNvPr>
            <p:cNvSpPr/>
            <p:nvPr/>
          </p:nvSpPr>
          <p:spPr>
            <a:xfrm>
              <a:off x="-62190864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36F76AA5-D911-CBB7-C810-85779A305637}"/>
                </a:ext>
              </a:extLst>
            </p:cNvPr>
            <p:cNvSpPr/>
            <p:nvPr/>
          </p:nvSpPr>
          <p:spPr>
            <a:xfrm>
              <a:off x="-62041991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FDEF4685-FCFB-FFD0-1E4F-A1A7EB0AA6DF}"/>
                </a:ext>
              </a:extLst>
            </p:cNvPr>
            <p:cNvSpPr/>
            <p:nvPr/>
          </p:nvSpPr>
          <p:spPr>
            <a:xfrm>
              <a:off x="-61596661" y="2136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B1D7677F-27F1-461C-999B-C0B6639A49DC}"/>
                </a:ext>
              </a:extLst>
            </p:cNvPr>
            <p:cNvSpPr/>
            <p:nvPr/>
          </p:nvSpPr>
          <p:spPr>
            <a:xfrm>
              <a:off x="-62116428" y="222677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FB8C010D-784A-A221-00E2-3AD14BF0442C}"/>
                </a:ext>
              </a:extLst>
            </p:cNvPr>
            <p:cNvSpPr/>
            <p:nvPr/>
          </p:nvSpPr>
          <p:spPr>
            <a:xfrm>
              <a:off x="-60854794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DC6F6E5C-DF0B-465B-CB31-C016DEA9387C}"/>
                </a:ext>
              </a:extLst>
            </p:cNvPr>
            <p:cNvSpPr/>
            <p:nvPr/>
          </p:nvSpPr>
          <p:spPr>
            <a:xfrm>
              <a:off x="-59667274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CFB3CB35-50A5-9135-9287-49F0F4C28D86}"/>
                </a:ext>
              </a:extLst>
            </p:cNvPr>
            <p:cNvSpPr/>
            <p:nvPr/>
          </p:nvSpPr>
          <p:spPr>
            <a:xfrm>
              <a:off x="-58925406" y="2136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9139ABA2-5DB0-0472-9C45-EFAAC782A924}"/>
                </a:ext>
              </a:extLst>
            </p:cNvPr>
            <p:cNvSpPr/>
            <p:nvPr/>
          </p:nvSpPr>
          <p:spPr>
            <a:xfrm>
              <a:off x="-58480076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07C75196-AB4F-0FE0-77E6-7840F3FBF515}"/>
                </a:ext>
              </a:extLst>
            </p:cNvPr>
            <p:cNvSpPr/>
            <p:nvPr/>
          </p:nvSpPr>
          <p:spPr>
            <a:xfrm>
              <a:off x="-62858537" y="222681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F7FEA36A-9A59-728B-06CA-E10A86E0724F}"/>
                </a:ext>
              </a:extLst>
            </p:cNvPr>
            <p:cNvSpPr/>
            <p:nvPr/>
          </p:nvSpPr>
          <p:spPr>
            <a:xfrm>
              <a:off x="-58850728" y="1944094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FC572C18-19C7-4C0E-9058-BFBC01667C9C}"/>
                </a:ext>
              </a:extLst>
            </p:cNvPr>
            <p:cNvSpPr/>
            <p:nvPr/>
          </p:nvSpPr>
          <p:spPr>
            <a:xfrm>
              <a:off x="-58331283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36ABCD96-119F-6124-5591-B1CEB639BAF8}"/>
                </a:ext>
              </a:extLst>
            </p:cNvPr>
            <p:cNvSpPr/>
            <p:nvPr/>
          </p:nvSpPr>
          <p:spPr>
            <a:xfrm>
              <a:off x="-58925406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B06844B0-BA9A-53D2-DB13-8CE0E9DD01F7}"/>
                </a:ext>
              </a:extLst>
            </p:cNvPr>
            <p:cNvSpPr/>
            <p:nvPr/>
          </p:nvSpPr>
          <p:spPr>
            <a:xfrm>
              <a:off x="-57144085" y="213683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3F8AF928-75DF-CD3D-AE7C-E81AC6DCEEDC}"/>
                </a:ext>
              </a:extLst>
            </p:cNvPr>
            <p:cNvSpPr/>
            <p:nvPr/>
          </p:nvSpPr>
          <p:spPr>
            <a:xfrm>
              <a:off x="-59518803" y="22139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F1B04583-25B8-4109-B10D-2F7F1928F147}"/>
                </a:ext>
              </a:extLst>
            </p:cNvPr>
            <p:cNvSpPr/>
            <p:nvPr/>
          </p:nvSpPr>
          <p:spPr>
            <a:xfrm>
              <a:off x="-59667274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74D439EE-6CCE-D888-E8D4-A4368C6E8790}"/>
                </a:ext>
              </a:extLst>
            </p:cNvPr>
            <p:cNvSpPr/>
            <p:nvPr/>
          </p:nvSpPr>
          <p:spPr>
            <a:xfrm>
              <a:off x="-59816147" y="22139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590D75C9-2D24-06B7-DB7B-8375B133BFAA}"/>
                </a:ext>
              </a:extLst>
            </p:cNvPr>
            <p:cNvSpPr/>
            <p:nvPr/>
          </p:nvSpPr>
          <p:spPr>
            <a:xfrm>
              <a:off x="-58331767" y="200835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9F434CA8-E735-1BB8-A28D-F63D53A78594}"/>
                </a:ext>
              </a:extLst>
            </p:cNvPr>
            <p:cNvSpPr/>
            <p:nvPr/>
          </p:nvSpPr>
          <p:spPr>
            <a:xfrm>
              <a:off x="-60705921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39CE3F94-95E1-2509-BCEE-65C6820FFC55}"/>
                </a:ext>
              </a:extLst>
            </p:cNvPr>
            <p:cNvSpPr/>
            <p:nvPr/>
          </p:nvSpPr>
          <p:spPr>
            <a:xfrm>
              <a:off x="-60854794" y="22139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BF43C10F-1E5A-F7B8-6FAB-05F5DF6228B6}"/>
                </a:ext>
              </a:extLst>
            </p:cNvPr>
            <p:cNvSpPr/>
            <p:nvPr/>
          </p:nvSpPr>
          <p:spPr>
            <a:xfrm>
              <a:off x="-61003344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0ED4654D-7B9A-CDE8-E63E-15DDD03A665A}"/>
                </a:ext>
              </a:extLst>
            </p:cNvPr>
            <p:cNvSpPr/>
            <p:nvPr/>
          </p:nvSpPr>
          <p:spPr>
            <a:xfrm>
              <a:off x="-60483819" y="21496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EBB2DAA3-32FF-76F2-6C28-BA9152902E0E}"/>
                </a:ext>
              </a:extLst>
            </p:cNvPr>
            <p:cNvSpPr/>
            <p:nvPr/>
          </p:nvSpPr>
          <p:spPr>
            <a:xfrm>
              <a:off x="-61596661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29C52697-D949-9A05-D860-DC126D396FEF}"/>
                </a:ext>
              </a:extLst>
            </p:cNvPr>
            <p:cNvSpPr/>
            <p:nvPr/>
          </p:nvSpPr>
          <p:spPr>
            <a:xfrm>
              <a:off x="-60038409" y="21496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CB73AEC3-0510-1F6A-1282-BB8EB2CAD1FF}"/>
                </a:ext>
              </a:extLst>
            </p:cNvPr>
            <p:cNvSpPr/>
            <p:nvPr/>
          </p:nvSpPr>
          <p:spPr>
            <a:xfrm>
              <a:off x="-59073715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6A7F2A56-AE41-387E-124E-58FFC6E5CEC8}"/>
                </a:ext>
              </a:extLst>
            </p:cNvPr>
            <p:cNvSpPr/>
            <p:nvPr/>
          </p:nvSpPr>
          <p:spPr>
            <a:xfrm>
              <a:off x="-62041991" y="22139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D574ABBB-DD5A-A8CF-1343-D49EFFD9501E}"/>
                </a:ext>
              </a:extLst>
            </p:cNvPr>
            <p:cNvSpPr/>
            <p:nvPr/>
          </p:nvSpPr>
          <p:spPr>
            <a:xfrm>
              <a:off x="-62190864" y="22139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5C492678-0664-6678-54E9-145723AD4309}"/>
                </a:ext>
              </a:extLst>
            </p:cNvPr>
            <p:cNvSpPr/>
            <p:nvPr/>
          </p:nvSpPr>
          <p:spPr>
            <a:xfrm>
              <a:off x="-59370494" y="200834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8AD11F5E-B72A-3E6F-DCB6-6DC8BAB6D4FA}"/>
                </a:ext>
              </a:extLst>
            </p:cNvPr>
            <p:cNvSpPr/>
            <p:nvPr/>
          </p:nvSpPr>
          <p:spPr>
            <a:xfrm>
              <a:off x="-60112362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B6A7D68B-6CDC-64EA-E047-2938E8A018CC}"/>
                </a:ext>
              </a:extLst>
            </p:cNvPr>
            <p:cNvSpPr/>
            <p:nvPr/>
          </p:nvSpPr>
          <p:spPr>
            <a:xfrm>
              <a:off x="-60409705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51121F7F-EAF9-D91F-0CC5-E306F8AA5A4C}"/>
                </a:ext>
              </a:extLst>
            </p:cNvPr>
            <p:cNvSpPr/>
            <p:nvPr/>
          </p:nvSpPr>
          <p:spPr>
            <a:xfrm>
              <a:off x="-61151734" y="200834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2993B25E-19AE-0DB7-2D49-675461798853}"/>
                </a:ext>
              </a:extLst>
            </p:cNvPr>
            <p:cNvSpPr/>
            <p:nvPr/>
          </p:nvSpPr>
          <p:spPr>
            <a:xfrm>
              <a:off x="-61448433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7660F538-3F60-B279-BF46-727619504DA7}"/>
                </a:ext>
              </a:extLst>
            </p:cNvPr>
            <p:cNvSpPr/>
            <p:nvPr/>
          </p:nvSpPr>
          <p:spPr>
            <a:xfrm>
              <a:off x="-62190542" y="200835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B51C70BB-E268-FD6B-BBC0-D19C15849C56}"/>
                </a:ext>
              </a:extLst>
            </p:cNvPr>
            <p:cNvSpPr/>
            <p:nvPr/>
          </p:nvSpPr>
          <p:spPr>
            <a:xfrm>
              <a:off x="-62784423" y="200830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813A6BCD-4F75-356C-7AA2-3B43411D7708}"/>
                </a:ext>
              </a:extLst>
            </p:cNvPr>
            <p:cNvSpPr/>
            <p:nvPr/>
          </p:nvSpPr>
          <p:spPr>
            <a:xfrm>
              <a:off x="-61448433" y="208544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6D723731-7AC0-9DA0-B22C-02F3B42DD4FC}"/>
                </a:ext>
              </a:extLst>
            </p:cNvPr>
            <p:cNvSpPr/>
            <p:nvPr/>
          </p:nvSpPr>
          <p:spPr>
            <a:xfrm>
              <a:off x="-59148151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DFB1E65B-270A-FC21-1122-4C41A6F64026}"/>
                </a:ext>
              </a:extLst>
            </p:cNvPr>
            <p:cNvSpPr/>
            <p:nvPr/>
          </p:nvSpPr>
          <p:spPr>
            <a:xfrm>
              <a:off x="-58999762" y="220109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B2F153CA-D9CE-9428-45CB-79F98F88FEB5}"/>
                </a:ext>
              </a:extLst>
            </p:cNvPr>
            <p:cNvSpPr/>
            <p:nvPr/>
          </p:nvSpPr>
          <p:spPr>
            <a:xfrm>
              <a:off x="-63823070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A914A5EF-955E-428F-84B6-86C956FE20BC}"/>
                </a:ext>
              </a:extLst>
            </p:cNvPr>
            <p:cNvSpPr/>
            <p:nvPr/>
          </p:nvSpPr>
          <p:spPr>
            <a:xfrm>
              <a:off x="-59741710" y="220115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123E1DD0-6A74-9DC2-B387-9B961AC34151}"/>
                </a:ext>
              </a:extLst>
            </p:cNvPr>
            <p:cNvSpPr/>
            <p:nvPr/>
          </p:nvSpPr>
          <p:spPr>
            <a:xfrm>
              <a:off x="-60038570" y="220110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B861D088-5E71-FF88-2BC0-78C50BFF0322}"/>
                </a:ext>
              </a:extLst>
            </p:cNvPr>
            <p:cNvSpPr/>
            <p:nvPr/>
          </p:nvSpPr>
          <p:spPr>
            <a:xfrm>
              <a:off x="-60037925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382ABF8-7388-D3A3-E3BB-8A286146C006}"/>
                </a:ext>
              </a:extLst>
            </p:cNvPr>
            <p:cNvSpPr/>
            <p:nvPr/>
          </p:nvSpPr>
          <p:spPr>
            <a:xfrm>
              <a:off x="-60483739" y="220110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C021D6DE-ABF7-D48C-5C3C-80CB95FD9617}"/>
                </a:ext>
              </a:extLst>
            </p:cNvPr>
            <p:cNvSpPr/>
            <p:nvPr/>
          </p:nvSpPr>
          <p:spPr>
            <a:xfrm>
              <a:off x="-60780357" y="220115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FFEA5327-94FB-BAB0-7D9B-236DB4CB7107}"/>
                </a:ext>
              </a:extLst>
            </p:cNvPr>
            <p:cNvSpPr/>
            <p:nvPr/>
          </p:nvSpPr>
          <p:spPr>
            <a:xfrm>
              <a:off x="-60186798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57EF2B7-87A6-9607-6281-68661F37E612}"/>
                </a:ext>
              </a:extLst>
            </p:cNvPr>
            <p:cNvSpPr/>
            <p:nvPr/>
          </p:nvSpPr>
          <p:spPr>
            <a:xfrm>
              <a:off x="-61522467" y="220109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3B46C1DC-319B-DC54-5138-58231CD97FA1}"/>
                </a:ext>
              </a:extLst>
            </p:cNvPr>
            <p:cNvSpPr/>
            <p:nvPr/>
          </p:nvSpPr>
          <p:spPr>
            <a:xfrm>
              <a:off x="-61819729" y="220110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2E5C1B30-E901-4BFD-FD84-779C69E86EA1}"/>
                </a:ext>
              </a:extLst>
            </p:cNvPr>
            <p:cNvSpPr/>
            <p:nvPr/>
          </p:nvSpPr>
          <p:spPr>
            <a:xfrm>
              <a:off x="-62116428" y="220115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37F8CA29-9398-0515-7367-B3623DFD1208}"/>
                </a:ext>
              </a:extLst>
            </p:cNvPr>
            <p:cNvSpPr/>
            <p:nvPr/>
          </p:nvSpPr>
          <p:spPr>
            <a:xfrm>
              <a:off x="-60335349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C5EA03FD-EF93-740C-FB0E-AD7BD1B91256}"/>
                </a:ext>
              </a:extLst>
            </p:cNvPr>
            <p:cNvSpPr/>
            <p:nvPr/>
          </p:nvSpPr>
          <p:spPr>
            <a:xfrm>
              <a:off x="-62561597" y="196974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F603B239-3FB6-BFD1-C264-4147F04D635B}"/>
                </a:ext>
              </a:extLst>
            </p:cNvPr>
            <p:cNvSpPr/>
            <p:nvPr/>
          </p:nvSpPr>
          <p:spPr>
            <a:xfrm>
              <a:off x="-60484142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66DF3FDC-B6BF-70E6-8FBE-3F43A3D715D2}"/>
                </a:ext>
              </a:extLst>
            </p:cNvPr>
            <p:cNvSpPr/>
            <p:nvPr/>
          </p:nvSpPr>
          <p:spPr>
            <a:xfrm>
              <a:off x="-62784423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299D3E5C-7D78-909B-691C-628D9AF67098}"/>
                </a:ext>
              </a:extLst>
            </p:cNvPr>
            <p:cNvSpPr/>
            <p:nvPr/>
          </p:nvSpPr>
          <p:spPr>
            <a:xfrm>
              <a:off x="-61373996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D98DC15A-EE75-2F2A-3F6D-DC348F476D2E}"/>
                </a:ext>
              </a:extLst>
            </p:cNvPr>
            <p:cNvSpPr/>
            <p:nvPr/>
          </p:nvSpPr>
          <p:spPr>
            <a:xfrm>
              <a:off x="-63452499" y="220115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C36D64E5-5D6C-E524-6C2D-F3861B4F4E6F}"/>
                </a:ext>
              </a:extLst>
            </p:cNvPr>
            <p:cNvSpPr/>
            <p:nvPr/>
          </p:nvSpPr>
          <p:spPr>
            <a:xfrm>
              <a:off x="-63749278" y="220110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00138DDC-9F34-D3A3-27D6-92997326C78B}"/>
                </a:ext>
              </a:extLst>
            </p:cNvPr>
            <p:cNvSpPr/>
            <p:nvPr/>
          </p:nvSpPr>
          <p:spPr>
            <a:xfrm>
              <a:off x="-61671501" y="196975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3204D09-140B-426C-AD22-F45007B58D93}"/>
                </a:ext>
              </a:extLst>
            </p:cNvPr>
            <p:cNvSpPr/>
            <p:nvPr/>
          </p:nvSpPr>
          <p:spPr>
            <a:xfrm>
              <a:off x="-61522869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44AD649D-1755-2A35-2D93-79AF6B662B01}"/>
                </a:ext>
              </a:extLst>
            </p:cNvPr>
            <p:cNvSpPr/>
            <p:nvPr/>
          </p:nvSpPr>
          <p:spPr>
            <a:xfrm>
              <a:off x="-61745776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D118A614-683C-B785-E991-3DEC20C09C8E}"/>
                </a:ext>
              </a:extLst>
            </p:cNvPr>
            <p:cNvSpPr/>
            <p:nvPr/>
          </p:nvSpPr>
          <p:spPr>
            <a:xfrm>
              <a:off x="-61448433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E9666959-AD0F-7F11-06B7-8BDB2BD5F4CD}"/>
                </a:ext>
              </a:extLst>
            </p:cNvPr>
            <p:cNvSpPr/>
            <p:nvPr/>
          </p:nvSpPr>
          <p:spPr>
            <a:xfrm>
              <a:off x="-60409705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F73A9D54-7274-5263-4B13-7921A694F295}"/>
                </a:ext>
              </a:extLst>
            </p:cNvPr>
            <p:cNvSpPr/>
            <p:nvPr/>
          </p:nvSpPr>
          <p:spPr>
            <a:xfrm>
              <a:off x="-62709987" y="199550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E470B992-4F26-207C-AE9F-34160B63A284}"/>
                </a:ext>
              </a:extLst>
            </p:cNvPr>
            <p:cNvSpPr/>
            <p:nvPr/>
          </p:nvSpPr>
          <p:spPr>
            <a:xfrm>
              <a:off x="-58479753" y="198262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7D72B52-B415-68DF-BB00-85E8B89504FA}"/>
                </a:ext>
              </a:extLst>
            </p:cNvPr>
            <p:cNvSpPr/>
            <p:nvPr/>
          </p:nvSpPr>
          <p:spPr>
            <a:xfrm>
              <a:off x="-60112362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CC9D93DB-E244-740E-8ACE-DE3AFC7A84E9}"/>
                </a:ext>
              </a:extLst>
            </p:cNvPr>
            <p:cNvSpPr/>
            <p:nvPr/>
          </p:nvSpPr>
          <p:spPr>
            <a:xfrm>
              <a:off x="-58777016" y="198263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077E7BF1-2AFF-6250-48A2-437E934676B3}"/>
                </a:ext>
              </a:extLst>
            </p:cNvPr>
            <p:cNvSpPr/>
            <p:nvPr/>
          </p:nvSpPr>
          <p:spPr>
            <a:xfrm>
              <a:off x="-59073715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2997B7E2-E87A-41E2-FD64-1BF5F541FBC0}"/>
                </a:ext>
              </a:extLst>
            </p:cNvPr>
            <p:cNvSpPr/>
            <p:nvPr/>
          </p:nvSpPr>
          <p:spPr>
            <a:xfrm>
              <a:off x="-58776291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209B4813-4CBB-0E04-F6ED-3E843FFCE302}"/>
                </a:ext>
              </a:extLst>
            </p:cNvPr>
            <p:cNvSpPr/>
            <p:nvPr/>
          </p:nvSpPr>
          <p:spPr>
            <a:xfrm>
              <a:off x="-57737644" y="216257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3F0A826B-35CB-3E5B-CD31-2284A562593B}"/>
                </a:ext>
              </a:extLst>
            </p:cNvPr>
            <p:cNvSpPr/>
            <p:nvPr/>
          </p:nvSpPr>
          <p:spPr>
            <a:xfrm>
              <a:off x="-61745212" y="198263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308998E6-CFA2-CFBA-AC9D-C9E8B75C0A6F}"/>
                </a:ext>
              </a:extLst>
            </p:cNvPr>
            <p:cNvSpPr/>
            <p:nvPr/>
          </p:nvSpPr>
          <p:spPr>
            <a:xfrm>
              <a:off x="-62042475" y="198262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B554B753-E554-70C9-98FD-3CFE4F62273B}"/>
                </a:ext>
              </a:extLst>
            </p:cNvPr>
            <p:cNvSpPr/>
            <p:nvPr/>
          </p:nvSpPr>
          <p:spPr>
            <a:xfrm>
              <a:off x="-57960712" y="196974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1D8F43A8-F388-EE14-0850-2A645B01F792}"/>
                </a:ext>
              </a:extLst>
            </p:cNvPr>
            <p:cNvSpPr/>
            <p:nvPr/>
          </p:nvSpPr>
          <p:spPr>
            <a:xfrm>
              <a:off x="-58850728" y="196975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B96F222-FBBA-BCA9-B029-259A583EF2BC}"/>
                </a:ext>
              </a:extLst>
            </p:cNvPr>
            <p:cNvSpPr/>
            <p:nvPr/>
          </p:nvSpPr>
          <p:spPr>
            <a:xfrm>
              <a:off x="-59296541" y="196976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014F53BD-81C3-2C29-8FBA-0C8D2F3A45ED}"/>
                </a:ext>
              </a:extLst>
            </p:cNvPr>
            <p:cNvSpPr/>
            <p:nvPr/>
          </p:nvSpPr>
          <p:spPr>
            <a:xfrm>
              <a:off x="-59444367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148FA3BB-5428-DEB4-0A5D-DDDC4069F619}"/>
                </a:ext>
              </a:extLst>
            </p:cNvPr>
            <p:cNvSpPr/>
            <p:nvPr/>
          </p:nvSpPr>
          <p:spPr>
            <a:xfrm>
              <a:off x="-59741549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E069AEE0-BEF5-4759-0E5E-D36896A99091}"/>
                </a:ext>
              </a:extLst>
            </p:cNvPr>
            <p:cNvSpPr/>
            <p:nvPr/>
          </p:nvSpPr>
          <p:spPr>
            <a:xfrm>
              <a:off x="-59444286" y="196977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97B04959-4664-C60F-271C-0CCA5B2974E5}"/>
                </a:ext>
              </a:extLst>
            </p:cNvPr>
            <p:cNvSpPr/>
            <p:nvPr/>
          </p:nvSpPr>
          <p:spPr>
            <a:xfrm>
              <a:off x="-60780357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616B41A2-4FE5-D7F4-1E48-A5D13C7724F9}"/>
                </a:ext>
              </a:extLst>
            </p:cNvPr>
            <p:cNvSpPr/>
            <p:nvPr/>
          </p:nvSpPr>
          <p:spPr>
            <a:xfrm>
              <a:off x="-61077620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75CF2E5A-9F09-AC5E-36D6-35241B79FB97}"/>
                </a:ext>
              </a:extLst>
            </p:cNvPr>
            <p:cNvSpPr/>
            <p:nvPr/>
          </p:nvSpPr>
          <p:spPr>
            <a:xfrm>
              <a:off x="-61819085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AA0ABF6-AD74-FBFF-656E-447446528E8F}"/>
                </a:ext>
              </a:extLst>
            </p:cNvPr>
            <p:cNvSpPr/>
            <p:nvPr/>
          </p:nvSpPr>
          <p:spPr>
            <a:xfrm>
              <a:off x="-62116428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689624CF-65FE-E759-AF42-9E101E2E70B4}"/>
                </a:ext>
              </a:extLst>
            </p:cNvPr>
            <p:cNvSpPr/>
            <p:nvPr/>
          </p:nvSpPr>
          <p:spPr>
            <a:xfrm>
              <a:off x="-58108296" y="196977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30282BB8-E747-CF54-5826-B0A329C03160}"/>
                </a:ext>
              </a:extLst>
            </p:cNvPr>
            <p:cNvSpPr/>
            <p:nvPr/>
          </p:nvSpPr>
          <p:spPr>
            <a:xfrm>
              <a:off x="-58702902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4D543660-8B6E-A02B-2516-0ECC596E3794}"/>
                </a:ext>
              </a:extLst>
            </p:cNvPr>
            <p:cNvSpPr/>
            <p:nvPr/>
          </p:nvSpPr>
          <p:spPr>
            <a:xfrm>
              <a:off x="-62636195" y="1982586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BE5E5283-BFA2-CF9A-2EDD-6F906CCB5CDD}"/>
                </a:ext>
              </a:extLst>
            </p:cNvPr>
            <p:cNvSpPr/>
            <p:nvPr/>
          </p:nvSpPr>
          <p:spPr>
            <a:xfrm>
              <a:off x="-62487724" y="198264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3561005A-8C9F-02C9-359C-FF6143790E28}"/>
                </a:ext>
              </a:extLst>
            </p:cNvPr>
            <p:cNvSpPr/>
            <p:nvPr/>
          </p:nvSpPr>
          <p:spPr>
            <a:xfrm>
              <a:off x="-62339254" y="198261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BA19EBCB-7001-7A06-3A2F-E39DED53966C}"/>
                </a:ext>
              </a:extLst>
            </p:cNvPr>
            <p:cNvSpPr/>
            <p:nvPr/>
          </p:nvSpPr>
          <p:spPr>
            <a:xfrm>
              <a:off x="-62190542" y="198262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328C6732-9711-AB0F-EF64-B76FB3E9BFF4}"/>
                </a:ext>
              </a:extLst>
            </p:cNvPr>
            <p:cNvSpPr/>
            <p:nvPr/>
          </p:nvSpPr>
          <p:spPr>
            <a:xfrm>
              <a:off x="-58405478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04CFB82C-1287-0FCA-D909-902CAE3332FC}"/>
                </a:ext>
              </a:extLst>
            </p:cNvPr>
            <p:cNvSpPr/>
            <p:nvPr/>
          </p:nvSpPr>
          <p:spPr>
            <a:xfrm>
              <a:off x="-62413610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E71925FC-E9D4-E044-FAC4-A119DE6B1055}"/>
                </a:ext>
              </a:extLst>
            </p:cNvPr>
            <p:cNvSpPr/>
            <p:nvPr/>
          </p:nvSpPr>
          <p:spPr>
            <a:xfrm>
              <a:off x="-58108296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AC0A3872-E945-D813-8073-CD0AE32AA5AB}"/>
                </a:ext>
              </a:extLst>
            </p:cNvPr>
            <p:cNvSpPr/>
            <p:nvPr/>
          </p:nvSpPr>
          <p:spPr>
            <a:xfrm>
              <a:off x="-63155075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DCA03943-F6EF-DEE7-F280-4DA4CB0AEC0D}"/>
                </a:ext>
              </a:extLst>
            </p:cNvPr>
            <p:cNvSpPr/>
            <p:nvPr/>
          </p:nvSpPr>
          <p:spPr>
            <a:xfrm>
              <a:off x="-61448433" y="1982682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F8F43E62-BB01-4EE7-44CC-D2043EBA951F}"/>
                </a:ext>
              </a:extLst>
            </p:cNvPr>
            <p:cNvSpPr/>
            <p:nvPr/>
          </p:nvSpPr>
          <p:spPr>
            <a:xfrm>
              <a:off x="-63452257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1897F5C9-717A-1C49-B524-14185E60E0BA}"/>
                </a:ext>
              </a:extLst>
            </p:cNvPr>
            <p:cNvSpPr/>
            <p:nvPr/>
          </p:nvSpPr>
          <p:spPr>
            <a:xfrm>
              <a:off x="-61151654" y="198264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97B1B79A-F0CF-4EA4-9F0F-C4B20C0A930D}"/>
                </a:ext>
              </a:extLst>
            </p:cNvPr>
            <p:cNvSpPr/>
            <p:nvPr/>
          </p:nvSpPr>
          <p:spPr>
            <a:xfrm>
              <a:off x="-63749681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925BFF0-8EAC-96F2-C54E-EE34438C2964}"/>
                </a:ext>
              </a:extLst>
            </p:cNvPr>
            <p:cNvSpPr/>
            <p:nvPr/>
          </p:nvSpPr>
          <p:spPr>
            <a:xfrm>
              <a:off x="-60854552" y="198262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AF95A329-BC89-695D-97AF-4F498983E687}"/>
                </a:ext>
              </a:extLst>
            </p:cNvPr>
            <p:cNvSpPr/>
            <p:nvPr/>
          </p:nvSpPr>
          <p:spPr>
            <a:xfrm>
              <a:off x="-60706404" y="198263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09452153-C9D4-B14C-A763-4A935FB49D79}"/>
                </a:ext>
              </a:extLst>
            </p:cNvPr>
            <p:cNvSpPr/>
            <p:nvPr/>
          </p:nvSpPr>
          <p:spPr>
            <a:xfrm>
              <a:off x="-56846823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5AC10998-744E-BA38-F78A-AFFD063B2368}"/>
                </a:ext>
              </a:extLst>
            </p:cNvPr>
            <p:cNvSpPr/>
            <p:nvPr/>
          </p:nvSpPr>
          <p:spPr>
            <a:xfrm>
              <a:off x="-57292717" y="2162597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2E466056-E314-3977-5952-AC269A1E6587}"/>
                </a:ext>
              </a:extLst>
            </p:cNvPr>
            <p:cNvSpPr/>
            <p:nvPr/>
          </p:nvSpPr>
          <p:spPr>
            <a:xfrm>
              <a:off x="-57366831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D8808B2C-185A-AED1-B16B-B2F136DA5952}"/>
                </a:ext>
              </a:extLst>
            </p:cNvPr>
            <p:cNvSpPr/>
            <p:nvPr/>
          </p:nvSpPr>
          <p:spPr>
            <a:xfrm>
              <a:off x="-58034584" y="2162580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A9A41201-AB68-7F8F-EE57-F0262094E110}"/>
                </a:ext>
              </a:extLst>
            </p:cNvPr>
            <p:cNvSpPr/>
            <p:nvPr/>
          </p:nvSpPr>
          <p:spPr>
            <a:xfrm>
              <a:off x="-58182652" y="2162597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A941780E-836F-B097-0102-A820A3B19273}"/>
                </a:ext>
              </a:extLst>
            </p:cNvPr>
            <p:cNvSpPr/>
            <p:nvPr/>
          </p:nvSpPr>
          <p:spPr>
            <a:xfrm>
              <a:off x="-59815663" y="198264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F889227A-4BDA-F49D-9754-9C400C1FE1F2}"/>
                </a:ext>
              </a:extLst>
            </p:cNvPr>
            <p:cNvSpPr/>
            <p:nvPr/>
          </p:nvSpPr>
          <p:spPr>
            <a:xfrm>
              <a:off x="-59667435" y="198262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0DF48A4D-EEA6-B2AE-1A9A-3463253E13C4}"/>
                </a:ext>
              </a:extLst>
            </p:cNvPr>
            <p:cNvSpPr/>
            <p:nvPr/>
          </p:nvSpPr>
          <p:spPr>
            <a:xfrm>
              <a:off x="-58628385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30AF793D-A683-FC70-A4D5-65E88326DF74}"/>
                </a:ext>
              </a:extLst>
            </p:cNvPr>
            <p:cNvSpPr/>
            <p:nvPr/>
          </p:nvSpPr>
          <p:spPr>
            <a:xfrm>
              <a:off x="-59370414" y="198263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D283B59B-F08C-6DE2-05B1-3B559D3299FA}"/>
                </a:ext>
              </a:extLst>
            </p:cNvPr>
            <p:cNvSpPr/>
            <p:nvPr/>
          </p:nvSpPr>
          <p:spPr>
            <a:xfrm>
              <a:off x="-60186557" y="196975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AA6B905B-6957-0340-2D0D-2752DD15A2FB}"/>
                </a:ext>
              </a:extLst>
            </p:cNvPr>
            <p:cNvSpPr/>
            <p:nvPr/>
          </p:nvSpPr>
          <p:spPr>
            <a:xfrm>
              <a:off x="-59073473" y="1982682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F6DAD973-B02B-9CDB-428E-F2854A7DC29A}"/>
                </a:ext>
              </a:extLst>
            </p:cNvPr>
            <p:cNvSpPr/>
            <p:nvPr/>
          </p:nvSpPr>
          <p:spPr>
            <a:xfrm>
              <a:off x="-60335591" y="196975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2B372268-A728-0F37-5C04-F6E162D6A200}"/>
                </a:ext>
              </a:extLst>
            </p:cNvPr>
            <p:cNvSpPr/>
            <p:nvPr/>
          </p:nvSpPr>
          <p:spPr>
            <a:xfrm>
              <a:off x="-57069649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9F2FD169-279F-6E30-E917-BB9BEE2DD504}"/>
                </a:ext>
              </a:extLst>
            </p:cNvPr>
            <p:cNvSpPr/>
            <p:nvPr/>
          </p:nvSpPr>
          <p:spPr>
            <a:xfrm>
              <a:off x="-56772306" y="21754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B9DDA865-DA3D-F095-7255-42290EADB831}"/>
                </a:ext>
              </a:extLst>
            </p:cNvPr>
            <p:cNvSpPr/>
            <p:nvPr/>
          </p:nvSpPr>
          <p:spPr>
            <a:xfrm>
              <a:off x="-60706646" y="2188271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3E99F856-81C9-5A7F-CED2-AEE95FF48BE2}"/>
                </a:ext>
              </a:extLst>
            </p:cNvPr>
            <p:cNvSpPr/>
            <p:nvPr/>
          </p:nvSpPr>
          <p:spPr>
            <a:xfrm>
              <a:off x="-58331364" y="198262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EC368185-7FBD-6268-5A34-B9CDE50B8401}"/>
                </a:ext>
              </a:extLst>
            </p:cNvPr>
            <p:cNvSpPr/>
            <p:nvPr/>
          </p:nvSpPr>
          <p:spPr>
            <a:xfrm>
              <a:off x="-58182652" y="198261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B73D491F-8851-2C79-68F9-0143B6C5BC3D}"/>
                </a:ext>
              </a:extLst>
            </p:cNvPr>
            <p:cNvSpPr/>
            <p:nvPr/>
          </p:nvSpPr>
          <p:spPr>
            <a:xfrm>
              <a:off x="-58034343" y="198263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9A93CCF2-E2DC-51C6-493A-4CF50ADCFA1A}"/>
                </a:ext>
              </a:extLst>
            </p:cNvPr>
            <p:cNvSpPr/>
            <p:nvPr/>
          </p:nvSpPr>
          <p:spPr>
            <a:xfrm>
              <a:off x="-60557612" y="218824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A61D7A51-8F1F-859E-D90F-EBD13CFF9934}"/>
                </a:ext>
              </a:extLst>
            </p:cNvPr>
            <p:cNvSpPr/>
            <p:nvPr/>
          </p:nvSpPr>
          <p:spPr>
            <a:xfrm>
              <a:off x="-61077620" y="196977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72D86636-99A4-071B-46E5-DC31A6146ACE}"/>
                </a:ext>
              </a:extLst>
            </p:cNvPr>
            <p:cNvSpPr/>
            <p:nvPr/>
          </p:nvSpPr>
          <p:spPr>
            <a:xfrm>
              <a:off x="-62412643" y="199549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4BB4A7E9-5128-D807-20C3-C9735EEC5A0F}"/>
                </a:ext>
              </a:extLst>
            </p:cNvPr>
            <p:cNvSpPr/>
            <p:nvPr/>
          </p:nvSpPr>
          <p:spPr>
            <a:xfrm>
              <a:off x="-62264495" y="1995500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C3E769B3-E7A2-7BF9-C25C-55C2DC0A9BF2}"/>
                </a:ext>
              </a:extLst>
            </p:cNvPr>
            <p:cNvSpPr/>
            <p:nvPr/>
          </p:nvSpPr>
          <p:spPr>
            <a:xfrm>
              <a:off x="-61225607" y="196976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8E29FEF3-71D0-99A1-E6A6-C5F6E86F642D}"/>
                </a:ext>
              </a:extLst>
            </p:cNvPr>
            <p:cNvSpPr/>
            <p:nvPr/>
          </p:nvSpPr>
          <p:spPr>
            <a:xfrm>
              <a:off x="-59964456" y="2188247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A8DDD3CE-DF98-EC05-95FE-ACC64A2245E7}"/>
                </a:ext>
              </a:extLst>
            </p:cNvPr>
            <p:cNvSpPr/>
            <p:nvPr/>
          </p:nvSpPr>
          <p:spPr>
            <a:xfrm>
              <a:off x="-61820051" y="199549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EA1750DA-3C82-BE30-804C-415163F23BE4}"/>
                </a:ext>
              </a:extLst>
            </p:cNvPr>
            <p:cNvSpPr/>
            <p:nvPr/>
          </p:nvSpPr>
          <p:spPr>
            <a:xfrm>
              <a:off x="-61893602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ABA084A4-F5B6-EA18-AFFF-86F7EEC4176D}"/>
                </a:ext>
              </a:extLst>
            </p:cNvPr>
            <p:cNvSpPr/>
            <p:nvPr/>
          </p:nvSpPr>
          <p:spPr>
            <a:xfrm>
              <a:off x="-59815260" y="2188271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5E57375A-C3D7-1AFD-8A27-32EDAE1E6E4E}"/>
                </a:ext>
              </a:extLst>
            </p:cNvPr>
            <p:cNvSpPr/>
            <p:nvPr/>
          </p:nvSpPr>
          <p:spPr>
            <a:xfrm>
              <a:off x="-62858376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48B183E4-CD43-7CAF-C5AF-7839DE5501A8}"/>
                </a:ext>
              </a:extLst>
            </p:cNvPr>
            <p:cNvSpPr/>
            <p:nvPr/>
          </p:nvSpPr>
          <p:spPr>
            <a:xfrm>
              <a:off x="-62339496" y="2162597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B85EFB20-26AE-931F-F5D4-7365AB1E478F}"/>
                </a:ext>
              </a:extLst>
            </p:cNvPr>
            <p:cNvSpPr/>
            <p:nvPr/>
          </p:nvSpPr>
          <p:spPr>
            <a:xfrm>
              <a:off x="-62487322" y="2162580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EA4EBCE1-FC7B-64C8-7306-478AC82263BF}"/>
                </a:ext>
              </a:extLst>
            </p:cNvPr>
            <p:cNvSpPr/>
            <p:nvPr/>
          </p:nvSpPr>
          <p:spPr>
            <a:xfrm>
              <a:off x="-60928988" y="1995508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66572812-0A2B-05EE-0F6B-F8D0AA10AAE3}"/>
                </a:ext>
              </a:extLst>
            </p:cNvPr>
            <p:cNvSpPr/>
            <p:nvPr/>
          </p:nvSpPr>
          <p:spPr>
            <a:xfrm>
              <a:off x="-62710470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00FCE8CA-BEFB-930A-C1A8-67FB333A764B}"/>
                </a:ext>
              </a:extLst>
            </p:cNvPr>
            <p:cNvSpPr/>
            <p:nvPr/>
          </p:nvSpPr>
          <p:spPr>
            <a:xfrm>
              <a:off x="-63229431" y="2162597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7B9F9594-0A0E-2E01-F29C-3902996F24A3}"/>
                </a:ext>
              </a:extLst>
            </p:cNvPr>
            <p:cNvSpPr/>
            <p:nvPr/>
          </p:nvSpPr>
          <p:spPr>
            <a:xfrm>
              <a:off x="-62413691" y="196977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4FC71D2A-7319-9D3D-A5EF-FFBB41A975E9}"/>
                </a:ext>
              </a:extLst>
            </p:cNvPr>
            <p:cNvSpPr/>
            <p:nvPr/>
          </p:nvSpPr>
          <p:spPr>
            <a:xfrm>
              <a:off x="-62413288" y="2201136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92005EAC-BAFB-03C1-D21B-9CBDFAD7F214}"/>
                </a:ext>
              </a:extLst>
            </p:cNvPr>
            <p:cNvSpPr/>
            <p:nvPr/>
          </p:nvSpPr>
          <p:spPr>
            <a:xfrm>
              <a:off x="-61374480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0FCBC81C-9AAC-B6FE-C7A7-FB0BF37AF9C2}"/>
                </a:ext>
              </a:extLst>
            </p:cNvPr>
            <p:cNvSpPr/>
            <p:nvPr/>
          </p:nvSpPr>
          <p:spPr>
            <a:xfrm>
              <a:off x="-59073634" y="195694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B6919F8C-7863-5BC2-76DE-24A365DD6EAA}"/>
                </a:ext>
              </a:extLst>
            </p:cNvPr>
            <p:cNvSpPr/>
            <p:nvPr/>
          </p:nvSpPr>
          <p:spPr>
            <a:xfrm>
              <a:off x="-63675083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418DA07C-C044-4732-E23B-35B051C38361}"/>
                </a:ext>
              </a:extLst>
            </p:cNvPr>
            <p:cNvSpPr/>
            <p:nvPr/>
          </p:nvSpPr>
          <p:spPr>
            <a:xfrm>
              <a:off x="-59147587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8479F5CD-C3CA-BEB0-AC76-2FE069F92EEE}"/>
                </a:ext>
              </a:extLst>
            </p:cNvPr>
            <p:cNvSpPr/>
            <p:nvPr/>
          </p:nvSpPr>
          <p:spPr>
            <a:xfrm>
              <a:off x="-59592918" y="1995508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4EDE9E07-AC1D-13AF-0E09-377BCA33CA8F}"/>
                </a:ext>
              </a:extLst>
            </p:cNvPr>
            <p:cNvSpPr/>
            <p:nvPr/>
          </p:nvSpPr>
          <p:spPr>
            <a:xfrm>
              <a:off x="-56772950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88296CFD-BAA3-B7A7-C128-639A829B9A82}"/>
                </a:ext>
              </a:extLst>
            </p:cNvPr>
            <p:cNvSpPr/>
            <p:nvPr/>
          </p:nvSpPr>
          <p:spPr>
            <a:xfrm>
              <a:off x="-56921420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D64B2FEE-DD08-6730-94DE-6FF24BF1B413}"/>
                </a:ext>
              </a:extLst>
            </p:cNvPr>
            <p:cNvSpPr/>
            <p:nvPr/>
          </p:nvSpPr>
          <p:spPr>
            <a:xfrm>
              <a:off x="-58108699" y="2201136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DB4EAE23-5125-28A0-A95C-ED6EEC04C6FC}"/>
                </a:ext>
              </a:extLst>
            </p:cNvPr>
            <p:cNvSpPr/>
            <p:nvPr/>
          </p:nvSpPr>
          <p:spPr>
            <a:xfrm>
              <a:off x="-61374480" y="2303955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55229367-38E9-F4CE-35D3-727200896CDE}"/>
                </a:ext>
              </a:extLst>
            </p:cNvPr>
            <p:cNvSpPr/>
            <p:nvPr/>
          </p:nvSpPr>
          <p:spPr>
            <a:xfrm>
              <a:off x="-57069729" y="2149667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E637E033-C375-5304-7366-4ADAD5F3D1D3}"/>
                </a:ext>
              </a:extLst>
            </p:cNvPr>
            <p:cNvSpPr/>
            <p:nvPr/>
          </p:nvSpPr>
          <p:spPr>
            <a:xfrm>
              <a:off x="-58701935" y="199549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76E12294-A17A-7DE2-4E9D-DAE46CB207A9}"/>
                </a:ext>
              </a:extLst>
            </p:cNvPr>
            <p:cNvSpPr/>
            <p:nvPr/>
          </p:nvSpPr>
          <p:spPr>
            <a:xfrm>
              <a:off x="-57217716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A5E6EE88-2F26-E9A6-0FAC-66F59C4FEF07}"/>
                </a:ext>
              </a:extLst>
            </p:cNvPr>
            <p:cNvSpPr/>
            <p:nvPr/>
          </p:nvSpPr>
          <p:spPr>
            <a:xfrm>
              <a:off x="-57811597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8A50ECD4-FB7C-7BEF-2B87-E03BCEB6FB1C}"/>
                </a:ext>
              </a:extLst>
            </p:cNvPr>
            <p:cNvSpPr/>
            <p:nvPr/>
          </p:nvSpPr>
          <p:spPr>
            <a:xfrm>
              <a:off x="-58257491" y="1995500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BD1AAB29-4FA4-3C8F-C560-DB224B82CA7F}"/>
                </a:ext>
              </a:extLst>
            </p:cNvPr>
            <p:cNvSpPr/>
            <p:nvPr/>
          </p:nvSpPr>
          <p:spPr>
            <a:xfrm>
              <a:off x="-58109263" y="199549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8A1B698E-C20D-DC98-7E8C-7657B1350B46}"/>
                </a:ext>
              </a:extLst>
            </p:cNvPr>
            <p:cNvSpPr/>
            <p:nvPr/>
          </p:nvSpPr>
          <p:spPr>
            <a:xfrm>
              <a:off x="-60112281" y="195694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5371193D-A2AD-74F8-530A-5BAF45D21E9C}"/>
                </a:ext>
              </a:extLst>
            </p:cNvPr>
            <p:cNvSpPr/>
            <p:nvPr/>
          </p:nvSpPr>
          <p:spPr>
            <a:xfrm>
              <a:off x="-57663369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7412FDA1-760B-5FE1-84C0-8D3AE71B91E1}"/>
                </a:ext>
              </a:extLst>
            </p:cNvPr>
            <p:cNvSpPr/>
            <p:nvPr/>
          </p:nvSpPr>
          <p:spPr>
            <a:xfrm>
              <a:off x="-62487402" y="2008341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B9CF9F7F-1FE9-7D32-3648-3B7D73CBBFAB}"/>
                </a:ext>
              </a:extLst>
            </p:cNvPr>
            <p:cNvSpPr/>
            <p:nvPr/>
          </p:nvSpPr>
          <p:spPr>
            <a:xfrm>
              <a:off x="-57811758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52226D31-6443-F79F-A793-B84AB7D59CCE}"/>
                </a:ext>
              </a:extLst>
            </p:cNvPr>
            <p:cNvSpPr/>
            <p:nvPr/>
          </p:nvSpPr>
          <p:spPr>
            <a:xfrm>
              <a:off x="-59741629" y="1866966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24FB9C77-B053-B347-0F28-C585843B25DD}"/>
                </a:ext>
              </a:extLst>
            </p:cNvPr>
            <p:cNvSpPr/>
            <p:nvPr/>
          </p:nvSpPr>
          <p:spPr>
            <a:xfrm>
              <a:off x="-62042475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7FA070B3-0956-D6B6-CC8F-00649ADC2D05}"/>
                </a:ext>
              </a:extLst>
            </p:cNvPr>
            <p:cNvSpPr/>
            <p:nvPr/>
          </p:nvSpPr>
          <p:spPr>
            <a:xfrm>
              <a:off x="-58108940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7CEDEDEC-3290-9E83-5A90-77ABBB268549}"/>
                </a:ext>
              </a:extLst>
            </p:cNvPr>
            <p:cNvSpPr/>
            <p:nvPr/>
          </p:nvSpPr>
          <p:spPr>
            <a:xfrm>
              <a:off x="-61745293" y="2008341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3B639CEC-C059-F98B-145B-8275AACC6732}"/>
                </a:ext>
              </a:extLst>
            </p:cNvPr>
            <p:cNvSpPr/>
            <p:nvPr/>
          </p:nvSpPr>
          <p:spPr>
            <a:xfrm>
              <a:off x="-58257491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7962387D-34AE-7D2F-4653-492C63817062}"/>
                </a:ext>
              </a:extLst>
            </p:cNvPr>
            <p:cNvSpPr/>
            <p:nvPr/>
          </p:nvSpPr>
          <p:spPr>
            <a:xfrm>
              <a:off x="-60409625" y="195694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54172E9-0760-0C48-631D-195640F63C3D}"/>
                </a:ext>
              </a:extLst>
            </p:cNvPr>
            <p:cNvSpPr/>
            <p:nvPr/>
          </p:nvSpPr>
          <p:spPr>
            <a:xfrm>
              <a:off x="-58405478" y="2149667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2C1C3310-3952-47A2-433E-8CE64C538DA8}"/>
                </a:ext>
              </a:extLst>
            </p:cNvPr>
            <p:cNvSpPr/>
            <p:nvPr/>
          </p:nvSpPr>
          <p:spPr>
            <a:xfrm>
              <a:off x="-57663691" y="220110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258D71FD-6E5B-C83A-7474-2FAC9477234E}"/>
                </a:ext>
              </a:extLst>
            </p:cNvPr>
            <p:cNvSpPr/>
            <p:nvPr/>
          </p:nvSpPr>
          <p:spPr>
            <a:xfrm>
              <a:off x="-58553787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33135E58-BB73-2F8D-CEEB-DD1057BD21C5}"/>
                </a:ext>
              </a:extLst>
            </p:cNvPr>
            <p:cNvSpPr/>
            <p:nvPr/>
          </p:nvSpPr>
          <p:spPr>
            <a:xfrm>
              <a:off x="-60854552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9A738FD-1E75-5FB2-B6D9-8959C00492F0}"/>
                </a:ext>
              </a:extLst>
            </p:cNvPr>
            <p:cNvSpPr/>
            <p:nvPr/>
          </p:nvSpPr>
          <p:spPr>
            <a:xfrm>
              <a:off x="-60706404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FB2E986F-AB1F-77AA-3EB9-D92E03866475}"/>
                </a:ext>
              </a:extLst>
            </p:cNvPr>
            <p:cNvSpPr/>
            <p:nvPr/>
          </p:nvSpPr>
          <p:spPr>
            <a:xfrm>
              <a:off x="-58702419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AF1C264B-C7EB-013D-5630-F5A6343EBEBB}"/>
                </a:ext>
              </a:extLst>
            </p:cNvPr>
            <p:cNvSpPr/>
            <p:nvPr/>
          </p:nvSpPr>
          <p:spPr>
            <a:xfrm>
              <a:off x="-57366509" y="2201136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BBE1ADDB-C5C1-C286-E233-0AA20D020D80}"/>
                </a:ext>
              </a:extLst>
            </p:cNvPr>
            <p:cNvSpPr/>
            <p:nvPr/>
          </p:nvSpPr>
          <p:spPr>
            <a:xfrm>
              <a:off x="-58999440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1A5641BB-2B86-2A93-4281-0F23D61E0ADB}"/>
                </a:ext>
              </a:extLst>
            </p:cNvPr>
            <p:cNvSpPr/>
            <p:nvPr/>
          </p:nvSpPr>
          <p:spPr>
            <a:xfrm>
              <a:off x="-62636195" y="2213978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3F824C59-534E-A3A6-4BFA-67F48460B420}"/>
                </a:ext>
              </a:extLst>
            </p:cNvPr>
            <p:cNvSpPr/>
            <p:nvPr/>
          </p:nvSpPr>
          <p:spPr>
            <a:xfrm>
              <a:off x="-59147829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FA9A6797-DD91-A88B-9E42-34ECEFFFA526}"/>
                </a:ext>
              </a:extLst>
            </p:cNvPr>
            <p:cNvSpPr/>
            <p:nvPr/>
          </p:nvSpPr>
          <p:spPr>
            <a:xfrm>
              <a:off x="-59815663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9C554AAB-D152-C4C7-ED95-1A42C6ECCD00}"/>
                </a:ext>
              </a:extLst>
            </p:cNvPr>
            <p:cNvSpPr/>
            <p:nvPr/>
          </p:nvSpPr>
          <p:spPr>
            <a:xfrm>
              <a:off x="-59667596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6DA1B413-7294-C5F9-949E-F57C51785049}"/>
                </a:ext>
              </a:extLst>
            </p:cNvPr>
            <p:cNvSpPr/>
            <p:nvPr/>
          </p:nvSpPr>
          <p:spPr>
            <a:xfrm>
              <a:off x="-59445011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33B38948-90A0-3BDD-1E0E-2E9C960E458D}"/>
                </a:ext>
              </a:extLst>
            </p:cNvPr>
            <p:cNvSpPr/>
            <p:nvPr/>
          </p:nvSpPr>
          <p:spPr>
            <a:xfrm>
              <a:off x="-62488047" y="221398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2E99A4C2-0EFA-32E6-8233-DDEA8A9F44A8}"/>
                </a:ext>
              </a:extLst>
            </p:cNvPr>
            <p:cNvSpPr/>
            <p:nvPr/>
          </p:nvSpPr>
          <p:spPr>
            <a:xfrm>
              <a:off x="-59593240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4C1DE95C-409B-4E92-E48A-411490FA3DF6}"/>
                </a:ext>
              </a:extLst>
            </p:cNvPr>
            <p:cNvSpPr/>
            <p:nvPr/>
          </p:nvSpPr>
          <p:spPr>
            <a:xfrm>
              <a:off x="-61448352" y="195694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787DAD68-5DC5-C50E-17B0-D1FD03C13EDB}"/>
                </a:ext>
              </a:extLst>
            </p:cNvPr>
            <p:cNvSpPr/>
            <p:nvPr/>
          </p:nvSpPr>
          <p:spPr>
            <a:xfrm>
              <a:off x="-61745051" y="221400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5B0AEBFC-520A-412B-E6A2-C27F1F055702}"/>
                </a:ext>
              </a:extLst>
            </p:cNvPr>
            <p:cNvSpPr/>
            <p:nvPr/>
          </p:nvSpPr>
          <p:spPr>
            <a:xfrm>
              <a:off x="-58776694" y="2008341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8C20F8CC-257C-8FA0-3013-C9653BF4670D}"/>
                </a:ext>
              </a:extLst>
            </p:cNvPr>
            <p:cNvSpPr/>
            <p:nvPr/>
          </p:nvSpPr>
          <p:spPr>
            <a:xfrm>
              <a:off x="-61151976" y="221398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3648A697-2312-F209-FEAD-2E849FC65C32}"/>
                </a:ext>
              </a:extLst>
            </p:cNvPr>
            <p:cNvSpPr/>
            <p:nvPr/>
          </p:nvSpPr>
          <p:spPr>
            <a:xfrm>
              <a:off x="-58479592" y="200835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9CC2525B-C532-9001-8780-71280E5E2373}"/>
                </a:ext>
              </a:extLst>
            </p:cNvPr>
            <p:cNvSpPr/>
            <p:nvPr/>
          </p:nvSpPr>
          <p:spPr>
            <a:xfrm>
              <a:off x="-60260993" y="2213970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DA41FE40-1A7B-BA22-0346-EFBA5438B85D}"/>
                </a:ext>
              </a:extLst>
            </p:cNvPr>
            <p:cNvSpPr/>
            <p:nvPr/>
          </p:nvSpPr>
          <p:spPr>
            <a:xfrm>
              <a:off x="-60928747" y="2149755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8A3E25E5-A6E7-8E4D-4CAA-A1208D3218FF}"/>
                </a:ext>
              </a:extLst>
            </p:cNvPr>
            <p:cNvSpPr/>
            <p:nvPr/>
          </p:nvSpPr>
          <p:spPr>
            <a:xfrm>
              <a:off x="-61077056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1619593F-CD06-24EE-68D9-32A64CC56E3C}"/>
                </a:ext>
              </a:extLst>
            </p:cNvPr>
            <p:cNvSpPr/>
            <p:nvPr/>
          </p:nvSpPr>
          <p:spPr>
            <a:xfrm>
              <a:off x="-61374157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F105C0E1-A679-B929-9B3F-CA1B9B7F2597}"/>
                </a:ext>
              </a:extLst>
            </p:cNvPr>
            <p:cNvSpPr/>
            <p:nvPr/>
          </p:nvSpPr>
          <p:spPr>
            <a:xfrm>
              <a:off x="-61522547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75389FE3-D7A2-C4C6-BE84-F37A7BCD3998}"/>
                </a:ext>
              </a:extLst>
            </p:cNvPr>
            <p:cNvSpPr/>
            <p:nvPr/>
          </p:nvSpPr>
          <p:spPr>
            <a:xfrm>
              <a:off x="-61819729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8794A93F-C0E1-F870-0CA5-77A33FD9EAFA}"/>
                </a:ext>
              </a:extLst>
            </p:cNvPr>
            <p:cNvSpPr/>
            <p:nvPr/>
          </p:nvSpPr>
          <p:spPr>
            <a:xfrm>
              <a:off x="-61968199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4AB25DEB-0FFF-470A-47CF-5F1405717F7D}"/>
                </a:ext>
              </a:extLst>
            </p:cNvPr>
            <p:cNvSpPr/>
            <p:nvPr/>
          </p:nvSpPr>
          <p:spPr>
            <a:xfrm>
              <a:off x="-62116509" y="2149667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42ACFA7E-4BA0-A5C6-2601-052EF3F89841}"/>
                </a:ext>
              </a:extLst>
            </p:cNvPr>
            <p:cNvSpPr/>
            <p:nvPr/>
          </p:nvSpPr>
          <p:spPr>
            <a:xfrm>
              <a:off x="-62264495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350CF0F5-511B-F807-29BF-D20A0BA99044}"/>
                </a:ext>
              </a:extLst>
            </p:cNvPr>
            <p:cNvSpPr/>
            <p:nvPr/>
          </p:nvSpPr>
          <p:spPr>
            <a:xfrm>
              <a:off x="-62413127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1CBF56E1-426D-A7E0-01E7-4FA930976D31}"/>
                </a:ext>
              </a:extLst>
            </p:cNvPr>
            <p:cNvSpPr/>
            <p:nvPr/>
          </p:nvSpPr>
          <p:spPr>
            <a:xfrm>
              <a:off x="-62710148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3FCF0D69-5F62-ED76-BAAF-E3D386C36206}"/>
                </a:ext>
              </a:extLst>
            </p:cNvPr>
            <p:cNvSpPr/>
            <p:nvPr/>
          </p:nvSpPr>
          <p:spPr>
            <a:xfrm>
              <a:off x="-61745696" y="234251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9F98F897-930F-B8F1-D76B-72F1DA6AC186}"/>
                </a:ext>
              </a:extLst>
            </p:cNvPr>
            <p:cNvSpPr/>
            <p:nvPr/>
          </p:nvSpPr>
          <p:spPr>
            <a:xfrm>
              <a:off x="-62858537" y="21497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83FF7904-268C-F69B-2DEF-FA18ACFBB35A}"/>
                </a:ext>
              </a:extLst>
            </p:cNvPr>
            <p:cNvSpPr/>
            <p:nvPr/>
          </p:nvSpPr>
          <p:spPr>
            <a:xfrm>
              <a:off x="-61225607" y="202121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061C1158-7002-F214-DF55-A68082AA409F}"/>
                </a:ext>
              </a:extLst>
            </p:cNvPr>
            <p:cNvSpPr/>
            <p:nvPr/>
          </p:nvSpPr>
          <p:spPr>
            <a:xfrm>
              <a:off x="-63155720" y="214969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2F7553E4-C482-E870-5246-7327294D80AD}"/>
                </a:ext>
              </a:extLst>
            </p:cNvPr>
            <p:cNvSpPr/>
            <p:nvPr/>
          </p:nvSpPr>
          <p:spPr>
            <a:xfrm>
              <a:off x="-63304190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C5CFA543-F18F-5DE4-859B-A2C2E4650B8D}"/>
                </a:ext>
              </a:extLst>
            </p:cNvPr>
            <p:cNvSpPr/>
            <p:nvPr/>
          </p:nvSpPr>
          <p:spPr>
            <a:xfrm>
              <a:off x="-63452257" y="2149667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182E05EE-DA09-786C-903A-747F0DF16C78}"/>
                </a:ext>
              </a:extLst>
            </p:cNvPr>
            <p:cNvSpPr/>
            <p:nvPr/>
          </p:nvSpPr>
          <p:spPr>
            <a:xfrm>
              <a:off x="-63600566" y="214976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084F6CD1-C9C5-AA7C-BD83-96A9A2BA0C04}"/>
                </a:ext>
              </a:extLst>
            </p:cNvPr>
            <p:cNvSpPr/>
            <p:nvPr/>
          </p:nvSpPr>
          <p:spPr>
            <a:xfrm>
              <a:off x="-60483336" y="202120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DCA8265D-1A01-C28F-6FC6-BC25F4194C2A}"/>
                </a:ext>
              </a:extLst>
            </p:cNvPr>
            <p:cNvSpPr/>
            <p:nvPr/>
          </p:nvSpPr>
          <p:spPr>
            <a:xfrm>
              <a:off x="-63749117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0D1C0411-D8AE-62BF-D4A0-56941920C509}"/>
                </a:ext>
              </a:extLst>
            </p:cNvPr>
            <p:cNvSpPr/>
            <p:nvPr/>
          </p:nvSpPr>
          <p:spPr>
            <a:xfrm>
              <a:off x="-56995212" y="213685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88CA9C67-1C0A-5DE4-03A7-72912438C3C8}"/>
                </a:ext>
              </a:extLst>
            </p:cNvPr>
            <p:cNvSpPr/>
            <p:nvPr/>
          </p:nvSpPr>
          <p:spPr>
            <a:xfrm>
              <a:off x="-60038650" y="202121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CBE71269-28E3-1DE6-C1DE-D5F43A9105EB}"/>
                </a:ext>
              </a:extLst>
            </p:cNvPr>
            <p:cNvSpPr/>
            <p:nvPr/>
          </p:nvSpPr>
          <p:spPr>
            <a:xfrm>
              <a:off x="-59369930" y="221398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F72A1E5F-2B96-90FA-A8C7-F5CED3867D1E}"/>
                </a:ext>
              </a:extLst>
            </p:cNvPr>
            <p:cNvSpPr/>
            <p:nvPr/>
          </p:nvSpPr>
          <p:spPr>
            <a:xfrm>
              <a:off x="-57440945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5B4D94DE-7CD8-BAB6-9B60-DE4106DE8DDB}"/>
                </a:ext>
              </a:extLst>
            </p:cNvPr>
            <p:cNvSpPr/>
            <p:nvPr/>
          </p:nvSpPr>
          <p:spPr>
            <a:xfrm>
              <a:off x="-57589415" y="213685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CDAA3996-C370-E784-0EBE-DBE9B24D1D57}"/>
                </a:ext>
              </a:extLst>
            </p:cNvPr>
            <p:cNvSpPr/>
            <p:nvPr/>
          </p:nvSpPr>
          <p:spPr>
            <a:xfrm>
              <a:off x="-57885711" y="213685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9F804E23-FDD8-D0B1-0630-23F29EA3EA6A}"/>
                </a:ext>
              </a:extLst>
            </p:cNvPr>
            <p:cNvSpPr/>
            <p:nvPr/>
          </p:nvSpPr>
          <p:spPr>
            <a:xfrm>
              <a:off x="-59296461" y="202121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B5461667-9984-946D-A282-5052E54A7281}"/>
                </a:ext>
              </a:extLst>
            </p:cNvPr>
            <p:cNvSpPr/>
            <p:nvPr/>
          </p:nvSpPr>
          <p:spPr>
            <a:xfrm>
              <a:off x="-58034343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08112581-3693-F28A-594F-EB2C7EB30698}"/>
                </a:ext>
              </a:extLst>
            </p:cNvPr>
            <p:cNvSpPr/>
            <p:nvPr/>
          </p:nvSpPr>
          <p:spPr>
            <a:xfrm>
              <a:off x="-57441267" y="221398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D3056E7E-BA94-9876-5DD1-FABFC6B11008}"/>
                </a:ext>
              </a:extLst>
            </p:cNvPr>
            <p:cNvSpPr/>
            <p:nvPr/>
          </p:nvSpPr>
          <p:spPr>
            <a:xfrm>
              <a:off x="-62710148" y="2226851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A4797866-1327-D782-80B8-D29EB055CDEC}"/>
                </a:ext>
              </a:extLst>
            </p:cNvPr>
            <p:cNvSpPr/>
            <p:nvPr/>
          </p:nvSpPr>
          <p:spPr>
            <a:xfrm>
              <a:off x="-58777016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E15F95D2-0D03-48CD-5226-C27F47605CFD}"/>
                </a:ext>
              </a:extLst>
            </p:cNvPr>
            <p:cNvSpPr/>
            <p:nvPr/>
          </p:nvSpPr>
          <p:spPr>
            <a:xfrm>
              <a:off x="-59296541" y="194410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E53A0DA2-C442-D378-4AB6-E9219B1BB461}"/>
                </a:ext>
              </a:extLst>
            </p:cNvPr>
            <p:cNvSpPr/>
            <p:nvPr/>
          </p:nvSpPr>
          <p:spPr>
            <a:xfrm>
              <a:off x="-59370091" y="2136882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BAFE1D3C-CDA6-5187-92E2-BC88ECC8BD49}"/>
                </a:ext>
              </a:extLst>
            </p:cNvPr>
            <p:cNvSpPr/>
            <p:nvPr/>
          </p:nvSpPr>
          <p:spPr>
            <a:xfrm>
              <a:off x="-59518803" y="2136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804EB030-DE93-3CB6-DEFD-AEC7BB0C15ED}"/>
                </a:ext>
              </a:extLst>
            </p:cNvPr>
            <p:cNvSpPr/>
            <p:nvPr/>
          </p:nvSpPr>
          <p:spPr>
            <a:xfrm>
              <a:off x="-63081686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DE99BC0F-FEB0-FF48-96C9-636CC67877E7}"/>
                </a:ext>
              </a:extLst>
            </p:cNvPr>
            <p:cNvSpPr/>
            <p:nvPr/>
          </p:nvSpPr>
          <p:spPr>
            <a:xfrm>
              <a:off x="-62413127" y="222682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ABAE47AC-F275-2384-0162-CD11AECAD77B}"/>
                </a:ext>
              </a:extLst>
            </p:cNvPr>
            <p:cNvSpPr/>
            <p:nvPr/>
          </p:nvSpPr>
          <p:spPr>
            <a:xfrm>
              <a:off x="-60113006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CB30236B-2271-1F76-1F0B-96C259D3B7B1}"/>
                </a:ext>
              </a:extLst>
            </p:cNvPr>
            <p:cNvSpPr/>
            <p:nvPr/>
          </p:nvSpPr>
          <p:spPr>
            <a:xfrm>
              <a:off x="-60260993" y="2136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91279AB3-A9E4-E2C1-1AE9-FDABB74EDE6A}"/>
                </a:ext>
              </a:extLst>
            </p:cNvPr>
            <p:cNvSpPr/>
            <p:nvPr/>
          </p:nvSpPr>
          <p:spPr>
            <a:xfrm>
              <a:off x="-62487080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7A93A219-5280-90F4-F32D-A52CBD191DB1}"/>
                </a:ext>
              </a:extLst>
            </p:cNvPr>
            <p:cNvSpPr/>
            <p:nvPr/>
          </p:nvSpPr>
          <p:spPr>
            <a:xfrm>
              <a:off x="-60409061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A31515A7-FD76-EBF6-CB95-25495353F69D}"/>
                </a:ext>
              </a:extLst>
            </p:cNvPr>
            <p:cNvSpPr/>
            <p:nvPr/>
          </p:nvSpPr>
          <p:spPr>
            <a:xfrm>
              <a:off x="-62264495" y="2226891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71467F74-7BA0-64C4-99B1-C7FD9E61C14F}"/>
                </a:ext>
              </a:extLst>
            </p:cNvPr>
            <p:cNvSpPr/>
            <p:nvPr/>
          </p:nvSpPr>
          <p:spPr>
            <a:xfrm>
              <a:off x="-61003103" y="2136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9F6949FC-F8D6-2FB5-F3AB-92BA6AAB3A11}"/>
                </a:ext>
              </a:extLst>
            </p:cNvPr>
            <p:cNvSpPr/>
            <p:nvPr/>
          </p:nvSpPr>
          <p:spPr>
            <a:xfrm>
              <a:off x="-61151895" y="213689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F7260D54-0A0D-B252-EC6C-C3A05373CCFA}"/>
                </a:ext>
              </a:extLst>
            </p:cNvPr>
            <p:cNvSpPr/>
            <p:nvPr/>
          </p:nvSpPr>
          <p:spPr>
            <a:xfrm>
              <a:off x="-61745615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51220F85-C5FD-5327-1A19-354502C88E42}"/>
                </a:ext>
              </a:extLst>
            </p:cNvPr>
            <p:cNvSpPr/>
            <p:nvPr/>
          </p:nvSpPr>
          <p:spPr>
            <a:xfrm>
              <a:off x="-61819729" y="222682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049A5392-EF72-54EB-0994-DB8AEB3112AC}"/>
                </a:ext>
              </a:extLst>
            </p:cNvPr>
            <p:cNvSpPr/>
            <p:nvPr/>
          </p:nvSpPr>
          <p:spPr>
            <a:xfrm>
              <a:off x="-61448433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FF72E041-3929-402A-CB67-955895668177}"/>
                </a:ext>
              </a:extLst>
            </p:cNvPr>
            <p:cNvSpPr/>
            <p:nvPr/>
          </p:nvSpPr>
          <p:spPr>
            <a:xfrm>
              <a:off x="-61745132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5AFFBB3B-92E3-CAFB-CF71-6A6CC5425E10}"/>
                </a:ext>
              </a:extLst>
            </p:cNvPr>
            <p:cNvSpPr/>
            <p:nvPr/>
          </p:nvSpPr>
          <p:spPr>
            <a:xfrm>
              <a:off x="-61151009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30E5204F-D48E-E264-B6CA-D1EC08A73F77}"/>
                </a:ext>
              </a:extLst>
            </p:cNvPr>
            <p:cNvSpPr/>
            <p:nvPr/>
          </p:nvSpPr>
          <p:spPr>
            <a:xfrm>
              <a:off x="-61522547" y="2226859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7C5012EB-3DD0-FDD1-910B-06761A1B4156}"/>
                </a:ext>
              </a:extLst>
            </p:cNvPr>
            <p:cNvSpPr/>
            <p:nvPr/>
          </p:nvSpPr>
          <p:spPr>
            <a:xfrm>
              <a:off x="-60186557" y="1944110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7B3E7F87-51A7-7600-E309-3E9FBFFAD57E}"/>
                </a:ext>
              </a:extLst>
            </p:cNvPr>
            <p:cNvSpPr/>
            <p:nvPr/>
          </p:nvSpPr>
          <p:spPr>
            <a:xfrm>
              <a:off x="-62487724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52245FC6-E519-9DF9-04FE-48F55C9F67A8}"/>
                </a:ext>
              </a:extLst>
            </p:cNvPr>
            <p:cNvSpPr/>
            <p:nvPr/>
          </p:nvSpPr>
          <p:spPr>
            <a:xfrm>
              <a:off x="-62636195" y="213685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0A520FD4-1B77-8DEE-3D60-710A148EA5BE}"/>
                </a:ext>
              </a:extLst>
            </p:cNvPr>
            <p:cNvSpPr/>
            <p:nvPr/>
          </p:nvSpPr>
          <p:spPr>
            <a:xfrm>
              <a:off x="-60409544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BC134C2F-EF84-3338-1B6F-732049E36610}"/>
                </a:ext>
              </a:extLst>
            </p:cNvPr>
            <p:cNvSpPr/>
            <p:nvPr/>
          </p:nvSpPr>
          <p:spPr>
            <a:xfrm>
              <a:off x="-62932491" y="213685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97840367-8247-9D6C-D76C-5F60727A9751}"/>
                </a:ext>
              </a:extLst>
            </p:cNvPr>
            <p:cNvSpPr/>
            <p:nvPr/>
          </p:nvSpPr>
          <p:spPr>
            <a:xfrm>
              <a:off x="-60112362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8E33C7D0-5797-C06A-4E7E-4BD50C9FD2E1}"/>
                </a:ext>
              </a:extLst>
            </p:cNvPr>
            <p:cNvSpPr/>
            <p:nvPr/>
          </p:nvSpPr>
          <p:spPr>
            <a:xfrm>
              <a:off x="-63081122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FB129F44-68EE-BDE2-A9BE-CB78BB064F07}"/>
                </a:ext>
              </a:extLst>
            </p:cNvPr>
            <p:cNvSpPr/>
            <p:nvPr/>
          </p:nvSpPr>
          <p:spPr>
            <a:xfrm>
              <a:off x="-60335591" y="1944110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C2A3DC06-16B0-0A6B-12F6-C02AEF4CDEDB}"/>
                </a:ext>
              </a:extLst>
            </p:cNvPr>
            <p:cNvSpPr/>
            <p:nvPr/>
          </p:nvSpPr>
          <p:spPr>
            <a:xfrm>
              <a:off x="-63526694" y="213685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2279D565-5ECE-C3D6-E0D7-104D382E2804}"/>
                </a:ext>
              </a:extLst>
            </p:cNvPr>
            <p:cNvSpPr/>
            <p:nvPr/>
          </p:nvSpPr>
          <p:spPr>
            <a:xfrm>
              <a:off x="-63823795" y="213689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46A00F0D-F7CC-12C4-A810-4755D4747D70}"/>
                </a:ext>
              </a:extLst>
            </p:cNvPr>
            <p:cNvSpPr/>
            <p:nvPr/>
          </p:nvSpPr>
          <p:spPr>
            <a:xfrm>
              <a:off x="-59370897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D4F01754-14A9-0C4F-3837-B141F0BF9AF9}"/>
                </a:ext>
              </a:extLst>
            </p:cNvPr>
            <p:cNvSpPr/>
            <p:nvPr/>
          </p:nvSpPr>
          <p:spPr>
            <a:xfrm>
              <a:off x="-56772628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6147E4F8-8A54-4FA9-9941-5B8582FBEA93}"/>
                </a:ext>
              </a:extLst>
            </p:cNvPr>
            <p:cNvSpPr/>
            <p:nvPr/>
          </p:nvSpPr>
          <p:spPr>
            <a:xfrm>
              <a:off x="-59073554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C59DBF12-D83C-FFAF-1DC2-1BAA98F2ABEF}"/>
                </a:ext>
              </a:extLst>
            </p:cNvPr>
            <p:cNvSpPr/>
            <p:nvPr/>
          </p:nvSpPr>
          <p:spPr>
            <a:xfrm>
              <a:off x="-60780438" y="222679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61EBF4D7-9811-05AD-251A-A1B6297EBC10}"/>
                </a:ext>
              </a:extLst>
            </p:cNvPr>
            <p:cNvSpPr/>
            <p:nvPr/>
          </p:nvSpPr>
          <p:spPr>
            <a:xfrm>
              <a:off x="-58776291" y="20340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CC6459D6-FCDE-A0EA-5E86-0EDA53EE20F3}"/>
                </a:ext>
              </a:extLst>
            </p:cNvPr>
            <p:cNvSpPr/>
            <p:nvPr/>
          </p:nvSpPr>
          <p:spPr>
            <a:xfrm>
              <a:off x="-57366509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F1B28D62-8818-A29F-26D0-A2F93DB3E721}"/>
                </a:ext>
              </a:extLst>
            </p:cNvPr>
            <p:cNvSpPr/>
            <p:nvPr/>
          </p:nvSpPr>
          <p:spPr>
            <a:xfrm>
              <a:off x="-60483658" y="222682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C9AD060A-FE16-5AEE-0F6D-E8491FF6C830}"/>
                </a:ext>
              </a:extLst>
            </p:cNvPr>
            <p:cNvSpPr/>
            <p:nvPr/>
          </p:nvSpPr>
          <p:spPr>
            <a:xfrm>
              <a:off x="-57811597" y="2123976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4CA5E4BB-BDD1-F95F-A3F6-A88CB3259C4C}"/>
                </a:ext>
              </a:extLst>
            </p:cNvPr>
            <p:cNvSpPr/>
            <p:nvPr/>
          </p:nvSpPr>
          <p:spPr>
            <a:xfrm>
              <a:off x="-58108699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F9F6D36F-E67C-3C71-73B2-C28DAFCC8294}"/>
                </a:ext>
              </a:extLst>
            </p:cNvPr>
            <p:cNvSpPr/>
            <p:nvPr/>
          </p:nvSpPr>
          <p:spPr>
            <a:xfrm>
              <a:off x="-63155156" y="20468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2D96AB2A-CB80-D330-81FF-96663A018775}"/>
                </a:ext>
              </a:extLst>
            </p:cNvPr>
            <p:cNvSpPr/>
            <p:nvPr/>
          </p:nvSpPr>
          <p:spPr>
            <a:xfrm>
              <a:off x="-63007491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9A8F1396-D39A-652C-E6E0-FF0AE4E2B67F}"/>
                </a:ext>
              </a:extLst>
            </p:cNvPr>
            <p:cNvSpPr/>
            <p:nvPr/>
          </p:nvSpPr>
          <p:spPr>
            <a:xfrm>
              <a:off x="-62858376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386FCC23-1CC7-109D-5054-D94D26044736}"/>
                </a:ext>
              </a:extLst>
            </p:cNvPr>
            <p:cNvSpPr/>
            <p:nvPr/>
          </p:nvSpPr>
          <p:spPr>
            <a:xfrm>
              <a:off x="-62710470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703F765A-ABFF-C009-8F12-80F18BCB744D}"/>
                </a:ext>
              </a:extLst>
            </p:cNvPr>
            <p:cNvSpPr/>
            <p:nvPr/>
          </p:nvSpPr>
          <p:spPr>
            <a:xfrm>
              <a:off x="-62561436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D1C6085A-41B4-FC87-07B3-7AB7D2D5D343}"/>
                </a:ext>
              </a:extLst>
            </p:cNvPr>
            <p:cNvSpPr/>
            <p:nvPr/>
          </p:nvSpPr>
          <p:spPr>
            <a:xfrm>
              <a:off x="-60038409" y="222682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09507885-B445-5814-4F9B-4932AEC02104}"/>
                </a:ext>
              </a:extLst>
            </p:cNvPr>
            <p:cNvSpPr/>
            <p:nvPr/>
          </p:nvSpPr>
          <p:spPr>
            <a:xfrm>
              <a:off x="-58702580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E73918CC-6FFD-081B-35F7-3016CE47CF4A}"/>
                </a:ext>
              </a:extLst>
            </p:cNvPr>
            <p:cNvSpPr/>
            <p:nvPr/>
          </p:nvSpPr>
          <p:spPr>
            <a:xfrm>
              <a:off x="-61225607" y="194410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029AC29F-D40E-D45A-8B0D-9BC7846B1316}"/>
                </a:ext>
              </a:extLst>
            </p:cNvPr>
            <p:cNvSpPr/>
            <p:nvPr/>
          </p:nvSpPr>
          <p:spPr>
            <a:xfrm>
              <a:off x="-59741468" y="222679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68BC1EBC-87B4-4ECA-F929-638E796AEF36}"/>
                </a:ext>
              </a:extLst>
            </p:cNvPr>
            <p:cNvSpPr/>
            <p:nvPr/>
          </p:nvSpPr>
          <p:spPr>
            <a:xfrm>
              <a:off x="-58999440" y="2226851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33AAE629-B91D-242E-E610-2DAC65AED1EE}"/>
                </a:ext>
              </a:extLst>
            </p:cNvPr>
            <p:cNvSpPr/>
            <p:nvPr/>
          </p:nvSpPr>
          <p:spPr>
            <a:xfrm>
              <a:off x="-61745696" y="22397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913EE13D-41C0-3B71-5A78-999A5F13A0A8}"/>
                </a:ext>
              </a:extLst>
            </p:cNvPr>
            <p:cNvSpPr/>
            <p:nvPr/>
          </p:nvSpPr>
          <p:spPr>
            <a:xfrm>
              <a:off x="-60038570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90C128A1-77C2-21EB-7F6E-880895505F21}"/>
                </a:ext>
              </a:extLst>
            </p:cNvPr>
            <p:cNvSpPr/>
            <p:nvPr/>
          </p:nvSpPr>
          <p:spPr>
            <a:xfrm>
              <a:off x="-60483336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30D249B1-2B5A-ADD6-C13C-F0E198EE5101}"/>
                </a:ext>
              </a:extLst>
            </p:cNvPr>
            <p:cNvSpPr/>
            <p:nvPr/>
          </p:nvSpPr>
          <p:spPr>
            <a:xfrm>
              <a:off x="-58331364" y="193125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99F5B495-03B6-1653-37AE-91F23F49FB70}"/>
                </a:ext>
              </a:extLst>
            </p:cNvPr>
            <p:cNvSpPr/>
            <p:nvPr/>
          </p:nvSpPr>
          <p:spPr>
            <a:xfrm>
              <a:off x="-62116347" y="225254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986EFA80-40B6-1A7D-E8C4-D77EA7168D6A}"/>
                </a:ext>
              </a:extLst>
            </p:cNvPr>
            <p:cNvSpPr/>
            <p:nvPr/>
          </p:nvSpPr>
          <p:spPr>
            <a:xfrm>
              <a:off x="-59370414" y="193122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BB52FE8C-C9D8-2212-A858-F6FA836D52E2}"/>
                </a:ext>
              </a:extLst>
            </p:cNvPr>
            <p:cNvSpPr/>
            <p:nvPr/>
          </p:nvSpPr>
          <p:spPr>
            <a:xfrm>
              <a:off x="-61819085" y="2329645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C46B26BE-B516-A6A6-DC58-B7FAB4BB2437}"/>
                </a:ext>
              </a:extLst>
            </p:cNvPr>
            <p:cNvSpPr/>
            <p:nvPr/>
          </p:nvSpPr>
          <p:spPr>
            <a:xfrm>
              <a:off x="-60780277" y="225254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01DDEA15-B736-B0C2-D276-72E70D3A0FEF}"/>
                </a:ext>
              </a:extLst>
            </p:cNvPr>
            <p:cNvSpPr/>
            <p:nvPr/>
          </p:nvSpPr>
          <p:spPr>
            <a:xfrm>
              <a:off x="-61819407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77E95E91-C048-9927-FFA7-62FE5B0F0F86}"/>
                </a:ext>
              </a:extLst>
            </p:cNvPr>
            <p:cNvSpPr/>
            <p:nvPr/>
          </p:nvSpPr>
          <p:spPr>
            <a:xfrm>
              <a:off x="-59815663" y="193122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7B1DF130-98F6-6F5A-57D1-C9B75E53100E}"/>
                </a:ext>
              </a:extLst>
            </p:cNvPr>
            <p:cNvSpPr/>
            <p:nvPr/>
          </p:nvSpPr>
          <p:spPr>
            <a:xfrm>
              <a:off x="-62413288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95891487-C92B-6FF2-2D96-FE39C681EEC7}"/>
                </a:ext>
              </a:extLst>
            </p:cNvPr>
            <p:cNvSpPr/>
            <p:nvPr/>
          </p:nvSpPr>
          <p:spPr>
            <a:xfrm>
              <a:off x="-62710470" y="2123976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44EEDCF3-1B51-D31C-1DFF-9158FD77B7F6}"/>
                </a:ext>
              </a:extLst>
            </p:cNvPr>
            <p:cNvSpPr/>
            <p:nvPr/>
          </p:nvSpPr>
          <p:spPr>
            <a:xfrm>
              <a:off x="-59964295" y="193126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4143D3AC-6822-F891-8C73-D1A5A4D2FF01}"/>
                </a:ext>
              </a:extLst>
            </p:cNvPr>
            <p:cNvSpPr/>
            <p:nvPr/>
          </p:nvSpPr>
          <p:spPr>
            <a:xfrm>
              <a:off x="-59741629" y="225254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A9245A5E-FFD7-B537-1C48-38A9A583CCC9}"/>
                </a:ext>
              </a:extLst>
            </p:cNvPr>
            <p:cNvSpPr/>
            <p:nvPr/>
          </p:nvSpPr>
          <p:spPr>
            <a:xfrm>
              <a:off x="-63155478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185B044E-410D-4EC8-A238-F3242AA45C95}"/>
                </a:ext>
              </a:extLst>
            </p:cNvPr>
            <p:cNvSpPr/>
            <p:nvPr/>
          </p:nvSpPr>
          <p:spPr>
            <a:xfrm>
              <a:off x="-61003506" y="2316820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F0C12FBA-1845-110B-909C-648BBE8820B5}"/>
                </a:ext>
              </a:extLst>
            </p:cNvPr>
            <p:cNvSpPr/>
            <p:nvPr/>
          </p:nvSpPr>
          <p:spPr>
            <a:xfrm>
              <a:off x="-60557692" y="193126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1C57A609-E3CA-8DBF-9A5C-A4496146EA9B}"/>
                </a:ext>
              </a:extLst>
            </p:cNvPr>
            <p:cNvSpPr/>
            <p:nvPr/>
          </p:nvSpPr>
          <p:spPr>
            <a:xfrm>
              <a:off x="-63749278" y="212400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F5BE6166-FF6E-61DC-35B0-DA9D6510FCE5}"/>
                </a:ext>
              </a:extLst>
            </p:cNvPr>
            <p:cNvSpPr/>
            <p:nvPr/>
          </p:nvSpPr>
          <p:spPr>
            <a:xfrm>
              <a:off x="-56698836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375D08A2-9F52-6CAA-6E27-D9632B94B493}"/>
                </a:ext>
              </a:extLst>
            </p:cNvPr>
            <p:cNvSpPr/>
            <p:nvPr/>
          </p:nvSpPr>
          <p:spPr>
            <a:xfrm>
              <a:off x="-57440301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A3DE2BED-4FEB-2AE9-15C0-F8679B7F503F}"/>
                </a:ext>
              </a:extLst>
            </p:cNvPr>
            <p:cNvSpPr/>
            <p:nvPr/>
          </p:nvSpPr>
          <p:spPr>
            <a:xfrm>
              <a:off x="-58034907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E0E2028E-A217-E985-805E-BBB7DE383AC8}"/>
                </a:ext>
              </a:extLst>
            </p:cNvPr>
            <p:cNvSpPr/>
            <p:nvPr/>
          </p:nvSpPr>
          <p:spPr>
            <a:xfrm>
              <a:off x="-58776291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AF368F14-0BEF-5D62-8245-C6822AAEEB65}"/>
                </a:ext>
              </a:extLst>
            </p:cNvPr>
            <p:cNvSpPr/>
            <p:nvPr/>
          </p:nvSpPr>
          <p:spPr>
            <a:xfrm>
              <a:off x="-60706404" y="193122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9ACEC715-B081-6F39-5E4B-08D3C0B7BDDF}"/>
                </a:ext>
              </a:extLst>
            </p:cNvPr>
            <p:cNvSpPr/>
            <p:nvPr/>
          </p:nvSpPr>
          <p:spPr>
            <a:xfrm>
              <a:off x="-59815260" y="2111135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1E41B2A7-96DF-F626-0EE1-088F5ADBC1E4}"/>
                </a:ext>
              </a:extLst>
            </p:cNvPr>
            <p:cNvSpPr/>
            <p:nvPr/>
          </p:nvSpPr>
          <p:spPr>
            <a:xfrm>
              <a:off x="-60706646" y="2111135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D4B304CF-BE96-AFEA-98B7-251868D5E606}"/>
                </a:ext>
              </a:extLst>
            </p:cNvPr>
            <p:cNvSpPr/>
            <p:nvPr/>
          </p:nvSpPr>
          <p:spPr>
            <a:xfrm>
              <a:off x="-57960712" y="204686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7C4480F5-4400-9EE8-B64E-7B48C8B27B47}"/>
                </a:ext>
              </a:extLst>
            </p:cNvPr>
            <p:cNvSpPr/>
            <p:nvPr/>
          </p:nvSpPr>
          <p:spPr>
            <a:xfrm>
              <a:off x="-63229592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3FA625AE-BF9E-9797-845E-272AA0C68033}"/>
                </a:ext>
              </a:extLst>
            </p:cNvPr>
            <p:cNvSpPr/>
            <p:nvPr/>
          </p:nvSpPr>
          <p:spPr>
            <a:xfrm>
              <a:off x="-63081122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2111190E-5878-4E0C-F6C7-48EB6D7C3E9B}"/>
                </a:ext>
              </a:extLst>
            </p:cNvPr>
            <p:cNvSpPr/>
            <p:nvPr/>
          </p:nvSpPr>
          <p:spPr>
            <a:xfrm>
              <a:off x="-62932491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7C634E04-EF47-F599-239A-78736783998F}"/>
                </a:ext>
              </a:extLst>
            </p:cNvPr>
            <p:cNvSpPr/>
            <p:nvPr/>
          </p:nvSpPr>
          <p:spPr>
            <a:xfrm>
              <a:off x="-62784262" y="205981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A65489F4-7809-E3DC-C13F-22C1ADC08B42}"/>
                </a:ext>
              </a:extLst>
            </p:cNvPr>
            <p:cNvSpPr/>
            <p:nvPr/>
          </p:nvSpPr>
          <p:spPr>
            <a:xfrm>
              <a:off x="-62636195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93F8264F-31BE-2C66-FB36-B085B92C487A}"/>
                </a:ext>
              </a:extLst>
            </p:cNvPr>
            <p:cNvSpPr/>
            <p:nvPr/>
          </p:nvSpPr>
          <p:spPr>
            <a:xfrm>
              <a:off x="-62487724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51B3DBE3-BA9E-3DAB-91D8-0FFBE0EFD459}"/>
                </a:ext>
              </a:extLst>
            </p:cNvPr>
            <p:cNvSpPr/>
            <p:nvPr/>
          </p:nvSpPr>
          <p:spPr>
            <a:xfrm>
              <a:off x="-62339174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DB32CAF7-DA44-5BDE-890F-1A457F354DC4}"/>
                </a:ext>
              </a:extLst>
            </p:cNvPr>
            <p:cNvSpPr/>
            <p:nvPr/>
          </p:nvSpPr>
          <p:spPr>
            <a:xfrm>
              <a:off x="-62190542" y="205975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395A61ED-FE00-132C-4049-D3908BAE1017}"/>
                </a:ext>
              </a:extLst>
            </p:cNvPr>
            <p:cNvSpPr/>
            <p:nvPr/>
          </p:nvSpPr>
          <p:spPr>
            <a:xfrm>
              <a:off x="-62042153" y="205975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97359FED-6518-A0E0-85BF-71B072A33D2F}"/>
                </a:ext>
              </a:extLst>
            </p:cNvPr>
            <p:cNvSpPr/>
            <p:nvPr/>
          </p:nvSpPr>
          <p:spPr>
            <a:xfrm>
              <a:off x="-61745615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CB09D8D7-EE4E-7751-F652-5973ABCB4DB5}"/>
                </a:ext>
              </a:extLst>
            </p:cNvPr>
            <p:cNvSpPr/>
            <p:nvPr/>
          </p:nvSpPr>
          <p:spPr>
            <a:xfrm>
              <a:off x="-61745132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89B1EE40-9D20-1C4A-B50B-4C04AE9EBA41}"/>
                </a:ext>
              </a:extLst>
            </p:cNvPr>
            <p:cNvSpPr/>
            <p:nvPr/>
          </p:nvSpPr>
          <p:spPr>
            <a:xfrm>
              <a:off x="-61596742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66029E53-E04B-99CA-AEFC-EE8238C0AE36}"/>
                </a:ext>
              </a:extLst>
            </p:cNvPr>
            <p:cNvSpPr/>
            <p:nvPr/>
          </p:nvSpPr>
          <p:spPr>
            <a:xfrm>
              <a:off x="-61448433" y="205981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51285EF8-F510-1E2E-ACC8-823D0823D0C9}"/>
                </a:ext>
              </a:extLst>
            </p:cNvPr>
            <p:cNvSpPr/>
            <p:nvPr/>
          </p:nvSpPr>
          <p:spPr>
            <a:xfrm>
              <a:off x="-61300204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90E1841E-FA7D-3E7A-148C-25BF127EBF89}"/>
                </a:ext>
              </a:extLst>
            </p:cNvPr>
            <p:cNvSpPr/>
            <p:nvPr/>
          </p:nvSpPr>
          <p:spPr>
            <a:xfrm>
              <a:off x="-61151654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85F93F04-B1DA-0E3A-C56F-FAC5E80D35B0}"/>
                </a:ext>
              </a:extLst>
            </p:cNvPr>
            <p:cNvSpPr/>
            <p:nvPr/>
          </p:nvSpPr>
          <p:spPr>
            <a:xfrm>
              <a:off x="-62487080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059A6A84-E174-6DFA-1AE3-0CFAC9F737D6}"/>
                </a:ext>
              </a:extLst>
            </p:cNvPr>
            <p:cNvSpPr/>
            <p:nvPr/>
          </p:nvSpPr>
          <p:spPr>
            <a:xfrm>
              <a:off x="-60854633" y="2059730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99F355B5-434D-6E8F-2B2F-9825CBC65FF0}"/>
                </a:ext>
              </a:extLst>
            </p:cNvPr>
            <p:cNvSpPr/>
            <p:nvPr/>
          </p:nvSpPr>
          <p:spPr>
            <a:xfrm>
              <a:off x="-61151331" y="226536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F5391964-0519-7CA7-55B3-44DC3F4D5E96}"/>
                </a:ext>
              </a:extLst>
            </p:cNvPr>
            <p:cNvSpPr/>
            <p:nvPr/>
          </p:nvSpPr>
          <p:spPr>
            <a:xfrm>
              <a:off x="-63081686" y="21111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4821BBCA-F0E0-0BB7-4FF5-88183527B911}"/>
                </a:ext>
              </a:extLst>
            </p:cNvPr>
            <p:cNvSpPr/>
            <p:nvPr/>
          </p:nvSpPr>
          <p:spPr>
            <a:xfrm>
              <a:off x="-60409061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F2E68A27-983B-1B62-5ABA-76B04264B96A}"/>
                </a:ext>
              </a:extLst>
            </p:cNvPr>
            <p:cNvSpPr/>
            <p:nvPr/>
          </p:nvSpPr>
          <p:spPr>
            <a:xfrm>
              <a:off x="-56772306" y="209832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73B9DBA4-5CA0-B7C0-7A44-15849D0C09B6}"/>
                </a:ext>
              </a:extLst>
            </p:cNvPr>
            <p:cNvSpPr/>
            <p:nvPr/>
          </p:nvSpPr>
          <p:spPr>
            <a:xfrm>
              <a:off x="-60113006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67DE44A4-40C6-6891-E79D-3AB77FC1DDF0}"/>
                </a:ext>
              </a:extLst>
            </p:cNvPr>
            <p:cNvSpPr/>
            <p:nvPr/>
          </p:nvSpPr>
          <p:spPr>
            <a:xfrm>
              <a:off x="-57366831" y="209833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C01329D6-E2FD-A1BB-4CCE-D6D17B325720}"/>
                </a:ext>
              </a:extLst>
            </p:cNvPr>
            <p:cNvSpPr/>
            <p:nvPr/>
          </p:nvSpPr>
          <p:spPr>
            <a:xfrm>
              <a:off x="-61151654" y="193122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A1B0D530-F386-3A19-1F1C-FC212990A5ED}"/>
                </a:ext>
              </a:extLst>
            </p:cNvPr>
            <p:cNvSpPr/>
            <p:nvPr/>
          </p:nvSpPr>
          <p:spPr>
            <a:xfrm>
              <a:off x="-59667274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16F9F808-171C-BA1F-3FF5-6B3E71CA6047}"/>
                </a:ext>
              </a:extLst>
            </p:cNvPr>
            <p:cNvSpPr/>
            <p:nvPr/>
          </p:nvSpPr>
          <p:spPr>
            <a:xfrm>
              <a:off x="-58108296" y="209832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9E9D1460-A224-DC24-1A2D-766DF6890797}"/>
                </a:ext>
              </a:extLst>
            </p:cNvPr>
            <p:cNvSpPr/>
            <p:nvPr/>
          </p:nvSpPr>
          <p:spPr>
            <a:xfrm>
              <a:off x="-59370414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8EC9392D-58BF-E2BE-70C5-DAE0E34875A7}"/>
                </a:ext>
              </a:extLst>
            </p:cNvPr>
            <p:cNvSpPr/>
            <p:nvPr/>
          </p:nvSpPr>
          <p:spPr>
            <a:xfrm>
              <a:off x="-59221782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803CD0C8-FF86-E07F-5E8B-0BE57CEE6755}"/>
                </a:ext>
              </a:extLst>
            </p:cNvPr>
            <p:cNvSpPr/>
            <p:nvPr/>
          </p:nvSpPr>
          <p:spPr>
            <a:xfrm>
              <a:off x="-59073473" y="205981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037AC6B0-C208-526E-C58C-EF4529BF174C}"/>
                </a:ext>
              </a:extLst>
            </p:cNvPr>
            <p:cNvSpPr/>
            <p:nvPr/>
          </p:nvSpPr>
          <p:spPr>
            <a:xfrm>
              <a:off x="-58925245" y="205972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748F25EE-23B7-9830-C5F5-6B682A09E507}"/>
                </a:ext>
              </a:extLst>
            </p:cNvPr>
            <p:cNvSpPr/>
            <p:nvPr/>
          </p:nvSpPr>
          <p:spPr>
            <a:xfrm>
              <a:off x="-58777016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961056C1-1A11-B2D1-0A87-5374C1BEF6C5}"/>
                </a:ext>
              </a:extLst>
            </p:cNvPr>
            <p:cNvSpPr/>
            <p:nvPr/>
          </p:nvSpPr>
          <p:spPr>
            <a:xfrm>
              <a:off x="-58702902" y="209833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B9BEE335-0325-2144-7122-0ED558B85F16}"/>
                </a:ext>
              </a:extLst>
            </p:cNvPr>
            <p:cNvSpPr/>
            <p:nvPr/>
          </p:nvSpPr>
          <p:spPr>
            <a:xfrm>
              <a:off x="-58479834" y="205975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9AC20046-F239-D8A5-53D9-5B40BD92E570}"/>
                </a:ext>
              </a:extLst>
            </p:cNvPr>
            <p:cNvSpPr/>
            <p:nvPr/>
          </p:nvSpPr>
          <p:spPr>
            <a:xfrm>
              <a:off x="-58331364" y="205975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8E19D93C-6503-5E7C-7359-BC37AF23A25F}"/>
                </a:ext>
              </a:extLst>
            </p:cNvPr>
            <p:cNvSpPr/>
            <p:nvPr/>
          </p:nvSpPr>
          <p:spPr>
            <a:xfrm>
              <a:off x="-58182813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397971EF-D552-92BA-35E8-0C20F4470A3E}"/>
                </a:ext>
              </a:extLst>
            </p:cNvPr>
            <p:cNvSpPr/>
            <p:nvPr/>
          </p:nvSpPr>
          <p:spPr>
            <a:xfrm>
              <a:off x="-58034343" y="205977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028D9978-FA0E-1CA3-50B8-CAA12A7C74CD}"/>
                </a:ext>
              </a:extLst>
            </p:cNvPr>
            <p:cNvSpPr/>
            <p:nvPr/>
          </p:nvSpPr>
          <p:spPr>
            <a:xfrm>
              <a:off x="-57885711" y="2059714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46FCB833-56D2-EA89-99E1-CDD81971E042}"/>
                </a:ext>
              </a:extLst>
            </p:cNvPr>
            <p:cNvSpPr/>
            <p:nvPr/>
          </p:nvSpPr>
          <p:spPr>
            <a:xfrm>
              <a:off x="-57737725" y="205981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278D1BF6-7281-425D-B222-037C9CDE3336}"/>
                </a:ext>
              </a:extLst>
            </p:cNvPr>
            <p:cNvSpPr/>
            <p:nvPr/>
          </p:nvSpPr>
          <p:spPr>
            <a:xfrm>
              <a:off x="-63304190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5F0A46FF-7E99-AD1B-4A8D-D51268438F71}"/>
                </a:ext>
              </a:extLst>
            </p:cNvPr>
            <p:cNvSpPr/>
            <p:nvPr/>
          </p:nvSpPr>
          <p:spPr>
            <a:xfrm>
              <a:off x="-63155720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B16DEC5B-B8EA-2999-9272-C32E4C80F702}"/>
                </a:ext>
              </a:extLst>
            </p:cNvPr>
            <p:cNvSpPr/>
            <p:nvPr/>
          </p:nvSpPr>
          <p:spPr>
            <a:xfrm>
              <a:off x="-61819085" y="209832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05A0FACE-6EC1-58B3-6A7D-465C462ECB4B}"/>
                </a:ext>
              </a:extLst>
            </p:cNvPr>
            <p:cNvSpPr/>
            <p:nvPr/>
          </p:nvSpPr>
          <p:spPr>
            <a:xfrm>
              <a:off x="-59370655" y="226536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179414EE-3A8B-D4AA-C044-A0F58824959B}"/>
                </a:ext>
              </a:extLst>
            </p:cNvPr>
            <p:cNvSpPr/>
            <p:nvPr/>
          </p:nvSpPr>
          <p:spPr>
            <a:xfrm>
              <a:off x="-58257491" y="1918380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342C510B-4447-B9F6-17E1-17C57E7B5C22}"/>
                </a:ext>
              </a:extLst>
            </p:cNvPr>
            <p:cNvSpPr/>
            <p:nvPr/>
          </p:nvSpPr>
          <p:spPr>
            <a:xfrm>
              <a:off x="-62413610" y="209833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30D92132-5EE9-D5F5-4D68-0B6C13D7C2B2}"/>
                </a:ext>
              </a:extLst>
            </p:cNvPr>
            <p:cNvSpPr/>
            <p:nvPr/>
          </p:nvSpPr>
          <p:spPr>
            <a:xfrm>
              <a:off x="-62413127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EA3C6D7D-458E-133C-C642-632DEDF4E724}"/>
                </a:ext>
              </a:extLst>
            </p:cNvPr>
            <p:cNvSpPr/>
            <p:nvPr/>
          </p:nvSpPr>
          <p:spPr>
            <a:xfrm>
              <a:off x="-62264495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101EF3E9-35E5-A223-EC0B-509102485F46}"/>
                </a:ext>
              </a:extLst>
            </p:cNvPr>
            <p:cNvSpPr/>
            <p:nvPr/>
          </p:nvSpPr>
          <p:spPr>
            <a:xfrm>
              <a:off x="-63155075" y="209832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EEF04527-CEDB-D76C-4E86-0A3018079C99}"/>
                </a:ext>
              </a:extLst>
            </p:cNvPr>
            <p:cNvSpPr/>
            <p:nvPr/>
          </p:nvSpPr>
          <p:spPr>
            <a:xfrm>
              <a:off x="-61968199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940E4492-F6E3-BE92-27A2-E3625F76E73B}"/>
                </a:ext>
              </a:extLst>
            </p:cNvPr>
            <p:cNvSpPr/>
            <p:nvPr/>
          </p:nvSpPr>
          <p:spPr>
            <a:xfrm>
              <a:off x="-61819729" y="227824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79B2F753-94E6-1656-E23F-48561B556C2C}"/>
                </a:ext>
              </a:extLst>
            </p:cNvPr>
            <p:cNvSpPr/>
            <p:nvPr/>
          </p:nvSpPr>
          <p:spPr>
            <a:xfrm>
              <a:off x="-61671098" y="20726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A06A42EF-FC52-071D-2AB0-527BACD7267D}"/>
                </a:ext>
              </a:extLst>
            </p:cNvPr>
            <p:cNvSpPr/>
            <p:nvPr/>
          </p:nvSpPr>
          <p:spPr>
            <a:xfrm>
              <a:off x="-61522547" y="227822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2C1A8B81-F19C-B41D-4431-5C5B39C7F30B}"/>
                </a:ext>
              </a:extLst>
            </p:cNvPr>
            <p:cNvSpPr/>
            <p:nvPr/>
          </p:nvSpPr>
          <p:spPr>
            <a:xfrm>
              <a:off x="-56698755" y="208545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B0F1C06A-28F2-0C68-37C9-2082F56FC4E6}"/>
                </a:ext>
              </a:extLst>
            </p:cNvPr>
            <p:cNvSpPr/>
            <p:nvPr/>
          </p:nvSpPr>
          <p:spPr>
            <a:xfrm>
              <a:off x="-61374480" y="227823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5852139F-8930-2FDA-CA67-3BFA60841B75}"/>
                </a:ext>
              </a:extLst>
            </p:cNvPr>
            <p:cNvSpPr/>
            <p:nvPr/>
          </p:nvSpPr>
          <p:spPr>
            <a:xfrm>
              <a:off x="-61077056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E0494F6C-669B-26BC-6935-6CEDBF33AF21}"/>
                </a:ext>
              </a:extLst>
            </p:cNvPr>
            <p:cNvSpPr/>
            <p:nvPr/>
          </p:nvSpPr>
          <p:spPr>
            <a:xfrm>
              <a:off x="-60928747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22333160-562F-1E39-D367-2DDCF1D2CD06}"/>
                </a:ext>
              </a:extLst>
            </p:cNvPr>
            <p:cNvSpPr/>
            <p:nvPr/>
          </p:nvSpPr>
          <p:spPr>
            <a:xfrm>
              <a:off x="-60781002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4FD3B531-27AE-6541-E295-9949D5455FD4}"/>
                </a:ext>
              </a:extLst>
            </p:cNvPr>
            <p:cNvSpPr/>
            <p:nvPr/>
          </p:nvSpPr>
          <p:spPr>
            <a:xfrm>
              <a:off x="-57143602" y="2085485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D86584B3-7704-57F7-E785-04028124288A}"/>
                </a:ext>
              </a:extLst>
            </p:cNvPr>
            <p:cNvSpPr/>
            <p:nvPr/>
          </p:nvSpPr>
          <p:spPr>
            <a:xfrm>
              <a:off x="-57440623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4720C0FB-EF56-8146-7B1C-7B4139F919FF}"/>
                </a:ext>
              </a:extLst>
            </p:cNvPr>
            <p:cNvSpPr/>
            <p:nvPr/>
          </p:nvSpPr>
          <p:spPr>
            <a:xfrm>
              <a:off x="-59592918" y="191837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DC7CF1C6-6CCD-EFDC-6F1B-97841B73EFCE}"/>
                </a:ext>
              </a:extLst>
            </p:cNvPr>
            <p:cNvSpPr/>
            <p:nvPr/>
          </p:nvSpPr>
          <p:spPr>
            <a:xfrm>
              <a:off x="-61077217" y="2278272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05A4D6C2-86EE-82F3-54FC-EBE45A10E702}"/>
                </a:ext>
              </a:extLst>
            </p:cNvPr>
            <p:cNvSpPr/>
            <p:nvPr/>
          </p:nvSpPr>
          <p:spPr>
            <a:xfrm>
              <a:off x="-60780438" y="227828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687C224B-0B32-34AB-C93E-E43923B1CAB8}"/>
                </a:ext>
              </a:extLst>
            </p:cNvPr>
            <p:cNvSpPr/>
            <p:nvPr/>
          </p:nvSpPr>
          <p:spPr>
            <a:xfrm>
              <a:off x="-58034504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C9868ED9-9387-57B5-E08D-047CB0401E5C}"/>
                </a:ext>
              </a:extLst>
            </p:cNvPr>
            <p:cNvSpPr/>
            <p:nvPr/>
          </p:nvSpPr>
          <p:spPr>
            <a:xfrm>
              <a:off x="-59741066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6682C169-501C-84FE-71CE-1B41FF140AFD}"/>
                </a:ext>
              </a:extLst>
            </p:cNvPr>
            <p:cNvSpPr/>
            <p:nvPr/>
          </p:nvSpPr>
          <p:spPr>
            <a:xfrm>
              <a:off x="-59593240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365FA45A-FE0E-318F-B88D-2EDF76DDAEED}"/>
                </a:ext>
              </a:extLst>
            </p:cNvPr>
            <p:cNvSpPr/>
            <p:nvPr/>
          </p:nvSpPr>
          <p:spPr>
            <a:xfrm>
              <a:off x="-59445011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BC8AE009-26FE-C294-D062-F9CD86841F4B}"/>
                </a:ext>
              </a:extLst>
            </p:cNvPr>
            <p:cNvSpPr/>
            <p:nvPr/>
          </p:nvSpPr>
          <p:spPr>
            <a:xfrm>
              <a:off x="-58331767" y="2085493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6E87E24E-2C94-CDF7-6D8E-A92C1A320C5C}"/>
                </a:ext>
              </a:extLst>
            </p:cNvPr>
            <p:cNvSpPr/>
            <p:nvPr/>
          </p:nvSpPr>
          <p:spPr>
            <a:xfrm>
              <a:off x="-60483658" y="227824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C6CBD366-6036-3FA4-2DE5-0EA6CD79EF72}"/>
                </a:ext>
              </a:extLst>
            </p:cNvPr>
            <p:cNvSpPr/>
            <p:nvPr/>
          </p:nvSpPr>
          <p:spPr>
            <a:xfrm>
              <a:off x="-59741468" y="227828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056217A7-35F1-1638-A391-FF13BF8E1FE0}"/>
                </a:ext>
              </a:extLst>
            </p:cNvPr>
            <p:cNvSpPr/>
            <p:nvPr/>
          </p:nvSpPr>
          <p:spPr>
            <a:xfrm>
              <a:off x="-58850808" y="20726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9BE04066-859F-E658-E926-F5A616B6A0B7}"/>
                </a:ext>
              </a:extLst>
            </p:cNvPr>
            <p:cNvSpPr/>
            <p:nvPr/>
          </p:nvSpPr>
          <p:spPr>
            <a:xfrm>
              <a:off x="-60928988" y="191837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8E872255-DE45-8221-9680-607449199EF9}"/>
                </a:ext>
              </a:extLst>
            </p:cNvPr>
            <p:cNvSpPr/>
            <p:nvPr/>
          </p:nvSpPr>
          <p:spPr>
            <a:xfrm>
              <a:off x="-58553787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910E57BD-5C54-EB8A-B152-066C89A86DEB}"/>
                </a:ext>
              </a:extLst>
            </p:cNvPr>
            <p:cNvSpPr/>
            <p:nvPr/>
          </p:nvSpPr>
          <p:spPr>
            <a:xfrm>
              <a:off x="-59444689" y="2278272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663AFB06-EEF1-149E-37C2-8CF8D0A2EB49}"/>
                </a:ext>
              </a:extLst>
            </p:cNvPr>
            <p:cNvSpPr/>
            <p:nvPr/>
          </p:nvSpPr>
          <p:spPr>
            <a:xfrm>
              <a:off x="-58257491" y="207262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842360E7-544B-7282-6C0A-69844E7B894B}"/>
                </a:ext>
              </a:extLst>
            </p:cNvPr>
            <p:cNvSpPr/>
            <p:nvPr/>
          </p:nvSpPr>
          <p:spPr>
            <a:xfrm>
              <a:off x="-58108940" y="207256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B48A8C0E-F88A-15BA-05BC-5EE7646A61D3}"/>
                </a:ext>
              </a:extLst>
            </p:cNvPr>
            <p:cNvSpPr/>
            <p:nvPr/>
          </p:nvSpPr>
          <p:spPr>
            <a:xfrm>
              <a:off x="-59370575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3C6FAC51-E78A-2FBB-56F7-A879D5ED13C6}"/>
                </a:ext>
              </a:extLst>
            </p:cNvPr>
            <p:cNvSpPr/>
            <p:nvPr/>
          </p:nvSpPr>
          <p:spPr>
            <a:xfrm>
              <a:off x="-59147587" y="227824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B5039943-5C21-D760-0735-4948E3861BF6}"/>
                </a:ext>
              </a:extLst>
            </p:cNvPr>
            <p:cNvSpPr/>
            <p:nvPr/>
          </p:nvSpPr>
          <p:spPr>
            <a:xfrm>
              <a:off x="-62488047" y="2291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EC2CCD78-E7D0-5FDF-1532-E7B05E457FFF}"/>
                </a:ext>
              </a:extLst>
            </p:cNvPr>
            <p:cNvSpPr/>
            <p:nvPr/>
          </p:nvSpPr>
          <p:spPr>
            <a:xfrm>
              <a:off x="-58776694" y="1905538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62A26607-7AE2-10A9-A807-67CCBCE3524F}"/>
                </a:ext>
              </a:extLst>
            </p:cNvPr>
            <p:cNvSpPr/>
            <p:nvPr/>
          </p:nvSpPr>
          <p:spPr>
            <a:xfrm>
              <a:off x="-59221621" y="1905490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1DFBFE5F-A72A-143E-F5DC-CD0A2DC5C2C8}"/>
                </a:ext>
              </a:extLst>
            </p:cNvPr>
            <p:cNvSpPr/>
            <p:nvPr/>
          </p:nvSpPr>
          <p:spPr>
            <a:xfrm>
              <a:off x="-63378546" y="2085493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9EBA80E8-6188-261F-32EA-F8B9610A001E}"/>
                </a:ext>
              </a:extLst>
            </p:cNvPr>
            <p:cNvSpPr/>
            <p:nvPr/>
          </p:nvSpPr>
          <p:spPr>
            <a:xfrm>
              <a:off x="-59815663" y="1905506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1D1F7032-A6BA-9930-BC70-A0D27771D8E3}"/>
                </a:ext>
              </a:extLst>
            </p:cNvPr>
            <p:cNvSpPr/>
            <p:nvPr/>
          </p:nvSpPr>
          <p:spPr>
            <a:xfrm>
              <a:off x="-63081283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478F4BB9-BBA3-34D5-EDA0-A547239177A1}"/>
                </a:ext>
              </a:extLst>
            </p:cNvPr>
            <p:cNvSpPr/>
            <p:nvPr/>
          </p:nvSpPr>
          <p:spPr>
            <a:xfrm>
              <a:off x="-60260993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AA810D37-1D8A-5CCD-CDE1-74642FF05D33}"/>
                </a:ext>
              </a:extLst>
            </p:cNvPr>
            <p:cNvSpPr/>
            <p:nvPr/>
          </p:nvSpPr>
          <p:spPr>
            <a:xfrm>
              <a:off x="-60112443" y="1905555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CCCA0BEA-0D7A-7195-091D-44C1B8F65BE3}"/>
                </a:ext>
              </a:extLst>
            </p:cNvPr>
            <p:cNvSpPr/>
            <p:nvPr/>
          </p:nvSpPr>
          <p:spPr>
            <a:xfrm>
              <a:off x="-61300285" y="1905482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5713185A-8C57-F238-8447-39981362D151}"/>
                </a:ext>
              </a:extLst>
            </p:cNvPr>
            <p:cNvSpPr/>
            <p:nvPr/>
          </p:nvSpPr>
          <p:spPr>
            <a:xfrm>
              <a:off x="-62487402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9AF078D5-0C43-D838-10F9-62D36840C66A}"/>
                </a:ext>
              </a:extLst>
            </p:cNvPr>
            <p:cNvSpPr/>
            <p:nvPr/>
          </p:nvSpPr>
          <p:spPr>
            <a:xfrm>
              <a:off x="-59296461" y="189264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69DA8DD9-4C80-19A2-ABEE-561C226C3376}"/>
                </a:ext>
              </a:extLst>
            </p:cNvPr>
            <p:cNvSpPr/>
            <p:nvPr/>
          </p:nvSpPr>
          <p:spPr>
            <a:xfrm>
              <a:off x="-62190381" y="2085485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D69E1435-3C63-565D-D9A3-F3F2660F5638}"/>
                </a:ext>
              </a:extLst>
            </p:cNvPr>
            <p:cNvSpPr/>
            <p:nvPr/>
          </p:nvSpPr>
          <p:spPr>
            <a:xfrm>
              <a:off x="-61968280" y="2303987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1EFF2E11-47AE-16D3-BD95-693F0BE73E3E}"/>
                </a:ext>
              </a:extLst>
            </p:cNvPr>
            <p:cNvSpPr/>
            <p:nvPr/>
          </p:nvSpPr>
          <p:spPr>
            <a:xfrm>
              <a:off x="-61151412" y="2085469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B3A4E53B-7360-A1EB-0DE4-4A943687EEEF}"/>
                </a:ext>
              </a:extLst>
            </p:cNvPr>
            <p:cNvSpPr/>
            <p:nvPr/>
          </p:nvSpPr>
          <p:spPr>
            <a:xfrm>
              <a:off x="-57366348" y="214969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B9DECF22-97C0-5B87-E683-293591C2532A}"/>
                </a:ext>
              </a:extLst>
            </p:cNvPr>
            <p:cNvSpPr/>
            <p:nvPr/>
          </p:nvSpPr>
          <p:spPr>
            <a:xfrm>
              <a:off x="-63081686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F29FA01E-A496-C191-FB5F-4960A82F3D5A}"/>
                </a:ext>
              </a:extLst>
            </p:cNvPr>
            <p:cNvSpPr/>
            <p:nvPr/>
          </p:nvSpPr>
          <p:spPr>
            <a:xfrm>
              <a:off x="-61745373" y="2085469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77B76590-DD0F-5347-248D-61A6AF3A7DEF}"/>
                </a:ext>
              </a:extLst>
            </p:cNvPr>
            <p:cNvSpPr/>
            <p:nvPr/>
          </p:nvSpPr>
          <p:spPr>
            <a:xfrm>
              <a:off x="-60483336" y="194412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77327BBD-2B8E-B612-DD92-74B3E20E9A2E}"/>
                </a:ext>
              </a:extLst>
            </p:cNvPr>
            <p:cNvSpPr/>
            <p:nvPr/>
          </p:nvSpPr>
          <p:spPr>
            <a:xfrm>
              <a:off x="-61893441" y="208550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26DB8F5B-6FFD-6A71-67D7-A2717F180FD0}"/>
                </a:ext>
              </a:extLst>
            </p:cNvPr>
            <p:cNvSpPr/>
            <p:nvPr/>
          </p:nvSpPr>
          <p:spPr>
            <a:xfrm>
              <a:off x="-61003506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34BFB6C7-FCA4-AABC-3BCD-4E8B65C68EE4}"/>
                </a:ext>
              </a:extLst>
            </p:cNvPr>
            <p:cNvSpPr/>
            <p:nvPr/>
          </p:nvSpPr>
          <p:spPr>
            <a:xfrm>
              <a:off x="-60854471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82D650A8-4BCC-26BE-7735-244B17C36B05}"/>
                </a:ext>
              </a:extLst>
            </p:cNvPr>
            <p:cNvSpPr/>
            <p:nvPr/>
          </p:nvSpPr>
          <p:spPr>
            <a:xfrm>
              <a:off x="-60038489" y="194412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C83D3FF6-9D48-21CB-019C-A18B141D6C1B}"/>
                </a:ext>
              </a:extLst>
            </p:cNvPr>
            <p:cNvSpPr/>
            <p:nvPr/>
          </p:nvSpPr>
          <p:spPr>
            <a:xfrm>
              <a:off x="-61671259" y="222685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81D3F3DB-0A22-CF21-F73D-8B738AAB1B55}"/>
                </a:ext>
              </a:extLst>
            </p:cNvPr>
            <p:cNvSpPr/>
            <p:nvPr/>
          </p:nvSpPr>
          <p:spPr>
            <a:xfrm>
              <a:off x="-61968199" y="2226883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A48FA510-CB3F-46D0-5861-150D6579200D}"/>
                </a:ext>
              </a:extLst>
            </p:cNvPr>
            <p:cNvSpPr/>
            <p:nvPr/>
          </p:nvSpPr>
          <p:spPr>
            <a:xfrm>
              <a:off x="-59741549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73CD9C63-DD4E-7872-D0C7-D16B75AEDB0A}"/>
                </a:ext>
              </a:extLst>
            </p:cNvPr>
            <p:cNvSpPr/>
            <p:nvPr/>
          </p:nvSpPr>
          <p:spPr>
            <a:xfrm>
              <a:off x="-60928747" y="222689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E64BD261-4A4E-DCC4-7BBA-00A1330805A9}"/>
                </a:ext>
              </a:extLst>
            </p:cNvPr>
            <p:cNvSpPr/>
            <p:nvPr/>
          </p:nvSpPr>
          <p:spPr>
            <a:xfrm>
              <a:off x="-59444206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7CFAC84A-7AA2-0FEE-7A1B-5A338BE0B858}"/>
                </a:ext>
              </a:extLst>
            </p:cNvPr>
            <p:cNvSpPr/>
            <p:nvPr/>
          </p:nvSpPr>
          <p:spPr>
            <a:xfrm>
              <a:off x="-57514818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CDE0145C-1D54-7B46-92FC-73B58A66BE7F}"/>
                </a:ext>
              </a:extLst>
            </p:cNvPr>
            <p:cNvSpPr/>
            <p:nvPr/>
          </p:nvSpPr>
          <p:spPr>
            <a:xfrm>
              <a:off x="-59667435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FBDFAAC5-2F45-50AA-202A-B8AA8075976C}"/>
                </a:ext>
              </a:extLst>
            </p:cNvPr>
            <p:cNvSpPr/>
            <p:nvPr/>
          </p:nvSpPr>
          <p:spPr>
            <a:xfrm>
              <a:off x="-59518481" y="2085485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1C899C9A-3657-D309-C8C2-3FE1E7E7FC52}"/>
                </a:ext>
              </a:extLst>
            </p:cNvPr>
            <p:cNvSpPr/>
            <p:nvPr/>
          </p:nvSpPr>
          <p:spPr>
            <a:xfrm>
              <a:off x="-57960148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FEE7DF8A-1D6E-4190-16D6-82749AA1F129}"/>
                </a:ext>
              </a:extLst>
            </p:cNvPr>
            <p:cNvSpPr/>
            <p:nvPr/>
          </p:nvSpPr>
          <p:spPr>
            <a:xfrm>
              <a:off x="-62561516" y="2226875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04218C3A-20CF-7B41-F88D-BA625C1E4596}"/>
                </a:ext>
              </a:extLst>
            </p:cNvPr>
            <p:cNvSpPr/>
            <p:nvPr/>
          </p:nvSpPr>
          <p:spPr>
            <a:xfrm>
              <a:off x="-59147265" y="194412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CA79154D-65DF-FDD1-65FA-B3BE4AD48845}"/>
                </a:ext>
              </a:extLst>
            </p:cNvPr>
            <p:cNvSpPr/>
            <p:nvPr/>
          </p:nvSpPr>
          <p:spPr>
            <a:xfrm>
              <a:off x="-58999601" y="1944110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D30A272F-521E-1372-62A2-EAADF9EC04BA}"/>
                </a:ext>
              </a:extLst>
            </p:cNvPr>
            <p:cNvSpPr/>
            <p:nvPr/>
          </p:nvSpPr>
          <p:spPr>
            <a:xfrm>
              <a:off x="-58776452" y="2085469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1C7982E6-1527-ED88-70CE-925D8DFA4A6C}"/>
                </a:ext>
              </a:extLst>
            </p:cNvPr>
            <p:cNvSpPr/>
            <p:nvPr/>
          </p:nvSpPr>
          <p:spPr>
            <a:xfrm>
              <a:off x="-58628385" y="208550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31E81CF3-50A0-B517-BC42-312B664730DA}"/>
                </a:ext>
              </a:extLst>
            </p:cNvPr>
            <p:cNvSpPr/>
            <p:nvPr/>
          </p:nvSpPr>
          <p:spPr>
            <a:xfrm>
              <a:off x="-59147829" y="2072619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5FC259E1-ED71-D84C-B94C-37F6BD4740B2}"/>
                </a:ext>
              </a:extLst>
            </p:cNvPr>
            <p:cNvSpPr/>
            <p:nvPr/>
          </p:nvSpPr>
          <p:spPr>
            <a:xfrm>
              <a:off x="-59296219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5D3576DC-D754-C464-4EED-5915CBBBB4B1}"/>
                </a:ext>
              </a:extLst>
            </p:cNvPr>
            <p:cNvSpPr/>
            <p:nvPr/>
          </p:nvSpPr>
          <p:spPr>
            <a:xfrm>
              <a:off x="-57589496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5C6E830E-9CF5-6590-3C8B-457BDEB604FC}"/>
                </a:ext>
              </a:extLst>
            </p:cNvPr>
            <p:cNvSpPr/>
            <p:nvPr/>
          </p:nvSpPr>
          <p:spPr>
            <a:xfrm>
              <a:off x="-59889536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C3D9AAC8-94F4-A28D-D33A-7850C0399DBF}"/>
                </a:ext>
              </a:extLst>
            </p:cNvPr>
            <p:cNvSpPr/>
            <p:nvPr/>
          </p:nvSpPr>
          <p:spPr>
            <a:xfrm>
              <a:off x="-60780196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8D47FD26-712C-528D-5792-4296C73F6996}"/>
                </a:ext>
              </a:extLst>
            </p:cNvPr>
            <p:cNvSpPr/>
            <p:nvPr/>
          </p:nvSpPr>
          <p:spPr>
            <a:xfrm>
              <a:off x="-60037925" y="2072619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88C6B22D-3ADB-E941-D870-512E462B7543}"/>
                </a:ext>
              </a:extLst>
            </p:cNvPr>
            <p:cNvSpPr/>
            <p:nvPr/>
          </p:nvSpPr>
          <p:spPr>
            <a:xfrm>
              <a:off x="-59073393" y="221399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6A8AF71A-74FE-26EC-3E0E-C407C81158E9}"/>
                </a:ext>
              </a:extLst>
            </p:cNvPr>
            <p:cNvSpPr/>
            <p:nvPr/>
          </p:nvSpPr>
          <p:spPr>
            <a:xfrm>
              <a:off x="-60483819" y="2072619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80C5C8E7-FD38-069E-C1FE-46CE69AFF336}"/>
                </a:ext>
              </a:extLst>
            </p:cNvPr>
            <p:cNvSpPr/>
            <p:nvPr/>
          </p:nvSpPr>
          <p:spPr>
            <a:xfrm>
              <a:off x="-59221541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9575D0B7-A6AA-1923-81E6-FE0C4976D63A}"/>
                </a:ext>
              </a:extLst>
            </p:cNvPr>
            <p:cNvSpPr/>
            <p:nvPr/>
          </p:nvSpPr>
          <p:spPr>
            <a:xfrm>
              <a:off x="-60632209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45160078-330A-5E55-8168-34045EECECFD}"/>
                </a:ext>
              </a:extLst>
            </p:cNvPr>
            <p:cNvSpPr/>
            <p:nvPr/>
          </p:nvSpPr>
          <p:spPr>
            <a:xfrm>
              <a:off x="-61225607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AB2F4367-D400-E17D-B90B-4C28A53C03C0}"/>
                </a:ext>
              </a:extLst>
            </p:cNvPr>
            <p:cNvSpPr/>
            <p:nvPr/>
          </p:nvSpPr>
          <p:spPr>
            <a:xfrm>
              <a:off x="-58405559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EDDB0C31-4CFA-8D31-22C4-04FEEC5B639B}"/>
                </a:ext>
              </a:extLst>
            </p:cNvPr>
            <p:cNvSpPr/>
            <p:nvPr/>
          </p:nvSpPr>
          <p:spPr>
            <a:xfrm>
              <a:off x="-61373996" y="2072619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B15285EE-5EE6-CDFD-082D-6B1331154DEF}"/>
                </a:ext>
              </a:extLst>
            </p:cNvPr>
            <p:cNvSpPr/>
            <p:nvPr/>
          </p:nvSpPr>
          <p:spPr>
            <a:xfrm>
              <a:off x="-60632129" y="2226883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B25E032C-75F8-DFA7-E2B9-ED0C0589211B}"/>
                </a:ext>
              </a:extLst>
            </p:cNvPr>
            <p:cNvSpPr/>
            <p:nvPr/>
          </p:nvSpPr>
          <p:spPr>
            <a:xfrm>
              <a:off x="-63452257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BC08A0CD-5549-1047-60BE-ECF9E2C22F6A}"/>
                </a:ext>
              </a:extLst>
            </p:cNvPr>
            <p:cNvSpPr/>
            <p:nvPr/>
          </p:nvSpPr>
          <p:spPr>
            <a:xfrm>
              <a:off x="-61448272" y="231682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4C50636E-6999-38FE-68B3-B734B307A080}"/>
                </a:ext>
              </a:extLst>
            </p:cNvPr>
            <p:cNvSpPr/>
            <p:nvPr/>
          </p:nvSpPr>
          <p:spPr>
            <a:xfrm>
              <a:off x="-58108135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C7AA61D2-AAEC-076F-FAE6-C0243CB64DB6}"/>
                </a:ext>
              </a:extLst>
            </p:cNvPr>
            <p:cNvSpPr/>
            <p:nvPr/>
          </p:nvSpPr>
          <p:spPr>
            <a:xfrm>
              <a:off x="-61745615" y="231682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DB85052C-5E76-C122-07CF-14B93960698E}"/>
                </a:ext>
              </a:extLst>
            </p:cNvPr>
            <p:cNvSpPr/>
            <p:nvPr/>
          </p:nvSpPr>
          <p:spPr>
            <a:xfrm>
              <a:off x="-60335269" y="222685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1782DA63-2C9D-2EF7-7EC3-5B9E86C2CA25}"/>
                </a:ext>
              </a:extLst>
            </p:cNvPr>
            <p:cNvSpPr/>
            <p:nvPr/>
          </p:nvSpPr>
          <p:spPr>
            <a:xfrm>
              <a:off x="-59964214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E1562A78-12C1-BE08-2F77-8E4500CFB7BB}"/>
                </a:ext>
              </a:extLst>
            </p:cNvPr>
            <p:cNvSpPr/>
            <p:nvPr/>
          </p:nvSpPr>
          <p:spPr>
            <a:xfrm>
              <a:off x="-61893521" y="2316820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079FA21A-B2DA-34C9-985F-B482E0105874}"/>
                </a:ext>
              </a:extLst>
            </p:cNvPr>
            <p:cNvSpPr/>
            <p:nvPr/>
          </p:nvSpPr>
          <p:spPr>
            <a:xfrm>
              <a:off x="-62561597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2501ECCA-40FE-57CC-F1F4-93AF5A666C96}"/>
                </a:ext>
              </a:extLst>
            </p:cNvPr>
            <p:cNvSpPr/>
            <p:nvPr/>
          </p:nvSpPr>
          <p:spPr>
            <a:xfrm>
              <a:off x="-62487080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FD440BCD-D542-16AF-BC78-4B85AD97BD95}"/>
                </a:ext>
              </a:extLst>
            </p:cNvPr>
            <p:cNvSpPr/>
            <p:nvPr/>
          </p:nvSpPr>
          <p:spPr>
            <a:xfrm>
              <a:off x="-62116267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E045F35C-2B08-1516-DE98-230B9820DA72}"/>
                </a:ext>
              </a:extLst>
            </p:cNvPr>
            <p:cNvSpPr/>
            <p:nvPr/>
          </p:nvSpPr>
          <p:spPr>
            <a:xfrm>
              <a:off x="-60557531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CB65FA50-5F0C-B9EA-C165-45CEC3AD5119}"/>
                </a:ext>
              </a:extLst>
            </p:cNvPr>
            <p:cNvSpPr/>
            <p:nvPr/>
          </p:nvSpPr>
          <p:spPr>
            <a:xfrm>
              <a:off x="-63006927" y="207264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DE90BF6F-EBD6-93E4-0DF4-80C6D40E5B3F}"/>
                </a:ext>
              </a:extLst>
            </p:cNvPr>
            <p:cNvSpPr/>
            <p:nvPr/>
          </p:nvSpPr>
          <p:spPr>
            <a:xfrm>
              <a:off x="-62190301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53866303-804F-D8F9-9013-190F14540DC8}"/>
                </a:ext>
              </a:extLst>
            </p:cNvPr>
            <p:cNvSpPr/>
            <p:nvPr/>
          </p:nvSpPr>
          <p:spPr>
            <a:xfrm>
              <a:off x="-61077298" y="2303939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2C5BDC17-1DA7-E83B-8826-F45BBB5CD2D8}"/>
                </a:ext>
              </a:extLst>
            </p:cNvPr>
            <p:cNvSpPr/>
            <p:nvPr/>
          </p:nvSpPr>
          <p:spPr>
            <a:xfrm>
              <a:off x="-61374480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EE500157-8F69-C225-249F-10DE7A7AD3E3}"/>
                </a:ext>
              </a:extLst>
            </p:cNvPr>
            <p:cNvSpPr/>
            <p:nvPr/>
          </p:nvSpPr>
          <p:spPr>
            <a:xfrm>
              <a:off x="-61300285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BF918AF9-9F84-07BD-1B71-17E8034DBFF0}"/>
                </a:ext>
              </a:extLst>
            </p:cNvPr>
            <p:cNvSpPr/>
            <p:nvPr/>
          </p:nvSpPr>
          <p:spPr>
            <a:xfrm>
              <a:off x="-61077620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17B98BB7-3A47-1DD3-BB57-1BF41609E0D7}"/>
                </a:ext>
              </a:extLst>
            </p:cNvPr>
            <p:cNvSpPr/>
            <p:nvPr/>
          </p:nvSpPr>
          <p:spPr>
            <a:xfrm>
              <a:off x="-61225526" y="2303987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36871EDC-9DFF-9F24-57A9-746BD3515123}"/>
                </a:ext>
              </a:extLst>
            </p:cNvPr>
            <p:cNvSpPr/>
            <p:nvPr/>
          </p:nvSpPr>
          <p:spPr>
            <a:xfrm>
              <a:off x="-60780196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907EE018-46A6-7605-6814-7AABEE9B2201}"/>
                </a:ext>
              </a:extLst>
            </p:cNvPr>
            <p:cNvSpPr/>
            <p:nvPr/>
          </p:nvSpPr>
          <p:spPr>
            <a:xfrm>
              <a:off x="-61448675" y="221398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7F981C1C-7CD9-2CD2-8F15-E1DC63D73203}"/>
                </a:ext>
              </a:extLst>
            </p:cNvPr>
            <p:cNvSpPr/>
            <p:nvPr/>
          </p:nvSpPr>
          <p:spPr>
            <a:xfrm>
              <a:off x="-60483094" y="209834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5777E65A-7211-AAB4-2408-17C2F0E5D10F}"/>
                </a:ext>
              </a:extLst>
            </p:cNvPr>
            <p:cNvSpPr/>
            <p:nvPr/>
          </p:nvSpPr>
          <p:spPr>
            <a:xfrm>
              <a:off x="-61745534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B2AB40E5-E590-038A-E1A7-11C39B4F6199}"/>
                </a:ext>
              </a:extLst>
            </p:cNvPr>
            <p:cNvSpPr/>
            <p:nvPr/>
          </p:nvSpPr>
          <p:spPr>
            <a:xfrm>
              <a:off x="-61893602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649C36CE-3132-CC96-F957-B0E0801C1D73}"/>
                </a:ext>
              </a:extLst>
            </p:cNvPr>
            <p:cNvSpPr/>
            <p:nvPr/>
          </p:nvSpPr>
          <p:spPr>
            <a:xfrm>
              <a:off x="-60038731" y="209834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A0ADA04E-7721-5244-1E35-648E49B48427}"/>
                </a:ext>
              </a:extLst>
            </p:cNvPr>
            <p:cNvSpPr/>
            <p:nvPr/>
          </p:nvSpPr>
          <p:spPr>
            <a:xfrm>
              <a:off x="-60186557" y="222685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6E345CCC-75E3-C801-F36D-78E41DFD66E5}"/>
                </a:ext>
              </a:extLst>
            </p:cNvPr>
            <p:cNvSpPr/>
            <p:nvPr/>
          </p:nvSpPr>
          <p:spPr>
            <a:xfrm>
              <a:off x="-59741549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FB3F1C08-E166-0CA6-6CD8-E34647500473}"/>
                </a:ext>
              </a:extLst>
            </p:cNvPr>
            <p:cNvSpPr/>
            <p:nvPr/>
          </p:nvSpPr>
          <p:spPr>
            <a:xfrm>
              <a:off x="-59370736" y="1879832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ECDD64AB-1BB0-8F36-9370-1F0C7B294EBE}"/>
                </a:ext>
              </a:extLst>
            </p:cNvPr>
            <p:cNvSpPr/>
            <p:nvPr/>
          </p:nvSpPr>
          <p:spPr>
            <a:xfrm>
              <a:off x="-59444206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E4976B32-C601-B599-51BD-A648B10CB6EE}"/>
                </a:ext>
              </a:extLst>
            </p:cNvPr>
            <p:cNvSpPr/>
            <p:nvPr/>
          </p:nvSpPr>
          <p:spPr>
            <a:xfrm>
              <a:off x="-61151009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5D4CD91A-27BD-3620-83FD-2F2084935DB3}"/>
                </a:ext>
              </a:extLst>
            </p:cNvPr>
            <p:cNvSpPr/>
            <p:nvPr/>
          </p:nvSpPr>
          <p:spPr>
            <a:xfrm>
              <a:off x="-59147346" y="209834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AF357EF8-6350-A7F8-4520-47CD807DE144}"/>
                </a:ext>
              </a:extLst>
            </p:cNvPr>
            <p:cNvSpPr/>
            <p:nvPr/>
          </p:nvSpPr>
          <p:spPr>
            <a:xfrm>
              <a:off x="-61671259" y="2303987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43B090EE-C705-F3D1-5899-E45319696E84}"/>
                </a:ext>
              </a:extLst>
            </p:cNvPr>
            <p:cNvSpPr/>
            <p:nvPr/>
          </p:nvSpPr>
          <p:spPr>
            <a:xfrm>
              <a:off x="-62338932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0836673A-38CA-7AA9-AEC1-F780C88FB7B5}"/>
                </a:ext>
              </a:extLst>
            </p:cNvPr>
            <p:cNvSpPr/>
            <p:nvPr/>
          </p:nvSpPr>
          <p:spPr>
            <a:xfrm>
              <a:off x="-58628143" y="2059722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0C56DB02-561F-413F-C6FC-C2FDF8E501F0}"/>
                </a:ext>
              </a:extLst>
            </p:cNvPr>
            <p:cNvSpPr/>
            <p:nvPr/>
          </p:nvSpPr>
          <p:spPr>
            <a:xfrm>
              <a:off x="-61077620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DDDBE95D-CB60-149A-C991-F321921C5689}"/>
                </a:ext>
              </a:extLst>
            </p:cNvPr>
            <p:cNvSpPr/>
            <p:nvPr/>
          </p:nvSpPr>
          <p:spPr>
            <a:xfrm>
              <a:off x="-58405559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84E66256-4ED5-AB44-7083-36530A87B24E}"/>
                </a:ext>
              </a:extLst>
            </p:cNvPr>
            <p:cNvSpPr/>
            <p:nvPr/>
          </p:nvSpPr>
          <p:spPr>
            <a:xfrm>
              <a:off x="-59741549" y="18926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73E56F45-E97D-4F20-1EBD-1354EE6FAB95}"/>
                </a:ext>
              </a:extLst>
            </p:cNvPr>
            <p:cNvSpPr/>
            <p:nvPr/>
          </p:nvSpPr>
          <p:spPr>
            <a:xfrm>
              <a:off x="-59518723" y="205973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F2595813-FB19-C83F-F2B0-AC34AA70569B}"/>
                </a:ext>
              </a:extLst>
            </p:cNvPr>
            <p:cNvSpPr/>
            <p:nvPr/>
          </p:nvSpPr>
          <p:spPr>
            <a:xfrm>
              <a:off x="-59444206" y="18926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A87C86AD-2109-0BDA-CBE5-7134CB5144BE}"/>
                </a:ext>
              </a:extLst>
            </p:cNvPr>
            <p:cNvSpPr/>
            <p:nvPr/>
          </p:nvSpPr>
          <p:spPr>
            <a:xfrm>
              <a:off x="-62784423" y="221400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32A474F6-1F5A-F97C-2654-0DC25625A338}"/>
                </a:ext>
              </a:extLst>
            </p:cNvPr>
            <p:cNvSpPr/>
            <p:nvPr/>
          </p:nvSpPr>
          <p:spPr>
            <a:xfrm>
              <a:off x="-62932249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A9ED81E4-C8A5-B990-8D6C-FF860B901ED6}"/>
                </a:ext>
              </a:extLst>
            </p:cNvPr>
            <p:cNvSpPr/>
            <p:nvPr/>
          </p:nvSpPr>
          <p:spPr>
            <a:xfrm>
              <a:off x="-59147346" y="1892665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EA5E548D-D083-46FD-6709-72B63A0A0A86}"/>
                </a:ext>
              </a:extLst>
            </p:cNvPr>
            <p:cNvSpPr/>
            <p:nvPr/>
          </p:nvSpPr>
          <p:spPr>
            <a:xfrm>
              <a:off x="-59964214" y="2059722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6449704D-3417-8392-553A-E2690A1E47EA}"/>
                </a:ext>
              </a:extLst>
            </p:cNvPr>
            <p:cNvSpPr/>
            <p:nvPr/>
          </p:nvSpPr>
          <p:spPr>
            <a:xfrm>
              <a:off x="-63674922" y="221397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0ABDAE2D-5E2C-16AB-D64A-733FF1E4CA3F}"/>
                </a:ext>
              </a:extLst>
            </p:cNvPr>
            <p:cNvSpPr/>
            <p:nvPr/>
          </p:nvSpPr>
          <p:spPr>
            <a:xfrm>
              <a:off x="-57069488" y="209835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D41DC38F-DB86-4FC0-3341-37E88411D264}"/>
                </a:ext>
              </a:extLst>
            </p:cNvPr>
            <p:cNvSpPr/>
            <p:nvPr/>
          </p:nvSpPr>
          <p:spPr>
            <a:xfrm>
              <a:off x="-59964295" y="1905506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53C35EE5-5B15-0641-6BEC-3819B09B8805}"/>
                </a:ext>
              </a:extLst>
            </p:cNvPr>
            <p:cNvSpPr/>
            <p:nvPr/>
          </p:nvSpPr>
          <p:spPr>
            <a:xfrm>
              <a:off x="-63823715" y="2214026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A2C42F02-2931-468C-47CD-D9E26396A5F6}"/>
                </a:ext>
              </a:extLst>
            </p:cNvPr>
            <p:cNvSpPr/>
            <p:nvPr/>
          </p:nvSpPr>
          <p:spPr>
            <a:xfrm>
              <a:off x="-61300285" y="229111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68EBF938-6F3A-C42A-406F-AB209ADE2A34}"/>
                </a:ext>
              </a:extLst>
            </p:cNvPr>
            <p:cNvSpPr/>
            <p:nvPr/>
          </p:nvSpPr>
          <p:spPr>
            <a:xfrm>
              <a:off x="-63526130" y="211115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C6A38ECF-A43F-B676-F416-B6A4D1181EE0}"/>
                </a:ext>
              </a:extLst>
            </p:cNvPr>
            <p:cNvSpPr/>
            <p:nvPr/>
          </p:nvSpPr>
          <p:spPr>
            <a:xfrm>
              <a:off x="-59889697" y="2226883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496DC6C2-87D6-1B43-B990-E83ADDEC275B}"/>
                </a:ext>
              </a:extLst>
            </p:cNvPr>
            <p:cNvSpPr/>
            <p:nvPr/>
          </p:nvSpPr>
          <p:spPr>
            <a:xfrm>
              <a:off x="-59667193" y="1905506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92FB14AF-8FD9-954A-2229-221CEB4AB708}"/>
                </a:ext>
              </a:extLst>
            </p:cNvPr>
            <p:cNvSpPr/>
            <p:nvPr/>
          </p:nvSpPr>
          <p:spPr>
            <a:xfrm>
              <a:off x="-60557531" y="205971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0CF86A35-BB78-1CAD-4578-C81221C3FDDA}"/>
                </a:ext>
              </a:extLst>
            </p:cNvPr>
            <p:cNvSpPr/>
            <p:nvPr/>
          </p:nvSpPr>
          <p:spPr>
            <a:xfrm>
              <a:off x="-61744648" y="229111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8EC93097-ED43-15C7-6434-9EC9537DF2B1}"/>
                </a:ext>
              </a:extLst>
            </p:cNvPr>
            <p:cNvSpPr/>
            <p:nvPr/>
          </p:nvSpPr>
          <p:spPr>
            <a:xfrm>
              <a:off x="-62784262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00C13C99-4426-6772-7D13-7E3EE2A32970}"/>
                </a:ext>
              </a:extLst>
            </p:cNvPr>
            <p:cNvSpPr/>
            <p:nvPr/>
          </p:nvSpPr>
          <p:spPr>
            <a:xfrm>
              <a:off x="-61893602" y="229111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33F25418-5A3B-5A2D-EEEA-C686202B9122}"/>
                </a:ext>
              </a:extLst>
            </p:cNvPr>
            <p:cNvSpPr/>
            <p:nvPr/>
          </p:nvSpPr>
          <p:spPr>
            <a:xfrm>
              <a:off x="-61003103" y="205973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203F9C80-8D75-C81A-5A0A-67DE81AAC8AE}"/>
                </a:ext>
              </a:extLst>
            </p:cNvPr>
            <p:cNvSpPr/>
            <p:nvPr/>
          </p:nvSpPr>
          <p:spPr>
            <a:xfrm>
              <a:off x="-59518562" y="1905506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00BCB707-1CBB-00F0-0CC8-10CC13299F3C}"/>
                </a:ext>
              </a:extLst>
            </p:cNvPr>
            <p:cNvSpPr/>
            <p:nvPr/>
          </p:nvSpPr>
          <p:spPr>
            <a:xfrm>
              <a:off x="-61374480" y="194412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9E8DCDDE-B1B5-D804-513F-F8A47F441EC4}"/>
                </a:ext>
              </a:extLst>
            </p:cNvPr>
            <p:cNvSpPr/>
            <p:nvPr/>
          </p:nvSpPr>
          <p:spPr>
            <a:xfrm>
              <a:off x="-57514496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9B5AB609-D794-6660-9E20-5D595F2E95EB}"/>
                </a:ext>
              </a:extLst>
            </p:cNvPr>
            <p:cNvSpPr/>
            <p:nvPr/>
          </p:nvSpPr>
          <p:spPr>
            <a:xfrm>
              <a:off x="-62338932" y="229111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F2C291E3-269F-AD57-A0D0-1C912422CFDB}"/>
                </a:ext>
              </a:extLst>
            </p:cNvPr>
            <p:cNvSpPr/>
            <p:nvPr/>
          </p:nvSpPr>
          <p:spPr>
            <a:xfrm>
              <a:off x="-61893602" y="205971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A1473422-D1C9-BF5F-EDD9-FCE549BC5983}"/>
                </a:ext>
              </a:extLst>
            </p:cNvPr>
            <p:cNvSpPr/>
            <p:nvPr/>
          </p:nvSpPr>
          <p:spPr>
            <a:xfrm>
              <a:off x="-57960551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953D16C5-A565-2131-77C1-A14295F2937C}"/>
                </a:ext>
              </a:extLst>
            </p:cNvPr>
            <p:cNvSpPr/>
            <p:nvPr/>
          </p:nvSpPr>
          <p:spPr>
            <a:xfrm>
              <a:off x="-61448272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F7ED4A6B-389E-0723-60A9-3BA35118A119}"/>
                </a:ext>
              </a:extLst>
            </p:cNvPr>
            <p:cNvSpPr/>
            <p:nvPr/>
          </p:nvSpPr>
          <p:spPr>
            <a:xfrm>
              <a:off x="-59592998" y="222689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125997D0-A6ED-AFE2-A61D-EDA20E7A5EA0}"/>
                </a:ext>
              </a:extLst>
            </p:cNvPr>
            <p:cNvSpPr/>
            <p:nvPr/>
          </p:nvSpPr>
          <p:spPr>
            <a:xfrm>
              <a:off x="-61151090" y="211115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9E47865E-0E71-EE30-C44F-560FE3C79E95}"/>
                </a:ext>
              </a:extLst>
            </p:cNvPr>
            <p:cNvSpPr/>
            <p:nvPr/>
          </p:nvSpPr>
          <p:spPr>
            <a:xfrm>
              <a:off x="-58850486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631131F4-525B-ACE6-FCD2-4ABBFC63EEA6}"/>
                </a:ext>
              </a:extLst>
            </p:cNvPr>
            <p:cNvSpPr/>
            <p:nvPr/>
          </p:nvSpPr>
          <p:spPr>
            <a:xfrm>
              <a:off x="-61522225" y="194410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3C7DAE4D-1E4D-F5C0-4ECE-E71B3E758839}"/>
                </a:ext>
              </a:extLst>
            </p:cNvPr>
            <p:cNvSpPr/>
            <p:nvPr/>
          </p:nvSpPr>
          <p:spPr>
            <a:xfrm>
              <a:off x="-58108377" y="204691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8446FBBA-3BCE-14B8-72B5-89A0982DAA76}"/>
                </a:ext>
              </a:extLst>
            </p:cNvPr>
            <p:cNvSpPr/>
            <p:nvPr/>
          </p:nvSpPr>
          <p:spPr>
            <a:xfrm>
              <a:off x="-59296219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41DDF03F-D2CD-CED2-C317-AE93AFD19EAA}"/>
                </a:ext>
              </a:extLst>
            </p:cNvPr>
            <p:cNvSpPr/>
            <p:nvPr/>
          </p:nvSpPr>
          <p:spPr>
            <a:xfrm>
              <a:off x="-60409544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6EBB94B2-ACC4-BD2D-5463-0B247B9DF76E}"/>
                </a:ext>
              </a:extLst>
            </p:cNvPr>
            <p:cNvSpPr/>
            <p:nvPr/>
          </p:nvSpPr>
          <p:spPr>
            <a:xfrm>
              <a:off x="-59444447" y="220115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8038781A-93C0-96B0-CE46-C891CAB77933}"/>
                </a:ext>
              </a:extLst>
            </p:cNvPr>
            <p:cNvSpPr/>
            <p:nvPr/>
          </p:nvSpPr>
          <p:spPr>
            <a:xfrm>
              <a:off x="-60112201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3FE42BDF-1F60-3DB1-AADC-8A3FD33DB4C4}"/>
                </a:ext>
              </a:extLst>
            </p:cNvPr>
            <p:cNvSpPr/>
            <p:nvPr/>
          </p:nvSpPr>
          <p:spPr>
            <a:xfrm>
              <a:off x="-59370736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24BD1518-08F4-E3D3-C9C3-33B7C2EFC18A}"/>
                </a:ext>
              </a:extLst>
            </p:cNvPr>
            <p:cNvSpPr/>
            <p:nvPr/>
          </p:nvSpPr>
          <p:spPr>
            <a:xfrm>
              <a:off x="-61225607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96B61014-F263-FB36-1AF2-ED1E42132550}"/>
                </a:ext>
              </a:extLst>
            </p:cNvPr>
            <p:cNvSpPr/>
            <p:nvPr/>
          </p:nvSpPr>
          <p:spPr>
            <a:xfrm>
              <a:off x="-60186557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EB688718-FC62-2F64-9F87-048EDDE9164D}"/>
                </a:ext>
              </a:extLst>
            </p:cNvPr>
            <p:cNvSpPr/>
            <p:nvPr/>
          </p:nvSpPr>
          <p:spPr>
            <a:xfrm>
              <a:off x="-60335269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EDF17571-42FA-0B17-6D95-B3982F4002DF}"/>
                </a:ext>
              </a:extLst>
            </p:cNvPr>
            <p:cNvSpPr/>
            <p:nvPr/>
          </p:nvSpPr>
          <p:spPr>
            <a:xfrm>
              <a:off x="-59370655" y="211115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A5FF1701-8EBC-1B40-27E9-F3FBDD4CC8A6}"/>
                </a:ext>
              </a:extLst>
            </p:cNvPr>
            <p:cNvSpPr/>
            <p:nvPr/>
          </p:nvSpPr>
          <p:spPr>
            <a:xfrm>
              <a:off x="-58776211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6BAF7506-00E6-52E9-E578-41701E3524FB}"/>
                </a:ext>
              </a:extLst>
            </p:cNvPr>
            <p:cNvSpPr/>
            <p:nvPr/>
          </p:nvSpPr>
          <p:spPr>
            <a:xfrm>
              <a:off x="-59073554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D1A7D041-6E77-589F-9A90-845DDC699103}"/>
                </a:ext>
              </a:extLst>
            </p:cNvPr>
            <p:cNvSpPr/>
            <p:nvPr/>
          </p:nvSpPr>
          <p:spPr>
            <a:xfrm>
              <a:off x="-59296299" y="2278216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4D5E97A2-35DF-0CAC-76FE-7223978AFB62}"/>
                </a:ext>
              </a:extLst>
            </p:cNvPr>
            <p:cNvSpPr/>
            <p:nvPr/>
          </p:nvSpPr>
          <p:spPr>
            <a:xfrm>
              <a:off x="-62116267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1DDDA197-1894-95E7-4ED2-76809AFA5439}"/>
                </a:ext>
              </a:extLst>
            </p:cNvPr>
            <p:cNvSpPr/>
            <p:nvPr/>
          </p:nvSpPr>
          <p:spPr>
            <a:xfrm>
              <a:off x="-61077056" y="1918404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291B279C-7A12-3B72-4EDA-D2A4E6D8BCBF}"/>
                </a:ext>
              </a:extLst>
            </p:cNvPr>
            <p:cNvSpPr/>
            <p:nvPr/>
          </p:nvSpPr>
          <p:spPr>
            <a:xfrm>
              <a:off x="-61077298" y="220115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CA36BE5D-B03C-122F-F83C-89BC778080D5}"/>
                </a:ext>
              </a:extLst>
            </p:cNvPr>
            <p:cNvSpPr/>
            <p:nvPr/>
          </p:nvSpPr>
          <p:spPr>
            <a:xfrm>
              <a:off x="-61225526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D80B5636-B3B0-BBB1-0BC2-2C487645829D}"/>
                </a:ext>
              </a:extLst>
            </p:cNvPr>
            <p:cNvSpPr/>
            <p:nvPr/>
          </p:nvSpPr>
          <p:spPr>
            <a:xfrm>
              <a:off x="-61671259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E5C94E37-F355-E9A8-E255-DEDEB750AEB2}"/>
                </a:ext>
              </a:extLst>
            </p:cNvPr>
            <p:cNvSpPr/>
            <p:nvPr/>
          </p:nvSpPr>
          <p:spPr>
            <a:xfrm>
              <a:off x="-58702419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7062FD77-E639-615D-6907-8DE13E6A02C0}"/>
                </a:ext>
              </a:extLst>
            </p:cNvPr>
            <p:cNvSpPr/>
            <p:nvPr/>
          </p:nvSpPr>
          <p:spPr>
            <a:xfrm>
              <a:off x="-58331444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FC7F1548-FCC3-E5FF-A254-73B94AEC0C98}"/>
                </a:ext>
              </a:extLst>
            </p:cNvPr>
            <p:cNvSpPr/>
            <p:nvPr/>
          </p:nvSpPr>
          <p:spPr>
            <a:xfrm>
              <a:off x="-57737483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69B5D021-7125-DE4A-1613-1D6EF64E1196}"/>
                </a:ext>
              </a:extLst>
            </p:cNvPr>
            <p:cNvSpPr/>
            <p:nvPr/>
          </p:nvSpPr>
          <p:spPr>
            <a:xfrm>
              <a:off x="-59889616" y="2278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D2C3D454-8D9B-5CAD-AACD-F6C7D70B63C5}"/>
                </a:ext>
              </a:extLst>
            </p:cNvPr>
            <p:cNvSpPr/>
            <p:nvPr/>
          </p:nvSpPr>
          <p:spPr>
            <a:xfrm>
              <a:off x="-58850405" y="2046864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AAD7ED60-B90F-A793-9B48-1247F1F0E718}"/>
                </a:ext>
              </a:extLst>
            </p:cNvPr>
            <p:cNvSpPr/>
            <p:nvPr/>
          </p:nvSpPr>
          <p:spPr>
            <a:xfrm>
              <a:off x="-60632209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0ACFFA1A-F1D3-27AC-691F-21EBE56C712A}"/>
                </a:ext>
              </a:extLst>
            </p:cNvPr>
            <p:cNvSpPr/>
            <p:nvPr/>
          </p:nvSpPr>
          <p:spPr>
            <a:xfrm>
              <a:off x="-60632129" y="2278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F840ED22-8997-824C-7F6C-D3C532D0094C}"/>
                </a:ext>
              </a:extLst>
            </p:cNvPr>
            <p:cNvSpPr/>
            <p:nvPr/>
          </p:nvSpPr>
          <p:spPr>
            <a:xfrm>
              <a:off x="-56995696" y="211115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A552256D-88DC-CFA5-F40F-D6AEB0367D6F}"/>
                </a:ext>
              </a:extLst>
            </p:cNvPr>
            <p:cNvSpPr/>
            <p:nvPr/>
          </p:nvSpPr>
          <p:spPr>
            <a:xfrm>
              <a:off x="-59889536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FAA3E9A1-4508-5F67-FB83-7AE4AEFC709F}"/>
                </a:ext>
              </a:extLst>
            </p:cNvPr>
            <p:cNvSpPr/>
            <p:nvPr/>
          </p:nvSpPr>
          <p:spPr>
            <a:xfrm>
              <a:off x="-58999520" y="2046872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9AA3E5C0-B3C8-AE21-D9A8-1ED24DE59BE9}"/>
                </a:ext>
              </a:extLst>
            </p:cNvPr>
            <p:cNvSpPr/>
            <p:nvPr/>
          </p:nvSpPr>
          <p:spPr>
            <a:xfrm>
              <a:off x="-59147265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9F75D5FD-9801-7C9A-A341-513ECD3AC9E3}"/>
                </a:ext>
              </a:extLst>
            </p:cNvPr>
            <p:cNvSpPr/>
            <p:nvPr/>
          </p:nvSpPr>
          <p:spPr>
            <a:xfrm>
              <a:off x="-61968199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3A07E386-4068-EE2E-8DDE-F15EF555487A}"/>
                </a:ext>
              </a:extLst>
            </p:cNvPr>
            <p:cNvSpPr/>
            <p:nvPr/>
          </p:nvSpPr>
          <p:spPr>
            <a:xfrm>
              <a:off x="-59296138" y="204687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CB246D91-0509-121A-7D8C-9232B7ECDD64}"/>
                </a:ext>
              </a:extLst>
            </p:cNvPr>
            <p:cNvSpPr/>
            <p:nvPr/>
          </p:nvSpPr>
          <p:spPr>
            <a:xfrm>
              <a:off x="-58034746" y="1956936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A4E5F30F-0ADC-5E9B-57E1-C0147649E701}"/>
                </a:ext>
              </a:extLst>
            </p:cNvPr>
            <p:cNvSpPr/>
            <p:nvPr/>
          </p:nvSpPr>
          <p:spPr>
            <a:xfrm>
              <a:off x="-61225446" y="2278216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4C7BB895-D871-EF1B-9158-31ED2EE881CC}"/>
                </a:ext>
              </a:extLst>
            </p:cNvPr>
            <p:cNvSpPr/>
            <p:nvPr/>
          </p:nvSpPr>
          <p:spPr>
            <a:xfrm>
              <a:off x="-63007088" y="2123992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77763F71-36F1-D21D-D8AE-9E1A57BF4E42}"/>
                </a:ext>
              </a:extLst>
            </p:cNvPr>
            <p:cNvSpPr/>
            <p:nvPr/>
          </p:nvSpPr>
          <p:spPr>
            <a:xfrm>
              <a:off x="-62561275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D5AD77A6-D632-0EFB-2991-B7D50B3AA15E}"/>
                </a:ext>
              </a:extLst>
            </p:cNvPr>
            <p:cNvSpPr/>
            <p:nvPr/>
          </p:nvSpPr>
          <p:spPr>
            <a:xfrm>
              <a:off x="-60038489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A2157BCB-294E-7C40-5813-A4DAED086A02}"/>
                </a:ext>
              </a:extLst>
            </p:cNvPr>
            <p:cNvSpPr/>
            <p:nvPr/>
          </p:nvSpPr>
          <p:spPr>
            <a:xfrm>
              <a:off x="-62561436" y="2123992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525DF700-36A1-DC5B-B6EA-C214C9607D10}"/>
                </a:ext>
              </a:extLst>
            </p:cNvPr>
            <p:cNvSpPr/>
            <p:nvPr/>
          </p:nvSpPr>
          <p:spPr>
            <a:xfrm>
              <a:off x="-58850486" y="222685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4C8D35C8-CC6D-0D64-7877-F4BEDA04A79D}"/>
                </a:ext>
              </a:extLst>
            </p:cNvPr>
            <p:cNvSpPr/>
            <p:nvPr/>
          </p:nvSpPr>
          <p:spPr>
            <a:xfrm>
              <a:off x="-59444931" y="1918404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79BAFC2F-A9DD-FBF0-6D18-4804181F2E15}"/>
                </a:ext>
              </a:extLst>
            </p:cNvPr>
            <p:cNvSpPr/>
            <p:nvPr/>
          </p:nvSpPr>
          <p:spPr>
            <a:xfrm>
              <a:off x="-62116267" y="196980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7FBA888D-5C24-7EFD-BB62-A262FCAA9912}"/>
                </a:ext>
              </a:extLst>
            </p:cNvPr>
            <p:cNvSpPr/>
            <p:nvPr/>
          </p:nvSpPr>
          <p:spPr>
            <a:xfrm>
              <a:off x="-59296219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4B168414-E6E8-8419-6024-42D419601F46}"/>
                </a:ext>
              </a:extLst>
            </p:cNvPr>
            <p:cNvSpPr/>
            <p:nvPr/>
          </p:nvSpPr>
          <p:spPr>
            <a:xfrm>
              <a:off x="-60483336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A2E34AEF-22C1-7CA4-27DB-AB3926882C86}"/>
                </a:ext>
              </a:extLst>
            </p:cNvPr>
            <p:cNvSpPr/>
            <p:nvPr/>
          </p:nvSpPr>
          <p:spPr>
            <a:xfrm>
              <a:off x="-63007330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34840410-EB5E-62C0-506F-39F1644E12D8}"/>
                </a:ext>
              </a:extLst>
            </p:cNvPr>
            <p:cNvSpPr/>
            <p:nvPr/>
          </p:nvSpPr>
          <p:spPr>
            <a:xfrm>
              <a:off x="-62784262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C9242EDA-944E-0078-D13D-2A3583A67979}"/>
                </a:ext>
              </a:extLst>
            </p:cNvPr>
            <p:cNvSpPr/>
            <p:nvPr/>
          </p:nvSpPr>
          <p:spPr>
            <a:xfrm>
              <a:off x="-63600405" y="220110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3F471FAF-E987-E138-4F15-60DB2BF895F6}"/>
                </a:ext>
              </a:extLst>
            </p:cNvPr>
            <p:cNvSpPr/>
            <p:nvPr/>
          </p:nvSpPr>
          <p:spPr>
            <a:xfrm>
              <a:off x="-61819085" y="1969785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934F6F59-E0A3-9393-0CA8-58CE0A3BC996}"/>
                </a:ext>
              </a:extLst>
            </p:cNvPr>
            <p:cNvSpPr/>
            <p:nvPr/>
          </p:nvSpPr>
          <p:spPr>
            <a:xfrm>
              <a:off x="-61671259" y="2278232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B5101876-511F-D1BE-C5DC-88E6B425C6B5}"/>
                </a:ext>
              </a:extLst>
            </p:cNvPr>
            <p:cNvSpPr/>
            <p:nvPr/>
          </p:nvSpPr>
          <p:spPr>
            <a:xfrm>
              <a:off x="-60928747" y="2124000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824F9752-B87B-293E-A1EB-11AF400598E8}"/>
                </a:ext>
              </a:extLst>
            </p:cNvPr>
            <p:cNvSpPr/>
            <p:nvPr/>
          </p:nvSpPr>
          <p:spPr>
            <a:xfrm>
              <a:off x="-61225687" y="204687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B68EAA27-0515-337D-D5BC-852E5117F0EB}"/>
                </a:ext>
              </a:extLst>
            </p:cNvPr>
            <p:cNvSpPr/>
            <p:nvPr/>
          </p:nvSpPr>
          <p:spPr>
            <a:xfrm>
              <a:off x="-56995696" y="218826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74E56384-7F80-2BEC-ED26-346AD91BF5CE}"/>
                </a:ext>
              </a:extLst>
            </p:cNvPr>
            <p:cNvSpPr/>
            <p:nvPr/>
          </p:nvSpPr>
          <p:spPr>
            <a:xfrm>
              <a:off x="-61374480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7F8B8812-9812-124E-BA6E-F4999CA02307}"/>
                </a:ext>
              </a:extLst>
            </p:cNvPr>
            <p:cNvSpPr/>
            <p:nvPr/>
          </p:nvSpPr>
          <p:spPr>
            <a:xfrm>
              <a:off x="-60335510" y="212400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3B4E44B9-5D30-9CF7-2610-C644AA7BFDD4}"/>
                </a:ext>
              </a:extLst>
            </p:cNvPr>
            <p:cNvSpPr/>
            <p:nvPr/>
          </p:nvSpPr>
          <p:spPr>
            <a:xfrm>
              <a:off x="-60186476" y="2124000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C2BB0FA2-8A47-111D-368A-3ABCC09A4FCB}"/>
                </a:ext>
              </a:extLst>
            </p:cNvPr>
            <p:cNvSpPr/>
            <p:nvPr/>
          </p:nvSpPr>
          <p:spPr>
            <a:xfrm>
              <a:off x="-61522386" y="2046872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BCC61196-72D1-16CD-69C2-03EF1FFBB8C7}"/>
                </a:ext>
              </a:extLst>
            </p:cNvPr>
            <p:cNvSpPr/>
            <p:nvPr/>
          </p:nvSpPr>
          <p:spPr>
            <a:xfrm>
              <a:off x="-57292556" y="21882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DCB10A48-6594-F0CD-4DDB-3DB9AE5C4311}"/>
                </a:ext>
              </a:extLst>
            </p:cNvPr>
            <p:cNvSpPr/>
            <p:nvPr/>
          </p:nvSpPr>
          <p:spPr>
            <a:xfrm>
              <a:off x="-61671501" y="2046864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BD84D7BC-807B-68E7-FB8D-E50EBB627118}"/>
                </a:ext>
              </a:extLst>
            </p:cNvPr>
            <p:cNvSpPr/>
            <p:nvPr/>
          </p:nvSpPr>
          <p:spPr>
            <a:xfrm>
              <a:off x="-59592998" y="2124000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62D75EB4-4803-EA0D-8C02-1A95B92C1970}"/>
                </a:ext>
              </a:extLst>
            </p:cNvPr>
            <p:cNvSpPr/>
            <p:nvPr/>
          </p:nvSpPr>
          <p:spPr>
            <a:xfrm>
              <a:off x="-61819407" y="204689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527CCB1B-D7E8-7F9D-3C66-3563A81FCE8F}"/>
                </a:ext>
              </a:extLst>
            </p:cNvPr>
            <p:cNvSpPr/>
            <p:nvPr/>
          </p:nvSpPr>
          <p:spPr>
            <a:xfrm>
              <a:off x="-57440140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7157067F-6F94-00F9-E4C0-288AFC31994E}"/>
                </a:ext>
              </a:extLst>
            </p:cNvPr>
            <p:cNvSpPr/>
            <p:nvPr/>
          </p:nvSpPr>
          <p:spPr>
            <a:xfrm>
              <a:off x="-62487080" y="2239708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F8C81123-50C3-8942-A81C-C23702886A01}"/>
                </a:ext>
              </a:extLst>
            </p:cNvPr>
            <p:cNvSpPr/>
            <p:nvPr/>
          </p:nvSpPr>
          <p:spPr>
            <a:xfrm>
              <a:off x="-57737483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5FBE0EEA-D5A5-4AA1-E089-A3D90DE42984}"/>
                </a:ext>
              </a:extLst>
            </p:cNvPr>
            <p:cNvSpPr/>
            <p:nvPr/>
          </p:nvSpPr>
          <p:spPr>
            <a:xfrm>
              <a:off x="-58034907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FC509E25-10BC-8663-8AF2-036455832996}"/>
                </a:ext>
              </a:extLst>
            </p:cNvPr>
            <p:cNvSpPr/>
            <p:nvPr/>
          </p:nvSpPr>
          <p:spPr>
            <a:xfrm>
              <a:off x="-58850889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DF0CBF4F-4139-127B-22F1-C1D788944BEA}"/>
                </a:ext>
              </a:extLst>
            </p:cNvPr>
            <p:cNvSpPr/>
            <p:nvPr/>
          </p:nvSpPr>
          <p:spPr>
            <a:xfrm>
              <a:off x="-61968199" y="2278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E9F5150B-F909-4EA6-AD83-279A26CD2DAD}"/>
                </a:ext>
              </a:extLst>
            </p:cNvPr>
            <p:cNvSpPr/>
            <p:nvPr/>
          </p:nvSpPr>
          <p:spPr>
            <a:xfrm>
              <a:off x="-62413449" y="204691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EC397A53-4EE2-ED73-2ACE-896A10DAFA6D}"/>
                </a:ext>
              </a:extLst>
            </p:cNvPr>
            <p:cNvSpPr/>
            <p:nvPr/>
          </p:nvSpPr>
          <p:spPr>
            <a:xfrm>
              <a:off x="-58553545" y="191838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ECD5270D-C4B6-BA7A-18CA-39722BD606F5}"/>
                </a:ext>
              </a:extLst>
            </p:cNvPr>
            <p:cNvSpPr/>
            <p:nvPr/>
          </p:nvSpPr>
          <p:spPr>
            <a:xfrm>
              <a:off x="-62264334" y="2278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73D87E70-9197-E2F5-1D1D-A5030F913430}"/>
                </a:ext>
              </a:extLst>
            </p:cNvPr>
            <p:cNvSpPr/>
            <p:nvPr/>
          </p:nvSpPr>
          <p:spPr>
            <a:xfrm>
              <a:off x="-57960309" y="2123992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B06FF555-0094-0BCB-7CFE-A4D587664A05}"/>
                </a:ext>
              </a:extLst>
            </p:cNvPr>
            <p:cNvSpPr/>
            <p:nvPr/>
          </p:nvSpPr>
          <p:spPr>
            <a:xfrm>
              <a:off x="-58405398" y="1918388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4566A3F0-06CD-28AF-A519-C16EE11D622A}"/>
                </a:ext>
              </a:extLst>
            </p:cNvPr>
            <p:cNvSpPr/>
            <p:nvPr/>
          </p:nvSpPr>
          <p:spPr>
            <a:xfrm>
              <a:off x="-58182652" y="21882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908A4014-82E8-EF06-5DFE-DA1E5E4FB923}"/>
                </a:ext>
              </a:extLst>
            </p:cNvPr>
            <p:cNvSpPr/>
            <p:nvPr/>
          </p:nvSpPr>
          <p:spPr>
            <a:xfrm>
              <a:off x="-57514657" y="2123992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D46AA275-298E-BB16-EF10-B3036015CA17}"/>
                </a:ext>
              </a:extLst>
            </p:cNvPr>
            <p:cNvSpPr/>
            <p:nvPr/>
          </p:nvSpPr>
          <p:spPr>
            <a:xfrm>
              <a:off x="-62561275" y="2278232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50A2F5AA-92BA-0550-25B3-672ADDDB6C1D}"/>
                </a:ext>
              </a:extLst>
            </p:cNvPr>
            <p:cNvSpPr/>
            <p:nvPr/>
          </p:nvSpPr>
          <p:spPr>
            <a:xfrm>
              <a:off x="-59073554" y="226539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5EA5CD8C-115A-9751-79AB-20F7E0860D06}"/>
                </a:ext>
              </a:extLst>
            </p:cNvPr>
            <p:cNvSpPr/>
            <p:nvPr/>
          </p:nvSpPr>
          <p:spPr>
            <a:xfrm>
              <a:off x="-62636195" y="193128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9A84E49F-D078-3C06-F0D5-67336F56B2B9}"/>
                </a:ext>
              </a:extLst>
            </p:cNvPr>
            <p:cNvSpPr/>
            <p:nvPr/>
          </p:nvSpPr>
          <p:spPr>
            <a:xfrm>
              <a:off x="-58628465" y="218825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0F007A66-F3A6-E6FF-3751-B3C9019BAB00}"/>
                </a:ext>
              </a:extLst>
            </p:cNvPr>
            <p:cNvSpPr/>
            <p:nvPr/>
          </p:nvSpPr>
          <p:spPr>
            <a:xfrm>
              <a:off x="-59667596" y="226538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286454F7-C697-343A-9F53-5EB542E5550A}"/>
                </a:ext>
              </a:extLst>
            </p:cNvPr>
            <p:cNvSpPr/>
            <p:nvPr/>
          </p:nvSpPr>
          <p:spPr>
            <a:xfrm>
              <a:off x="-59815341" y="226536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AFFD409C-96CC-F152-D5A9-6D3350B3DDFD}"/>
                </a:ext>
              </a:extLst>
            </p:cNvPr>
            <p:cNvSpPr/>
            <p:nvPr/>
          </p:nvSpPr>
          <p:spPr>
            <a:xfrm>
              <a:off x="-63674922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28FE8412-E97E-C0D5-9225-ADCC0E763210}"/>
                </a:ext>
              </a:extLst>
            </p:cNvPr>
            <p:cNvSpPr/>
            <p:nvPr/>
          </p:nvSpPr>
          <p:spPr>
            <a:xfrm>
              <a:off x="-58776130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F6E3B169-9EAA-08B7-7743-9B5386A01E96}"/>
                </a:ext>
              </a:extLst>
            </p:cNvPr>
            <p:cNvSpPr/>
            <p:nvPr/>
          </p:nvSpPr>
          <p:spPr>
            <a:xfrm>
              <a:off x="-62042475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9704C24E-54CA-AC20-0FAF-A228D04A4367}"/>
                </a:ext>
              </a:extLst>
            </p:cNvPr>
            <p:cNvSpPr/>
            <p:nvPr/>
          </p:nvSpPr>
          <p:spPr>
            <a:xfrm>
              <a:off x="-63229673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090888AC-9AA0-3E1A-7BC6-B5539A6A3F01}"/>
                </a:ext>
              </a:extLst>
            </p:cNvPr>
            <p:cNvSpPr/>
            <p:nvPr/>
          </p:nvSpPr>
          <p:spPr>
            <a:xfrm>
              <a:off x="-60409544" y="226539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706D66D6-9B6D-85E8-3F8F-DCD05104B5E2}"/>
                </a:ext>
              </a:extLst>
            </p:cNvPr>
            <p:cNvSpPr/>
            <p:nvPr/>
          </p:nvSpPr>
          <p:spPr>
            <a:xfrm>
              <a:off x="-59073554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A1465A7E-A745-15E9-484D-EA382B3B2811}"/>
                </a:ext>
              </a:extLst>
            </p:cNvPr>
            <p:cNvSpPr/>
            <p:nvPr/>
          </p:nvSpPr>
          <p:spPr>
            <a:xfrm>
              <a:off x="-62784423" y="2136866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8D501299-7C35-A87A-778C-8CBEE3CAA7E0}"/>
                </a:ext>
              </a:extLst>
            </p:cNvPr>
            <p:cNvSpPr/>
            <p:nvPr/>
          </p:nvSpPr>
          <p:spPr>
            <a:xfrm>
              <a:off x="-60706485" y="226536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1461097F-CB86-8B0E-49E2-2D1874875524}"/>
                </a:ext>
              </a:extLst>
            </p:cNvPr>
            <p:cNvSpPr/>
            <p:nvPr/>
          </p:nvSpPr>
          <p:spPr>
            <a:xfrm>
              <a:off x="-59518320" y="218827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6DFCDF2D-BB1F-FB97-147A-9030A7540836}"/>
                </a:ext>
              </a:extLst>
            </p:cNvPr>
            <p:cNvSpPr/>
            <p:nvPr/>
          </p:nvSpPr>
          <p:spPr>
            <a:xfrm>
              <a:off x="-62338932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D7D76895-5DA7-C4DF-85FE-63C22B0334AF}"/>
                </a:ext>
              </a:extLst>
            </p:cNvPr>
            <p:cNvSpPr/>
            <p:nvPr/>
          </p:nvSpPr>
          <p:spPr>
            <a:xfrm>
              <a:off x="-60854230" y="226538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62633DDA-E927-5C92-324B-98925861F1C6}"/>
                </a:ext>
              </a:extLst>
            </p:cNvPr>
            <p:cNvSpPr/>
            <p:nvPr/>
          </p:nvSpPr>
          <p:spPr>
            <a:xfrm>
              <a:off x="-61300124" y="193128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7AD744C2-DECF-7BB7-1D4E-CA6CC946B51C}"/>
                </a:ext>
              </a:extLst>
            </p:cNvPr>
            <p:cNvSpPr/>
            <p:nvPr/>
          </p:nvSpPr>
          <p:spPr>
            <a:xfrm>
              <a:off x="-61893602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DCDF41B8-0135-A420-CE32-03DDF5C28419}"/>
                </a:ext>
              </a:extLst>
            </p:cNvPr>
            <p:cNvSpPr/>
            <p:nvPr/>
          </p:nvSpPr>
          <p:spPr>
            <a:xfrm>
              <a:off x="-61003264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67FEECEB-64A5-BFBA-E3C8-28CEA1AD1BDD}"/>
                </a:ext>
              </a:extLst>
            </p:cNvPr>
            <p:cNvSpPr/>
            <p:nvPr/>
          </p:nvSpPr>
          <p:spPr>
            <a:xfrm>
              <a:off x="-61448272" y="226539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5128D13E-0B7E-E6A9-64EC-F937680E5BE6}"/>
                </a:ext>
              </a:extLst>
            </p:cNvPr>
            <p:cNvSpPr/>
            <p:nvPr/>
          </p:nvSpPr>
          <p:spPr>
            <a:xfrm>
              <a:off x="-61374480" y="196976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D99AF2DE-BC61-B70A-95D9-E0E022103717}"/>
                </a:ext>
              </a:extLst>
            </p:cNvPr>
            <p:cNvSpPr/>
            <p:nvPr/>
          </p:nvSpPr>
          <p:spPr>
            <a:xfrm>
              <a:off x="-61300285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77BF3117-244D-48F6-6E91-515B6A2A4422}"/>
                </a:ext>
              </a:extLst>
            </p:cNvPr>
            <p:cNvSpPr/>
            <p:nvPr/>
          </p:nvSpPr>
          <p:spPr>
            <a:xfrm>
              <a:off x="-61745615" y="226539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6565D62A-49FF-AE6B-D178-CB729C14178F}"/>
                </a:ext>
              </a:extLst>
            </p:cNvPr>
            <p:cNvSpPr/>
            <p:nvPr/>
          </p:nvSpPr>
          <p:spPr>
            <a:xfrm>
              <a:off x="-60112201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A9F8FF5A-2431-53D4-DA7C-D7964B8AC1F4}"/>
                </a:ext>
              </a:extLst>
            </p:cNvPr>
            <p:cNvSpPr/>
            <p:nvPr/>
          </p:nvSpPr>
          <p:spPr>
            <a:xfrm>
              <a:off x="-60854552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8AC735F5-520F-8E0E-7B2D-89BF3AEDC760}"/>
                </a:ext>
              </a:extLst>
            </p:cNvPr>
            <p:cNvSpPr/>
            <p:nvPr/>
          </p:nvSpPr>
          <p:spPr>
            <a:xfrm>
              <a:off x="-60705921" y="2136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89FEBA1E-CD35-2184-FCEF-CA92F8FE476C}"/>
                </a:ext>
              </a:extLst>
            </p:cNvPr>
            <p:cNvSpPr/>
            <p:nvPr/>
          </p:nvSpPr>
          <p:spPr>
            <a:xfrm>
              <a:off x="-60557531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A40D88F5-78D5-F26C-6931-A915D9E5A041}"/>
                </a:ext>
              </a:extLst>
            </p:cNvPr>
            <p:cNvSpPr/>
            <p:nvPr/>
          </p:nvSpPr>
          <p:spPr>
            <a:xfrm>
              <a:off x="-62042475" y="2265367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56FA509F-4433-5FE1-0378-05C2CA97E153}"/>
                </a:ext>
              </a:extLst>
            </p:cNvPr>
            <p:cNvSpPr/>
            <p:nvPr/>
          </p:nvSpPr>
          <p:spPr>
            <a:xfrm>
              <a:off x="-60409544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792751F8-C123-2112-0026-EC21D399408B}"/>
                </a:ext>
              </a:extLst>
            </p:cNvPr>
            <p:cNvSpPr/>
            <p:nvPr/>
          </p:nvSpPr>
          <p:spPr>
            <a:xfrm>
              <a:off x="-62784262" y="2034007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39449BD5-F364-9A5E-CEDE-205D5FE6740C}"/>
                </a:ext>
              </a:extLst>
            </p:cNvPr>
            <p:cNvSpPr/>
            <p:nvPr/>
          </p:nvSpPr>
          <p:spPr>
            <a:xfrm>
              <a:off x="-59964214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6C5469DC-8431-9B3E-139F-860B44617E33}"/>
                </a:ext>
              </a:extLst>
            </p:cNvPr>
            <p:cNvSpPr/>
            <p:nvPr/>
          </p:nvSpPr>
          <p:spPr>
            <a:xfrm>
              <a:off x="-59815824" y="2136882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DED2514B-475E-D294-1A4D-56301452179E}"/>
                </a:ext>
              </a:extLst>
            </p:cNvPr>
            <p:cNvSpPr/>
            <p:nvPr/>
          </p:nvSpPr>
          <p:spPr>
            <a:xfrm>
              <a:off x="-60409302" y="193121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D0293217-F4EC-19CF-0CDA-AF454A086FC3}"/>
                </a:ext>
              </a:extLst>
            </p:cNvPr>
            <p:cNvSpPr/>
            <p:nvPr/>
          </p:nvSpPr>
          <p:spPr>
            <a:xfrm>
              <a:off x="-62413610" y="194409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F03158A7-299E-A779-1BCD-FF968D29CF9A}"/>
                </a:ext>
              </a:extLst>
            </p:cNvPr>
            <p:cNvSpPr/>
            <p:nvPr/>
          </p:nvSpPr>
          <p:spPr>
            <a:xfrm>
              <a:off x="-58405559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95D1E5B2-5978-F8EF-C0C3-CEA027662090}"/>
                </a:ext>
              </a:extLst>
            </p:cNvPr>
            <p:cNvSpPr/>
            <p:nvPr/>
          </p:nvSpPr>
          <p:spPr>
            <a:xfrm>
              <a:off x="-59221541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B59FABAC-77D6-04AD-EA3B-DE1847DEDA79}"/>
                </a:ext>
              </a:extLst>
            </p:cNvPr>
            <p:cNvSpPr/>
            <p:nvPr/>
          </p:nvSpPr>
          <p:spPr>
            <a:xfrm>
              <a:off x="-60780196" y="196980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4A9F13C6-D2BD-8AC1-E585-C04A77C62B20}"/>
                </a:ext>
              </a:extLst>
            </p:cNvPr>
            <p:cNvSpPr/>
            <p:nvPr/>
          </p:nvSpPr>
          <p:spPr>
            <a:xfrm>
              <a:off x="-58999520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B23743E2-4D57-F14A-133F-3A67557704A1}"/>
                </a:ext>
              </a:extLst>
            </p:cNvPr>
            <p:cNvSpPr/>
            <p:nvPr/>
          </p:nvSpPr>
          <p:spPr>
            <a:xfrm>
              <a:off x="-61003506" y="218827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B2D39EC9-9D89-210B-C2D8-690D17E22C22}"/>
                </a:ext>
              </a:extLst>
            </p:cNvPr>
            <p:cNvSpPr/>
            <p:nvPr/>
          </p:nvSpPr>
          <p:spPr>
            <a:xfrm>
              <a:off x="-58628143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58BE6A72-BABB-2C67-9877-099A0FD9F960}"/>
                </a:ext>
              </a:extLst>
            </p:cNvPr>
            <p:cNvSpPr/>
            <p:nvPr/>
          </p:nvSpPr>
          <p:spPr>
            <a:xfrm>
              <a:off x="-58850244" y="202121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AA5B0B79-3B70-DA54-4AA6-312A6C512213}"/>
                </a:ext>
              </a:extLst>
            </p:cNvPr>
            <p:cNvSpPr/>
            <p:nvPr/>
          </p:nvSpPr>
          <p:spPr>
            <a:xfrm>
              <a:off x="-61448272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CD548BB0-0D7A-FE16-D972-0AD41373FB12}"/>
                </a:ext>
              </a:extLst>
            </p:cNvPr>
            <p:cNvSpPr/>
            <p:nvPr/>
          </p:nvSpPr>
          <p:spPr>
            <a:xfrm>
              <a:off x="-58182894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67A814F7-B650-993F-620D-6A467ED404E8}"/>
                </a:ext>
              </a:extLst>
            </p:cNvPr>
            <p:cNvSpPr/>
            <p:nvPr/>
          </p:nvSpPr>
          <p:spPr>
            <a:xfrm>
              <a:off x="-59147346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D3D13117-37FB-5D74-5728-C057A64497F3}"/>
                </a:ext>
              </a:extLst>
            </p:cNvPr>
            <p:cNvSpPr/>
            <p:nvPr/>
          </p:nvSpPr>
          <p:spPr>
            <a:xfrm>
              <a:off x="-59444206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758F6B10-E0DF-F493-3711-B53F7A95EE9E}"/>
                </a:ext>
              </a:extLst>
            </p:cNvPr>
            <p:cNvSpPr/>
            <p:nvPr/>
          </p:nvSpPr>
          <p:spPr>
            <a:xfrm>
              <a:off x="-57737644" y="2136866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FA542ABD-9D2D-BFD4-3205-FA5D309F44BA}"/>
                </a:ext>
              </a:extLst>
            </p:cNvPr>
            <p:cNvSpPr/>
            <p:nvPr/>
          </p:nvSpPr>
          <p:spPr>
            <a:xfrm>
              <a:off x="-58182491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9B49C37B-A76E-AA20-5D54-B8D8E18B7EA3}"/>
                </a:ext>
              </a:extLst>
            </p:cNvPr>
            <p:cNvSpPr/>
            <p:nvPr/>
          </p:nvSpPr>
          <p:spPr>
            <a:xfrm>
              <a:off x="-59741549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B120B12D-10FF-1528-C993-C57A280494AA}"/>
                </a:ext>
              </a:extLst>
            </p:cNvPr>
            <p:cNvSpPr/>
            <p:nvPr/>
          </p:nvSpPr>
          <p:spPr>
            <a:xfrm>
              <a:off x="-57292153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D79B782E-6D4E-784A-05AE-AC24918079F2}"/>
                </a:ext>
              </a:extLst>
            </p:cNvPr>
            <p:cNvSpPr/>
            <p:nvPr/>
          </p:nvSpPr>
          <p:spPr>
            <a:xfrm>
              <a:off x="-61745615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BCC05130-33F6-EA16-8795-E38A474D4074}"/>
                </a:ext>
              </a:extLst>
            </p:cNvPr>
            <p:cNvSpPr/>
            <p:nvPr/>
          </p:nvSpPr>
          <p:spPr>
            <a:xfrm>
              <a:off x="-60186315" y="202121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EACAF3D9-A8A7-083F-5A92-22FB2749CEC0}"/>
                </a:ext>
              </a:extLst>
            </p:cNvPr>
            <p:cNvSpPr/>
            <p:nvPr/>
          </p:nvSpPr>
          <p:spPr>
            <a:xfrm>
              <a:off x="-56846823" y="2136850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354746ED-126F-BF60-35EE-D3B6B744503F}"/>
                </a:ext>
              </a:extLst>
            </p:cNvPr>
            <p:cNvSpPr/>
            <p:nvPr/>
          </p:nvSpPr>
          <p:spPr>
            <a:xfrm>
              <a:off x="-60335510" y="202121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05A2F335-9600-29AC-8630-BC96CECE8B47}"/>
                </a:ext>
              </a:extLst>
            </p:cNvPr>
            <p:cNvSpPr/>
            <p:nvPr/>
          </p:nvSpPr>
          <p:spPr>
            <a:xfrm>
              <a:off x="-61893521" y="218825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99097C93-3252-D488-58E0-E6805181245A}"/>
                </a:ext>
              </a:extLst>
            </p:cNvPr>
            <p:cNvSpPr/>
            <p:nvPr/>
          </p:nvSpPr>
          <p:spPr>
            <a:xfrm>
              <a:off x="-60780196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9B240ECE-AFAA-37EF-1557-99C7C51598DC}"/>
                </a:ext>
              </a:extLst>
            </p:cNvPr>
            <p:cNvSpPr/>
            <p:nvPr/>
          </p:nvSpPr>
          <p:spPr>
            <a:xfrm>
              <a:off x="-62339335" y="21882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14D31B2E-CDBC-7A1E-F1E1-6D5522D21EE1}"/>
                </a:ext>
              </a:extLst>
            </p:cNvPr>
            <p:cNvSpPr/>
            <p:nvPr/>
          </p:nvSpPr>
          <p:spPr>
            <a:xfrm>
              <a:off x="-61077620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07186171-5F76-6887-2126-FB9841E8CCDC}"/>
                </a:ext>
              </a:extLst>
            </p:cNvPr>
            <p:cNvSpPr/>
            <p:nvPr/>
          </p:nvSpPr>
          <p:spPr>
            <a:xfrm>
              <a:off x="-63006927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2731C6F1-FB78-9B6B-05D3-6F1EA904DDFA}"/>
                </a:ext>
              </a:extLst>
            </p:cNvPr>
            <p:cNvSpPr/>
            <p:nvPr/>
          </p:nvSpPr>
          <p:spPr>
            <a:xfrm>
              <a:off x="-61374480" y="2021230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4C584CD6-E85A-921C-5E69-7B01569E098F}"/>
                </a:ext>
              </a:extLst>
            </p:cNvPr>
            <p:cNvSpPr/>
            <p:nvPr/>
          </p:nvSpPr>
          <p:spPr>
            <a:xfrm>
              <a:off x="-62486919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6BB7D13F-B739-B82F-0818-43352AA868FF}"/>
                </a:ext>
              </a:extLst>
            </p:cNvPr>
            <p:cNvSpPr/>
            <p:nvPr/>
          </p:nvSpPr>
          <p:spPr>
            <a:xfrm>
              <a:off x="-62561597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F14D4FA0-80B7-CDE0-72F7-E3C911D0E20F}"/>
                </a:ext>
              </a:extLst>
            </p:cNvPr>
            <p:cNvSpPr/>
            <p:nvPr/>
          </p:nvSpPr>
          <p:spPr>
            <a:xfrm>
              <a:off x="-61448272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7177CABA-CDCA-0B2C-EDE2-25A606BC52F7}"/>
                </a:ext>
              </a:extLst>
            </p:cNvPr>
            <p:cNvSpPr/>
            <p:nvPr/>
          </p:nvSpPr>
          <p:spPr>
            <a:xfrm>
              <a:off x="-62784262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530978ED-51B1-021F-E083-4EAE88BFBA67}"/>
                </a:ext>
              </a:extLst>
            </p:cNvPr>
            <p:cNvSpPr/>
            <p:nvPr/>
          </p:nvSpPr>
          <p:spPr>
            <a:xfrm>
              <a:off x="-62116267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CAA18140-C081-4331-6DB9-FBC04911A580}"/>
                </a:ext>
              </a:extLst>
            </p:cNvPr>
            <p:cNvSpPr/>
            <p:nvPr/>
          </p:nvSpPr>
          <p:spPr>
            <a:xfrm>
              <a:off x="-59444286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71335E7E-1CE3-1DCB-2EB2-A3E430BECE23}"/>
                </a:ext>
              </a:extLst>
            </p:cNvPr>
            <p:cNvSpPr/>
            <p:nvPr/>
          </p:nvSpPr>
          <p:spPr>
            <a:xfrm>
              <a:off x="-62413610" y="202122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EF9F679E-DD7D-DFCE-9EE0-5C3471DA1691}"/>
                </a:ext>
              </a:extLst>
            </p:cNvPr>
            <p:cNvSpPr/>
            <p:nvPr/>
          </p:nvSpPr>
          <p:spPr>
            <a:xfrm>
              <a:off x="-61671098" y="214975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12B91A4E-3ED3-8792-0163-17E731EF6F5B}"/>
                </a:ext>
              </a:extLst>
            </p:cNvPr>
            <p:cNvSpPr/>
            <p:nvPr/>
          </p:nvSpPr>
          <p:spPr>
            <a:xfrm>
              <a:off x="-62561516" y="2021222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CB0E0478-5E05-E5FF-7223-BFEE9B2048D0}"/>
                </a:ext>
              </a:extLst>
            </p:cNvPr>
            <p:cNvSpPr/>
            <p:nvPr/>
          </p:nvSpPr>
          <p:spPr>
            <a:xfrm>
              <a:off x="-61151331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B6112328-31A1-E346-31ED-A666343150C9}"/>
                </a:ext>
              </a:extLst>
            </p:cNvPr>
            <p:cNvSpPr/>
            <p:nvPr/>
          </p:nvSpPr>
          <p:spPr>
            <a:xfrm>
              <a:off x="-61225607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A7D97BE9-370A-158E-9997-93E26CFF0A91}"/>
                </a:ext>
              </a:extLst>
            </p:cNvPr>
            <p:cNvSpPr/>
            <p:nvPr/>
          </p:nvSpPr>
          <p:spPr>
            <a:xfrm>
              <a:off x="-63229431" y="21882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90D5474F-E5A2-7EAB-B91D-F45AC5894F6D}"/>
                </a:ext>
              </a:extLst>
            </p:cNvPr>
            <p:cNvSpPr/>
            <p:nvPr/>
          </p:nvSpPr>
          <p:spPr>
            <a:xfrm>
              <a:off x="-58182491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E32789C0-3CBB-8DFD-064D-096A4576442F}"/>
                </a:ext>
              </a:extLst>
            </p:cNvPr>
            <p:cNvSpPr/>
            <p:nvPr/>
          </p:nvSpPr>
          <p:spPr>
            <a:xfrm>
              <a:off x="-60780840" y="2149699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418AA44D-7060-D357-CEA4-3B9524CDD0E7}"/>
                </a:ext>
              </a:extLst>
            </p:cNvPr>
            <p:cNvSpPr/>
            <p:nvPr/>
          </p:nvSpPr>
          <p:spPr>
            <a:xfrm>
              <a:off x="-60632209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512377AE-2ED7-F834-28F1-642493A69D69}"/>
                </a:ext>
              </a:extLst>
            </p:cNvPr>
            <p:cNvSpPr/>
            <p:nvPr/>
          </p:nvSpPr>
          <p:spPr>
            <a:xfrm>
              <a:off x="-63526130" y="218826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51C0CD1C-33FF-9034-185C-C8137958B3AB}"/>
                </a:ext>
              </a:extLst>
            </p:cNvPr>
            <p:cNvSpPr/>
            <p:nvPr/>
          </p:nvSpPr>
          <p:spPr>
            <a:xfrm>
              <a:off x="-60335027" y="214975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A67F7B01-4D57-B97E-37B5-02D2CC371ECE}"/>
                </a:ext>
              </a:extLst>
            </p:cNvPr>
            <p:cNvSpPr/>
            <p:nvPr/>
          </p:nvSpPr>
          <p:spPr>
            <a:xfrm>
              <a:off x="-60186718" y="214975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F59B9997-AEFB-F906-AFDC-73F9F6722211}"/>
                </a:ext>
              </a:extLst>
            </p:cNvPr>
            <p:cNvSpPr/>
            <p:nvPr/>
          </p:nvSpPr>
          <p:spPr>
            <a:xfrm>
              <a:off x="-63675164" y="218825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16395278-A888-C08D-AC7C-96A737FAA93F}"/>
                </a:ext>
              </a:extLst>
            </p:cNvPr>
            <p:cNvSpPr/>
            <p:nvPr/>
          </p:nvSpPr>
          <p:spPr>
            <a:xfrm>
              <a:off x="-59889536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A13C70E2-16A4-3F23-01C4-7742CE660295}"/>
                </a:ext>
              </a:extLst>
            </p:cNvPr>
            <p:cNvSpPr/>
            <p:nvPr/>
          </p:nvSpPr>
          <p:spPr>
            <a:xfrm>
              <a:off x="-59741066" y="2149699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4EB08BEF-2DE3-A92C-912F-DC7117885564}"/>
                </a:ext>
              </a:extLst>
            </p:cNvPr>
            <p:cNvSpPr/>
            <p:nvPr/>
          </p:nvSpPr>
          <p:spPr>
            <a:xfrm>
              <a:off x="-59221621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6105A25D-0A16-18F8-B491-704F002874EB}"/>
                </a:ext>
              </a:extLst>
            </p:cNvPr>
            <p:cNvSpPr/>
            <p:nvPr/>
          </p:nvSpPr>
          <p:spPr>
            <a:xfrm>
              <a:off x="-59518562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69AB870D-D6F7-D7A4-C0AD-13ED2D00C1DB}"/>
                </a:ext>
              </a:extLst>
            </p:cNvPr>
            <p:cNvSpPr/>
            <p:nvPr/>
          </p:nvSpPr>
          <p:spPr>
            <a:xfrm>
              <a:off x="-59296219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9A1C24D6-E6DF-39CC-1182-E72F98AFC21D}"/>
                </a:ext>
              </a:extLst>
            </p:cNvPr>
            <p:cNvSpPr/>
            <p:nvPr/>
          </p:nvSpPr>
          <p:spPr>
            <a:xfrm>
              <a:off x="-59964295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B2C200B0-EA8D-67C2-4FB3-1A0957D7AB7E}"/>
                </a:ext>
              </a:extLst>
            </p:cNvPr>
            <p:cNvSpPr/>
            <p:nvPr/>
          </p:nvSpPr>
          <p:spPr>
            <a:xfrm>
              <a:off x="-63822909" y="218827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D69D7DC3-B963-6DDC-346E-A7D8BEC0BF1F}"/>
                </a:ext>
              </a:extLst>
            </p:cNvPr>
            <p:cNvSpPr/>
            <p:nvPr/>
          </p:nvSpPr>
          <p:spPr>
            <a:xfrm>
              <a:off x="-58850647" y="214975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1C321011-2CC0-4A3C-99FE-1BD7B9D338CF}"/>
                </a:ext>
              </a:extLst>
            </p:cNvPr>
            <p:cNvSpPr/>
            <p:nvPr/>
          </p:nvSpPr>
          <p:spPr>
            <a:xfrm>
              <a:off x="-60557531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7684C514-BD5F-CD08-72C8-FC253CE8665A}"/>
                </a:ext>
              </a:extLst>
            </p:cNvPr>
            <p:cNvSpPr/>
            <p:nvPr/>
          </p:nvSpPr>
          <p:spPr>
            <a:xfrm>
              <a:off x="-61003264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3554BAC5-0310-FC43-05F6-58C5D2F28FA4}"/>
                </a:ext>
              </a:extLst>
            </p:cNvPr>
            <p:cNvSpPr/>
            <p:nvPr/>
          </p:nvSpPr>
          <p:spPr>
            <a:xfrm>
              <a:off x="-61300204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BE9B08BD-8A21-701D-0F4E-F5B4DE0FC950}"/>
                </a:ext>
              </a:extLst>
            </p:cNvPr>
            <p:cNvSpPr/>
            <p:nvPr/>
          </p:nvSpPr>
          <p:spPr>
            <a:xfrm>
              <a:off x="-58628304" y="193127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0EF7EF43-D61C-D26B-3030-041F4789B440}"/>
                </a:ext>
              </a:extLst>
            </p:cNvPr>
            <p:cNvSpPr/>
            <p:nvPr/>
          </p:nvSpPr>
          <p:spPr>
            <a:xfrm>
              <a:off x="-60483336" y="196976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DCC63836-79C9-07AD-0B36-B085C041D1A0}"/>
                </a:ext>
              </a:extLst>
            </p:cNvPr>
            <p:cNvSpPr/>
            <p:nvPr/>
          </p:nvSpPr>
          <p:spPr>
            <a:xfrm>
              <a:off x="-57960148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A6A83030-2817-C182-677F-47E339C76899}"/>
                </a:ext>
              </a:extLst>
            </p:cNvPr>
            <p:cNvSpPr/>
            <p:nvPr/>
          </p:nvSpPr>
          <p:spPr>
            <a:xfrm>
              <a:off x="-62339254" y="200838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4EA6F1A5-4926-0FE8-84F4-5D0DE4528501}"/>
                </a:ext>
              </a:extLst>
            </p:cNvPr>
            <p:cNvSpPr/>
            <p:nvPr/>
          </p:nvSpPr>
          <p:spPr>
            <a:xfrm>
              <a:off x="-60854391" y="223973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C2D7806C-0A4B-AFD6-AE00-249093D64309}"/>
                </a:ext>
              </a:extLst>
            </p:cNvPr>
            <p:cNvSpPr/>
            <p:nvPr/>
          </p:nvSpPr>
          <p:spPr>
            <a:xfrm>
              <a:off x="-57514818" y="214977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C5988D45-29C3-3625-5062-1DD50C5D771A}"/>
                </a:ext>
              </a:extLst>
            </p:cNvPr>
            <p:cNvSpPr/>
            <p:nvPr/>
          </p:nvSpPr>
          <p:spPr>
            <a:xfrm>
              <a:off x="-60038489" y="196976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0CAD4905-F4F3-0E30-D9E0-80D1A0F7DA87}"/>
                </a:ext>
              </a:extLst>
            </p:cNvPr>
            <p:cNvSpPr/>
            <p:nvPr/>
          </p:nvSpPr>
          <p:spPr>
            <a:xfrm>
              <a:off x="-58553545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522F5ACF-FBF4-939D-CAA2-6B62285329CF}"/>
                </a:ext>
              </a:extLst>
            </p:cNvPr>
            <p:cNvSpPr/>
            <p:nvPr/>
          </p:nvSpPr>
          <p:spPr>
            <a:xfrm>
              <a:off x="-58850889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259BF5FA-3A01-8DBC-551C-3AE58556F610}"/>
                </a:ext>
              </a:extLst>
            </p:cNvPr>
            <p:cNvSpPr/>
            <p:nvPr/>
          </p:nvSpPr>
          <p:spPr>
            <a:xfrm>
              <a:off x="-59296219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8CD0DAC3-36AE-1C4C-06CB-FCA4C33D2A30}"/>
                </a:ext>
              </a:extLst>
            </p:cNvPr>
            <p:cNvSpPr/>
            <p:nvPr/>
          </p:nvSpPr>
          <p:spPr>
            <a:xfrm>
              <a:off x="-59444931" y="19954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44D1EDF1-AF7B-EEBB-166D-F47348771DF8}"/>
                </a:ext>
              </a:extLst>
            </p:cNvPr>
            <p:cNvSpPr/>
            <p:nvPr/>
          </p:nvSpPr>
          <p:spPr>
            <a:xfrm>
              <a:off x="-59741468" y="1995475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E3C9C22B-AE0E-B6EE-7158-4E10237EECAC}"/>
                </a:ext>
              </a:extLst>
            </p:cNvPr>
            <p:cNvSpPr/>
            <p:nvPr/>
          </p:nvSpPr>
          <p:spPr>
            <a:xfrm>
              <a:off x="-59889536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67DD91BB-1815-F20C-CFE2-821A4DA86EAB}"/>
                </a:ext>
              </a:extLst>
            </p:cNvPr>
            <p:cNvSpPr/>
            <p:nvPr/>
          </p:nvSpPr>
          <p:spPr>
            <a:xfrm>
              <a:off x="-63526049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705B4136-9899-CBA1-4E24-F4BC93940494}"/>
                </a:ext>
              </a:extLst>
            </p:cNvPr>
            <p:cNvSpPr/>
            <p:nvPr/>
          </p:nvSpPr>
          <p:spPr>
            <a:xfrm>
              <a:off x="-63378304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81750456-F5E6-4D80-45B0-BD21D0430448}"/>
                </a:ext>
              </a:extLst>
            </p:cNvPr>
            <p:cNvSpPr/>
            <p:nvPr/>
          </p:nvSpPr>
          <p:spPr>
            <a:xfrm>
              <a:off x="-60632209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FB04C239-3C31-5DE2-F5DC-0C4D6F4C09E1}"/>
                </a:ext>
              </a:extLst>
            </p:cNvPr>
            <p:cNvSpPr/>
            <p:nvPr/>
          </p:nvSpPr>
          <p:spPr>
            <a:xfrm>
              <a:off x="-63081202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15D1AC45-532B-F71F-A1B5-55B921A6D2D7}"/>
                </a:ext>
              </a:extLst>
            </p:cNvPr>
            <p:cNvSpPr/>
            <p:nvPr/>
          </p:nvSpPr>
          <p:spPr>
            <a:xfrm>
              <a:off x="-60706485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8EA9F67C-D7C2-F945-B523-E590C28E8744}"/>
                </a:ext>
              </a:extLst>
            </p:cNvPr>
            <p:cNvSpPr/>
            <p:nvPr/>
          </p:nvSpPr>
          <p:spPr>
            <a:xfrm>
              <a:off x="-60780599" y="199546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0A71E66C-C95E-D117-23F3-46290E3AB6A6}"/>
                </a:ext>
              </a:extLst>
            </p:cNvPr>
            <p:cNvSpPr/>
            <p:nvPr/>
          </p:nvSpPr>
          <p:spPr>
            <a:xfrm>
              <a:off x="-60409544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815F1B44-1A46-D957-19B9-0AD489D4AED6}"/>
                </a:ext>
              </a:extLst>
            </p:cNvPr>
            <p:cNvSpPr/>
            <p:nvPr/>
          </p:nvSpPr>
          <p:spPr>
            <a:xfrm>
              <a:off x="-61076975" y="199545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A8238BAB-EA66-F31C-3FBB-F3ACFB32744D}"/>
                </a:ext>
              </a:extLst>
            </p:cNvPr>
            <p:cNvSpPr/>
            <p:nvPr/>
          </p:nvSpPr>
          <p:spPr>
            <a:xfrm>
              <a:off x="-61225607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05C924C6-A5E1-93B3-BB0F-F33DE42972AC}"/>
                </a:ext>
              </a:extLst>
            </p:cNvPr>
            <p:cNvSpPr/>
            <p:nvPr/>
          </p:nvSpPr>
          <p:spPr>
            <a:xfrm>
              <a:off x="-62190462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8AF5016B-0F0A-16AE-E6D9-BA17BFC48452}"/>
                </a:ext>
              </a:extLst>
            </p:cNvPr>
            <p:cNvSpPr/>
            <p:nvPr/>
          </p:nvSpPr>
          <p:spPr>
            <a:xfrm>
              <a:off x="-62042475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C3D6441F-1701-BC79-8608-4381DEECB0B1}"/>
                </a:ext>
              </a:extLst>
            </p:cNvPr>
            <p:cNvSpPr/>
            <p:nvPr/>
          </p:nvSpPr>
          <p:spPr>
            <a:xfrm>
              <a:off x="-61670937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B178FD44-326B-E21D-497F-CD7DEBFB0EA0}"/>
                </a:ext>
              </a:extLst>
            </p:cNvPr>
            <p:cNvSpPr/>
            <p:nvPr/>
          </p:nvSpPr>
          <p:spPr>
            <a:xfrm>
              <a:off x="-61968280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688C5947-26DE-D461-E897-015519DDCDCE}"/>
                </a:ext>
              </a:extLst>
            </p:cNvPr>
            <p:cNvSpPr/>
            <p:nvPr/>
          </p:nvSpPr>
          <p:spPr>
            <a:xfrm>
              <a:off x="-60112523" y="193121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80106D4A-83F2-6FD5-04FB-D2596D244A02}"/>
                </a:ext>
              </a:extLst>
            </p:cNvPr>
            <p:cNvSpPr/>
            <p:nvPr/>
          </p:nvSpPr>
          <p:spPr>
            <a:xfrm>
              <a:off x="-60112201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B6925BDF-7C0B-B862-C807-9BA202B2C312}"/>
                </a:ext>
              </a:extLst>
            </p:cNvPr>
            <p:cNvSpPr/>
            <p:nvPr/>
          </p:nvSpPr>
          <p:spPr>
            <a:xfrm>
              <a:off x="-59741549" y="196980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B4D89049-BBFA-0B4D-EEAD-6C393A22FD90}"/>
                </a:ext>
              </a:extLst>
            </p:cNvPr>
            <p:cNvSpPr/>
            <p:nvPr/>
          </p:nvSpPr>
          <p:spPr>
            <a:xfrm>
              <a:off x="-61151331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F34A3F75-8E40-4692-FBA2-0B95CAB82EF3}"/>
                </a:ext>
              </a:extLst>
            </p:cNvPr>
            <p:cNvSpPr/>
            <p:nvPr/>
          </p:nvSpPr>
          <p:spPr>
            <a:xfrm>
              <a:off x="-61003506" y="2162613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22ED0304-F438-7ED5-A69B-987FD0E1983D}"/>
                </a:ext>
              </a:extLst>
            </p:cNvPr>
            <p:cNvSpPr/>
            <p:nvPr/>
          </p:nvSpPr>
          <p:spPr>
            <a:xfrm>
              <a:off x="-60854391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303AE8F9-D07E-2AF1-0229-E439C85DB42D}"/>
                </a:ext>
              </a:extLst>
            </p:cNvPr>
            <p:cNvSpPr/>
            <p:nvPr/>
          </p:nvSpPr>
          <p:spPr>
            <a:xfrm>
              <a:off x="-60706485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0C26561A-8675-B1F2-E77E-B4FA79542AE2}"/>
                </a:ext>
              </a:extLst>
            </p:cNvPr>
            <p:cNvSpPr/>
            <p:nvPr/>
          </p:nvSpPr>
          <p:spPr>
            <a:xfrm>
              <a:off x="-60557692" y="2162613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509F37F3-3F83-A714-2D3C-C0641B79BCDD}"/>
                </a:ext>
              </a:extLst>
            </p:cNvPr>
            <p:cNvSpPr/>
            <p:nvPr/>
          </p:nvSpPr>
          <p:spPr>
            <a:xfrm>
              <a:off x="-62561597" y="1995516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B45AA38A-D840-DEEB-8B25-A8D10463AAE4}"/>
                </a:ext>
              </a:extLst>
            </p:cNvPr>
            <p:cNvSpPr/>
            <p:nvPr/>
          </p:nvSpPr>
          <p:spPr>
            <a:xfrm>
              <a:off x="-59815341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49709413-12EB-E11D-DE39-C966EAF3B7EB}"/>
                </a:ext>
              </a:extLst>
            </p:cNvPr>
            <p:cNvSpPr/>
            <p:nvPr/>
          </p:nvSpPr>
          <p:spPr>
            <a:xfrm>
              <a:off x="-58628304" y="198261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30AD3096-C66F-A648-161D-5CC968992802}"/>
                </a:ext>
              </a:extLst>
            </p:cNvPr>
            <p:cNvSpPr/>
            <p:nvPr/>
          </p:nvSpPr>
          <p:spPr>
            <a:xfrm>
              <a:off x="-59964133" y="2162621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64348963-2CA7-7DC0-FC3A-7EF1D1A287EA}"/>
                </a:ext>
              </a:extLst>
            </p:cNvPr>
            <p:cNvSpPr/>
            <p:nvPr/>
          </p:nvSpPr>
          <p:spPr>
            <a:xfrm>
              <a:off x="-59815341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541E4A62-DDDC-8530-D36F-759F8C32A8E0}"/>
                </a:ext>
              </a:extLst>
            </p:cNvPr>
            <p:cNvSpPr/>
            <p:nvPr/>
          </p:nvSpPr>
          <p:spPr>
            <a:xfrm>
              <a:off x="-59667515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D62D8713-0A8C-5840-73C7-1E65C997DBE6}"/>
                </a:ext>
              </a:extLst>
            </p:cNvPr>
            <p:cNvSpPr/>
            <p:nvPr/>
          </p:nvSpPr>
          <p:spPr>
            <a:xfrm>
              <a:off x="-59518481" y="2162613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08A7A3D2-7373-C10C-AD3B-7F2F1B2B8A01}"/>
                </a:ext>
              </a:extLst>
            </p:cNvPr>
            <p:cNvSpPr/>
            <p:nvPr/>
          </p:nvSpPr>
          <p:spPr>
            <a:xfrm>
              <a:off x="-59370414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EC74E143-19FB-D957-3EC4-AE67A87605FF}"/>
                </a:ext>
              </a:extLst>
            </p:cNvPr>
            <p:cNvSpPr/>
            <p:nvPr/>
          </p:nvSpPr>
          <p:spPr>
            <a:xfrm>
              <a:off x="-59667515" y="223973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4F533298-E87D-3E5D-B89D-828B81635280}"/>
                </a:ext>
              </a:extLst>
            </p:cNvPr>
            <p:cNvSpPr/>
            <p:nvPr/>
          </p:nvSpPr>
          <p:spPr>
            <a:xfrm>
              <a:off x="-58925003" y="1982602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8464E85A-00AA-0E87-6B6B-BFF84DF8D2A4}"/>
                </a:ext>
              </a:extLst>
            </p:cNvPr>
            <p:cNvSpPr/>
            <p:nvPr/>
          </p:nvSpPr>
          <p:spPr>
            <a:xfrm>
              <a:off x="-59370414" y="223972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1CFF4090-8872-2D45-BF99-C715D406CD9C}"/>
                </a:ext>
              </a:extLst>
            </p:cNvPr>
            <p:cNvSpPr/>
            <p:nvPr/>
          </p:nvSpPr>
          <p:spPr>
            <a:xfrm>
              <a:off x="-59221621" y="198261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9205A3DC-9891-1F7C-7783-F61A012BB03A}"/>
                </a:ext>
              </a:extLst>
            </p:cNvPr>
            <p:cNvSpPr/>
            <p:nvPr/>
          </p:nvSpPr>
          <p:spPr>
            <a:xfrm>
              <a:off x="-59518562" y="198263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1C786067-760B-60DB-9AB7-C5D4C1448FFE}"/>
                </a:ext>
              </a:extLst>
            </p:cNvPr>
            <p:cNvSpPr/>
            <p:nvPr/>
          </p:nvSpPr>
          <p:spPr>
            <a:xfrm>
              <a:off x="-58479270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C9C4DD1F-5A71-5276-73B2-F18BEBDB2AE6}"/>
                </a:ext>
              </a:extLst>
            </p:cNvPr>
            <p:cNvSpPr/>
            <p:nvPr/>
          </p:nvSpPr>
          <p:spPr>
            <a:xfrm>
              <a:off x="-58331525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97845A6E-7D4A-3319-5E41-88886D25A157}"/>
                </a:ext>
              </a:extLst>
            </p:cNvPr>
            <p:cNvSpPr/>
            <p:nvPr/>
          </p:nvSpPr>
          <p:spPr>
            <a:xfrm>
              <a:off x="-59964133" y="198261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FEB1D19D-37E2-A3F8-B084-51F239563B49}"/>
                </a:ext>
              </a:extLst>
            </p:cNvPr>
            <p:cNvSpPr/>
            <p:nvPr/>
          </p:nvSpPr>
          <p:spPr>
            <a:xfrm>
              <a:off x="-60112523" y="198268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DD670309-DAAD-31B7-D117-332C3B36A300}"/>
                </a:ext>
              </a:extLst>
            </p:cNvPr>
            <p:cNvSpPr/>
            <p:nvPr/>
          </p:nvSpPr>
          <p:spPr>
            <a:xfrm>
              <a:off x="-59147265" y="196976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C2F43326-5877-9037-332F-EAF8C00A826A}"/>
                </a:ext>
              </a:extLst>
            </p:cNvPr>
            <p:cNvSpPr/>
            <p:nvPr/>
          </p:nvSpPr>
          <p:spPr>
            <a:xfrm>
              <a:off x="-59073554" y="2239692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52C2E691-F5A3-7B62-3A41-1714EB6377AA}"/>
                </a:ext>
              </a:extLst>
            </p:cNvPr>
            <p:cNvSpPr/>
            <p:nvPr/>
          </p:nvSpPr>
          <p:spPr>
            <a:xfrm>
              <a:off x="-60038731" y="217547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DDC7DCB1-DD4C-AAF7-DAC4-EF913A12880E}"/>
                </a:ext>
              </a:extLst>
            </p:cNvPr>
            <p:cNvSpPr/>
            <p:nvPr/>
          </p:nvSpPr>
          <p:spPr>
            <a:xfrm>
              <a:off x="-57440623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D713F9EE-B655-17CB-ADC2-FEF123866726}"/>
                </a:ext>
              </a:extLst>
            </p:cNvPr>
            <p:cNvSpPr/>
            <p:nvPr/>
          </p:nvSpPr>
          <p:spPr>
            <a:xfrm>
              <a:off x="-60409302" y="198268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8562CE75-91E4-7778-C1EB-4B3AA9E12CCD}"/>
                </a:ext>
              </a:extLst>
            </p:cNvPr>
            <p:cNvSpPr/>
            <p:nvPr/>
          </p:nvSpPr>
          <p:spPr>
            <a:xfrm>
              <a:off x="-57143683" y="2162605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8599AF68-B888-D878-CD8E-521ABE0B6CBB}"/>
                </a:ext>
              </a:extLst>
            </p:cNvPr>
            <p:cNvSpPr/>
            <p:nvPr/>
          </p:nvSpPr>
          <p:spPr>
            <a:xfrm>
              <a:off x="-56995776" y="2162597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013ACB99-F069-BEBF-F448-2CE06FE4A41A}"/>
                </a:ext>
              </a:extLst>
            </p:cNvPr>
            <p:cNvSpPr/>
            <p:nvPr/>
          </p:nvSpPr>
          <p:spPr>
            <a:xfrm>
              <a:off x="-60557692" y="198261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CB63AA18-4BD0-9D78-7E82-3941BF5EA8CC}"/>
                </a:ext>
              </a:extLst>
            </p:cNvPr>
            <p:cNvSpPr/>
            <p:nvPr/>
          </p:nvSpPr>
          <p:spPr>
            <a:xfrm>
              <a:off x="-61003264" y="198263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3F991661-FED4-FE0B-C32E-8EB8CB1F1166}"/>
                </a:ext>
              </a:extLst>
            </p:cNvPr>
            <p:cNvSpPr/>
            <p:nvPr/>
          </p:nvSpPr>
          <p:spPr>
            <a:xfrm>
              <a:off x="-60038731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FBC9885B-B176-E829-FD6D-81827CAED85E}"/>
                </a:ext>
              </a:extLst>
            </p:cNvPr>
            <p:cNvSpPr/>
            <p:nvPr/>
          </p:nvSpPr>
          <p:spPr>
            <a:xfrm>
              <a:off x="-61300124" y="198261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51CFEF0C-7CC5-174E-7CFB-42CA77D044AA}"/>
                </a:ext>
              </a:extLst>
            </p:cNvPr>
            <p:cNvSpPr/>
            <p:nvPr/>
          </p:nvSpPr>
          <p:spPr>
            <a:xfrm>
              <a:off x="-62710228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84674123-1AE1-3482-E026-675AF0C4C381}"/>
                </a:ext>
              </a:extLst>
            </p:cNvPr>
            <p:cNvSpPr/>
            <p:nvPr/>
          </p:nvSpPr>
          <p:spPr>
            <a:xfrm>
              <a:off x="-61596822" y="1982602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F75CE764-EE61-49FC-2826-1756ABBEC933}"/>
                </a:ext>
              </a:extLst>
            </p:cNvPr>
            <p:cNvSpPr/>
            <p:nvPr/>
          </p:nvSpPr>
          <p:spPr>
            <a:xfrm>
              <a:off x="-60483094" y="2175470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86C4071D-99F0-8776-B4BE-CD1E1E818427}"/>
                </a:ext>
              </a:extLst>
            </p:cNvPr>
            <p:cNvSpPr/>
            <p:nvPr/>
          </p:nvSpPr>
          <p:spPr>
            <a:xfrm>
              <a:off x="-60483014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A31343A0-F7D0-A2AE-6F68-8DD3C4E1830B}"/>
                </a:ext>
              </a:extLst>
            </p:cNvPr>
            <p:cNvSpPr/>
            <p:nvPr/>
          </p:nvSpPr>
          <p:spPr>
            <a:xfrm>
              <a:off x="-58702741" y="1969785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D1B8AAD0-D017-E329-77F7-2E920623E9D4}"/>
                </a:ext>
              </a:extLst>
            </p:cNvPr>
            <p:cNvSpPr/>
            <p:nvPr/>
          </p:nvSpPr>
          <p:spPr>
            <a:xfrm>
              <a:off x="-59667193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1847ADA4-F39A-5DDB-CD89-B06A61F71968}"/>
                </a:ext>
              </a:extLst>
            </p:cNvPr>
            <p:cNvSpPr/>
            <p:nvPr/>
          </p:nvSpPr>
          <p:spPr>
            <a:xfrm>
              <a:off x="-61893521" y="198261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4CC608A1-D9DB-88CF-2AD8-B20B530E07BF}"/>
                </a:ext>
              </a:extLst>
            </p:cNvPr>
            <p:cNvSpPr/>
            <p:nvPr/>
          </p:nvSpPr>
          <p:spPr>
            <a:xfrm>
              <a:off x="-59518562" y="1931261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FA62CE50-4055-6187-499A-31984190AA68}"/>
                </a:ext>
              </a:extLst>
            </p:cNvPr>
            <p:cNvSpPr/>
            <p:nvPr/>
          </p:nvSpPr>
          <p:spPr>
            <a:xfrm>
              <a:off x="-61077539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F33B0340-3CFC-AD05-4CD2-712B69249EE3}"/>
                </a:ext>
              </a:extLst>
            </p:cNvPr>
            <p:cNvSpPr/>
            <p:nvPr/>
          </p:nvSpPr>
          <p:spPr>
            <a:xfrm>
              <a:off x="-59221621" y="193128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AA0C252C-F94C-F1EC-48B6-E652FC02C066}"/>
                </a:ext>
              </a:extLst>
            </p:cNvPr>
            <p:cNvSpPr/>
            <p:nvPr/>
          </p:nvSpPr>
          <p:spPr>
            <a:xfrm>
              <a:off x="-58405559" y="1969801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8C2F9006-7028-0393-2102-741DD17B6B71}"/>
                </a:ext>
              </a:extLst>
            </p:cNvPr>
            <p:cNvSpPr/>
            <p:nvPr/>
          </p:nvSpPr>
          <p:spPr>
            <a:xfrm>
              <a:off x="-61522305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F98977AD-7420-7F12-154B-7A6B591ECCA3}"/>
                </a:ext>
              </a:extLst>
            </p:cNvPr>
            <p:cNvSpPr/>
            <p:nvPr/>
          </p:nvSpPr>
          <p:spPr>
            <a:xfrm>
              <a:off x="-61819085" y="225255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8C6A1985-7BAE-E858-6245-B1473819F430}"/>
                </a:ext>
              </a:extLst>
            </p:cNvPr>
            <p:cNvSpPr/>
            <p:nvPr/>
          </p:nvSpPr>
          <p:spPr>
            <a:xfrm>
              <a:off x="-61374319" y="2175470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AE0353BA-2FD2-90A9-4F97-621C48CBAD9E}"/>
                </a:ext>
              </a:extLst>
            </p:cNvPr>
            <p:cNvSpPr/>
            <p:nvPr/>
          </p:nvSpPr>
          <p:spPr>
            <a:xfrm>
              <a:off x="-61671178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CE67BD9B-3ED8-46AD-4649-471A5F0BBA5C}"/>
                </a:ext>
              </a:extLst>
            </p:cNvPr>
            <p:cNvSpPr/>
            <p:nvPr/>
          </p:nvSpPr>
          <p:spPr>
            <a:xfrm>
              <a:off x="-61225123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D096DC9B-AC97-6C5D-5302-3E38B5736EDE}"/>
                </a:ext>
              </a:extLst>
            </p:cNvPr>
            <p:cNvSpPr/>
            <p:nvPr/>
          </p:nvSpPr>
          <p:spPr>
            <a:xfrm>
              <a:off x="-60928666" y="2175470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F201CCEF-C409-02EA-5FEA-7AA1C17A397E}"/>
                </a:ext>
              </a:extLst>
            </p:cNvPr>
            <p:cNvSpPr/>
            <p:nvPr/>
          </p:nvSpPr>
          <p:spPr>
            <a:xfrm>
              <a:off x="-60632531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014C6663-8B3C-42BF-E16A-119A9028BB68}"/>
                </a:ext>
              </a:extLst>
            </p:cNvPr>
            <p:cNvSpPr/>
            <p:nvPr/>
          </p:nvSpPr>
          <p:spPr>
            <a:xfrm>
              <a:off x="-62413368" y="2252558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D26D433A-BA93-CC54-9D88-931AF5BC9F2C}"/>
                </a:ext>
              </a:extLst>
            </p:cNvPr>
            <p:cNvSpPr/>
            <p:nvPr/>
          </p:nvSpPr>
          <p:spPr>
            <a:xfrm>
              <a:off x="-60335188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2E6A2342-83CE-7FA7-90B0-4191AAE70289}"/>
                </a:ext>
              </a:extLst>
            </p:cNvPr>
            <p:cNvSpPr/>
            <p:nvPr/>
          </p:nvSpPr>
          <p:spPr>
            <a:xfrm>
              <a:off x="-62561194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47C1CB71-DEBB-39BC-66FE-D1F030A76621}"/>
                </a:ext>
              </a:extLst>
            </p:cNvPr>
            <p:cNvSpPr/>
            <p:nvPr/>
          </p:nvSpPr>
          <p:spPr>
            <a:xfrm>
              <a:off x="-60186476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FDF4A8FF-A6CD-34B0-08FE-C7FC89FF9AA1}"/>
                </a:ext>
              </a:extLst>
            </p:cNvPr>
            <p:cNvSpPr/>
            <p:nvPr/>
          </p:nvSpPr>
          <p:spPr>
            <a:xfrm>
              <a:off x="-57589254" y="216262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0A450F7D-5A6A-E158-8EDC-32CE8A21A9AA}"/>
                </a:ext>
              </a:extLst>
            </p:cNvPr>
            <p:cNvSpPr/>
            <p:nvPr/>
          </p:nvSpPr>
          <p:spPr>
            <a:xfrm>
              <a:off x="-60260832" y="1982610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1592C937-134C-B0D6-2F4D-87430B119FCF}"/>
                </a:ext>
              </a:extLst>
            </p:cNvPr>
            <p:cNvSpPr/>
            <p:nvPr/>
          </p:nvSpPr>
          <p:spPr>
            <a:xfrm>
              <a:off x="-58999601" y="1969777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01AD1372-E45D-C5B9-305A-4D6FC44D3711}"/>
                </a:ext>
              </a:extLst>
            </p:cNvPr>
            <p:cNvSpPr/>
            <p:nvPr/>
          </p:nvSpPr>
          <p:spPr>
            <a:xfrm>
              <a:off x="-59593079" y="2175470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32A94774-5BB8-11A9-C6DB-90B46D6E9999}"/>
                </a:ext>
              </a:extLst>
            </p:cNvPr>
            <p:cNvSpPr/>
            <p:nvPr/>
          </p:nvSpPr>
          <p:spPr>
            <a:xfrm>
              <a:off x="-57885711" y="216261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C07DA4F8-D1A0-5004-0873-46933E20D46C}"/>
                </a:ext>
              </a:extLst>
            </p:cNvPr>
            <p:cNvSpPr/>
            <p:nvPr/>
          </p:nvSpPr>
          <p:spPr>
            <a:xfrm>
              <a:off x="-59889133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1293147E-99E7-2302-4825-5BFBA6FFED08}"/>
                </a:ext>
              </a:extLst>
            </p:cNvPr>
            <p:cNvSpPr/>
            <p:nvPr/>
          </p:nvSpPr>
          <p:spPr>
            <a:xfrm>
              <a:off x="-59147346" y="2175470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D03DD569-6655-43C4-AA63-290F5164E94C}"/>
                </a:ext>
              </a:extLst>
            </p:cNvPr>
            <p:cNvSpPr/>
            <p:nvPr/>
          </p:nvSpPr>
          <p:spPr>
            <a:xfrm>
              <a:off x="-58924922" y="193128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D98ABB2C-7B1A-F5FE-4EA0-DDB4BC624155}"/>
                </a:ext>
              </a:extLst>
            </p:cNvPr>
            <p:cNvSpPr/>
            <p:nvPr/>
          </p:nvSpPr>
          <p:spPr>
            <a:xfrm>
              <a:off x="-59221782" y="216261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24D848C0-7ECA-2722-9421-ED053809BAB5}"/>
                </a:ext>
              </a:extLst>
            </p:cNvPr>
            <p:cNvSpPr/>
            <p:nvPr/>
          </p:nvSpPr>
          <p:spPr>
            <a:xfrm>
              <a:off x="-60260832" y="216260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ACCA4C69-A658-D269-69F6-F102D482E2FB}"/>
                </a:ext>
              </a:extLst>
            </p:cNvPr>
            <p:cNvSpPr/>
            <p:nvPr/>
          </p:nvSpPr>
          <p:spPr>
            <a:xfrm>
              <a:off x="-59963972" y="223974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AA7010C5-B11E-603F-AC06-19020A79835C}"/>
                </a:ext>
              </a:extLst>
            </p:cNvPr>
            <p:cNvSpPr/>
            <p:nvPr/>
          </p:nvSpPr>
          <p:spPr>
            <a:xfrm>
              <a:off x="-61299963" y="216262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1D602DE1-5310-FC39-B2DD-66161DFFDDA8}"/>
                </a:ext>
              </a:extLst>
            </p:cNvPr>
            <p:cNvSpPr/>
            <p:nvPr/>
          </p:nvSpPr>
          <p:spPr>
            <a:xfrm>
              <a:off x="-62116428" y="1995475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B6A7D19F-E0FF-BF40-32FF-E58BFD0B6884}"/>
                </a:ext>
              </a:extLst>
            </p:cNvPr>
            <p:cNvSpPr/>
            <p:nvPr/>
          </p:nvSpPr>
          <p:spPr>
            <a:xfrm>
              <a:off x="-59889697" y="1969761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DF16A6DC-B1B3-2A54-E647-0F3B06D71A88}"/>
                </a:ext>
              </a:extLst>
            </p:cNvPr>
            <p:cNvSpPr/>
            <p:nvPr/>
          </p:nvSpPr>
          <p:spPr>
            <a:xfrm>
              <a:off x="-60260832" y="223973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5E95F02C-4988-25EE-6BF1-7E1DE5975FA9}"/>
                </a:ext>
              </a:extLst>
            </p:cNvPr>
            <p:cNvSpPr/>
            <p:nvPr/>
          </p:nvSpPr>
          <p:spPr>
            <a:xfrm>
              <a:off x="-60260832" y="193130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09D6A0BA-6888-1705-E3D3-0987E8160030}"/>
                </a:ext>
              </a:extLst>
            </p:cNvPr>
            <p:cNvSpPr/>
            <p:nvPr/>
          </p:nvSpPr>
          <p:spPr>
            <a:xfrm>
              <a:off x="-60557773" y="2239741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E52F9722-C5EA-7C75-DEE8-4E36001724AD}"/>
                </a:ext>
              </a:extLst>
            </p:cNvPr>
            <p:cNvSpPr/>
            <p:nvPr/>
          </p:nvSpPr>
          <p:spPr>
            <a:xfrm>
              <a:off x="-62932491" y="216261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C992C924-43D0-C62A-D77A-CD65536DEE86}"/>
                </a:ext>
              </a:extLst>
            </p:cNvPr>
            <p:cNvSpPr/>
            <p:nvPr/>
          </p:nvSpPr>
          <p:spPr>
            <a:xfrm>
              <a:off x="-58405478" y="1995475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E7BB7A56-921C-82B6-2C34-DD4E4641F4A4}"/>
                </a:ext>
              </a:extLst>
            </p:cNvPr>
            <p:cNvSpPr/>
            <p:nvPr/>
          </p:nvSpPr>
          <p:spPr>
            <a:xfrm>
              <a:off x="-62636033" y="200838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C9B403A7-E143-45A8-1B4D-D1C43E030FA9}"/>
                </a:ext>
              </a:extLst>
            </p:cNvPr>
            <p:cNvSpPr/>
            <p:nvPr/>
          </p:nvSpPr>
          <p:spPr>
            <a:xfrm>
              <a:off x="-61893280" y="200840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1E98EFD9-1151-7605-4B3F-04FA934E324B}"/>
                </a:ext>
              </a:extLst>
            </p:cNvPr>
            <p:cNvSpPr/>
            <p:nvPr/>
          </p:nvSpPr>
          <p:spPr>
            <a:xfrm>
              <a:off x="-61596661" y="200838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40E40D74-AB3B-D809-F326-EFAF8E9FDA04}"/>
                </a:ext>
              </a:extLst>
            </p:cNvPr>
            <p:cNvSpPr/>
            <p:nvPr/>
          </p:nvSpPr>
          <p:spPr>
            <a:xfrm>
              <a:off x="-60631967" y="1969761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A93476B4-E0FF-4A11-E4D9-75702DA3CB36}"/>
                </a:ext>
              </a:extLst>
            </p:cNvPr>
            <p:cNvSpPr/>
            <p:nvPr/>
          </p:nvSpPr>
          <p:spPr>
            <a:xfrm>
              <a:off x="-60260832" y="200840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46FAA050-2BAF-9776-36ED-1A355B424523}"/>
                </a:ext>
              </a:extLst>
            </p:cNvPr>
            <p:cNvSpPr/>
            <p:nvPr/>
          </p:nvSpPr>
          <p:spPr>
            <a:xfrm>
              <a:off x="-58925003" y="20083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9E2FF391-3E69-ECB9-6717-48E764D18EE9}"/>
                </a:ext>
              </a:extLst>
            </p:cNvPr>
            <p:cNvSpPr/>
            <p:nvPr/>
          </p:nvSpPr>
          <p:spPr>
            <a:xfrm>
              <a:off x="-58628304" y="200840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B9BA3CFC-EEBA-1EF5-1D4E-88C7A2DD142B}"/>
                </a:ext>
              </a:extLst>
            </p:cNvPr>
            <p:cNvSpPr/>
            <p:nvPr/>
          </p:nvSpPr>
          <p:spPr>
            <a:xfrm>
              <a:off x="-63378304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7A28CFD9-AD21-6FF4-CA88-7E4645794730}"/>
                </a:ext>
              </a:extLst>
            </p:cNvPr>
            <p:cNvSpPr/>
            <p:nvPr/>
          </p:nvSpPr>
          <p:spPr>
            <a:xfrm>
              <a:off x="-62858135" y="202123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1497D3B5-00BF-6C96-1732-AA7030BB0E3E}"/>
                </a:ext>
              </a:extLst>
            </p:cNvPr>
            <p:cNvSpPr/>
            <p:nvPr/>
          </p:nvSpPr>
          <p:spPr>
            <a:xfrm>
              <a:off x="-61522144" y="202123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BEBDD765-8EFE-BB61-4CA7-A78F1DE3CCB8}"/>
                </a:ext>
              </a:extLst>
            </p:cNvPr>
            <p:cNvSpPr/>
            <p:nvPr/>
          </p:nvSpPr>
          <p:spPr>
            <a:xfrm>
              <a:off x="-62710228" y="202123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48B12B4F-D051-5A88-254F-241A7DD27AF5}"/>
                </a:ext>
              </a:extLst>
            </p:cNvPr>
            <p:cNvSpPr/>
            <p:nvPr/>
          </p:nvSpPr>
          <p:spPr>
            <a:xfrm>
              <a:off x="-59296461" y="225255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657D1306-B37A-16F4-63A8-40CB1268731A}"/>
                </a:ext>
              </a:extLst>
            </p:cNvPr>
            <p:cNvSpPr/>
            <p:nvPr/>
          </p:nvSpPr>
          <p:spPr>
            <a:xfrm>
              <a:off x="-61818924" y="2021238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B1BAD44D-EDBF-994E-FB79-EBC70DAAF3CD}"/>
                </a:ext>
              </a:extLst>
            </p:cNvPr>
            <p:cNvSpPr/>
            <p:nvPr/>
          </p:nvSpPr>
          <p:spPr>
            <a:xfrm>
              <a:off x="-61671340" y="202121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879AF0F5-57AC-4F89-961B-69143EAA6642}"/>
                </a:ext>
              </a:extLst>
            </p:cNvPr>
            <p:cNvSpPr/>
            <p:nvPr/>
          </p:nvSpPr>
          <p:spPr>
            <a:xfrm>
              <a:off x="-60928827" y="202127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4EA4ED32-4182-D5CB-B04F-AF84CD17B88A}"/>
                </a:ext>
              </a:extLst>
            </p:cNvPr>
            <p:cNvSpPr/>
            <p:nvPr/>
          </p:nvSpPr>
          <p:spPr>
            <a:xfrm>
              <a:off x="-62190139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5B3568E8-FD76-7462-89EA-14A3305F2E9A}"/>
                </a:ext>
              </a:extLst>
            </p:cNvPr>
            <p:cNvSpPr/>
            <p:nvPr/>
          </p:nvSpPr>
          <p:spPr>
            <a:xfrm>
              <a:off x="-62042233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363D1D43-3380-ADB4-59E8-929AB54B888B}"/>
                </a:ext>
              </a:extLst>
            </p:cNvPr>
            <p:cNvSpPr/>
            <p:nvPr/>
          </p:nvSpPr>
          <p:spPr>
            <a:xfrm>
              <a:off x="-60632209" y="2021238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C7F01587-4111-834B-25D6-F21C03DA407E}"/>
                </a:ext>
              </a:extLst>
            </p:cNvPr>
            <p:cNvSpPr/>
            <p:nvPr/>
          </p:nvSpPr>
          <p:spPr>
            <a:xfrm>
              <a:off x="-59889616" y="2021238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ADE08D13-DABB-92F8-6C63-4059A40ED26D}"/>
                </a:ext>
              </a:extLst>
            </p:cNvPr>
            <p:cNvSpPr/>
            <p:nvPr/>
          </p:nvSpPr>
          <p:spPr>
            <a:xfrm>
              <a:off x="-59592837" y="202127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20D26FA5-7D0D-6F3B-C9C5-A0E0B262ADE0}"/>
                </a:ext>
              </a:extLst>
            </p:cNvPr>
            <p:cNvSpPr/>
            <p:nvPr/>
          </p:nvSpPr>
          <p:spPr>
            <a:xfrm>
              <a:off x="-58999520" y="202123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2855266D-4F1E-EB9E-88F3-A8F2C165F81A}"/>
                </a:ext>
              </a:extLst>
            </p:cNvPr>
            <p:cNvSpPr/>
            <p:nvPr/>
          </p:nvSpPr>
          <p:spPr>
            <a:xfrm>
              <a:off x="-61300204" y="2188255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C3DF3DFB-A8AE-E41D-1E46-DA742F7120F8}"/>
                </a:ext>
              </a:extLst>
            </p:cNvPr>
            <p:cNvSpPr/>
            <p:nvPr/>
          </p:nvSpPr>
          <p:spPr>
            <a:xfrm>
              <a:off x="-61150928" y="2188271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26D422C6-16FD-E45C-A10E-E43C850C8E12}"/>
                </a:ext>
              </a:extLst>
            </p:cNvPr>
            <p:cNvSpPr/>
            <p:nvPr/>
          </p:nvSpPr>
          <p:spPr>
            <a:xfrm>
              <a:off x="-58702660" y="2021238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C1FC00DC-114E-3236-AFDC-93B86D6ADF18}"/>
                </a:ext>
              </a:extLst>
            </p:cNvPr>
            <p:cNvSpPr/>
            <p:nvPr/>
          </p:nvSpPr>
          <p:spPr>
            <a:xfrm>
              <a:off x="-60854069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9810A1F6-6801-76AC-C24E-1CE9F6CFA834}"/>
                </a:ext>
              </a:extLst>
            </p:cNvPr>
            <p:cNvSpPr/>
            <p:nvPr/>
          </p:nvSpPr>
          <p:spPr>
            <a:xfrm>
              <a:off x="-59073151" y="2136906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AB7FA9E6-9E98-D754-E639-B905A06AA5EE}"/>
                </a:ext>
              </a:extLst>
            </p:cNvPr>
            <p:cNvSpPr/>
            <p:nvPr/>
          </p:nvSpPr>
          <p:spPr>
            <a:xfrm>
              <a:off x="-62486999" y="2265407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70DFDDEE-A16A-CF28-2A18-283A2B68CBEB}"/>
                </a:ext>
              </a:extLst>
            </p:cNvPr>
            <p:cNvSpPr/>
            <p:nvPr/>
          </p:nvSpPr>
          <p:spPr>
            <a:xfrm>
              <a:off x="-62190059" y="226537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DF9BD1C7-1DBD-29F5-7D2A-BAECB62C0132}"/>
                </a:ext>
              </a:extLst>
            </p:cNvPr>
            <p:cNvSpPr/>
            <p:nvPr/>
          </p:nvSpPr>
          <p:spPr>
            <a:xfrm>
              <a:off x="-60260832" y="21882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0F3F806E-F287-96F8-8ECB-257388CF8168}"/>
                </a:ext>
              </a:extLst>
            </p:cNvPr>
            <p:cNvSpPr/>
            <p:nvPr/>
          </p:nvSpPr>
          <p:spPr>
            <a:xfrm>
              <a:off x="-62042314" y="203403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D100D434-47A6-164D-CC82-7B66E024965F}"/>
                </a:ext>
              </a:extLst>
            </p:cNvPr>
            <p:cNvSpPr/>
            <p:nvPr/>
          </p:nvSpPr>
          <p:spPr>
            <a:xfrm>
              <a:off x="-61448594" y="2136914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55A00DCD-3261-FA88-FF61-48B193929952}"/>
                </a:ext>
              </a:extLst>
            </p:cNvPr>
            <p:cNvSpPr/>
            <p:nvPr/>
          </p:nvSpPr>
          <p:spPr>
            <a:xfrm>
              <a:off x="-61522064" y="1969777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B9674329-2013-1E76-5EFD-2337BB00768E}"/>
                </a:ext>
              </a:extLst>
            </p:cNvPr>
            <p:cNvSpPr/>
            <p:nvPr/>
          </p:nvSpPr>
          <p:spPr>
            <a:xfrm>
              <a:off x="-59667515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3BEA5521-826F-D1C5-D996-1B47416FFA3F}"/>
                </a:ext>
              </a:extLst>
            </p:cNvPr>
            <p:cNvSpPr/>
            <p:nvPr/>
          </p:nvSpPr>
          <p:spPr>
            <a:xfrm>
              <a:off x="-60706565" y="203403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715DD322-2775-C065-037F-0E8D24017381}"/>
                </a:ext>
              </a:extLst>
            </p:cNvPr>
            <p:cNvSpPr/>
            <p:nvPr/>
          </p:nvSpPr>
          <p:spPr>
            <a:xfrm>
              <a:off x="-59370655" y="2188271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80DFEB3B-1E2D-531E-E321-C2DCB0FDB413}"/>
                </a:ext>
              </a:extLst>
            </p:cNvPr>
            <p:cNvSpPr/>
            <p:nvPr/>
          </p:nvSpPr>
          <p:spPr>
            <a:xfrm>
              <a:off x="-59221541" y="2188255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D1F17122-AC8F-2D8D-F413-C083B5B33750}"/>
                </a:ext>
              </a:extLst>
            </p:cNvPr>
            <p:cNvSpPr/>
            <p:nvPr/>
          </p:nvSpPr>
          <p:spPr>
            <a:xfrm>
              <a:off x="-60557612" y="226538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DD99F708-1A6F-5F95-C6A6-7A1F17D53DB5}"/>
                </a:ext>
              </a:extLst>
            </p:cNvPr>
            <p:cNvSpPr/>
            <p:nvPr/>
          </p:nvSpPr>
          <p:spPr>
            <a:xfrm>
              <a:off x="-59815019" y="203403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0D943096-3C7E-D5C5-D501-8FA744B21A6E}"/>
                </a:ext>
              </a:extLst>
            </p:cNvPr>
            <p:cNvSpPr/>
            <p:nvPr/>
          </p:nvSpPr>
          <p:spPr>
            <a:xfrm>
              <a:off x="-59964133" y="2265383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1C58974E-116A-2FDA-ECBE-383D68E8D627}"/>
                </a:ext>
              </a:extLst>
            </p:cNvPr>
            <p:cNvSpPr/>
            <p:nvPr/>
          </p:nvSpPr>
          <p:spPr>
            <a:xfrm>
              <a:off x="-61596661" y="193128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AA323557-55DE-5917-4759-89B4C51A4851}"/>
                </a:ext>
              </a:extLst>
            </p:cNvPr>
            <p:cNvSpPr/>
            <p:nvPr/>
          </p:nvSpPr>
          <p:spPr>
            <a:xfrm>
              <a:off x="-58479351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4BB047D3-5183-AB69-59EF-8D2B874B9C96}"/>
                </a:ext>
              </a:extLst>
            </p:cNvPr>
            <p:cNvSpPr/>
            <p:nvPr/>
          </p:nvSpPr>
          <p:spPr>
            <a:xfrm>
              <a:off x="-58331525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467EA140-3BC2-CB9A-7D05-E2C92925560A}"/>
                </a:ext>
              </a:extLst>
            </p:cNvPr>
            <p:cNvSpPr/>
            <p:nvPr/>
          </p:nvSpPr>
          <p:spPr>
            <a:xfrm>
              <a:off x="-58479351" y="203403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F06D8B1B-D786-E2FC-13E3-D4EF5E57B1EB}"/>
                </a:ext>
              </a:extLst>
            </p:cNvPr>
            <p:cNvSpPr/>
            <p:nvPr/>
          </p:nvSpPr>
          <p:spPr>
            <a:xfrm>
              <a:off x="-58850486" y="212399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5EF7E22A-79D6-BE01-3B04-8E677071430F}"/>
                </a:ext>
              </a:extLst>
            </p:cNvPr>
            <p:cNvSpPr/>
            <p:nvPr/>
          </p:nvSpPr>
          <p:spPr>
            <a:xfrm>
              <a:off x="-62190059" y="223973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E263AD1A-358F-133C-B64A-701E0912A96E}"/>
                </a:ext>
              </a:extLst>
            </p:cNvPr>
            <p:cNvSpPr/>
            <p:nvPr/>
          </p:nvSpPr>
          <p:spPr>
            <a:xfrm>
              <a:off x="-58999440" y="21240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26AEFB28-CF3D-BA32-8BC2-0E1B8EE2A279}"/>
                </a:ext>
              </a:extLst>
            </p:cNvPr>
            <p:cNvSpPr/>
            <p:nvPr/>
          </p:nvSpPr>
          <p:spPr>
            <a:xfrm>
              <a:off x="-61967958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F66A16FE-9065-26F8-20C9-F1BA923E250C}"/>
                </a:ext>
              </a:extLst>
            </p:cNvPr>
            <p:cNvSpPr/>
            <p:nvPr/>
          </p:nvSpPr>
          <p:spPr>
            <a:xfrm>
              <a:off x="-59296138" y="21240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847E0867-3BF4-7AE4-7C55-E337883BDF01}"/>
                </a:ext>
              </a:extLst>
            </p:cNvPr>
            <p:cNvSpPr/>
            <p:nvPr/>
          </p:nvSpPr>
          <p:spPr>
            <a:xfrm>
              <a:off x="-59889455" y="21240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D9169659-7E37-E7E0-E4BF-C84FA1EDD5C4}"/>
                </a:ext>
              </a:extLst>
            </p:cNvPr>
            <p:cNvSpPr/>
            <p:nvPr/>
          </p:nvSpPr>
          <p:spPr>
            <a:xfrm>
              <a:off x="-57143360" y="2188279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15748B54-DA51-91F8-05CF-1791E109572B}"/>
                </a:ext>
              </a:extLst>
            </p:cNvPr>
            <p:cNvSpPr/>
            <p:nvPr/>
          </p:nvSpPr>
          <p:spPr>
            <a:xfrm>
              <a:off x="-60632209" y="21240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3EE38809-7448-764E-83AA-C8914F2E9891}"/>
                </a:ext>
              </a:extLst>
            </p:cNvPr>
            <p:cNvSpPr/>
            <p:nvPr/>
          </p:nvSpPr>
          <p:spPr>
            <a:xfrm>
              <a:off x="-61225526" y="21240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F36CBDDA-D913-5053-314C-2C5054CC1FEC}"/>
                </a:ext>
              </a:extLst>
            </p:cNvPr>
            <p:cNvSpPr/>
            <p:nvPr/>
          </p:nvSpPr>
          <p:spPr>
            <a:xfrm>
              <a:off x="-60631967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33ABFE0F-A7AC-B047-D56F-9C3C5EE9392F}"/>
                </a:ext>
              </a:extLst>
            </p:cNvPr>
            <p:cNvSpPr/>
            <p:nvPr/>
          </p:nvSpPr>
          <p:spPr>
            <a:xfrm>
              <a:off x="-61522305" y="21240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66DAEEE9-AAE5-51ED-9BA5-3505EE0C5FCA}"/>
                </a:ext>
              </a:extLst>
            </p:cNvPr>
            <p:cNvSpPr/>
            <p:nvPr/>
          </p:nvSpPr>
          <p:spPr>
            <a:xfrm>
              <a:off x="-61671178" y="212399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D0D05954-A507-EC20-6A52-36BA2840DA53}"/>
                </a:ext>
              </a:extLst>
            </p:cNvPr>
            <p:cNvSpPr/>
            <p:nvPr/>
          </p:nvSpPr>
          <p:spPr>
            <a:xfrm>
              <a:off x="-60335430" y="2046872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4A28823C-0305-4829-B4FF-C380E63A284D}"/>
                </a:ext>
              </a:extLst>
            </p:cNvPr>
            <p:cNvSpPr/>
            <p:nvPr/>
          </p:nvSpPr>
          <p:spPr>
            <a:xfrm>
              <a:off x="-60186315" y="2046881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702A992F-CE90-F66B-D589-84128A844129}"/>
                </a:ext>
              </a:extLst>
            </p:cNvPr>
            <p:cNvSpPr/>
            <p:nvPr/>
          </p:nvSpPr>
          <p:spPr>
            <a:xfrm>
              <a:off x="-59889697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9FD24C41-30D1-8635-C827-02F7406F1F30}"/>
                </a:ext>
              </a:extLst>
            </p:cNvPr>
            <p:cNvSpPr/>
            <p:nvPr/>
          </p:nvSpPr>
          <p:spPr>
            <a:xfrm>
              <a:off x="-59741307" y="191838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92775B86-826E-A55F-5C79-407FD883C87C}"/>
                </a:ext>
              </a:extLst>
            </p:cNvPr>
            <p:cNvSpPr/>
            <p:nvPr/>
          </p:nvSpPr>
          <p:spPr>
            <a:xfrm>
              <a:off x="-62264415" y="220112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2A8492C4-1006-77D9-EE64-B61FC2A3B5E3}"/>
                </a:ext>
              </a:extLst>
            </p:cNvPr>
            <p:cNvSpPr/>
            <p:nvPr/>
          </p:nvSpPr>
          <p:spPr>
            <a:xfrm>
              <a:off x="-58182410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7E54DE14-9540-092D-E187-6E77EB38F090}"/>
                </a:ext>
              </a:extLst>
            </p:cNvPr>
            <p:cNvSpPr/>
            <p:nvPr/>
          </p:nvSpPr>
          <p:spPr>
            <a:xfrm>
              <a:off x="-60928666" y="2278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491151DC-4C76-0131-B7AD-F5F0C4ADC1BD}"/>
                </a:ext>
              </a:extLst>
            </p:cNvPr>
            <p:cNvSpPr/>
            <p:nvPr/>
          </p:nvSpPr>
          <p:spPr>
            <a:xfrm>
              <a:off x="-60780599" y="191838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72617D4B-1B1D-8954-52AD-E01E6B93A59D}"/>
                </a:ext>
              </a:extLst>
            </p:cNvPr>
            <p:cNvSpPr/>
            <p:nvPr/>
          </p:nvSpPr>
          <p:spPr>
            <a:xfrm>
              <a:off x="-59592998" y="2278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61CCD46B-3734-1FE5-55DF-F6C75F2CCAD0}"/>
                </a:ext>
              </a:extLst>
            </p:cNvPr>
            <p:cNvSpPr/>
            <p:nvPr/>
          </p:nvSpPr>
          <p:spPr>
            <a:xfrm>
              <a:off x="-58479351" y="195693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204D6A1F-0669-9D59-8D35-58DC17B7A26F}"/>
                </a:ext>
              </a:extLst>
            </p:cNvPr>
            <p:cNvSpPr/>
            <p:nvPr/>
          </p:nvSpPr>
          <p:spPr>
            <a:xfrm>
              <a:off x="-58628465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0BE4B1C4-0A13-2936-34C9-6D454E397CD0}"/>
                </a:ext>
              </a:extLst>
            </p:cNvPr>
            <p:cNvSpPr/>
            <p:nvPr/>
          </p:nvSpPr>
          <p:spPr>
            <a:xfrm>
              <a:off x="-58331525" y="211114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53ACDC49-F9BD-B74F-2021-8CA65840111F}"/>
                </a:ext>
              </a:extLst>
            </p:cNvPr>
            <p:cNvSpPr/>
            <p:nvPr/>
          </p:nvSpPr>
          <p:spPr>
            <a:xfrm>
              <a:off x="-58479351" y="211114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93F769A3-3C1D-9862-4DA9-E5348FC28761}"/>
                </a:ext>
              </a:extLst>
            </p:cNvPr>
            <p:cNvSpPr/>
            <p:nvPr/>
          </p:nvSpPr>
          <p:spPr>
            <a:xfrm>
              <a:off x="-58553626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BC4A5594-52BF-2841-EED2-F1D2CFB9A608}"/>
                </a:ext>
              </a:extLst>
            </p:cNvPr>
            <p:cNvSpPr/>
            <p:nvPr/>
          </p:nvSpPr>
          <p:spPr>
            <a:xfrm>
              <a:off x="-59221541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FB97F11E-1421-2F40-AA0A-5EFF8CADF781}"/>
                </a:ext>
              </a:extLst>
            </p:cNvPr>
            <p:cNvSpPr/>
            <p:nvPr/>
          </p:nvSpPr>
          <p:spPr>
            <a:xfrm>
              <a:off x="-60632209" y="220112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D8D373F2-9EB6-2695-960E-4D11796B9151}"/>
                </a:ext>
              </a:extLst>
            </p:cNvPr>
            <p:cNvSpPr/>
            <p:nvPr/>
          </p:nvSpPr>
          <p:spPr>
            <a:xfrm>
              <a:off x="-58925406" y="195691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688DC8DD-71EE-5E2F-5C89-1C5D2F27E884}"/>
                </a:ext>
              </a:extLst>
            </p:cNvPr>
            <p:cNvSpPr/>
            <p:nvPr/>
          </p:nvSpPr>
          <p:spPr>
            <a:xfrm>
              <a:off x="-59518401" y="211115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6725138F-E933-F921-4AE1-3B1211790061}"/>
                </a:ext>
              </a:extLst>
            </p:cNvPr>
            <p:cNvSpPr/>
            <p:nvPr/>
          </p:nvSpPr>
          <p:spPr>
            <a:xfrm>
              <a:off x="-59667354" y="211115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6E42618A-2144-8483-6883-A513A989B8F2}"/>
                </a:ext>
              </a:extLst>
            </p:cNvPr>
            <p:cNvSpPr/>
            <p:nvPr/>
          </p:nvSpPr>
          <p:spPr>
            <a:xfrm>
              <a:off x="-61818924" y="1944102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E8C2DA9B-FFDF-44B0-6FE1-00F54BDE15DB}"/>
                </a:ext>
              </a:extLst>
            </p:cNvPr>
            <p:cNvSpPr/>
            <p:nvPr/>
          </p:nvSpPr>
          <p:spPr>
            <a:xfrm>
              <a:off x="-59889455" y="220112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B279F230-F7B8-A56C-D371-AB99B51467BC}"/>
                </a:ext>
              </a:extLst>
            </p:cNvPr>
            <p:cNvSpPr/>
            <p:nvPr/>
          </p:nvSpPr>
          <p:spPr>
            <a:xfrm>
              <a:off x="-59964375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D83825F1-AFC2-3CBF-6DA7-AFC291FA7BC6}"/>
                </a:ext>
              </a:extLst>
            </p:cNvPr>
            <p:cNvSpPr/>
            <p:nvPr/>
          </p:nvSpPr>
          <p:spPr>
            <a:xfrm>
              <a:off x="-59296138" y="222689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EAF1765F-3B73-802C-4EC7-6FB922469CC7}"/>
                </a:ext>
              </a:extLst>
            </p:cNvPr>
            <p:cNvSpPr/>
            <p:nvPr/>
          </p:nvSpPr>
          <p:spPr>
            <a:xfrm>
              <a:off x="-58628304" y="190550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F9AC7147-67BC-E261-0E0A-C41F210630F6}"/>
                </a:ext>
              </a:extLst>
            </p:cNvPr>
            <p:cNvSpPr/>
            <p:nvPr/>
          </p:nvSpPr>
          <p:spPr>
            <a:xfrm>
              <a:off x="-60557370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B53FAB10-DDD1-3390-57E8-CA3218C0B1FC}"/>
                </a:ext>
              </a:extLst>
            </p:cNvPr>
            <p:cNvSpPr/>
            <p:nvPr/>
          </p:nvSpPr>
          <p:spPr>
            <a:xfrm>
              <a:off x="-59518481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A2AB019E-9B4E-B789-E46A-C40E1E05DA8A}"/>
                </a:ext>
              </a:extLst>
            </p:cNvPr>
            <p:cNvSpPr/>
            <p:nvPr/>
          </p:nvSpPr>
          <p:spPr>
            <a:xfrm>
              <a:off x="-60854391" y="211115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394B3513-3577-6FAF-2C7F-38E4614C8768}"/>
                </a:ext>
              </a:extLst>
            </p:cNvPr>
            <p:cNvSpPr/>
            <p:nvPr/>
          </p:nvSpPr>
          <p:spPr>
            <a:xfrm>
              <a:off x="-61003425" y="211115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753E3096-A58E-E53F-0362-0F49497E263C}"/>
                </a:ext>
              </a:extLst>
            </p:cNvPr>
            <p:cNvSpPr/>
            <p:nvPr/>
          </p:nvSpPr>
          <p:spPr>
            <a:xfrm>
              <a:off x="-61300285" y="211114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02C39381-C76B-316F-81AE-A309E42238C0}"/>
                </a:ext>
              </a:extLst>
            </p:cNvPr>
            <p:cNvSpPr/>
            <p:nvPr/>
          </p:nvSpPr>
          <p:spPr>
            <a:xfrm>
              <a:off x="-61596742" y="208547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8202B0C9-CAE3-5D57-8142-A08656744DBF}"/>
                </a:ext>
              </a:extLst>
            </p:cNvPr>
            <p:cNvSpPr/>
            <p:nvPr/>
          </p:nvSpPr>
          <p:spPr>
            <a:xfrm>
              <a:off x="-59964536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E4E4DBE3-6019-FB13-BDA7-58EDA531DC87}"/>
                </a:ext>
              </a:extLst>
            </p:cNvPr>
            <p:cNvSpPr/>
            <p:nvPr/>
          </p:nvSpPr>
          <p:spPr>
            <a:xfrm>
              <a:off x="-60557128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8ABBCA62-96F2-B96C-7409-5292FEA6C49E}"/>
                </a:ext>
              </a:extLst>
            </p:cNvPr>
            <p:cNvSpPr/>
            <p:nvPr/>
          </p:nvSpPr>
          <p:spPr>
            <a:xfrm>
              <a:off x="-62042233" y="211114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D5B575A6-6DF8-2924-4446-208EF3357EBE}"/>
                </a:ext>
              </a:extLst>
            </p:cNvPr>
            <p:cNvSpPr/>
            <p:nvPr/>
          </p:nvSpPr>
          <p:spPr>
            <a:xfrm>
              <a:off x="-62190139" y="211114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18CE7EA9-2820-EE9E-6EBF-5DF0DA585F31}"/>
                </a:ext>
              </a:extLst>
            </p:cNvPr>
            <p:cNvSpPr/>
            <p:nvPr/>
          </p:nvSpPr>
          <p:spPr>
            <a:xfrm>
              <a:off x="-61448594" y="2291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4CD6092E-6885-F1B1-FE23-32486DA156E5}"/>
                </a:ext>
              </a:extLst>
            </p:cNvPr>
            <p:cNvSpPr/>
            <p:nvPr/>
          </p:nvSpPr>
          <p:spPr>
            <a:xfrm>
              <a:off x="-60260832" y="205973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54C4BD25-16ED-346F-C8BD-FDBDBE4B9906}"/>
                </a:ext>
              </a:extLst>
            </p:cNvPr>
            <p:cNvSpPr/>
            <p:nvPr/>
          </p:nvSpPr>
          <p:spPr>
            <a:xfrm>
              <a:off x="-58999520" y="189268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7597E215-4AA2-1F76-75F3-3B6BEE0B4A82}"/>
                </a:ext>
              </a:extLst>
            </p:cNvPr>
            <p:cNvSpPr/>
            <p:nvPr/>
          </p:nvSpPr>
          <p:spPr>
            <a:xfrm>
              <a:off x="-57663449" y="209836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15EE8B90-B77C-243A-D98F-EA56D5DD2F43}"/>
                </a:ext>
              </a:extLst>
            </p:cNvPr>
            <p:cNvSpPr/>
            <p:nvPr/>
          </p:nvSpPr>
          <p:spPr>
            <a:xfrm>
              <a:off x="-57811356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B5AD4762-DA56-E151-AC82-63E960EC06FC}"/>
                </a:ext>
              </a:extLst>
            </p:cNvPr>
            <p:cNvSpPr/>
            <p:nvPr/>
          </p:nvSpPr>
          <p:spPr>
            <a:xfrm>
              <a:off x="-59889616" y="1892657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A005D9FF-0F38-1271-1AEB-ACE26E2E595C}"/>
                </a:ext>
              </a:extLst>
            </p:cNvPr>
            <p:cNvSpPr/>
            <p:nvPr/>
          </p:nvSpPr>
          <p:spPr>
            <a:xfrm>
              <a:off x="-61003183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ACA2FE95-29BE-501E-3CE1-6F68062E96C5}"/>
                </a:ext>
              </a:extLst>
            </p:cNvPr>
            <p:cNvSpPr/>
            <p:nvPr/>
          </p:nvSpPr>
          <p:spPr>
            <a:xfrm>
              <a:off x="-58850244" y="209834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D4910EDA-FDF9-C50E-FD4E-0D4C954A9FEA}"/>
                </a:ext>
              </a:extLst>
            </p:cNvPr>
            <p:cNvSpPr/>
            <p:nvPr/>
          </p:nvSpPr>
          <p:spPr>
            <a:xfrm>
              <a:off x="-59296380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E1057ABD-9886-6427-A8AF-F12A8B38D762}"/>
                </a:ext>
              </a:extLst>
            </p:cNvPr>
            <p:cNvSpPr/>
            <p:nvPr/>
          </p:nvSpPr>
          <p:spPr>
            <a:xfrm>
              <a:off x="-59889536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9A9C6731-5824-A6D8-8E61-2D75D0A5E549}"/>
                </a:ext>
              </a:extLst>
            </p:cNvPr>
            <p:cNvSpPr/>
            <p:nvPr/>
          </p:nvSpPr>
          <p:spPr>
            <a:xfrm>
              <a:off x="-60186315" y="209834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43E98FDF-09B1-9834-A011-EA8740657523}"/>
                </a:ext>
              </a:extLst>
            </p:cNvPr>
            <p:cNvSpPr/>
            <p:nvPr/>
          </p:nvSpPr>
          <p:spPr>
            <a:xfrm>
              <a:off x="-61596420" y="1956919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CE973854-AC9C-007D-DAEF-BEC60EF3F5CB}"/>
                </a:ext>
              </a:extLst>
            </p:cNvPr>
            <p:cNvSpPr/>
            <p:nvPr/>
          </p:nvSpPr>
          <p:spPr>
            <a:xfrm>
              <a:off x="-60335349" y="209834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498C9735-36A2-6427-EC6D-0C6A52770D08}"/>
                </a:ext>
              </a:extLst>
            </p:cNvPr>
            <p:cNvSpPr/>
            <p:nvPr/>
          </p:nvSpPr>
          <p:spPr>
            <a:xfrm>
              <a:off x="-60632209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AC5648BF-B86B-9438-0EFB-AD9510040030}"/>
                </a:ext>
              </a:extLst>
            </p:cNvPr>
            <p:cNvSpPr/>
            <p:nvPr/>
          </p:nvSpPr>
          <p:spPr>
            <a:xfrm>
              <a:off x="-61225365" y="209835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EA2751C8-FA79-41EA-6092-725EDF4E5A14}"/>
                </a:ext>
              </a:extLst>
            </p:cNvPr>
            <p:cNvSpPr/>
            <p:nvPr/>
          </p:nvSpPr>
          <p:spPr>
            <a:xfrm>
              <a:off x="-61893118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501113D5-6BB1-E6D2-AF62-E3B847CA8977}"/>
                </a:ext>
              </a:extLst>
            </p:cNvPr>
            <p:cNvSpPr/>
            <p:nvPr/>
          </p:nvSpPr>
          <p:spPr>
            <a:xfrm>
              <a:off x="-62042314" y="195693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058B392A-AC5E-5234-A4E6-D22169B1748F}"/>
                </a:ext>
              </a:extLst>
            </p:cNvPr>
            <p:cNvSpPr/>
            <p:nvPr/>
          </p:nvSpPr>
          <p:spPr>
            <a:xfrm>
              <a:off x="-61671340" y="209834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2FE676D5-057D-A317-8E27-78C6E9AE5414}"/>
                </a:ext>
              </a:extLst>
            </p:cNvPr>
            <p:cNvSpPr/>
            <p:nvPr/>
          </p:nvSpPr>
          <p:spPr>
            <a:xfrm>
              <a:off x="-62339174" y="1956952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37F5E1F8-C7B6-FFD2-E65E-3DA5716117DC}"/>
                </a:ext>
              </a:extLst>
            </p:cNvPr>
            <p:cNvSpPr/>
            <p:nvPr/>
          </p:nvSpPr>
          <p:spPr>
            <a:xfrm>
              <a:off x="-62190139" y="2316828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11A88B7D-8B9A-C91B-C20C-6CD1AB5D1789}"/>
                </a:ext>
              </a:extLst>
            </p:cNvPr>
            <p:cNvSpPr/>
            <p:nvPr/>
          </p:nvSpPr>
          <p:spPr>
            <a:xfrm>
              <a:off x="-60408980" y="221401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AE3ADB53-1299-C1D7-E7E7-29057B66A78F}"/>
                </a:ext>
              </a:extLst>
            </p:cNvPr>
            <p:cNvSpPr/>
            <p:nvPr/>
          </p:nvSpPr>
          <p:spPr>
            <a:xfrm>
              <a:off x="-62042233" y="2316828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3DEBAF2C-9409-3AE5-DD28-BB08BF6B01D5}"/>
                </a:ext>
              </a:extLst>
            </p:cNvPr>
            <p:cNvSpPr/>
            <p:nvPr/>
          </p:nvSpPr>
          <p:spPr>
            <a:xfrm>
              <a:off x="-60112765" y="2214026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38E09C4B-392F-9336-462D-092C77972136}"/>
                </a:ext>
              </a:extLst>
            </p:cNvPr>
            <p:cNvSpPr/>
            <p:nvPr/>
          </p:nvSpPr>
          <p:spPr>
            <a:xfrm>
              <a:off x="-62710228" y="209836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BFCFA766-05C3-2568-F7F0-EB5F1A06B272}"/>
                </a:ext>
              </a:extLst>
            </p:cNvPr>
            <p:cNvSpPr/>
            <p:nvPr/>
          </p:nvSpPr>
          <p:spPr>
            <a:xfrm>
              <a:off x="-62858135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7D7EBF93-D7FF-FBE0-945D-873B895D104A}"/>
                </a:ext>
              </a:extLst>
            </p:cNvPr>
            <p:cNvSpPr/>
            <p:nvPr/>
          </p:nvSpPr>
          <p:spPr>
            <a:xfrm>
              <a:off x="-62116428" y="2072587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9802C977-164E-A44A-F162-1A5A19371F89}"/>
                </a:ext>
              </a:extLst>
            </p:cNvPr>
            <p:cNvSpPr/>
            <p:nvPr/>
          </p:nvSpPr>
          <p:spPr>
            <a:xfrm>
              <a:off x="-61150928" y="231683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7B1661CA-64C4-0425-D840-36CB712FD79B}"/>
                </a:ext>
              </a:extLst>
            </p:cNvPr>
            <p:cNvSpPr/>
            <p:nvPr/>
          </p:nvSpPr>
          <p:spPr>
            <a:xfrm>
              <a:off x="-56846742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F72FDA15-5374-EED0-62B6-BD90D5CE0FB2}"/>
                </a:ext>
              </a:extLst>
            </p:cNvPr>
            <p:cNvSpPr/>
            <p:nvPr/>
          </p:nvSpPr>
          <p:spPr>
            <a:xfrm>
              <a:off x="-57292394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95AF1C95-548C-B34E-9086-E9CD2985F864}"/>
                </a:ext>
              </a:extLst>
            </p:cNvPr>
            <p:cNvSpPr/>
            <p:nvPr/>
          </p:nvSpPr>
          <p:spPr>
            <a:xfrm>
              <a:off x="-57589254" y="208548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29E42890-CC89-153C-4AE1-758D0CCF7BFB}"/>
                </a:ext>
              </a:extLst>
            </p:cNvPr>
            <p:cNvSpPr/>
            <p:nvPr/>
          </p:nvSpPr>
          <p:spPr>
            <a:xfrm>
              <a:off x="-57885711" y="208547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B68EC01A-B752-9A8C-26EF-00B03F4CAC7D}"/>
                </a:ext>
              </a:extLst>
            </p:cNvPr>
            <p:cNvSpPr/>
            <p:nvPr/>
          </p:nvSpPr>
          <p:spPr>
            <a:xfrm>
              <a:off x="-58182491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86EF61B6-0A34-F2C1-11D7-530B3D413BAC}"/>
                </a:ext>
              </a:extLst>
            </p:cNvPr>
            <p:cNvSpPr/>
            <p:nvPr/>
          </p:nvSpPr>
          <p:spPr>
            <a:xfrm>
              <a:off x="-58702660" y="1944102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E1B51A18-9867-333C-0F0B-B41CEE60609D}"/>
                </a:ext>
              </a:extLst>
            </p:cNvPr>
            <p:cNvSpPr/>
            <p:nvPr/>
          </p:nvSpPr>
          <p:spPr>
            <a:xfrm>
              <a:off x="-58925084" y="208547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073A5658-7125-963A-DBB1-E2C5FCB35AE6}"/>
                </a:ext>
              </a:extLst>
            </p:cNvPr>
            <p:cNvSpPr/>
            <p:nvPr/>
          </p:nvSpPr>
          <p:spPr>
            <a:xfrm>
              <a:off x="-58405317" y="2072587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53273E83-4926-27EA-03B4-767C00C0EA2F}"/>
                </a:ext>
              </a:extLst>
            </p:cNvPr>
            <p:cNvSpPr/>
            <p:nvPr/>
          </p:nvSpPr>
          <p:spPr>
            <a:xfrm>
              <a:off x="-59667274" y="1879848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0F83C669-485B-DE14-E392-D476155ECF7B}"/>
                </a:ext>
              </a:extLst>
            </p:cNvPr>
            <p:cNvSpPr/>
            <p:nvPr/>
          </p:nvSpPr>
          <p:spPr>
            <a:xfrm>
              <a:off x="-59964133" y="208550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F3596DB5-1531-1686-2556-E34AD691C037}"/>
                </a:ext>
              </a:extLst>
            </p:cNvPr>
            <p:cNvSpPr/>
            <p:nvPr/>
          </p:nvSpPr>
          <p:spPr>
            <a:xfrm>
              <a:off x="-63229270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7C233F84-E9DA-913F-FB19-99D5F87C4502}"/>
                </a:ext>
              </a:extLst>
            </p:cNvPr>
            <p:cNvSpPr/>
            <p:nvPr/>
          </p:nvSpPr>
          <p:spPr>
            <a:xfrm>
              <a:off x="-62932491" y="208547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88B307EC-1CFB-F584-A671-E6BD10341B9D}"/>
                </a:ext>
              </a:extLst>
            </p:cNvPr>
            <p:cNvSpPr/>
            <p:nvPr/>
          </p:nvSpPr>
          <p:spPr>
            <a:xfrm>
              <a:off x="-62636033" y="208548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17E74EB6-87DA-0856-EB60-9F61D04B9A72}"/>
                </a:ext>
              </a:extLst>
            </p:cNvPr>
            <p:cNvSpPr/>
            <p:nvPr/>
          </p:nvSpPr>
          <p:spPr>
            <a:xfrm>
              <a:off x="-61225446" y="222689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B7CCD58E-AD34-E848-EDB9-CB6F281BAEEF}"/>
                </a:ext>
              </a:extLst>
            </p:cNvPr>
            <p:cNvSpPr/>
            <p:nvPr/>
          </p:nvSpPr>
          <p:spPr>
            <a:xfrm>
              <a:off x="-60557450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A4E52163-5DD7-9953-5A40-A939EC023240}"/>
                </a:ext>
              </a:extLst>
            </p:cNvPr>
            <p:cNvSpPr/>
            <p:nvPr/>
          </p:nvSpPr>
          <p:spPr>
            <a:xfrm>
              <a:off x="-62339174" y="20855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1FE320C5-C996-2810-26C0-A8CBCB4DE959}"/>
                </a:ext>
              </a:extLst>
            </p:cNvPr>
            <p:cNvSpPr/>
            <p:nvPr/>
          </p:nvSpPr>
          <p:spPr>
            <a:xfrm>
              <a:off x="-61522467" y="2329653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8F6C7859-098F-4C2C-08C7-8031CBD0A951}"/>
                </a:ext>
              </a:extLst>
            </p:cNvPr>
            <p:cNvSpPr/>
            <p:nvPr/>
          </p:nvSpPr>
          <p:spPr>
            <a:xfrm>
              <a:off x="-59889777" y="194413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DEBB5863-CBE5-AC9F-D7EB-11F10FB3A8D5}"/>
                </a:ext>
              </a:extLst>
            </p:cNvPr>
            <p:cNvSpPr/>
            <p:nvPr/>
          </p:nvSpPr>
          <p:spPr>
            <a:xfrm>
              <a:off x="-60631887" y="194414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4D5B91AF-CBA3-F021-917C-E7486EF71FDA}"/>
                </a:ext>
              </a:extLst>
            </p:cNvPr>
            <p:cNvSpPr/>
            <p:nvPr/>
          </p:nvSpPr>
          <p:spPr>
            <a:xfrm>
              <a:off x="-59592918" y="194413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1A51310E-690A-39F5-1FFE-E1A8B552939F}"/>
                </a:ext>
              </a:extLst>
            </p:cNvPr>
            <p:cNvSpPr/>
            <p:nvPr/>
          </p:nvSpPr>
          <p:spPr>
            <a:xfrm>
              <a:off x="-58553707" y="194413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8EA84C50-4A31-C966-8A8E-066EC2412D23}"/>
                </a:ext>
              </a:extLst>
            </p:cNvPr>
            <p:cNvSpPr/>
            <p:nvPr/>
          </p:nvSpPr>
          <p:spPr>
            <a:xfrm>
              <a:off x="-59592918" y="186700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1C3FE35B-4653-5627-3C2F-89443F3C0CD1}"/>
                </a:ext>
              </a:extLst>
            </p:cNvPr>
            <p:cNvSpPr/>
            <p:nvPr/>
          </p:nvSpPr>
          <p:spPr>
            <a:xfrm>
              <a:off x="-60928747" y="194413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FEF56618-FD63-626B-1E48-B66E105B0702}"/>
                </a:ext>
              </a:extLst>
            </p:cNvPr>
            <p:cNvSpPr/>
            <p:nvPr/>
          </p:nvSpPr>
          <p:spPr>
            <a:xfrm>
              <a:off x="-61374319" y="232967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33786513-60ED-B27A-473A-CF15AE6F2951}"/>
                </a:ext>
              </a:extLst>
            </p:cNvPr>
            <p:cNvSpPr/>
            <p:nvPr/>
          </p:nvSpPr>
          <p:spPr>
            <a:xfrm>
              <a:off x="-61299963" y="2085509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0CD53E53-1C31-8B44-D852-711A147232B2}"/>
                </a:ext>
              </a:extLst>
            </p:cNvPr>
            <p:cNvSpPr/>
            <p:nvPr/>
          </p:nvSpPr>
          <p:spPr>
            <a:xfrm>
              <a:off x="-60854471" y="195694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45614527-99FD-F5EE-CE56-8F00CF5AFDF4}"/>
                </a:ext>
              </a:extLst>
            </p:cNvPr>
            <p:cNvSpPr/>
            <p:nvPr/>
          </p:nvSpPr>
          <p:spPr>
            <a:xfrm>
              <a:off x="-57217716" y="220113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2AC95144-5D9A-94EA-98CC-C1648FE51FE0}"/>
                </a:ext>
              </a:extLst>
            </p:cNvPr>
            <p:cNvSpPr/>
            <p:nvPr/>
          </p:nvSpPr>
          <p:spPr>
            <a:xfrm>
              <a:off x="-60706323" y="1956952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FDE6E4CC-BC98-69B5-2C4C-F270F5923604}"/>
                </a:ext>
              </a:extLst>
            </p:cNvPr>
            <p:cNvSpPr/>
            <p:nvPr/>
          </p:nvSpPr>
          <p:spPr>
            <a:xfrm>
              <a:off x="-59815099" y="1956952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21D6DF71-ED01-4E32-B0B3-EFF2E7584D92}"/>
                </a:ext>
              </a:extLst>
            </p:cNvPr>
            <p:cNvSpPr/>
            <p:nvPr/>
          </p:nvSpPr>
          <p:spPr>
            <a:xfrm>
              <a:off x="-59667193" y="195694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D3F73153-CF92-007D-8B7B-AD0F25FEE335}"/>
                </a:ext>
              </a:extLst>
            </p:cNvPr>
            <p:cNvSpPr/>
            <p:nvPr/>
          </p:nvSpPr>
          <p:spPr>
            <a:xfrm>
              <a:off x="-59592837" y="220112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ABCA8E95-6426-4FF4-0EA0-72BE6690F087}"/>
                </a:ext>
              </a:extLst>
            </p:cNvPr>
            <p:cNvSpPr/>
            <p:nvPr/>
          </p:nvSpPr>
          <p:spPr>
            <a:xfrm>
              <a:off x="-61671178" y="2329669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A87526EB-C6D0-0B90-F8E7-DCBF9B4623F4}"/>
                </a:ext>
              </a:extLst>
            </p:cNvPr>
            <p:cNvSpPr/>
            <p:nvPr/>
          </p:nvSpPr>
          <p:spPr>
            <a:xfrm>
              <a:off x="-60928586" y="220112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10384B78-6725-3650-D7C0-BBC62FC8B760}"/>
                </a:ext>
              </a:extLst>
            </p:cNvPr>
            <p:cNvSpPr/>
            <p:nvPr/>
          </p:nvSpPr>
          <p:spPr>
            <a:xfrm>
              <a:off x="-59815099" y="1879848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922831E7-3855-3C6B-6304-675F503A366B}"/>
                </a:ext>
              </a:extLst>
            </p:cNvPr>
            <p:cNvSpPr/>
            <p:nvPr/>
          </p:nvSpPr>
          <p:spPr>
            <a:xfrm>
              <a:off x="-61967877" y="196976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1B330243-BA02-EC2E-CA91-A75E8CD5EB40}"/>
                </a:ext>
              </a:extLst>
            </p:cNvPr>
            <p:cNvSpPr/>
            <p:nvPr/>
          </p:nvSpPr>
          <p:spPr>
            <a:xfrm>
              <a:off x="-59221460" y="208551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D11F7442-0343-E3AC-75D8-911AE3F9FFE0}"/>
                </a:ext>
              </a:extLst>
            </p:cNvPr>
            <p:cNvSpPr/>
            <p:nvPr/>
          </p:nvSpPr>
          <p:spPr>
            <a:xfrm>
              <a:off x="-63600325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F3CBCF78-F311-AEA9-3D1B-012A1AB24DAB}"/>
                </a:ext>
              </a:extLst>
            </p:cNvPr>
            <p:cNvSpPr/>
            <p:nvPr/>
          </p:nvSpPr>
          <p:spPr>
            <a:xfrm>
              <a:off x="-61299882" y="2316868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0A9794ED-C178-6F9F-E59A-551F5AE8B929}"/>
                </a:ext>
              </a:extLst>
            </p:cNvPr>
            <p:cNvSpPr/>
            <p:nvPr/>
          </p:nvSpPr>
          <p:spPr>
            <a:xfrm>
              <a:off x="-63007169" y="209834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2A42E5DD-3A98-7E93-C0B9-EB29806B7CB1}"/>
                </a:ext>
              </a:extLst>
            </p:cNvPr>
            <p:cNvSpPr/>
            <p:nvPr/>
          </p:nvSpPr>
          <p:spPr>
            <a:xfrm>
              <a:off x="-62561114" y="209833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829DDFB7-F074-7677-15CC-6D004DF4265E}"/>
                </a:ext>
              </a:extLst>
            </p:cNvPr>
            <p:cNvSpPr/>
            <p:nvPr/>
          </p:nvSpPr>
          <p:spPr>
            <a:xfrm>
              <a:off x="-60928666" y="196976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C471C94A-0382-95B7-DF59-9E1209BD07A1}"/>
                </a:ext>
              </a:extLst>
            </p:cNvPr>
            <p:cNvSpPr/>
            <p:nvPr/>
          </p:nvSpPr>
          <p:spPr>
            <a:xfrm>
              <a:off x="-61968038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8CDDD8FA-AC84-0DD6-E907-2847DFDEA820}"/>
                </a:ext>
              </a:extLst>
            </p:cNvPr>
            <p:cNvSpPr/>
            <p:nvPr/>
          </p:nvSpPr>
          <p:spPr>
            <a:xfrm>
              <a:off x="-59518320" y="1879848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CFAB4731-4BBA-31FF-D3D4-719CDF74B13F}"/>
                </a:ext>
              </a:extLst>
            </p:cNvPr>
            <p:cNvSpPr/>
            <p:nvPr/>
          </p:nvSpPr>
          <p:spPr>
            <a:xfrm>
              <a:off x="-60928586" y="2304011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F17C83F6-E40F-FBAC-30B8-4EFBBB29AE18}"/>
                </a:ext>
              </a:extLst>
            </p:cNvPr>
            <p:cNvSpPr/>
            <p:nvPr/>
          </p:nvSpPr>
          <p:spPr>
            <a:xfrm>
              <a:off x="-61299882" y="223974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35D1ECEB-A79B-4A55-31DC-59515F7DE037}"/>
                </a:ext>
              </a:extLst>
            </p:cNvPr>
            <p:cNvSpPr/>
            <p:nvPr/>
          </p:nvSpPr>
          <p:spPr>
            <a:xfrm>
              <a:off x="-61522064" y="2098358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D4359CED-90E5-19E6-693B-11E84EEB2483}"/>
                </a:ext>
              </a:extLst>
            </p:cNvPr>
            <p:cNvSpPr/>
            <p:nvPr/>
          </p:nvSpPr>
          <p:spPr>
            <a:xfrm>
              <a:off x="-58999359" y="2098358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7E4E3E19-33B9-0B54-E174-599AA54CB614}"/>
                </a:ext>
              </a:extLst>
            </p:cNvPr>
            <p:cNvSpPr/>
            <p:nvPr/>
          </p:nvSpPr>
          <p:spPr>
            <a:xfrm>
              <a:off x="-58553626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3268C29D-4E3D-B066-93CD-58779422FD5B}"/>
                </a:ext>
              </a:extLst>
            </p:cNvPr>
            <p:cNvSpPr/>
            <p:nvPr/>
          </p:nvSpPr>
          <p:spPr>
            <a:xfrm>
              <a:off x="-59592918" y="189264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93A2CB9A-00D3-7BDB-4193-48EA278A3FA3}"/>
                </a:ext>
              </a:extLst>
            </p:cNvPr>
            <p:cNvSpPr/>
            <p:nvPr/>
          </p:nvSpPr>
          <p:spPr>
            <a:xfrm>
              <a:off x="-57663449" y="217547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B4D06CB6-C61B-18B2-FE7C-204B024C0200}"/>
                </a:ext>
              </a:extLst>
            </p:cNvPr>
            <p:cNvSpPr/>
            <p:nvPr/>
          </p:nvSpPr>
          <p:spPr>
            <a:xfrm>
              <a:off x="-57811356" y="217545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D65DDA6A-6CCA-2F7D-D491-0802DDB424AB}"/>
                </a:ext>
              </a:extLst>
            </p:cNvPr>
            <p:cNvSpPr/>
            <p:nvPr/>
          </p:nvSpPr>
          <p:spPr>
            <a:xfrm>
              <a:off x="-62264334" y="2304011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C3E9F240-FCEE-F166-94BF-2AB4913786BE}"/>
                </a:ext>
              </a:extLst>
            </p:cNvPr>
            <p:cNvSpPr/>
            <p:nvPr/>
          </p:nvSpPr>
          <p:spPr>
            <a:xfrm>
              <a:off x="-57960390" y="209834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EB653D11-A995-2BE5-8A96-232A9D152A6F}"/>
                </a:ext>
              </a:extLst>
            </p:cNvPr>
            <p:cNvSpPr/>
            <p:nvPr/>
          </p:nvSpPr>
          <p:spPr>
            <a:xfrm>
              <a:off x="-57514335" y="209833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0C83D215-B954-7837-5328-4464AADE6369}"/>
                </a:ext>
              </a:extLst>
            </p:cNvPr>
            <p:cNvSpPr/>
            <p:nvPr/>
          </p:nvSpPr>
          <p:spPr>
            <a:xfrm>
              <a:off x="-59592918" y="196976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84E3CE3B-DE37-6BDF-45C7-2DB98B445B51}"/>
                </a:ext>
              </a:extLst>
            </p:cNvPr>
            <p:cNvSpPr/>
            <p:nvPr/>
          </p:nvSpPr>
          <p:spPr>
            <a:xfrm>
              <a:off x="-56921259" y="2098358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2A45BF8D-E8C6-7176-01F0-708EB9B919CA}"/>
                </a:ext>
              </a:extLst>
            </p:cNvPr>
            <p:cNvSpPr/>
            <p:nvPr/>
          </p:nvSpPr>
          <p:spPr>
            <a:xfrm>
              <a:off x="-58999198" y="217547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F605A121-F628-2C85-864A-A6F98D47DA28}"/>
                </a:ext>
              </a:extLst>
            </p:cNvPr>
            <p:cNvSpPr/>
            <p:nvPr/>
          </p:nvSpPr>
          <p:spPr>
            <a:xfrm>
              <a:off x="-63675244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8C3611B7-E6F9-F5FE-FB48-1D9DB991BE6F}"/>
                </a:ext>
              </a:extLst>
            </p:cNvPr>
            <p:cNvSpPr/>
            <p:nvPr/>
          </p:nvSpPr>
          <p:spPr>
            <a:xfrm>
              <a:off x="-59221702" y="223973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84109728-6AD3-80CE-E36C-B3F01C53E4E9}"/>
                </a:ext>
              </a:extLst>
            </p:cNvPr>
            <p:cNvSpPr/>
            <p:nvPr/>
          </p:nvSpPr>
          <p:spPr>
            <a:xfrm>
              <a:off x="-63378143" y="211116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7750B72C-0BD1-0810-FCD9-320DB8A0FC82}"/>
                </a:ext>
              </a:extLst>
            </p:cNvPr>
            <p:cNvSpPr/>
            <p:nvPr/>
          </p:nvSpPr>
          <p:spPr>
            <a:xfrm>
              <a:off x="-63229189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C90C96D5-9591-B8C9-965E-CBB64C5D1C67}"/>
                </a:ext>
              </a:extLst>
            </p:cNvPr>
            <p:cNvSpPr/>
            <p:nvPr/>
          </p:nvSpPr>
          <p:spPr>
            <a:xfrm>
              <a:off x="-60186315" y="217545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25F663BB-2819-A801-5847-11F07ED1CD1D}"/>
                </a:ext>
              </a:extLst>
            </p:cNvPr>
            <p:cNvSpPr/>
            <p:nvPr/>
          </p:nvSpPr>
          <p:spPr>
            <a:xfrm>
              <a:off x="-60335188" y="217547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62EEB874-B5F4-3700-2163-A56D9C260D41}"/>
                </a:ext>
              </a:extLst>
            </p:cNvPr>
            <p:cNvSpPr/>
            <p:nvPr/>
          </p:nvSpPr>
          <p:spPr>
            <a:xfrm>
              <a:off x="-62339254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B35FE9EC-A9CF-44D4-D280-AF5CD79E77BB}"/>
                </a:ext>
              </a:extLst>
            </p:cNvPr>
            <p:cNvSpPr/>
            <p:nvPr/>
          </p:nvSpPr>
          <p:spPr>
            <a:xfrm>
              <a:off x="-58924842" y="1905514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956A5D30-7F01-3456-4C62-CAECCE92DE86}"/>
                </a:ext>
              </a:extLst>
            </p:cNvPr>
            <p:cNvSpPr/>
            <p:nvPr/>
          </p:nvSpPr>
          <p:spPr>
            <a:xfrm>
              <a:off x="-58553707" y="196976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36FEDF51-B933-4AC8-D38C-09214F277247}"/>
                </a:ext>
              </a:extLst>
            </p:cNvPr>
            <p:cNvSpPr/>
            <p:nvPr/>
          </p:nvSpPr>
          <p:spPr>
            <a:xfrm>
              <a:off x="-61893118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05F927C2-03F9-CF45-4B11-E74D384FE515}"/>
                </a:ext>
              </a:extLst>
            </p:cNvPr>
            <p:cNvSpPr/>
            <p:nvPr/>
          </p:nvSpPr>
          <p:spPr>
            <a:xfrm>
              <a:off x="-58257088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1D6191C5-610C-5CCB-E756-F4C71C8AA62D}"/>
                </a:ext>
              </a:extLst>
            </p:cNvPr>
            <p:cNvSpPr/>
            <p:nvPr/>
          </p:nvSpPr>
          <p:spPr>
            <a:xfrm>
              <a:off x="-61522386" y="217545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3AA51E76-155C-DF6D-43E7-B18668D1F2B6}"/>
                </a:ext>
              </a:extLst>
            </p:cNvPr>
            <p:cNvSpPr/>
            <p:nvPr/>
          </p:nvSpPr>
          <p:spPr>
            <a:xfrm>
              <a:off x="-58628546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4C95234E-2C06-8457-C1CF-4A8FD648E23E}"/>
                </a:ext>
              </a:extLst>
            </p:cNvPr>
            <p:cNvSpPr/>
            <p:nvPr/>
          </p:nvSpPr>
          <p:spPr>
            <a:xfrm>
              <a:off x="-61374319" y="2252574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E671C4A0-262B-29FC-B68F-6DC18AAC0C21}"/>
                </a:ext>
              </a:extLst>
            </p:cNvPr>
            <p:cNvSpPr/>
            <p:nvPr/>
          </p:nvSpPr>
          <p:spPr>
            <a:xfrm>
              <a:off x="-58182410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39F2A6DB-0DAC-7841-4354-F2035766EFAF}"/>
                </a:ext>
              </a:extLst>
            </p:cNvPr>
            <p:cNvSpPr/>
            <p:nvPr/>
          </p:nvSpPr>
          <p:spPr>
            <a:xfrm>
              <a:off x="-57292475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CDB1392F-CAF4-AE90-F98D-1530C702A9B6}"/>
                </a:ext>
              </a:extLst>
            </p:cNvPr>
            <p:cNvSpPr/>
            <p:nvPr/>
          </p:nvSpPr>
          <p:spPr>
            <a:xfrm>
              <a:off x="-57143360" y="211116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4270F73D-031D-1A8F-DD0E-80A3335E884F}"/>
                </a:ext>
              </a:extLst>
            </p:cNvPr>
            <p:cNvSpPr/>
            <p:nvPr/>
          </p:nvSpPr>
          <p:spPr>
            <a:xfrm>
              <a:off x="-56846339" y="21111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BF8634B9-B2AB-3D45-8B10-8D08F2149D2C}"/>
                </a:ext>
              </a:extLst>
            </p:cNvPr>
            <p:cNvSpPr/>
            <p:nvPr/>
          </p:nvSpPr>
          <p:spPr>
            <a:xfrm>
              <a:off x="-62710228" y="217547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C46A2462-2FA9-461B-84AB-C01BDEC8B49C}"/>
                </a:ext>
              </a:extLst>
            </p:cNvPr>
            <p:cNvSpPr/>
            <p:nvPr/>
          </p:nvSpPr>
          <p:spPr>
            <a:xfrm>
              <a:off x="-62858135" y="217545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B75FC912-1930-085F-8992-F0011A2E15FA}"/>
                </a:ext>
              </a:extLst>
            </p:cNvPr>
            <p:cNvSpPr/>
            <p:nvPr/>
          </p:nvSpPr>
          <p:spPr>
            <a:xfrm>
              <a:off x="-63600244" y="21240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144C2DFD-A9DF-165B-01C9-BD98F9825CBA}"/>
                </a:ext>
              </a:extLst>
            </p:cNvPr>
            <p:cNvSpPr/>
            <p:nvPr/>
          </p:nvSpPr>
          <p:spPr>
            <a:xfrm>
              <a:off x="-63303868" y="212402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175333D1-4792-2835-2E65-1B5886AF2C47}"/>
                </a:ext>
              </a:extLst>
            </p:cNvPr>
            <p:cNvSpPr/>
            <p:nvPr/>
          </p:nvSpPr>
          <p:spPr>
            <a:xfrm>
              <a:off x="-59592918" y="204690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B09F3605-E1C4-CDC6-9129-61069134EAF4}"/>
                </a:ext>
              </a:extLst>
            </p:cNvPr>
            <p:cNvSpPr/>
            <p:nvPr/>
          </p:nvSpPr>
          <p:spPr>
            <a:xfrm>
              <a:off x="-58924922" y="216260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4F8284C4-297A-DFB2-9B78-B5830085ED7F}"/>
                </a:ext>
              </a:extLst>
            </p:cNvPr>
            <p:cNvSpPr/>
            <p:nvPr/>
          </p:nvSpPr>
          <p:spPr>
            <a:xfrm>
              <a:off x="-61596742" y="2162605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E5A3BAE5-7968-7300-927C-84D594930D89}"/>
                </a:ext>
              </a:extLst>
            </p:cNvPr>
            <p:cNvSpPr/>
            <p:nvPr/>
          </p:nvSpPr>
          <p:spPr>
            <a:xfrm>
              <a:off x="-62635872" y="216262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862857CE-0DEB-8EAE-7346-4B5E950E4783}"/>
                </a:ext>
              </a:extLst>
            </p:cNvPr>
            <p:cNvSpPr/>
            <p:nvPr/>
          </p:nvSpPr>
          <p:spPr>
            <a:xfrm>
              <a:off x="-62264495" y="212402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E6D3ED5E-6A6C-6F77-A5F1-37F2A12D97B6}"/>
                </a:ext>
              </a:extLst>
            </p:cNvPr>
            <p:cNvSpPr/>
            <p:nvPr/>
          </p:nvSpPr>
          <p:spPr>
            <a:xfrm>
              <a:off x="-61967958" y="21240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9AECABDF-D857-0616-F9B5-07DF9189AF78}"/>
                </a:ext>
              </a:extLst>
            </p:cNvPr>
            <p:cNvSpPr/>
            <p:nvPr/>
          </p:nvSpPr>
          <p:spPr>
            <a:xfrm>
              <a:off x="-59147104" y="2252574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10A85FDC-1265-359D-E6D6-3FA30C208017}"/>
                </a:ext>
              </a:extLst>
            </p:cNvPr>
            <p:cNvSpPr/>
            <p:nvPr/>
          </p:nvSpPr>
          <p:spPr>
            <a:xfrm>
              <a:off x="-58553707" y="202127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1298592D-8C08-0F11-FA05-5349AC2A30D3}"/>
                </a:ext>
              </a:extLst>
            </p:cNvPr>
            <p:cNvSpPr/>
            <p:nvPr/>
          </p:nvSpPr>
          <p:spPr>
            <a:xfrm>
              <a:off x="-60928666" y="204690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E4827D78-AD38-DC9C-8EE7-A1D03B53BFE4}"/>
                </a:ext>
              </a:extLst>
            </p:cNvPr>
            <p:cNvSpPr/>
            <p:nvPr/>
          </p:nvSpPr>
          <p:spPr>
            <a:xfrm>
              <a:off x="-62264495" y="2046889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B77DFE47-B7FF-1FCF-B45F-4DECC3F6E4F9}"/>
                </a:ext>
              </a:extLst>
            </p:cNvPr>
            <p:cNvSpPr/>
            <p:nvPr/>
          </p:nvSpPr>
          <p:spPr>
            <a:xfrm>
              <a:off x="-58553465" y="21240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27A132F0-E3E0-9854-359A-14AB1F0E2A2B}"/>
                </a:ext>
              </a:extLst>
            </p:cNvPr>
            <p:cNvSpPr/>
            <p:nvPr/>
          </p:nvSpPr>
          <p:spPr>
            <a:xfrm>
              <a:off x="-58257088" y="212402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9E81AF60-4B1A-AF7E-13B9-E35D4B91FDB3}"/>
                </a:ext>
              </a:extLst>
            </p:cNvPr>
            <p:cNvSpPr/>
            <p:nvPr/>
          </p:nvSpPr>
          <p:spPr>
            <a:xfrm>
              <a:off x="-58331283" y="2034055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16CC1232-B079-2C74-1398-A6581ACD0777}"/>
                </a:ext>
              </a:extLst>
            </p:cNvPr>
            <p:cNvSpPr/>
            <p:nvPr/>
          </p:nvSpPr>
          <p:spPr>
            <a:xfrm>
              <a:off x="-62190381" y="2034047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5A4709CD-F073-206E-1514-484252255564}"/>
                </a:ext>
              </a:extLst>
            </p:cNvPr>
            <p:cNvSpPr/>
            <p:nvPr/>
          </p:nvSpPr>
          <p:spPr>
            <a:xfrm>
              <a:off x="-57217716" y="212402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649B3052-A0C5-80B2-C9D6-4FEBCF0978F8}"/>
                </a:ext>
              </a:extLst>
            </p:cNvPr>
            <p:cNvSpPr/>
            <p:nvPr/>
          </p:nvSpPr>
          <p:spPr>
            <a:xfrm>
              <a:off x="-59221702" y="2265367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BCC13229-5248-8D7E-F005-761D7D0248B7}"/>
                </a:ext>
              </a:extLst>
            </p:cNvPr>
            <p:cNvSpPr/>
            <p:nvPr/>
          </p:nvSpPr>
          <p:spPr>
            <a:xfrm>
              <a:off x="-56921259" y="21240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BA989A9F-0761-D568-309E-086DACC2AA4B}"/>
                </a:ext>
              </a:extLst>
            </p:cNvPr>
            <p:cNvSpPr/>
            <p:nvPr/>
          </p:nvSpPr>
          <p:spPr>
            <a:xfrm>
              <a:off x="-61299882" y="2265367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519253C2-F200-4FDE-770A-BDD00BF9BA62}"/>
                </a:ext>
              </a:extLst>
            </p:cNvPr>
            <p:cNvSpPr/>
            <p:nvPr/>
          </p:nvSpPr>
          <p:spPr>
            <a:xfrm>
              <a:off x="-59667274" y="2034055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A5E281C1-1B6C-98A7-B89F-5DFA892C4BB9}"/>
                </a:ext>
              </a:extLst>
            </p:cNvPr>
            <p:cNvSpPr/>
            <p:nvPr/>
          </p:nvSpPr>
          <p:spPr>
            <a:xfrm>
              <a:off x="-60854310" y="2034047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485A9861-1425-D02D-4AF8-64F11C08FC1E}"/>
                </a:ext>
              </a:extLst>
            </p:cNvPr>
            <p:cNvSpPr/>
            <p:nvPr/>
          </p:nvSpPr>
          <p:spPr>
            <a:xfrm>
              <a:off x="-61003103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A28B9820-33C0-5AC7-5C9B-A3D6338FAB0D}"/>
                </a:ext>
              </a:extLst>
            </p:cNvPr>
            <p:cNvSpPr/>
            <p:nvPr/>
          </p:nvSpPr>
          <p:spPr>
            <a:xfrm>
              <a:off x="-60557048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454667C6-5964-CB40-0A7D-9B4A927DE57C}"/>
                </a:ext>
              </a:extLst>
            </p:cNvPr>
            <p:cNvSpPr/>
            <p:nvPr/>
          </p:nvSpPr>
          <p:spPr>
            <a:xfrm>
              <a:off x="-60260671" y="2034023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1F06A3DB-3C6D-A7EF-648F-4209468F26EE}"/>
                </a:ext>
              </a:extLst>
            </p:cNvPr>
            <p:cNvSpPr/>
            <p:nvPr/>
          </p:nvSpPr>
          <p:spPr>
            <a:xfrm>
              <a:off x="-59964456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4578E52B-8F08-C8E4-5171-8EC7B72A8944}"/>
                </a:ext>
              </a:extLst>
            </p:cNvPr>
            <p:cNvSpPr/>
            <p:nvPr/>
          </p:nvSpPr>
          <p:spPr>
            <a:xfrm>
              <a:off x="-61300204" y="2034031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B56BA869-4CE1-7C81-8744-EA20152D2F6C}"/>
                </a:ext>
              </a:extLst>
            </p:cNvPr>
            <p:cNvSpPr/>
            <p:nvPr/>
          </p:nvSpPr>
          <p:spPr>
            <a:xfrm>
              <a:off x="-59518401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89FF20BB-B1A9-33B1-3316-642FB6EEE2B9}"/>
                </a:ext>
              </a:extLst>
            </p:cNvPr>
            <p:cNvSpPr/>
            <p:nvPr/>
          </p:nvSpPr>
          <p:spPr>
            <a:xfrm>
              <a:off x="-59221460" y="2034031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E7039301-9ED1-ECB0-46D7-AA70E011561A}"/>
                </a:ext>
              </a:extLst>
            </p:cNvPr>
            <p:cNvSpPr/>
            <p:nvPr/>
          </p:nvSpPr>
          <p:spPr>
            <a:xfrm>
              <a:off x="-61596259" y="203403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EAE95B5D-4140-5EE2-E85F-A9260DCB7A72}"/>
                </a:ext>
              </a:extLst>
            </p:cNvPr>
            <p:cNvSpPr/>
            <p:nvPr/>
          </p:nvSpPr>
          <p:spPr>
            <a:xfrm>
              <a:off x="-58925245" y="203403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C7E086FF-84F6-5273-F597-A0C3D2760563}"/>
                </a:ext>
              </a:extLst>
            </p:cNvPr>
            <p:cNvSpPr/>
            <p:nvPr/>
          </p:nvSpPr>
          <p:spPr>
            <a:xfrm>
              <a:off x="-61596500" y="2265383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7589ED6B-C50E-8E64-D9C8-CC490D0D2CE4}"/>
                </a:ext>
              </a:extLst>
            </p:cNvPr>
            <p:cNvSpPr/>
            <p:nvPr/>
          </p:nvSpPr>
          <p:spPr>
            <a:xfrm>
              <a:off x="-61893038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992D50FB-42A8-8D0F-8D78-55CFDC1C130E}"/>
                </a:ext>
              </a:extLst>
            </p:cNvPr>
            <p:cNvSpPr/>
            <p:nvPr/>
          </p:nvSpPr>
          <p:spPr>
            <a:xfrm>
              <a:off x="-58628385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E308E84D-F532-A9DE-FF76-43F08920C7CC}"/>
                </a:ext>
              </a:extLst>
            </p:cNvPr>
            <p:cNvSpPr/>
            <p:nvPr/>
          </p:nvSpPr>
          <p:spPr>
            <a:xfrm>
              <a:off x="-62339174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5B714A27-CF0A-2B49-BA07-E7588A719BB2}"/>
                </a:ext>
              </a:extLst>
            </p:cNvPr>
            <p:cNvSpPr/>
            <p:nvPr/>
          </p:nvSpPr>
          <p:spPr>
            <a:xfrm>
              <a:off x="-58182330" y="203406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39ACDEC5-67D3-8466-CB1F-F52752B69C37}"/>
                </a:ext>
              </a:extLst>
            </p:cNvPr>
            <p:cNvSpPr/>
            <p:nvPr/>
          </p:nvSpPr>
          <p:spPr>
            <a:xfrm>
              <a:off x="-62635953" y="203403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A32CAF67-113D-620B-4E30-B859180AF942}"/>
                </a:ext>
              </a:extLst>
            </p:cNvPr>
            <p:cNvSpPr/>
            <p:nvPr/>
          </p:nvSpPr>
          <p:spPr>
            <a:xfrm>
              <a:off x="-62932249" y="203403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F27C3F6B-3398-C97D-0665-F2A0E49059C6}"/>
                </a:ext>
              </a:extLst>
            </p:cNvPr>
            <p:cNvSpPr/>
            <p:nvPr/>
          </p:nvSpPr>
          <p:spPr>
            <a:xfrm>
              <a:off x="-58256927" y="202127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17EC014E-A4F1-B91C-88AD-1B001695A3FE}"/>
                </a:ext>
              </a:extLst>
            </p:cNvPr>
            <p:cNvSpPr/>
            <p:nvPr/>
          </p:nvSpPr>
          <p:spPr>
            <a:xfrm>
              <a:off x="-62635711" y="2265383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29804655-E53C-019E-7624-AE2D614668F9}"/>
                </a:ext>
              </a:extLst>
            </p:cNvPr>
            <p:cNvSpPr/>
            <p:nvPr/>
          </p:nvSpPr>
          <p:spPr>
            <a:xfrm>
              <a:off x="-61967716" y="202127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A89EE656-7130-7FEC-3F18-E9B539450A79}"/>
                </a:ext>
              </a:extLst>
            </p:cNvPr>
            <p:cNvSpPr/>
            <p:nvPr/>
          </p:nvSpPr>
          <p:spPr>
            <a:xfrm>
              <a:off x="-62264495" y="202127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7BDAB5BC-878C-4912-F9DB-6F99A978014F}"/>
                </a:ext>
              </a:extLst>
            </p:cNvPr>
            <p:cNvSpPr/>
            <p:nvPr/>
          </p:nvSpPr>
          <p:spPr>
            <a:xfrm>
              <a:off x="-58256927" y="194414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011C14CC-5883-FFCC-0245-B72BBA763DC7}"/>
                </a:ext>
              </a:extLst>
            </p:cNvPr>
            <p:cNvSpPr/>
            <p:nvPr/>
          </p:nvSpPr>
          <p:spPr>
            <a:xfrm>
              <a:off x="-63303948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62C56295-C194-C699-926E-84AD8CE275D2}"/>
                </a:ext>
              </a:extLst>
            </p:cNvPr>
            <p:cNvSpPr/>
            <p:nvPr/>
          </p:nvSpPr>
          <p:spPr>
            <a:xfrm>
              <a:off x="-63007088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E4555CFE-8738-81C1-AEE9-6EF271BC7CCE}"/>
                </a:ext>
              </a:extLst>
            </p:cNvPr>
            <p:cNvSpPr/>
            <p:nvPr/>
          </p:nvSpPr>
          <p:spPr>
            <a:xfrm>
              <a:off x="-62561114" y="217545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4FF8F2A6-D627-BD42-B4FD-FA119BB3F5E1}"/>
                </a:ext>
              </a:extLst>
            </p:cNvPr>
            <p:cNvSpPr/>
            <p:nvPr/>
          </p:nvSpPr>
          <p:spPr>
            <a:xfrm>
              <a:off x="-62264254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D695AF2C-0967-B470-8DC1-128A107F8DD4}"/>
                </a:ext>
              </a:extLst>
            </p:cNvPr>
            <p:cNvSpPr/>
            <p:nvPr/>
          </p:nvSpPr>
          <p:spPr>
            <a:xfrm>
              <a:off x="-58256927" y="1969785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09AEB43F-75D4-D830-8538-41C05997CBC0}"/>
                </a:ext>
              </a:extLst>
            </p:cNvPr>
            <p:cNvSpPr/>
            <p:nvPr/>
          </p:nvSpPr>
          <p:spPr>
            <a:xfrm>
              <a:off x="-57589254" y="211115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15EE6C4C-24C9-FF56-1774-7923FBC75472}"/>
                </a:ext>
              </a:extLst>
            </p:cNvPr>
            <p:cNvSpPr/>
            <p:nvPr/>
          </p:nvSpPr>
          <p:spPr>
            <a:xfrm>
              <a:off x="-57885550" y="211115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24F5064D-CCC5-90FC-4AFB-03450C480223}"/>
                </a:ext>
              </a:extLst>
            </p:cNvPr>
            <p:cNvSpPr/>
            <p:nvPr/>
          </p:nvSpPr>
          <p:spPr>
            <a:xfrm>
              <a:off x="-61967958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C949BDCD-A61E-637B-1D13-D59869150B6B}"/>
                </a:ext>
              </a:extLst>
            </p:cNvPr>
            <p:cNvSpPr/>
            <p:nvPr/>
          </p:nvSpPr>
          <p:spPr>
            <a:xfrm>
              <a:off x="-61671017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E4946031-6DE4-EB53-D912-E47AAB34001F}"/>
                </a:ext>
              </a:extLst>
            </p:cNvPr>
            <p:cNvSpPr/>
            <p:nvPr/>
          </p:nvSpPr>
          <p:spPr>
            <a:xfrm>
              <a:off x="-61225043" y="2329669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C949572A-8C0B-B48F-F66E-7C4C1B0F881B}"/>
                </a:ext>
              </a:extLst>
            </p:cNvPr>
            <p:cNvSpPr/>
            <p:nvPr/>
          </p:nvSpPr>
          <p:spPr>
            <a:xfrm>
              <a:off x="-61225043" y="217545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4063C61F-CAC2-DED5-34B4-3DA0AF1B87BA}"/>
                </a:ext>
              </a:extLst>
            </p:cNvPr>
            <p:cNvSpPr/>
            <p:nvPr/>
          </p:nvSpPr>
          <p:spPr>
            <a:xfrm>
              <a:off x="-60260671" y="211115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3331A8C0-8081-7E35-7E63-FF270AA5CC68}"/>
                </a:ext>
              </a:extLst>
            </p:cNvPr>
            <p:cNvSpPr/>
            <p:nvPr/>
          </p:nvSpPr>
          <p:spPr>
            <a:xfrm>
              <a:off x="-61968199" y="2252558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FE9A27BF-7CA5-8C6C-956C-58F72720AAC1}"/>
                </a:ext>
              </a:extLst>
            </p:cNvPr>
            <p:cNvSpPr/>
            <p:nvPr/>
          </p:nvSpPr>
          <p:spPr>
            <a:xfrm>
              <a:off x="-62264012" y="2252558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354FAFFB-1456-97EA-4B66-E46F313659F9}"/>
                </a:ext>
              </a:extLst>
            </p:cNvPr>
            <p:cNvSpPr/>
            <p:nvPr/>
          </p:nvSpPr>
          <p:spPr>
            <a:xfrm>
              <a:off x="-62636195" y="1956960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2AB17382-B4BE-BC52-B504-1698543AA12A}"/>
                </a:ext>
              </a:extLst>
            </p:cNvPr>
            <p:cNvSpPr/>
            <p:nvPr/>
          </p:nvSpPr>
          <p:spPr>
            <a:xfrm>
              <a:off x="-62636033" y="211115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44D86C70-EC74-5D30-8C78-E6052CE2D5CC}"/>
                </a:ext>
              </a:extLst>
            </p:cNvPr>
            <p:cNvSpPr/>
            <p:nvPr/>
          </p:nvSpPr>
          <p:spPr>
            <a:xfrm>
              <a:off x="-62932329" y="2111151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925E3A0D-DB39-FCC4-42D6-F1BFA9C30F08}"/>
                </a:ext>
              </a:extLst>
            </p:cNvPr>
            <p:cNvSpPr/>
            <p:nvPr/>
          </p:nvSpPr>
          <p:spPr>
            <a:xfrm>
              <a:off x="-58925003" y="2239741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05E704B2-C78D-29FE-FE49-1C837CEF4733}"/>
                </a:ext>
              </a:extLst>
            </p:cNvPr>
            <p:cNvSpPr/>
            <p:nvPr/>
          </p:nvSpPr>
          <p:spPr>
            <a:xfrm>
              <a:off x="-61300204" y="1956960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11032236-5B28-A5A3-FF86-1F9F468DA640}"/>
                </a:ext>
              </a:extLst>
            </p:cNvPr>
            <p:cNvSpPr/>
            <p:nvPr/>
          </p:nvSpPr>
          <p:spPr>
            <a:xfrm>
              <a:off x="-59296299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35238270-5D36-D500-16DD-EDBD0E96268A}"/>
                </a:ext>
              </a:extLst>
            </p:cNvPr>
            <p:cNvSpPr/>
            <p:nvPr/>
          </p:nvSpPr>
          <p:spPr>
            <a:xfrm>
              <a:off x="-58850325" y="217545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16994728-DE7B-1667-B25B-DA1F82FA767C}"/>
                </a:ext>
              </a:extLst>
            </p:cNvPr>
            <p:cNvSpPr/>
            <p:nvPr/>
          </p:nvSpPr>
          <p:spPr>
            <a:xfrm>
              <a:off x="-59221299" y="1956960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3C8B56BB-E98E-D1A4-94A5-847EBBC3A9FA}"/>
                </a:ext>
              </a:extLst>
            </p:cNvPr>
            <p:cNvSpPr/>
            <p:nvPr/>
          </p:nvSpPr>
          <p:spPr>
            <a:xfrm>
              <a:off x="-58553545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041D806F-70C0-4B62-B232-AD55644607FE}"/>
                </a:ext>
              </a:extLst>
            </p:cNvPr>
            <p:cNvSpPr/>
            <p:nvPr/>
          </p:nvSpPr>
          <p:spPr>
            <a:xfrm>
              <a:off x="-58257169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1EDAA096-3BC1-567E-0E51-7C9D7502CD27}"/>
                </a:ext>
              </a:extLst>
            </p:cNvPr>
            <p:cNvSpPr/>
            <p:nvPr/>
          </p:nvSpPr>
          <p:spPr>
            <a:xfrm>
              <a:off x="-57960309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1062BA27-23F5-102F-142C-1F8563C7D9A8}"/>
                </a:ext>
              </a:extLst>
            </p:cNvPr>
            <p:cNvSpPr/>
            <p:nvPr/>
          </p:nvSpPr>
          <p:spPr>
            <a:xfrm>
              <a:off x="-57514335" y="217545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BC2FB761-4F03-0F93-1270-6E26EB2CB0D5}"/>
                </a:ext>
              </a:extLst>
            </p:cNvPr>
            <p:cNvSpPr/>
            <p:nvPr/>
          </p:nvSpPr>
          <p:spPr>
            <a:xfrm>
              <a:off x="-58257330" y="209836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3B514935-A794-7F07-F704-593F3EE606BD}"/>
                </a:ext>
              </a:extLst>
            </p:cNvPr>
            <p:cNvSpPr/>
            <p:nvPr/>
          </p:nvSpPr>
          <p:spPr>
            <a:xfrm>
              <a:off x="-57217475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BE669869-3441-48B3-6583-19F7EFBB8B21}"/>
                </a:ext>
              </a:extLst>
            </p:cNvPr>
            <p:cNvSpPr/>
            <p:nvPr/>
          </p:nvSpPr>
          <p:spPr>
            <a:xfrm>
              <a:off x="-62264495" y="1969785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0EACD6ED-4A07-9E5A-78FD-CBF0506E37D5}"/>
                </a:ext>
              </a:extLst>
            </p:cNvPr>
            <p:cNvSpPr/>
            <p:nvPr/>
          </p:nvSpPr>
          <p:spPr>
            <a:xfrm>
              <a:off x="-62635711" y="2239741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A545B8F9-BDDD-4B0F-7A02-0AFFC84EE56D}"/>
                </a:ext>
              </a:extLst>
            </p:cNvPr>
            <p:cNvSpPr/>
            <p:nvPr/>
          </p:nvSpPr>
          <p:spPr>
            <a:xfrm>
              <a:off x="-59592756" y="2098374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2E582B61-4991-7004-EFBD-8EEBFF8A29AC}"/>
                </a:ext>
              </a:extLst>
            </p:cNvPr>
            <p:cNvSpPr/>
            <p:nvPr/>
          </p:nvSpPr>
          <p:spPr>
            <a:xfrm>
              <a:off x="-60928747" y="2098374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157B4760-ECA1-BBCD-147B-6FCB57E2BB8D}"/>
                </a:ext>
              </a:extLst>
            </p:cNvPr>
            <p:cNvSpPr/>
            <p:nvPr/>
          </p:nvSpPr>
          <p:spPr>
            <a:xfrm>
              <a:off x="-62932571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DAB72732-E705-546D-66C2-C38882283271}"/>
                </a:ext>
              </a:extLst>
            </p:cNvPr>
            <p:cNvSpPr/>
            <p:nvPr/>
          </p:nvSpPr>
          <p:spPr>
            <a:xfrm>
              <a:off x="-62635711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8A71DC45-838B-ED07-8EBB-F7C11E92B7EC}"/>
                </a:ext>
              </a:extLst>
            </p:cNvPr>
            <p:cNvSpPr/>
            <p:nvPr/>
          </p:nvSpPr>
          <p:spPr>
            <a:xfrm>
              <a:off x="-61596500" y="2239741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8297AD3D-F5C5-6587-CD82-B20CD24DA3E8}"/>
                </a:ext>
              </a:extLst>
            </p:cNvPr>
            <p:cNvSpPr/>
            <p:nvPr/>
          </p:nvSpPr>
          <p:spPr>
            <a:xfrm>
              <a:off x="-61596500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A8E3CD1C-F269-FEA2-EC3F-F866ABDAD859}"/>
                </a:ext>
              </a:extLst>
            </p:cNvPr>
            <p:cNvSpPr/>
            <p:nvPr/>
          </p:nvSpPr>
          <p:spPr>
            <a:xfrm>
              <a:off x="-62264334" y="209836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26D6C7E3-586A-2B9E-82B9-4D9E91BDD8B5}"/>
                </a:ext>
              </a:extLst>
            </p:cNvPr>
            <p:cNvSpPr/>
            <p:nvPr/>
          </p:nvSpPr>
          <p:spPr>
            <a:xfrm>
              <a:off x="-58925003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CC12D262-01D3-8072-05AA-8CABE783B980}"/>
                </a:ext>
              </a:extLst>
            </p:cNvPr>
            <p:cNvSpPr/>
            <p:nvPr/>
          </p:nvSpPr>
          <p:spPr>
            <a:xfrm>
              <a:off x="-57885792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3B6EA6F6-22CA-9192-867B-CD8994A11E7B}"/>
                </a:ext>
              </a:extLst>
            </p:cNvPr>
            <p:cNvSpPr/>
            <p:nvPr/>
          </p:nvSpPr>
          <p:spPr>
            <a:xfrm>
              <a:off x="-61596500" y="2316877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A303D164-D546-132F-AC82-4B9A654D6F39}"/>
                </a:ext>
              </a:extLst>
            </p:cNvPr>
            <p:cNvSpPr/>
            <p:nvPr/>
          </p:nvSpPr>
          <p:spPr>
            <a:xfrm>
              <a:off x="-57588932" y="2188247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CCA7975D-D228-8E06-C5F4-A9835C7C9B63}"/>
                </a:ext>
              </a:extLst>
            </p:cNvPr>
            <p:cNvSpPr/>
            <p:nvPr/>
          </p:nvSpPr>
          <p:spPr>
            <a:xfrm>
              <a:off x="-62264495" y="194414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4BFAD6D2-2866-FE41-9685-5D6915665FFB}"/>
                </a:ext>
              </a:extLst>
            </p:cNvPr>
            <p:cNvSpPr/>
            <p:nvPr/>
          </p:nvSpPr>
          <p:spPr>
            <a:xfrm>
              <a:off x="-56921179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A15E2710-7E87-B2EF-74C0-8EBAED4820AB}"/>
                </a:ext>
              </a:extLst>
            </p:cNvPr>
            <p:cNvSpPr/>
            <p:nvPr/>
          </p:nvSpPr>
          <p:spPr>
            <a:xfrm>
              <a:off x="-59889052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C0E67190-11D7-916D-5E88-B426ED672AB3}"/>
                </a:ext>
              </a:extLst>
            </p:cNvPr>
            <p:cNvSpPr/>
            <p:nvPr/>
          </p:nvSpPr>
          <p:spPr>
            <a:xfrm>
              <a:off x="-60632209" y="2175470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BADA7419-4EF9-D80A-03EB-7C702BA6F0E6}"/>
                </a:ext>
              </a:extLst>
            </p:cNvPr>
            <p:cNvSpPr/>
            <p:nvPr/>
          </p:nvSpPr>
          <p:spPr>
            <a:xfrm>
              <a:off x="-63600244" y="21754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BDF57D43-1296-33C0-E288-C18422547D3F}"/>
                </a:ext>
              </a:extLst>
            </p:cNvPr>
            <p:cNvSpPr/>
            <p:nvPr/>
          </p:nvSpPr>
          <p:spPr>
            <a:xfrm>
              <a:off x="-63303545" y="2098390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B738AF32-0243-A61B-E703-16B3D9F5AD0A}"/>
                </a:ext>
              </a:extLst>
            </p:cNvPr>
            <p:cNvSpPr/>
            <p:nvPr/>
          </p:nvSpPr>
          <p:spPr>
            <a:xfrm>
              <a:off x="-59221138" y="1879872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C6C0B0E2-D7C7-532D-0169-1DDA70499733}"/>
                </a:ext>
              </a:extLst>
            </p:cNvPr>
            <p:cNvSpPr/>
            <p:nvPr/>
          </p:nvSpPr>
          <p:spPr>
            <a:xfrm>
              <a:off x="-61968038" y="2329677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C9D5F395-92B5-BEC7-851B-EE220132AE7B}"/>
                </a:ext>
              </a:extLst>
            </p:cNvPr>
            <p:cNvSpPr/>
            <p:nvPr/>
          </p:nvSpPr>
          <p:spPr>
            <a:xfrm>
              <a:off x="-57217555" y="2098390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2A2652F9-CD54-6CE5-D1B1-C5A7AD573D78}"/>
                </a:ext>
              </a:extLst>
            </p:cNvPr>
            <p:cNvSpPr/>
            <p:nvPr/>
          </p:nvSpPr>
          <p:spPr>
            <a:xfrm>
              <a:off x="-58924842" y="2111167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9D699CB7-C3CA-462F-119D-8B0529356D4B}"/>
                </a:ext>
              </a:extLst>
            </p:cNvPr>
            <p:cNvSpPr/>
            <p:nvPr/>
          </p:nvSpPr>
          <p:spPr>
            <a:xfrm>
              <a:off x="-61596339" y="2111167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18" name="Groupe 1117">
            <a:extLst>
              <a:ext uri="{FF2B5EF4-FFF2-40B4-BE49-F238E27FC236}">
                <a16:creationId xmlns:a16="http://schemas.microsoft.com/office/drawing/2014/main" id="{240AF161-DB86-B3ED-5D0E-E1F4E188D0A9}"/>
              </a:ext>
            </a:extLst>
          </p:cNvPr>
          <p:cNvGrpSpPr/>
          <p:nvPr/>
        </p:nvGrpSpPr>
        <p:grpSpPr>
          <a:xfrm>
            <a:off x="6960445" y="2731305"/>
            <a:ext cx="1127760" cy="1127760"/>
            <a:chOff x="-2663056" y="2865120"/>
            <a:chExt cx="1127760" cy="1127760"/>
          </a:xfrm>
        </p:grpSpPr>
        <p:grpSp>
          <p:nvGrpSpPr>
            <p:cNvPr id="1119" name="Graphique 385">
              <a:extLst>
                <a:ext uri="{FF2B5EF4-FFF2-40B4-BE49-F238E27FC236}">
                  <a16:creationId xmlns:a16="http://schemas.microsoft.com/office/drawing/2014/main" id="{C406CA6B-7FEE-8F35-0C85-FD729BAE40C1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121" name="Ellipse 1120">
                <a:extLst>
                  <a:ext uri="{FF2B5EF4-FFF2-40B4-BE49-F238E27FC236}">
                    <a16:creationId xmlns:a16="http://schemas.microsoft.com/office/drawing/2014/main" id="{B6C806B3-9959-4CE5-21F2-3D6283F2B679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2" name="Ellipse 1121">
                <a:extLst>
                  <a:ext uri="{FF2B5EF4-FFF2-40B4-BE49-F238E27FC236}">
                    <a16:creationId xmlns:a16="http://schemas.microsoft.com/office/drawing/2014/main" id="{E31C5EB2-A8AB-3C7E-B4A9-9C77F343D47B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20" name="ZoneTexte 1119">
              <a:extLst>
                <a:ext uri="{FF2B5EF4-FFF2-40B4-BE49-F238E27FC236}">
                  <a16:creationId xmlns:a16="http://schemas.microsoft.com/office/drawing/2014/main" id="{34A97C83-F913-8975-FF1D-3F8341EF1DE1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123" name="Groupe 1122">
            <a:extLst>
              <a:ext uri="{FF2B5EF4-FFF2-40B4-BE49-F238E27FC236}">
                <a16:creationId xmlns:a16="http://schemas.microsoft.com/office/drawing/2014/main" id="{53096849-9FD6-5683-0A21-9AC967C6763B}"/>
              </a:ext>
            </a:extLst>
          </p:cNvPr>
          <p:cNvGrpSpPr/>
          <p:nvPr/>
        </p:nvGrpSpPr>
        <p:grpSpPr>
          <a:xfrm>
            <a:off x="4762160" y="1790689"/>
            <a:ext cx="886171" cy="886171"/>
            <a:chOff x="-2196201" y="4165899"/>
            <a:chExt cx="886171" cy="886171"/>
          </a:xfrm>
        </p:grpSpPr>
        <p:grpSp>
          <p:nvGrpSpPr>
            <p:cNvPr id="1124" name="Graphique 385">
              <a:extLst>
                <a:ext uri="{FF2B5EF4-FFF2-40B4-BE49-F238E27FC236}">
                  <a16:creationId xmlns:a16="http://schemas.microsoft.com/office/drawing/2014/main" id="{050E538A-8685-299A-2E92-D57AE6D1162C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1126" name="Ellipse 1125">
                <a:extLst>
                  <a:ext uri="{FF2B5EF4-FFF2-40B4-BE49-F238E27FC236}">
                    <a16:creationId xmlns:a16="http://schemas.microsoft.com/office/drawing/2014/main" id="{DBCA3654-7798-8808-FB36-42CC5449A28B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7" name="Ellipse 1126">
                <a:extLst>
                  <a:ext uri="{FF2B5EF4-FFF2-40B4-BE49-F238E27FC236}">
                    <a16:creationId xmlns:a16="http://schemas.microsoft.com/office/drawing/2014/main" id="{A6EFC962-E213-AE57-2743-BA8843B7C72A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25" name="ZoneTexte 1124">
              <a:extLst>
                <a:ext uri="{FF2B5EF4-FFF2-40B4-BE49-F238E27FC236}">
                  <a16:creationId xmlns:a16="http://schemas.microsoft.com/office/drawing/2014/main" id="{366FD934-268D-559B-0385-4A95964E167F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128" name="Groupe 1127">
            <a:extLst>
              <a:ext uri="{FF2B5EF4-FFF2-40B4-BE49-F238E27FC236}">
                <a16:creationId xmlns:a16="http://schemas.microsoft.com/office/drawing/2014/main" id="{0596144B-27BF-895A-F835-3DD54BACBDC7}"/>
              </a:ext>
            </a:extLst>
          </p:cNvPr>
          <p:cNvGrpSpPr/>
          <p:nvPr/>
        </p:nvGrpSpPr>
        <p:grpSpPr>
          <a:xfrm>
            <a:off x="8611529" y="3429000"/>
            <a:ext cx="642158" cy="642158"/>
            <a:chOff x="-4110358" y="5865997"/>
            <a:chExt cx="642158" cy="642158"/>
          </a:xfrm>
        </p:grpSpPr>
        <p:grpSp>
          <p:nvGrpSpPr>
            <p:cNvPr id="1129" name="Graphique 385">
              <a:extLst>
                <a:ext uri="{FF2B5EF4-FFF2-40B4-BE49-F238E27FC236}">
                  <a16:creationId xmlns:a16="http://schemas.microsoft.com/office/drawing/2014/main" id="{03E733F3-E378-3C05-6495-8DEA029E455C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1131" name="Ellipse 1130">
                <a:extLst>
                  <a:ext uri="{FF2B5EF4-FFF2-40B4-BE49-F238E27FC236}">
                    <a16:creationId xmlns:a16="http://schemas.microsoft.com/office/drawing/2014/main" id="{D5A90343-50EC-EE08-0D6B-FB76B5413173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2" name="Ellipse 1131">
                <a:extLst>
                  <a:ext uri="{FF2B5EF4-FFF2-40B4-BE49-F238E27FC236}">
                    <a16:creationId xmlns:a16="http://schemas.microsoft.com/office/drawing/2014/main" id="{5672957C-6C8C-23FD-28AD-B80AC7621278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30" name="ZoneTexte 1129">
              <a:extLst>
                <a:ext uri="{FF2B5EF4-FFF2-40B4-BE49-F238E27FC236}">
                  <a16:creationId xmlns:a16="http://schemas.microsoft.com/office/drawing/2014/main" id="{1754A6A2-BB46-3A85-55F7-F63D05AA5455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133" name="Forme libre 1132">
            <a:extLst>
              <a:ext uri="{FF2B5EF4-FFF2-40B4-BE49-F238E27FC236}">
                <a16:creationId xmlns:a16="http://schemas.microsoft.com/office/drawing/2014/main" id="{80AE488F-B54A-B88E-E3DF-010C0AA7EE57}"/>
              </a:ext>
            </a:extLst>
          </p:cNvPr>
          <p:cNvSpPr/>
          <p:nvPr/>
        </p:nvSpPr>
        <p:spPr>
          <a:xfrm>
            <a:off x="9224146" y="126366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34" name="Group 46">
            <a:extLst>
              <a:ext uri="{FF2B5EF4-FFF2-40B4-BE49-F238E27FC236}">
                <a16:creationId xmlns:a16="http://schemas.microsoft.com/office/drawing/2014/main" id="{77DEA679-F5A7-DB5C-FDEF-0DB7C952FCD8}"/>
              </a:ext>
            </a:extLst>
          </p:cNvPr>
          <p:cNvGrpSpPr/>
          <p:nvPr/>
        </p:nvGrpSpPr>
        <p:grpSpPr>
          <a:xfrm>
            <a:off x="9791011" y="1345616"/>
            <a:ext cx="1691640" cy="1013154"/>
            <a:chOff x="9636390" y="4480994"/>
            <a:chExt cx="1691640" cy="1013154"/>
          </a:xfrm>
        </p:grpSpPr>
        <p:sp>
          <p:nvSpPr>
            <p:cNvPr id="1135" name="TextBox 36">
              <a:extLst>
                <a:ext uri="{FF2B5EF4-FFF2-40B4-BE49-F238E27FC236}">
                  <a16:creationId xmlns:a16="http://schemas.microsoft.com/office/drawing/2014/main" id="{FC16C8E8-DF4C-9729-5308-04A371DE3A37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36" name="TextBox 37">
              <a:extLst>
                <a:ext uri="{FF2B5EF4-FFF2-40B4-BE49-F238E27FC236}">
                  <a16:creationId xmlns:a16="http://schemas.microsoft.com/office/drawing/2014/main" id="{9D824A19-9321-9EF2-428E-EA9041775AE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137" name="Forme libre 1136">
            <a:extLst>
              <a:ext uri="{FF2B5EF4-FFF2-40B4-BE49-F238E27FC236}">
                <a16:creationId xmlns:a16="http://schemas.microsoft.com/office/drawing/2014/main" id="{035FF7A4-DDA0-873D-1E0D-00E48817ACFC}"/>
              </a:ext>
            </a:extLst>
          </p:cNvPr>
          <p:cNvSpPr/>
          <p:nvPr/>
        </p:nvSpPr>
        <p:spPr>
          <a:xfrm>
            <a:off x="7761792" y="502001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38" name="Group 46">
            <a:extLst>
              <a:ext uri="{FF2B5EF4-FFF2-40B4-BE49-F238E27FC236}">
                <a16:creationId xmlns:a16="http://schemas.microsoft.com/office/drawing/2014/main" id="{7112AE39-1168-D253-231C-9B468DF4B933}"/>
              </a:ext>
            </a:extLst>
          </p:cNvPr>
          <p:cNvGrpSpPr/>
          <p:nvPr/>
        </p:nvGrpSpPr>
        <p:grpSpPr>
          <a:xfrm>
            <a:off x="8328657" y="5101965"/>
            <a:ext cx="1691640" cy="1013154"/>
            <a:chOff x="9636390" y="4480994"/>
            <a:chExt cx="1691640" cy="1013154"/>
          </a:xfrm>
        </p:grpSpPr>
        <p:sp>
          <p:nvSpPr>
            <p:cNvPr id="1139" name="TextBox 36">
              <a:extLst>
                <a:ext uri="{FF2B5EF4-FFF2-40B4-BE49-F238E27FC236}">
                  <a16:creationId xmlns:a16="http://schemas.microsoft.com/office/drawing/2014/main" id="{6A5432EF-AE24-5F44-FE5F-533022BAE04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40" name="TextBox 37">
              <a:extLst>
                <a:ext uri="{FF2B5EF4-FFF2-40B4-BE49-F238E27FC236}">
                  <a16:creationId xmlns:a16="http://schemas.microsoft.com/office/drawing/2014/main" id="{57C37139-1373-0FB6-3522-AEFB12BE2E1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141" name="Forme libre 1140">
            <a:extLst>
              <a:ext uri="{FF2B5EF4-FFF2-40B4-BE49-F238E27FC236}">
                <a16:creationId xmlns:a16="http://schemas.microsoft.com/office/drawing/2014/main" id="{A29B2A2A-80E8-9724-30F2-C355B8A19AE6}"/>
              </a:ext>
            </a:extLst>
          </p:cNvPr>
          <p:cNvSpPr/>
          <p:nvPr/>
        </p:nvSpPr>
        <p:spPr>
          <a:xfrm>
            <a:off x="709349" y="1505907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42" name="Group 46">
            <a:extLst>
              <a:ext uri="{FF2B5EF4-FFF2-40B4-BE49-F238E27FC236}">
                <a16:creationId xmlns:a16="http://schemas.microsoft.com/office/drawing/2014/main" id="{DB0BD976-BF66-8B7E-3148-A9B930293166}"/>
              </a:ext>
            </a:extLst>
          </p:cNvPr>
          <p:cNvGrpSpPr/>
          <p:nvPr/>
        </p:nvGrpSpPr>
        <p:grpSpPr>
          <a:xfrm>
            <a:off x="1276214" y="1587854"/>
            <a:ext cx="1691640" cy="1013154"/>
            <a:chOff x="9636390" y="4480994"/>
            <a:chExt cx="1691640" cy="1013154"/>
          </a:xfrm>
        </p:grpSpPr>
        <p:sp>
          <p:nvSpPr>
            <p:cNvPr id="1143" name="TextBox 36">
              <a:extLst>
                <a:ext uri="{FF2B5EF4-FFF2-40B4-BE49-F238E27FC236}">
                  <a16:creationId xmlns:a16="http://schemas.microsoft.com/office/drawing/2014/main" id="{B4685CFE-BE60-12C2-8A2C-7AC05144B35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44" name="TextBox 37">
              <a:extLst>
                <a:ext uri="{FF2B5EF4-FFF2-40B4-BE49-F238E27FC236}">
                  <a16:creationId xmlns:a16="http://schemas.microsoft.com/office/drawing/2014/main" id="{C4AB8763-0322-BDD8-F399-0D182181E6C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145" name="Group 1144">
            <a:extLst>
              <a:ext uri="{FF2B5EF4-FFF2-40B4-BE49-F238E27FC236}">
                <a16:creationId xmlns:a16="http://schemas.microsoft.com/office/drawing/2014/main" id="{17DD357F-7255-5945-A453-37F56C9A57AD}"/>
              </a:ext>
            </a:extLst>
          </p:cNvPr>
          <p:cNvGrpSpPr/>
          <p:nvPr/>
        </p:nvGrpSpPr>
        <p:grpSpPr>
          <a:xfrm flipH="1" flipV="1">
            <a:off x="9364959" y="3094238"/>
            <a:ext cx="1773936" cy="2231136"/>
            <a:chOff x="2877405" y="1690646"/>
            <a:chExt cx="1770957" cy="2228158"/>
          </a:xfrm>
        </p:grpSpPr>
        <p:sp>
          <p:nvSpPr>
            <p:cNvPr id="1146" name="Arc 1145">
              <a:extLst>
                <a:ext uri="{FF2B5EF4-FFF2-40B4-BE49-F238E27FC236}">
                  <a16:creationId xmlns:a16="http://schemas.microsoft.com/office/drawing/2014/main" id="{9D1714CD-4592-3250-DD2A-C69AEE2C66D8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47" name="Graphique 596" descr="Airplane avec un remplissage uni">
              <a:extLst>
                <a:ext uri="{FF2B5EF4-FFF2-40B4-BE49-F238E27FC236}">
                  <a16:creationId xmlns:a16="http://schemas.microsoft.com/office/drawing/2014/main" id="{A4659116-D36D-65A1-44A5-96847043D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0027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9593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Switzerland – Slide Template</vt:lpstr>
      <vt:lpstr>Switzerland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Switzerland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2026-03-16T17:17:43Z</dcterms:modified>
  <cp:category>Maps &amp; Flags</cp:category>
</cp:coreProperties>
</file>