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10" r:id="rId4"/>
    <p:sldId id="42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997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0FB0B-C5BA-AB52-21DE-460AD8E8A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C62AD8-0A9A-1D2A-C75C-661F3A9834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355EB1-7F65-C2ED-21EF-D4578812F5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68D79-F859-2B04-4DED-1A7A497C99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939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Nigeria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A7E1F00F-CE72-87EC-05B3-FF554CDCC00E}"/>
              </a:ext>
            </a:extLst>
          </p:cNvPr>
          <p:cNvGrpSpPr/>
          <p:nvPr/>
        </p:nvGrpSpPr>
        <p:grpSpPr>
          <a:xfrm>
            <a:off x="3460746" y="984567"/>
            <a:ext cx="6108707" cy="4888865"/>
            <a:chOff x="-33784798" y="12480972"/>
            <a:chExt cx="6108707" cy="4888865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FA1DA301-A5E3-3784-39DC-277E7512CAA8}"/>
                </a:ext>
              </a:extLst>
            </p:cNvPr>
            <p:cNvSpPr/>
            <p:nvPr/>
          </p:nvSpPr>
          <p:spPr>
            <a:xfrm>
              <a:off x="-32674050" y="16191168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0CFCE672-EC99-644D-B8F7-CCD52C5A4D9F}"/>
                </a:ext>
              </a:extLst>
            </p:cNvPr>
            <p:cNvSpPr/>
            <p:nvPr/>
          </p:nvSpPr>
          <p:spPr>
            <a:xfrm>
              <a:off x="-31404682" y="16191168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9C23BB4A-CDB4-71AE-B13F-D06B65C24235}"/>
                </a:ext>
              </a:extLst>
            </p:cNvPr>
            <p:cNvSpPr/>
            <p:nvPr/>
          </p:nvSpPr>
          <p:spPr>
            <a:xfrm>
              <a:off x="-28865946" y="13443034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F9019FC8-268C-57E6-3B9E-781B17898B78}"/>
                </a:ext>
              </a:extLst>
            </p:cNvPr>
            <p:cNvSpPr/>
            <p:nvPr/>
          </p:nvSpPr>
          <p:spPr>
            <a:xfrm>
              <a:off x="-30135314" y="13443034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18F5D78-E505-D1A8-8FE4-276BCFD3BF93}"/>
                </a:ext>
              </a:extLst>
            </p:cNvPr>
            <p:cNvSpPr/>
            <p:nvPr/>
          </p:nvSpPr>
          <p:spPr>
            <a:xfrm>
              <a:off x="-31404682" y="13443034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7D6D03D2-EE8B-0CEF-8001-DC9EDA0FD46E}"/>
                </a:ext>
              </a:extLst>
            </p:cNvPr>
            <p:cNvSpPr/>
            <p:nvPr/>
          </p:nvSpPr>
          <p:spPr>
            <a:xfrm>
              <a:off x="-32674050" y="13443034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940F5AF6-875F-970F-F180-38C2AC425BC2}"/>
                </a:ext>
              </a:extLst>
            </p:cNvPr>
            <p:cNvSpPr/>
            <p:nvPr/>
          </p:nvSpPr>
          <p:spPr>
            <a:xfrm>
              <a:off x="-30769958" y="13443034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E3888D74-3D43-D81C-2E71-4259E28FC35A}"/>
                </a:ext>
              </a:extLst>
            </p:cNvPr>
            <p:cNvSpPr/>
            <p:nvPr/>
          </p:nvSpPr>
          <p:spPr>
            <a:xfrm>
              <a:off x="-30135314" y="14817141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855B26CD-627E-BF24-132C-E295772EB122}"/>
                </a:ext>
              </a:extLst>
            </p:cNvPr>
            <p:cNvSpPr/>
            <p:nvPr/>
          </p:nvSpPr>
          <p:spPr>
            <a:xfrm>
              <a:off x="-29817992" y="13992370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EFFBFD3A-6E4C-6D88-90F3-35DBF1EEF335}"/>
                </a:ext>
              </a:extLst>
            </p:cNvPr>
            <p:cNvSpPr/>
            <p:nvPr/>
          </p:nvSpPr>
          <p:spPr>
            <a:xfrm>
              <a:off x="-30452636" y="13992370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54574FB2-65DB-855F-2024-D7A6906FB68E}"/>
                </a:ext>
              </a:extLst>
            </p:cNvPr>
            <p:cNvSpPr/>
            <p:nvPr/>
          </p:nvSpPr>
          <p:spPr>
            <a:xfrm>
              <a:off x="-31087360" y="13992370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4774AAD9-41D7-128D-34DA-5B785C73B17A}"/>
                </a:ext>
              </a:extLst>
            </p:cNvPr>
            <p:cNvSpPr/>
            <p:nvPr/>
          </p:nvSpPr>
          <p:spPr>
            <a:xfrm>
              <a:off x="-33070642" y="1605389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3AFDE570-B10B-71A9-FB95-CC8BE3D5912A}"/>
                </a:ext>
              </a:extLst>
            </p:cNvPr>
            <p:cNvSpPr/>
            <p:nvPr/>
          </p:nvSpPr>
          <p:spPr>
            <a:xfrm>
              <a:off x="-31722004" y="13992370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DC750853-7F1B-65AE-0043-F5C927DB34D4}"/>
                </a:ext>
              </a:extLst>
            </p:cNvPr>
            <p:cNvSpPr/>
            <p:nvPr/>
          </p:nvSpPr>
          <p:spPr>
            <a:xfrm>
              <a:off x="-29262377" y="1385525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54690B5F-8E52-8111-C3BB-37FD368DDC73}"/>
                </a:ext>
              </a:extLst>
            </p:cNvPr>
            <p:cNvSpPr/>
            <p:nvPr/>
          </p:nvSpPr>
          <p:spPr>
            <a:xfrm>
              <a:off x="-32277458" y="1385525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06F44DE-4BB2-79C9-5D1F-C3794F2C4C0E}"/>
                </a:ext>
              </a:extLst>
            </p:cNvPr>
            <p:cNvSpPr/>
            <p:nvPr/>
          </p:nvSpPr>
          <p:spPr>
            <a:xfrm>
              <a:off x="-28072359" y="13717742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41E02C76-0D49-93E8-5644-D30760D3C872}"/>
                </a:ext>
              </a:extLst>
            </p:cNvPr>
            <p:cNvSpPr/>
            <p:nvPr/>
          </p:nvSpPr>
          <p:spPr>
            <a:xfrm>
              <a:off x="-29341728" y="13717742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642516EE-F6FB-B772-E561-917123917E88}"/>
                </a:ext>
              </a:extLst>
            </p:cNvPr>
            <p:cNvSpPr/>
            <p:nvPr/>
          </p:nvSpPr>
          <p:spPr>
            <a:xfrm>
              <a:off x="-29659130" y="13717823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A82281AA-8728-B4A7-C7FB-E8FA78F4F418}"/>
                </a:ext>
              </a:extLst>
            </p:cNvPr>
            <p:cNvSpPr/>
            <p:nvPr/>
          </p:nvSpPr>
          <p:spPr>
            <a:xfrm>
              <a:off x="-31880705" y="13717823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A665DDE-F113-8147-13E0-0BFD4A2B9975}"/>
                </a:ext>
              </a:extLst>
            </p:cNvPr>
            <p:cNvSpPr/>
            <p:nvPr/>
          </p:nvSpPr>
          <p:spPr>
            <a:xfrm>
              <a:off x="-32198108" y="13717742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FEDEDF69-5E68-7737-1A15-CFFCC54BB0DB}"/>
                </a:ext>
              </a:extLst>
            </p:cNvPr>
            <p:cNvSpPr/>
            <p:nvPr/>
          </p:nvSpPr>
          <p:spPr>
            <a:xfrm>
              <a:off x="-31404682" y="14817141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D3709A72-8AF7-DE83-BCBC-9BC233BFC122}"/>
                </a:ext>
              </a:extLst>
            </p:cNvPr>
            <p:cNvSpPr/>
            <p:nvPr/>
          </p:nvSpPr>
          <p:spPr>
            <a:xfrm>
              <a:off x="-30928579" y="1619116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478F3C52-B1B1-F679-51EF-EFEE47B29ECD}"/>
                </a:ext>
              </a:extLst>
            </p:cNvPr>
            <p:cNvSpPr/>
            <p:nvPr/>
          </p:nvSpPr>
          <p:spPr>
            <a:xfrm>
              <a:off x="-30769958" y="16191168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8A1A01F7-9585-1318-7DD7-BC848D24DC9E}"/>
                </a:ext>
              </a:extLst>
            </p:cNvPr>
            <p:cNvSpPr/>
            <p:nvPr/>
          </p:nvSpPr>
          <p:spPr>
            <a:xfrm>
              <a:off x="-29500590" y="13443034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7E515312-CF2E-6E7E-5286-3C253540B8BF}"/>
                </a:ext>
              </a:extLst>
            </p:cNvPr>
            <p:cNvSpPr/>
            <p:nvPr/>
          </p:nvSpPr>
          <p:spPr>
            <a:xfrm>
              <a:off x="-30611257" y="1619116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9C51A636-D418-0D44-AD57-BD0BF138128F}"/>
                </a:ext>
              </a:extLst>
            </p:cNvPr>
            <p:cNvSpPr/>
            <p:nvPr/>
          </p:nvSpPr>
          <p:spPr>
            <a:xfrm>
              <a:off x="-32039326" y="13443034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E379BBF2-4892-45B8-D039-25A37C0FB4F6}"/>
                </a:ext>
              </a:extLst>
            </p:cNvPr>
            <p:cNvSpPr/>
            <p:nvPr/>
          </p:nvSpPr>
          <p:spPr>
            <a:xfrm>
              <a:off x="-33546826" y="16328522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2CDA98FE-6989-F319-FC0A-6144E378759A}"/>
                </a:ext>
              </a:extLst>
            </p:cNvPr>
            <p:cNvSpPr/>
            <p:nvPr/>
          </p:nvSpPr>
          <p:spPr>
            <a:xfrm>
              <a:off x="-32198108" y="16465957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8B81192-9190-8E50-B51A-4A86CDCB076C}"/>
                </a:ext>
              </a:extLst>
            </p:cNvPr>
            <p:cNvSpPr/>
            <p:nvPr/>
          </p:nvSpPr>
          <p:spPr>
            <a:xfrm>
              <a:off x="-31801274" y="16603312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8DCD118D-FA8C-8A53-6B50-1207FD9A4A1B}"/>
                </a:ext>
              </a:extLst>
            </p:cNvPr>
            <p:cNvSpPr/>
            <p:nvPr/>
          </p:nvSpPr>
          <p:spPr>
            <a:xfrm>
              <a:off x="-31722004" y="16740586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1969ADCF-68A3-82D5-C168-51787CFA8AFB}"/>
                </a:ext>
              </a:extLst>
            </p:cNvPr>
            <p:cNvSpPr/>
            <p:nvPr/>
          </p:nvSpPr>
          <p:spPr>
            <a:xfrm>
              <a:off x="-29738561" y="1577894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0AF3417A-E588-13BA-9F53-2EAB4CCAB3A8}"/>
                </a:ext>
              </a:extLst>
            </p:cNvPr>
            <p:cNvSpPr/>
            <p:nvPr/>
          </p:nvSpPr>
          <p:spPr>
            <a:xfrm>
              <a:off x="-28469193" y="14129886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2E3EDACF-02E4-B6E3-DC8B-120F577FBB77}"/>
                </a:ext>
              </a:extLst>
            </p:cNvPr>
            <p:cNvSpPr/>
            <p:nvPr/>
          </p:nvSpPr>
          <p:spPr>
            <a:xfrm>
              <a:off x="-30055641" y="12756020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BCA8DA98-1151-01D8-DBCA-25A43E3A9B4F}"/>
                </a:ext>
              </a:extLst>
            </p:cNvPr>
            <p:cNvSpPr/>
            <p:nvPr/>
          </p:nvSpPr>
          <p:spPr>
            <a:xfrm>
              <a:off x="-28945055" y="14130047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6A0A46B6-F6C8-380E-D3EF-E180544B88DE}"/>
                </a:ext>
              </a:extLst>
            </p:cNvPr>
            <p:cNvSpPr/>
            <p:nvPr/>
          </p:nvSpPr>
          <p:spPr>
            <a:xfrm>
              <a:off x="-33150154" y="1591645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A307912D-1DBC-774F-C025-D5794827FB5B}"/>
                </a:ext>
              </a:extLst>
            </p:cNvPr>
            <p:cNvSpPr/>
            <p:nvPr/>
          </p:nvSpPr>
          <p:spPr>
            <a:xfrm>
              <a:off x="-30531906" y="1577894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2FAE6227-97F1-4FF9-5F88-0AF193956CFD}"/>
                </a:ext>
              </a:extLst>
            </p:cNvPr>
            <p:cNvSpPr/>
            <p:nvPr/>
          </p:nvSpPr>
          <p:spPr>
            <a:xfrm>
              <a:off x="-32673889" y="1591637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116DBAF1-4DE7-DCD2-6BE6-BFA819D98DEF}"/>
                </a:ext>
              </a:extLst>
            </p:cNvPr>
            <p:cNvSpPr/>
            <p:nvPr/>
          </p:nvSpPr>
          <p:spPr>
            <a:xfrm>
              <a:off x="-30214423" y="14130047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EAAD378F-C1DC-576E-4C94-29208901F871}"/>
                </a:ext>
              </a:extLst>
            </p:cNvPr>
            <p:cNvSpPr/>
            <p:nvPr/>
          </p:nvSpPr>
          <p:spPr>
            <a:xfrm>
              <a:off x="-31880705" y="1591645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B1A05DA7-C722-8CD1-C610-DC56490799EE}"/>
                </a:ext>
              </a:extLst>
            </p:cNvPr>
            <p:cNvSpPr/>
            <p:nvPr/>
          </p:nvSpPr>
          <p:spPr>
            <a:xfrm>
              <a:off x="-31325332" y="14130047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AE169987-B2D9-F786-0948-E295541905CB}"/>
                </a:ext>
              </a:extLst>
            </p:cNvPr>
            <p:cNvSpPr/>
            <p:nvPr/>
          </p:nvSpPr>
          <p:spPr>
            <a:xfrm>
              <a:off x="-28786273" y="12756020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4A1881CC-D1F7-0FAB-C51D-6C2DF375C502}"/>
                </a:ext>
              </a:extLst>
            </p:cNvPr>
            <p:cNvSpPr/>
            <p:nvPr/>
          </p:nvSpPr>
          <p:spPr>
            <a:xfrm>
              <a:off x="-31404521" y="1591637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7B501200-778B-1AC2-F2D0-6439F71BD52C}"/>
                </a:ext>
              </a:extLst>
            </p:cNvPr>
            <p:cNvSpPr/>
            <p:nvPr/>
          </p:nvSpPr>
          <p:spPr>
            <a:xfrm>
              <a:off x="-32594700" y="14130047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A988B06A-861D-8043-409D-839807C25023}"/>
                </a:ext>
              </a:extLst>
            </p:cNvPr>
            <p:cNvSpPr/>
            <p:nvPr/>
          </p:nvSpPr>
          <p:spPr>
            <a:xfrm>
              <a:off x="-33070642" y="14129886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C83ED16C-8363-2F0C-8657-7F638AE41D6F}"/>
                </a:ext>
              </a:extLst>
            </p:cNvPr>
            <p:cNvSpPr/>
            <p:nvPr/>
          </p:nvSpPr>
          <p:spPr>
            <a:xfrm>
              <a:off x="-28389520" y="13992693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05E0EE0B-BB84-0A07-0A76-E1996E78822B}"/>
                </a:ext>
              </a:extLst>
            </p:cNvPr>
            <p:cNvSpPr/>
            <p:nvPr/>
          </p:nvSpPr>
          <p:spPr>
            <a:xfrm>
              <a:off x="-31484113" y="15504155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AE54A71C-C9FD-F26B-D6D5-AFE56B2A9614}"/>
                </a:ext>
              </a:extLst>
            </p:cNvPr>
            <p:cNvSpPr/>
            <p:nvPr/>
          </p:nvSpPr>
          <p:spPr>
            <a:xfrm>
              <a:off x="-28548383" y="13992532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8F5D3B7E-DCB7-AE37-DA1F-18C7BDF00D96}"/>
                </a:ext>
              </a:extLst>
            </p:cNvPr>
            <p:cNvSpPr/>
            <p:nvPr/>
          </p:nvSpPr>
          <p:spPr>
            <a:xfrm>
              <a:off x="-30135153" y="1591637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76A275FC-2D88-B73F-2234-C4ED9616281B}"/>
                </a:ext>
              </a:extLst>
            </p:cNvPr>
            <p:cNvSpPr/>
            <p:nvPr/>
          </p:nvSpPr>
          <p:spPr>
            <a:xfrm>
              <a:off x="-29658888" y="1591645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645C657A-4EFB-7AFE-06DE-B3F66F6FCEFD}"/>
                </a:ext>
              </a:extLst>
            </p:cNvPr>
            <p:cNvSpPr/>
            <p:nvPr/>
          </p:nvSpPr>
          <p:spPr>
            <a:xfrm>
              <a:off x="-32356728" y="12893455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83760464-DDAD-FDAF-AE59-78ACB201858E}"/>
                </a:ext>
              </a:extLst>
            </p:cNvPr>
            <p:cNvSpPr/>
            <p:nvPr/>
          </p:nvSpPr>
          <p:spPr>
            <a:xfrm>
              <a:off x="-32753481" y="15504155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39F7BF4A-48A8-B92B-16E9-AFF92455AC0B}"/>
                </a:ext>
              </a:extLst>
            </p:cNvPr>
            <p:cNvSpPr/>
            <p:nvPr/>
          </p:nvSpPr>
          <p:spPr>
            <a:xfrm>
              <a:off x="-32753240" y="1605397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CD878249-5117-408E-5272-6BC3063E4FE9}"/>
                </a:ext>
              </a:extLst>
            </p:cNvPr>
            <p:cNvSpPr/>
            <p:nvPr/>
          </p:nvSpPr>
          <p:spPr>
            <a:xfrm>
              <a:off x="-32594619" y="1605381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D9B06E5A-E789-0AC8-9D9E-1E2A5316E804}"/>
                </a:ext>
              </a:extLst>
            </p:cNvPr>
            <p:cNvSpPr/>
            <p:nvPr/>
          </p:nvSpPr>
          <p:spPr>
            <a:xfrm>
              <a:off x="-32991372" y="13992451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9949684F-ECAF-E63E-B247-95E6377841CB}"/>
                </a:ext>
              </a:extLst>
            </p:cNvPr>
            <p:cNvSpPr/>
            <p:nvPr/>
          </p:nvSpPr>
          <p:spPr>
            <a:xfrm>
              <a:off x="-31007929" y="1660339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2DF2B881-0050-F1E4-1EDD-AFA28110C7EE}"/>
                </a:ext>
              </a:extLst>
            </p:cNvPr>
            <p:cNvSpPr/>
            <p:nvPr/>
          </p:nvSpPr>
          <p:spPr>
            <a:xfrm>
              <a:off x="-33150234" y="13992693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0926F6B6-067E-B431-2462-8E65363EE51C}"/>
                </a:ext>
              </a:extLst>
            </p:cNvPr>
            <p:cNvSpPr/>
            <p:nvPr/>
          </p:nvSpPr>
          <p:spPr>
            <a:xfrm>
              <a:off x="-28469032" y="1385533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D83D6705-704F-96F3-CA61-EBDED12B0FE1}"/>
                </a:ext>
              </a:extLst>
            </p:cNvPr>
            <p:cNvSpPr/>
            <p:nvPr/>
          </p:nvSpPr>
          <p:spPr>
            <a:xfrm>
              <a:off x="-31087360" y="12893455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E2332919-D601-5654-9D6B-BC5FFA9AF8D0}"/>
                </a:ext>
              </a:extLst>
            </p:cNvPr>
            <p:cNvSpPr/>
            <p:nvPr/>
          </p:nvSpPr>
          <p:spPr>
            <a:xfrm>
              <a:off x="-31801113" y="1605397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A3117452-398A-9703-B6C0-40507DD721AC}"/>
                </a:ext>
              </a:extLst>
            </p:cNvPr>
            <p:cNvSpPr/>
            <p:nvPr/>
          </p:nvSpPr>
          <p:spPr>
            <a:xfrm>
              <a:off x="-29738400" y="1385533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5714A94C-9C6B-5B3D-B412-A860F4925F21}"/>
                </a:ext>
              </a:extLst>
            </p:cNvPr>
            <p:cNvSpPr/>
            <p:nvPr/>
          </p:nvSpPr>
          <p:spPr>
            <a:xfrm>
              <a:off x="-31483872" y="1605397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4D7618C2-7BDB-B2EF-84AF-0AEF8CC74D03}"/>
                </a:ext>
              </a:extLst>
            </p:cNvPr>
            <p:cNvSpPr/>
            <p:nvPr/>
          </p:nvSpPr>
          <p:spPr>
            <a:xfrm>
              <a:off x="-31484113" y="12756020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691D723A-A74A-DAE3-2752-903C50BF3F59}"/>
                </a:ext>
              </a:extLst>
            </p:cNvPr>
            <p:cNvSpPr/>
            <p:nvPr/>
          </p:nvSpPr>
          <p:spPr>
            <a:xfrm>
              <a:off x="-31325251" y="1605381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9A832094-F1F2-5041-A495-C6069735D83A}"/>
                </a:ext>
              </a:extLst>
            </p:cNvPr>
            <p:cNvSpPr/>
            <p:nvPr/>
          </p:nvSpPr>
          <p:spPr>
            <a:xfrm>
              <a:off x="-30531825" y="1385533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5433686B-348F-4980-40E1-C17FF4AE3BB8}"/>
                </a:ext>
              </a:extLst>
            </p:cNvPr>
            <p:cNvSpPr/>
            <p:nvPr/>
          </p:nvSpPr>
          <p:spPr>
            <a:xfrm>
              <a:off x="-31008010" y="1385533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AD575D57-FBDC-682A-723D-CEAE3D3B1FA1}"/>
                </a:ext>
              </a:extLst>
            </p:cNvPr>
            <p:cNvSpPr/>
            <p:nvPr/>
          </p:nvSpPr>
          <p:spPr>
            <a:xfrm>
              <a:off x="-31007929" y="1605397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66BD82C3-9CF8-6A5F-BF38-2E3E0B17B8B6}"/>
                </a:ext>
              </a:extLst>
            </p:cNvPr>
            <p:cNvSpPr/>
            <p:nvPr/>
          </p:nvSpPr>
          <p:spPr>
            <a:xfrm>
              <a:off x="-30531745" y="1605397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DAC9781F-B045-6A6B-5EDF-E1688D117D11}"/>
                </a:ext>
              </a:extLst>
            </p:cNvPr>
            <p:cNvSpPr/>
            <p:nvPr/>
          </p:nvSpPr>
          <p:spPr>
            <a:xfrm>
              <a:off x="-31801274" y="1385525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71E0BEF0-4891-2A5E-7521-729BD3B802F6}"/>
                </a:ext>
              </a:extLst>
            </p:cNvPr>
            <p:cNvSpPr/>
            <p:nvPr/>
          </p:nvSpPr>
          <p:spPr>
            <a:xfrm>
              <a:off x="-29183026" y="12893455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F4C4CAC7-A30E-D2A5-6CFA-40295A5425CD}"/>
                </a:ext>
              </a:extLst>
            </p:cNvPr>
            <p:cNvSpPr/>
            <p:nvPr/>
          </p:nvSpPr>
          <p:spPr>
            <a:xfrm>
              <a:off x="-32277297" y="1660339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14EF0042-F08D-86E3-E7E2-C3A42CA8923C}"/>
                </a:ext>
              </a:extLst>
            </p:cNvPr>
            <p:cNvSpPr/>
            <p:nvPr/>
          </p:nvSpPr>
          <p:spPr>
            <a:xfrm>
              <a:off x="-31007929" y="1577894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B45E2DB5-52B1-E9E0-C0E1-70052BE99BA1}"/>
                </a:ext>
              </a:extLst>
            </p:cNvPr>
            <p:cNvSpPr/>
            <p:nvPr/>
          </p:nvSpPr>
          <p:spPr>
            <a:xfrm>
              <a:off x="-30214504" y="1605397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9D72714A-277D-F0F6-D865-ECCA9A8A9EE0}"/>
                </a:ext>
              </a:extLst>
            </p:cNvPr>
            <p:cNvSpPr/>
            <p:nvPr/>
          </p:nvSpPr>
          <p:spPr>
            <a:xfrm>
              <a:off x="-33070642" y="1385525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BBABA117-5044-29AE-D330-80EA31EA81BB}"/>
                </a:ext>
              </a:extLst>
            </p:cNvPr>
            <p:cNvSpPr/>
            <p:nvPr/>
          </p:nvSpPr>
          <p:spPr>
            <a:xfrm>
              <a:off x="-28389601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FDD58355-D301-C67E-0BDA-6ACB8C752897}"/>
                </a:ext>
              </a:extLst>
            </p:cNvPr>
            <p:cNvSpPr/>
            <p:nvPr/>
          </p:nvSpPr>
          <p:spPr>
            <a:xfrm>
              <a:off x="-33149993" y="161912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C2620899-0A0A-0D79-3512-116CF347663F}"/>
                </a:ext>
              </a:extLst>
            </p:cNvPr>
            <p:cNvSpPr/>
            <p:nvPr/>
          </p:nvSpPr>
          <p:spPr>
            <a:xfrm>
              <a:off x="-33229504" y="13030970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8E35FE70-3CBB-46DB-60DE-C221ACB056B9}"/>
                </a:ext>
              </a:extLst>
            </p:cNvPr>
            <p:cNvSpPr/>
            <p:nvPr/>
          </p:nvSpPr>
          <p:spPr>
            <a:xfrm>
              <a:off x="-33070642" y="1303072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03077D1E-8D7D-43AC-480D-FF5EE2DD404D}"/>
                </a:ext>
              </a:extLst>
            </p:cNvPr>
            <p:cNvSpPr/>
            <p:nvPr/>
          </p:nvSpPr>
          <p:spPr>
            <a:xfrm>
              <a:off x="-30611257" y="1646595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18B14205-DDF1-4426-8541-1028652E285F}"/>
                </a:ext>
              </a:extLst>
            </p:cNvPr>
            <p:cNvSpPr/>
            <p:nvPr/>
          </p:nvSpPr>
          <p:spPr>
            <a:xfrm>
              <a:off x="-32753481" y="13030890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490CEAF7-91EA-AB51-902F-9BF1EEC2E5F1}"/>
                </a:ext>
              </a:extLst>
            </p:cNvPr>
            <p:cNvSpPr/>
            <p:nvPr/>
          </p:nvSpPr>
          <p:spPr>
            <a:xfrm>
              <a:off x="-32674050" y="14817061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62A4404A-F1F9-A121-A327-210E5A6E96AF}"/>
                </a:ext>
              </a:extLst>
            </p:cNvPr>
            <p:cNvSpPr/>
            <p:nvPr/>
          </p:nvSpPr>
          <p:spPr>
            <a:xfrm>
              <a:off x="-30611176" y="13717823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A1E1142A-2875-7CAA-99F9-A1EAF2CD3527}"/>
                </a:ext>
              </a:extLst>
            </p:cNvPr>
            <p:cNvSpPr/>
            <p:nvPr/>
          </p:nvSpPr>
          <p:spPr>
            <a:xfrm>
              <a:off x="-30928498" y="1371790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B69C3DE8-C23B-CA86-6467-C92B5A1894B5}"/>
                </a:ext>
              </a:extLst>
            </p:cNvPr>
            <p:cNvSpPr/>
            <p:nvPr/>
          </p:nvSpPr>
          <p:spPr>
            <a:xfrm>
              <a:off x="-31880625" y="161912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A0B348BC-BBFA-81AF-FB6F-7ABE71F76A94}"/>
                </a:ext>
              </a:extLst>
            </p:cNvPr>
            <p:cNvSpPr/>
            <p:nvPr/>
          </p:nvSpPr>
          <p:spPr>
            <a:xfrm>
              <a:off x="-33149993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CA0FCEA0-7C96-C5CB-EFB8-5EA6FBFF7247}"/>
                </a:ext>
              </a:extLst>
            </p:cNvPr>
            <p:cNvSpPr/>
            <p:nvPr/>
          </p:nvSpPr>
          <p:spPr>
            <a:xfrm>
              <a:off x="-31801274" y="1303072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10339C4A-2617-7A46-4A5F-A1C79E231DA2}"/>
                </a:ext>
              </a:extLst>
            </p:cNvPr>
            <p:cNvSpPr/>
            <p:nvPr/>
          </p:nvSpPr>
          <p:spPr>
            <a:xfrm>
              <a:off x="-30928417" y="1646595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4AEE1CF6-972C-7F16-040A-5B4D34B146F1}"/>
                </a:ext>
              </a:extLst>
            </p:cNvPr>
            <p:cNvSpPr/>
            <p:nvPr/>
          </p:nvSpPr>
          <p:spPr>
            <a:xfrm>
              <a:off x="-32753481" y="12756020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2C8B135D-1F66-4890-C25A-FA721E202F9B}"/>
                </a:ext>
              </a:extLst>
            </p:cNvPr>
            <p:cNvSpPr/>
            <p:nvPr/>
          </p:nvSpPr>
          <p:spPr>
            <a:xfrm>
              <a:off x="-27993009" y="135805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D8624350-2453-39B4-E460-57FA35D66687}"/>
                </a:ext>
              </a:extLst>
            </p:cNvPr>
            <p:cNvSpPr/>
            <p:nvPr/>
          </p:nvSpPr>
          <p:spPr>
            <a:xfrm>
              <a:off x="-29262377" y="135805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C2D96D23-FDE0-1764-7C6D-4C7C5C515467}"/>
                </a:ext>
              </a:extLst>
            </p:cNvPr>
            <p:cNvSpPr/>
            <p:nvPr/>
          </p:nvSpPr>
          <p:spPr>
            <a:xfrm>
              <a:off x="-31007929" y="1303072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81B04DD8-7A06-3E9C-E44F-5D6F25D5416F}"/>
                </a:ext>
              </a:extLst>
            </p:cNvPr>
            <p:cNvSpPr/>
            <p:nvPr/>
          </p:nvSpPr>
          <p:spPr>
            <a:xfrm>
              <a:off x="-31801274" y="1577894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EFC07666-4ACE-3431-BC6D-7523EB71C467}"/>
                </a:ext>
              </a:extLst>
            </p:cNvPr>
            <p:cNvSpPr/>
            <p:nvPr/>
          </p:nvSpPr>
          <p:spPr>
            <a:xfrm>
              <a:off x="-30531745" y="135805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66061808-F9F1-D9A4-20BC-DC10DD25F25D}"/>
                </a:ext>
              </a:extLst>
            </p:cNvPr>
            <p:cNvSpPr/>
            <p:nvPr/>
          </p:nvSpPr>
          <p:spPr>
            <a:xfrm>
              <a:off x="-30531906" y="1303072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D748F542-36BA-B0A4-3D37-83F84460B550}"/>
                </a:ext>
              </a:extLst>
            </p:cNvPr>
            <p:cNvSpPr/>
            <p:nvPr/>
          </p:nvSpPr>
          <p:spPr>
            <a:xfrm>
              <a:off x="-31404521" y="1646603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0FA336D1-CC19-1D56-5FCF-DD677E1AD2CD}"/>
                </a:ext>
              </a:extLst>
            </p:cNvPr>
            <p:cNvSpPr/>
            <p:nvPr/>
          </p:nvSpPr>
          <p:spPr>
            <a:xfrm>
              <a:off x="-31007929" y="135805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EC111AB0-A09D-B27E-73E1-E2AB811B4A9E}"/>
                </a:ext>
              </a:extLst>
            </p:cNvPr>
            <p:cNvSpPr/>
            <p:nvPr/>
          </p:nvSpPr>
          <p:spPr>
            <a:xfrm>
              <a:off x="-33070642" y="1577894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2E70B036-D55A-21FC-4F80-6F1DB2D65A70}"/>
                </a:ext>
              </a:extLst>
            </p:cNvPr>
            <p:cNvSpPr/>
            <p:nvPr/>
          </p:nvSpPr>
          <p:spPr>
            <a:xfrm>
              <a:off x="-32277297" y="135805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02C7D02E-B335-7C86-9EDE-7E942F1EAE71}"/>
                </a:ext>
              </a:extLst>
            </p:cNvPr>
            <p:cNvSpPr/>
            <p:nvPr/>
          </p:nvSpPr>
          <p:spPr>
            <a:xfrm>
              <a:off x="-29738561" y="1303072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3E2013E5-93D6-348E-A9CA-1D6849CABD99}"/>
                </a:ext>
              </a:extLst>
            </p:cNvPr>
            <p:cNvSpPr/>
            <p:nvPr/>
          </p:nvSpPr>
          <p:spPr>
            <a:xfrm>
              <a:off x="-29183026" y="1564158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34AAA25F-C55B-DDF6-86D4-49133C279E7A}"/>
                </a:ext>
              </a:extLst>
            </p:cNvPr>
            <p:cNvSpPr/>
            <p:nvPr/>
          </p:nvSpPr>
          <p:spPr>
            <a:xfrm>
              <a:off x="-29659049" y="1344303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A5107BC3-26E5-49CF-00B4-B6B5EACC24A7}"/>
                </a:ext>
              </a:extLst>
            </p:cNvPr>
            <p:cNvSpPr/>
            <p:nvPr/>
          </p:nvSpPr>
          <p:spPr>
            <a:xfrm>
              <a:off x="-30611096" y="1344319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745EEB74-94C6-5E87-F403-81B3468A0000}"/>
                </a:ext>
              </a:extLst>
            </p:cNvPr>
            <p:cNvSpPr/>
            <p:nvPr/>
          </p:nvSpPr>
          <p:spPr>
            <a:xfrm>
              <a:off x="-31880625" y="1646595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78FE7663-E7DB-99C1-9E8E-D4BCEC5F11F7}"/>
                </a:ext>
              </a:extLst>
            </p:cNvPr>
            <p:cNvSpPr/>
            <p:nvPr/>
          </p:nvSpPr>
          <p:spPr>
            <a:xfrm>
              <a:off x="-30928579" y="1344319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5993BEBC-F783-98BD-B030-2D2D6DF2238C}"/>
                </a:ext>
              </a:extLst>
            </p:cNvPr>
            <p:cNvSpPr/>
            <p:nvPr/>
          </p:nvSpPr>
          <p:spPr>
            <a:xfrm>
              <a:off x="-28786354" y="13030890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9E4046EB-38F9-BD8B-F296-F7AD9B178631}"/>
                </a:ext>
              </a:extLst>
            </p:cNvPr>
            <p:cNvSpPr/>
            <p:nvPr/>
          </p:nvSpPr>
          <p:spPr>
            <a:xfrm>
              <a:off x="-31880625" y="1344303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284F4DF3-0095-A77E-ABFE-E8C2B72B280C}"/>
                </a:ext>
              </a:extLst>
            </p:cNvPr>
            <p:cNvSpPr/>
            <p:nvPr/>
          </p:nvSpPr>
          <p:spPr>
            <a:xfrm>
              <a:off x="-28469193" y="1303072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D5025E78-810C-E1ED-E675-52F9210255E1}"/>
                </a:ext>
              </a:extLst>
            </p:cNvPr>
            <p:cNvSpPr/>
            <p:nvPr/>
          </p:nvSpPr>
          <p:spPr>
            <a:xfrm>
              <a:off x="-28310331" y="13030970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957B3250-E731-225E-D958-9EF6F055198D}"/>
                </a:ext>
              </a:extLst>
            </p:cNvPr>
            <p:cNvSpPr/>
            <p:nvPr/>
          </p:nvSpPr>
          <p:spPr>
            <a:xfrm>
              <a:off x="-30452394" y="1564158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6D9EA27A-E27A-9FEC-5C69-AAFDECD5EA05}"/>
                </a:ext>
              </a:extLst>
            </p:cNvPr>
            <p:cNvSpPr/>
            <p:nvPr/>
          </p:nvSpPr>
          <p:spPr>
            <a:xfrm>
              <a:off x="-28469193" y="1330584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75A731E1-1A6D-A8D3-4D5D-552AFB4C2EE4}"/>
                </a:ext>
              </a:extLst>
            </p:cNvPr>
            <p:cNvSpPr/>
            <p:nvPr/>
          </p:nvSpPr>
          <p:spPr>
            <a:xfrm>
              <a:off x="-33150154" y="1316824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1D9D41CC-0680-5A81-EAA7-FFD94F73B862}"/>
                </a:ext>
              </a:extLst>
            </p:cNvPr>
            <p:cNvSpPr/>
            <p:nvPr/>
          </p:nvSpPr>
          <p:spPr>
            <a:xfrm>
              <a:off x="-28786515" y="1330567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8449B587-157B-A650-7161-DDF31388A8F4}"/>
                </a:ext>
              </a:extLst>
            </p:cNvPr>
            <p:cNvSpPr/>
            <p:nvPr/>
          </p:nvSpPr>
          <p:spPr>
            <a:xfrm>
              <a:off x="-28945055" y="1330576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5D6F4694-F03F-15E1-40F7-7B66FE14EF54}"/>
                </a:ext>
              </a:extLst>
            </p:cNvPr>
            <p:cNvSpPr/>
            <p:nvPr/>
          </p:nvSpPr>
          <p:spPr>
            <a:xfrm>
              <a:off x="-32673889" y="1316824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FC10A6B4-E94F-3F78-D995-BF8CCAAB3E23}"/>
                </a:ext>
              </a:extLst>
            </p:cNvPr>
            <p:cNvSpPr/>
            <p:nvPr/>
          </p:nvSpPr>
          <p:spPr>
            <a:xfrm>
              <a:off x="-29262377" y="1330584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A1489C48-5E0D-FA10-D8DD-5C39D2066EC7}"/>
                </a:ext>
              </a:extLst>
            </p:cNvPr>
            <p:cNvSpPr/>
            <p:nvPr/>
          </p:nvSpPr>
          <p:spPr>
            <a:xfrm>
              <a:off x="-29738561" y="1330584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A4494F8C-C86D-2877-6631-21C005583630}"/>
                </a:ext>
              </a:extLst>
            </p:cNvPr>
            <p:cNvSpPr/>
            <p:nvPr/>
          </p:nvSpPr>
          <p:spPr>
            <a:xfrm>
              <a:off x="-31087360" y="1564158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04F6B30E-D050-9C8C-72B7-6F392B97FFDE}"/>
                </a:ext>
              </a:extLst>
            </p:cNvPr>
            <p:cNvSpPr/>
            <p:nvPr/>
          </p:nvSpPr>
          <p:spPr>
            <a:xfrm>
              <a:off x="-30055641" y="15504155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3235F1B9-9E7C-4D14-E7DE-1EDFEBF1282D}"/>
                </a:ext>
              </a:extLst>
            </p:cNvPr>
            <p:cNvSpPr/>
            <p:nvPr/>
          </p:nvSpPr>
          <p:spPr>
            <a:xfrm>
              <a:off x="-30055883" y="1330567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18FC343A-D0B4-AD05-1DC4-B5ABF634B7A2}"/>
                </a:ext>
              </a:extLst>
            </p:cNvPr>
            <p:cNvSpPr/>
            <p:nvPr/>
          </p:nvSpPr>
          <p:spPr>
            <a:xfrm>
              <a:off x="-30214504" y="1330576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95A80E88-93E6-E5D5-51C6-65CCE1661848}"/>
                </a:ext>
              </a:extLst>
            </p:cNvPr>
            <p:cNvSpPr/>
            <p:nvPr/>
          </p:nvSpPr>
          <p:spPr>
            <a:xfrm>
              <a:off x="-30531745" y="1330584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887B2C7B-6CE2-B6E7-35B3-22102EEB10BE}"/>
                </a:ext>
              </a:extLst>
            </p:cNvPr>
            <p:cNvSpPr/>
            <p:nvPr/>
          </p:nvSpPr>
          <p:spPr>
            <a:xfrm>
              <a:off x="-31404521" y="1316824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CBF82040-DFF2-BE7A-83A9-80CA39B1C322}"/>
                </a:ext>
              </a:extLst>
            </p:cNvPr>
            <p:cNvSpPr/>
            <p:nvPr/>
          </p:nvSpPr>
          <p:spPr>
            <a:xfrm>
              <a:off x="-31007929" y="1330584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8A44C78F-6B0F-45E6-FFE6-F02CCCA5E875}"/>
                </a:ext>
              </a:extLst>
            </p:cNvPr>
            <p:cNvSpPr/>
            <p:nvPr/>
          </p:nvSpPr>
          <p:spPr>
            <a:xfrm>
              <a:off x="-31325251" y="1330567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44800AAB-70CE-A268-F29D-F8C7429DD6E2}"/>
                </a:ext>
              </a:extLst>
            </p:cNvPr>
            <p:cNvSpPr/>
            <p:nvPr/>
          </p:nvSpPr>
          <p:spPr>
            <a:xfrm>
              <a:off x="-31483872" y="1330576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7F767D08-F5CB-A061-323C-DD09077140E4}"/>
                </a:ext>
              </a:extLst>
            </p:cNvPr>
            <p:cNvSpPr/>
            <p:nvPr/>
          </p:nvSpPr>
          <p:spPr>
            <a:xfrm>
              <a:off x="-31801113" y="1330584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8A7FB768-434E-5FEC-6C78-D295FF0A42B7}"/>
                </a:ext>
              </a:extLst>
            </p:cNvPr>
            <p:cNvSpPr/>
            <p:nvPr/>
          </p:nvSpPr>
          <p:spPr>
            <a:xfrm>
              <a:off x="-32356728" y="1564158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98C9617C-CD72-6420-3A46-FFD004A404E5}"/>
                </a:ext>
              </a:extLst>
            </p:cNvPr>
            <p:cNvSpPr/>
            <p:nvPr/>
          </p:nvSpPr>
          <p:spPr>
            <a:xfrm>
              <a:off x="-32277297" y="1330584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4CAEFE2A-47DB-E025-41D9-088B98273331}"/>
                </a:ext>
              </a:extLst>
            </p:cNvPr>
            <p:cNvSpPr/>
            <p:nvPr/>
          </p:nvSpPr>
          <p:spPr>
            <a:xfrm>
              <a:off x="-32753240" y="1330576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1112075C-13DD-C2D4-351A-9ED50DAA8588}"/>
                </a:ext>
              </a:extLst>
            </p:cNvPr>
            <p:cNvSpPr/>
            <p:nvPr/>
          </p:nvSpPr>
          <p:spPr>
            <a:xfrm>
              <a:off x="-30135153" y="1316824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E5942C79-A6FE-F9CB-F407-85ACE676DEC5}"/>
                </a:ext>
              </a:extLst>
            </p:cNvPr>
            <p:cNvSpPr/>
            <p:nvPr/>
          </p:nvSpPr>
          <p:spPr>
            <a:xfrm>
              <a:off x="-33070481" y="1330584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59105A68-CE77-3E6E-1E89-0C8C028A6070}"/>
                </a:ext>
              </a:extLst>
            </p:cNvPr>
            <p:cNvSpPr/>
            <p:nvPr/>
          </p:nvSpPr>
          <p:spPr>
            <a:xfrm>
              <a:off x="-28072279" y="131684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B0A8C6B8-448B-1B93-0423-67FEB6AC80F7}"/>
                </a:ext>
              </a:extLst>
            </p:cNvPr>
            <p:cNvSpPr/>
            <p:nvPr/>
          </p:nvSpPr>
          <p:spPr>
            <a:xfrm>
              <a:off x="-28389520" y="1316824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7E6F9506-4BA0-3986-3E04-CDDB23FDDD3D}"/>
                </a:ext>
              </a:extLst>
            </p:cNvPr>
            <p:cNvSpPr/>
            <p:nvPr/>
          </p:nvSpPr>
          <p:spPr>
            <a:xfrm>
              <a:off x="-32277297" y="1632876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4B63D04C-7040-70EB-A087-7B64A0218DD2}"/>
                </a:ext>
              </a:extLst>
            </p:cNvPr>
            <p:cNvSpPr/>
            <p:nvPr/>
          </p:nvSpPr>
          <p:spPr>
            <a:xfrm>
              <a:off x="-28865785" y="1316824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46B96B4B-7840-6CA2-5707-0E0C481C72B7}"/>
                </a:ext>
              </a:extLst>
            </p:cNvPr>
            <p:cNvSpPr/>
            <p:nvPr/>
          </p:nvSpPr>
          <p:spPr>
            <a:xfrm>
              <a:off x="-33626177" y="1564158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09192CCC-5E7F-3F46-1F3A-32942B22A20C}"/>
                </a:ext>
              </a:extLst>
            </p:cNvPr>
            <p:cNvSpPr/>
            <p:nvPr/>
          </p:nvSpPr>
          <p:spPr>
            <a:xfrm>
              <a:off x="-29182865" y="131684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544085D5-598E-646D-883A-3656B789F0DA}"/>
                </a:ext>
              </a:extLst>
            </p:cNvPr>
            <p:cNvSpPr/>
            <p:nvPr/>
          </p:nvSpPr>
          <p:spPr>
            <a:xfrm>
              <a:off x="-29341728" y="131684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7DE1AAAA-EAE9-E82C-BAED-77956FDEAF73}"/>
                </a:ext>
              </a:extLst>
            </p:cNvPr>
            <p:cNvSpPr/>
            <p:nvPr/>
          </p:nvSpPr>
          <p:spPr>
            <a:xfrm>
              <a:off x="-31801194" y="1632868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05AB8074-6B7F-486F-B5F8-E913786CD272}"/>
                </a:ext>
              </a:extLst>
            </p:cNvPr>
            <p:cNvSpPr/>
            <p:nvPr/>
          </p:nvSpPr>
          <p:spPr>
            <a:xfrm>
              <a:off x="-28548624" y="1316848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EA596076-AE81-FDFB-8357-28C7D8550865}"/>
                </a:ext>
              </a:extLst>
            </p:cNvPr>
            <p:cNvSpPr/>
            <p:nvPr/>
          </p:nvSpPr>
          <p:spPr>
            <a:xfrm>
              <a:off x="-29659049" y="1316832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4636F161-B4D1-93C1-AD9E-A5A0C0D31FD9}"/>
                </a:ext>
              </a:extLst>
            </p:cNvPr>
            <p:cNvSpPr/>
            <p:nvPr/>
          </p:nvSpPr>
          <p:spPr>
            <a:xfrm>
              <a:off x="-33467073" y="1564175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66BD0C78-0FB1-CF91-67CC-59A04AFC520E}"/>
                </a:ext>
              </a:extLst>
            </p:cNvPr>
            <p:cNvSpPr/>
            <p:nvPr/>
          </p:nvSpPr>
          <p:spPr>
            <a:xfrm>
              <a:off x="-29817992" y="1316848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645F21E9-6081-D3B3-C557-CCFCCD1A444F}"/>
                </a:ext>
              </a:extLst>
            </p:cNvPr>
            <p:cNvSpPr/>
            <p:nvPr/>
          </p:nvSpPr>
          <p:spPr>
            <a:xfrm>
              <a:off x="-27913497" y="131684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081548D3-659C-4B1F-44DE-9AFAEAA31A1B}"/>
                </a:ext>
              </a:extLst>
            </p:cNvPr>
            <p:cNvSpPr/>
            <p:nvPr/>
          </p:nvSpPr>
          <p:spPr>
            <a:xfrm>
              <a:off x="-32197947" y="14267401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E3AD097F-2862-16E4-DAD1-028B9461C310}"/>
                </a:ext>
              </a:extLst>
            </p:cNvPr>
            <p:cNvSpPr/>
            <p:nvPr/>
          </p:nvSpPr>
          <p:spPr>
            <a:xfrm>
              <a:off x="-29262296" y="155044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5F0409B8-B0BC-5031-8762-4DC313EB4793}"/>
                </a:ext>
              </a:extLst>
            </p:cNvPr>
            <p:cNvSpPr/>
            <p:nvPr/>
          </p:nvSpPr>
          <p:spPr>
            <a:xfrm>
              <a:off x="-33150073" y="1564175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F2FDE3FB-102D-AFCC-13AD-E6A68172F34F}"/>
                </a:ext>
              </a:extLst>
            </p:cNvPr>
            <p:cNvSpPr/>
            <p:nvPr/>
          </p:nvSpPr>
          <p:spPr>
            <a:xfrm>
              <a:off x="-29579699" y="157791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6B2201AB-D58D-1F01-183D-734BD4EAB6DC}"/>
                </a:ext>
              </a:extLst>
            </p:cNvPr>
            <p:cNvSpPr/>
            <p:nvPr/>
          </p:nvSpPr>
          <p:spPr>
            <a:xfrm>
              <a:off x="-32594619" y="1330584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C9144721-4580-3D8B-CA19-B9E72CF1BF9D}"/>
                </a:ext>
              </a:extLst>
            </p:cNvPr>
            <p:cNvSpPr/>
            <p:nvPr/>
          </p:nvSpPr>
          <p:spPr>
            <a:xfrm>
              <a:off x="-30214504" y="1577918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9064C3CC-A143-49A0-2553-4EAE029C7EB3}"/>
                </a:ext>
              </a:extLst>
            </p:cNvPr>
            <p:cNvSpPr/>
            <p:nvPr/>
          </p:nvSpPr>
          <p:spPr>
            <a:xfrm>
              <a:off x="-30452233" y="131684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77E50E5F-7243-AF2A-C8AD-C96E57993D91}"/>
                </a:ext>
              </a:extLst>
            </p:cNvPr>
            <p:cNvSpPr/>
            <p:nvPr/>
          </p:nvSpPr>
          <p:spPr>
            <a:xfrm>
              <a:off x="-33626096" y="1591662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3665209B-5EB9-33A5-159C-8029B5291534}"/>
                </a:ext>
              </a:extLst>
            </p:cNvPr>
            <p:cNvSpPr/>
            <p:nvPr/>
          </p:nvSpPr>
          <p:spPr>
            <a:xfrm>
              <a:off x="-31007929" y="127563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D16BB499-5B28-A188-FE88-E1368921F816}"/>
                </a:ext>
              </a:extLst>
            </p:cNvPr>
            <p:cNvSpPr/>
            <p:nvPr/>
          </p:nvSpPr>
          <p:spPr>
            <a:xfrm>
              <a:off x="-28786032" y="1413004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66A81EFC-8BB7-55C0-3586-25E25BE5CF88}"/>
                </a:ext>
              </a:extLst>
            </p:cNvPr>
            <p:cNvSpPr/>
            <p:nvPr/>
          </p:nvSpPr>
          <p:spPr>
            <a:xfrm>
              <a:off x="-32197705" y="1564175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4B047B9A-0EDB-D784-99E1-434A8D47E317}"/>
                </a:ext>
              </a:extLst>
            </p:cNvPr>
            <p:cNvSpPr/>
            <p:nvPr/>
          </p:nvSpPr>
          <p:spPr>
            <a:xfrm>
              <a:off x="-30928337" y="1674098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E2A231B7-F7B1-DBD0-869F-50908959AF51}"/>
                </a:ext>
              </a:extLst>
            </p:cNvPr>
            <p:cNvSpPr/>
            <p:nvPr/>
          </p:nvSpPr>
          <p:spPr>
            <a:xfrm>
              <a:off x="-31087360" y="1316848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45CCCFBC-0593-0A3F-B86F-2ED35639A294}"/>
                </a:ext>
              </a:extLst>
            </p:cNvPr>
            <p:cNvSpPr/>
            <p:nvPr/>
          </p:nvSpPr>
          <p:spPr>
            <a:xfrm>
              <a:off x="-29738561" y="127563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3C0AA6F8-A544-12D0-067C-81B3013AC21F}"/>
                </a:ext>
              </a:extLst>
            </p:cNvPr>
            <p:cNvSpPr/>
            <p:nvPr/>
          </p:nvSpPr>
          <p:spPr>
            <a:xfrm>
              <a:off x="-29738561" y="155044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72A14D13-3CE3-BDA5-59B5-F0230208AF16}"/>
                </a:ext>
              </a:extLst>
            </p:cNvPr>
            <p:cNvSpPr/>
            <p:nvPr/>
          </p:nvSpPr>
          <p:spPr>
            <a:xfrm>
              <a:off x="-31880705" y="1564175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21D0ED93-205C-36AA-58A6-6B2C6E807917}"/>
                </a:ext>
              </a:extLst>
            </p:cNvPr>
            <p:cNvSpPr/>
            <p:nvPr/>
          </p:nvSpPr>
          <p:spPr>
            <a:xfrm>
              <a:off x="-29262296" y="1413004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3F215A30-A260-C188-F497-06E620690A22}"/>
                </a:ext>
              </a:extLst>
            </p:cNvPr>
            <p:cNvSpPr/>
            <p:nvPr/>
          </p:nvSpPr>
          <p:spPr>
            <a:xfrm>
              <a:off x="-31007849" y="1632868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7FD4BA25-3F7D-4D9D-EA39-7B82EF4DEB72}"/>
                </a:ext>
              </a:extLst>
            </p:cNvPr>
            <p:cNvSpPr/>
            <p:nvPr/>
          </p:nvSpPr>
          <p:spPr>
            <a:xfrm>
              <a:off x="-32991050" y="1591662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29BC7D9E-012A-E0E9-A406-850C5B6EAF01}"/>
                </a:ext>
              </a:extLst>
            </p:cNvPr>
            <p:cNvSpPr/>
            <p:nvPr/>
          </p:nvSpPr>
          <p:spPr>
            <a:xfrm>
              <a:off x="-31721682" y="131684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B86D520E-940A-82B0-A159-1C4D7C1E93EF}"/>
                </a:ext>
              </a:extLst>
            </p:cNvPr>
            <p:cNvSpPr/>
            <p:nvPr/>
          </p:nvSpPr>
          <p:spPr>
            <a:xfrm>
              <a:off x="-31880625" y="1316832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42BD3B5D-E5E1-880A-77EE-A9ACC937E465}"/>
                </a:ext>
              </a:extLst>
            </p:cNvPr>
            <p:cNvSpPr/>
            <p:nvPr/>
          </p:nvSpPr>
          <p:spPr>
            <a:xfrm>
              <a:off x="-32197947" y="131684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51347F12-2CCC-2FF4-741C-4004B3EC037D}"/>
                </a:ext>
              </a:extLst>
            </p:cNvPr>
            <p:cNvSpPr/>
            <p:nvPr/>
          </p:nvSpPr>
          <p:spPr>
            <a:xfrm>
              <a:off x="-32356728" y="1316848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9F5D352A-4B07-6539-1D94-B77DC164A565}"/>
                </a:ext>
              </a:extLst>
            </p:cNvPr>
            <p:cNvSpPr/>
            <p:nvPr/>
          </p:nvSpPr>
          <p:spPr>
            <a:xfrm>
              <a:off x="-30928337" y="1564175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2A57B0DE-4026-5F3E-BEF1-FA0ABB98CF53}"/>
                </a:ext>
              </a:extLst>
            </p:cNvPr>
            <p:cNvSpPr/>
            <p:nvPr/>
          </p:nvSpPr>
          <p:spPr>
            <a:xfrm>
              <a:off x="-31087360" y="1674058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28025B77-546F-35F2-BFBE-EFBD6C30636F}"/>
                </a:ext>
              </a:extLst>
            </p:cNvPr>
            <p:cNvSpPr/>
            <p:nvPr/>
          </p:nvSpPr>
          <p:spPr>
            <a:xfrm>
              <a:off x="-29738561" y="1413004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4AE0E0CA-A079-C899-0EE5-DEDCDFAB46C9}"/>
                </a:ext>
              </a:extLst>
            </p:cNvPr>
            <p:cNvSpPr/>
            <p:nvPr/>
          </p:nvSpPr>
          <p:spPr>
            <a:xfrm>
              <a:off x="-33070562" y="1632868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163EDC7F-457B-831A-5DF3-C922C901A3E7}"/>
                </a:ext>
              </a:extLst>
            </p:cNvPr>
            <p:cNvSpPr/>
            <p:nvPr/>
          </p:nvSpPr>
          <p:spPr>
            <a:xfrm>
              <a:off x="-30531825" y="1632868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5A04C8D8-8EAD-79E4-5AA4-D0347C49F981}"/>
                </a:ext>
              </a:extLst>
            </p:cNvPr>
            <p:cNvSpPr/>
            <p:nvPr/>
          </p:nvSpPr>
          <p:spPr>
            <a:xfrm>
              <a:off x="-32991050" y="131684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15AAB23B-FE82-D31D-5C49-F27280DD8BD2}"/>
                </a:ext>
              </a:extLst>
            </p:cNvPr>
            <p:cNvSpPr/>
            <p:nvPr/>
          </p:nvSpPr>
          <p:spPr>
            <a:xfrm>
              <a:off x="-30611337" y="1564175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00891856-1269-F269-FBE3-933955F3FFBC}"/>
                </a:ext>
              </a:extLst>
            </p:cNvPr>
            <p:cNvSpPr/>
            <p:nvPr/>
          </p:nvSpPr>
          <p:spPr>
            <a:xfrm>
              <a:off x="-32673970" y="1646603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AAAEEC38-392A-5EE0-5C89-420C7028A319}"/>
                </a:ext>
              </a:extLst>
            </p:cNvPr>
            <p:cNvSpPr/>
            <p:nvPr/>
          </p:nvSpPr>
          <p:spPr>
            <a:xfrm>
              <a:off x="-29262296" y="127563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B97F49EA-26B3-F9A3-E4BB-F5D4D313F51A}"/>
                </a:ext>
              </a:extLst>
            </p:cNvPr>
            <p:cNvSpPr/>
            <p:nvPr/>
          </p:nvSpPr>
          <p:spPr>
            <a:xfrm>
              <a:off x="-32356728" y="164658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6D0B8AA9-530C-E790-3A97-6E5F590B80EA}"/>
                </a:ext>
              </a:extLst>
            </p:cNvPr>
            <p:cNvSpPr/>
            <p:nvPr/>
          </p:nvSpPr>
          <p:spPr>
            <a:xfrm>
              <a:off x="-27992928" y="1330567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997C279B-6CEC-966D-654A-0F4404726F9B}"/>
                </a:ext>
              </a:extLst>
            </p:cNvPr>
            <p:cNvSpPr/>
            <p:nvPr/>
          </p:nvSpPr>
          <p:spPr>
            <a:xfrm>
              <a:off x="-31801032" y="127563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F72AC155-6887-E4B1-90A6-FC14963EF833}"/>
                </a:ext>
              </a:extLst>
            </p:cNvPr>
            <p:cNvSpPr/>
            <p:nvPr/>
          </p:nvSpPr>
          <p:spPr>
            <a:xfrm>
              <a:off x="-33308774" y="1344303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9E2360EF-4E24-E640-1D41-6C256EC1D906}"/>
                </a:ext>
              </a:extLst>
            </p:cNvPr>
            <p:cNvSpPr/>
            <p:nvPr/>
          </p:nvSpPr>
          <p:spPr>
            <a:xfrm>
              <a:off x="-33150154" y="1344311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089C0B15-E98D-DC25-F406-99AE4643775A}"/>
                </a:ext>
              </a:extLst>
            </p:cNvPr>
            <p:cNvSpPr/>
            <p:nvPr/>
          </p:nvSpPr>
          <p:spPr>
            <a:xfrm>
              <a:off x="-32356728" y="1591662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928294B3-6AF5-DE79-50D7-C823DC9B3AC2}"/>
                </a:ext>
              </a:extLst>
            </p:cNvPr>
            <p:cNvSpPr/>
            <p:nvPr/>
          </p:nvSpPr>
          <p:spPr>
            <a:xfrm>
              <a:off x="-30531664" y="1413004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A42298A7-1562-EAC1-1174-247996F313F1}"/>
                </a:ext>
              </a:extLst>
            </p:cNvPr>
            <p:cNvSpPr/>
            <p:nvPr/>
          </p:nvSpPr>
          <p:spPr>
            <a:xfrm>
              <a:off x="-31007929" y="1413004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D6222889-CCD8-0096-7DBB-7815648DE483}"/>
                </a:ext>
              </a:extLst>
            </p:cNvPr>
            <p:cNvSpPr/>
            <p:nvPr/>
          </p:nvSpPr>
          <p:spPr>
            <a:xfrm>
              <a:off x="-31721682" y="1591662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91C042A7-E992-6ACE-60AB-7B086B7EAA82}"/>
                </a:ext>
              </a:extLst>
            </p:cNvPr>
            <p:cNvSpPr/>
            <p:nvPr/>
          </p:nvSpPr>
          <p:spPr>
            <a:xfrm>
              <a:off x="-31880705" y="1674098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CDD762E7-F87E-CF3D-7176-E8F7A62A16A6}"/>
                </a:ext>
              </a:extLst>
            </p:cNvPr>
            <p:cNvSpPr/>
            <p:nvPr/>
          </p:nvSpPr>
          <p:spPr>
            <a:xfrm>
              <a:off x="-32198027" y="1344319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DCBFD96A-20F8-DF38-2EEC-E78E87FECD61}"/>
                </a:ext>
              </a:extLst>
            </p:cNvPr>
            <p:cNvSpPr/>
            <p:nvPr/>
          </p:nvSpPr>
          <p:spPr>
            <a:xfrm>
              <a:off x="-31801032" y="1687826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38673050-6508-8F5D-EB60-D79F3E721D83}"/>
                </a:ext>
              </a:extLst>
            </p:cNvPr>
            <p:cNvSpPr/>
            <p:nvPr/>
          </p:nvSpPr>
          <p:spPr>
            <a:xfrm>
              <a:off x="-31801032" y="155044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BB36C521-BABA-B8BF-07E3-C5CFCB0CD059}"/>
                </a:ext>
              </a:extLst>
            </p:cNvPr>
            <p:cNvSpPr/>
            <p:nvPr/>
          </p:nvSpPr>
          <p:spPr>
            <a:xfrm>
              <a:off x="-31801032" y="1413004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CAFB65A6-971C-6609-AD9F-1FFAA3E5FC64}"/>
                </a:ext>
              </a:extLst>
            </p:cNvPr>
            <p:cNvSpPr/>
            <p:nvPr/>
          </p:nvSpPr>
          <p:spPr>
            <a:xfrm>
              <a:off x="-31087360" y="1591662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FC3529C3-0740-BD3C-1158-099CE38D6127}"/>
                </a:ext>
              </a:extLst>
            </p:cNvPr>
            <p:cNvSpPr/>
            <p:nvPr/>
          </p:nvSpPr>
          <p:spPr>
            <a:xfrm>
              <a:off x="-28865785" y="14817061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B5CF0781-C3C5-FCF0-34E0-2675C90627FD}"/>
                </a:ext>
              </a:extLst>
            </p:cNvPr>
            <p:cNvSpPr/>
            <p:nvPr/>
          </p:nvSpPr>
          <p:spPr>
            <a:xfrm>
              <a:off x="-29658969" y="1564175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3DE9C1D6-1DAE-AB22-88D0-AD59C390293A}"/>
                </a:ext>
              </a:extLst>
            </p:cNvPr>
            <p:cNvSpPr/>
            <p:nvPr/>
          </p:nvSpPr>
          <p:spPr>
            <a:xfrm>
              <a:off x="-32277378" y="1413004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D0783EDE-9642-3667-F12B-0D8FC78ED2F2}"/>
                </a:ext>
              </a:extLst>
            </p:cNvPr>
            <p:cNvSpPr/>
            <p:nvPr/>
          </p:nvSpPr>
          <p:spPr>
            <a:xfrm>
              <a:off x="-28469193" y="127563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DCECF035-7CF8-9A7E-62D5-30E38E22B5B1}"/>
                </a:ext>
              </a:extLst>
            </p:cNvPr>
            <p:cNvSpPr/>
            <p:nvPr/>
          </p:nvSpPr>
          <p:spPr>
            <a:xfrm>
              <a:off x="-30928337" y="1701537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0700EE3E-B959-CDA9-E79E-02A20A04DF5C}"/>
                </a:ext>
              </a:extLst>
            </p:cNvPr>
            <p:cNvSpPr/>
            <p:nvPr/>
          </p:nvSpPr>
          <p:spPr>
            <a:xfrm>
              <a:off x="-32753642" y="1413004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6276D153-E1B3-4D0C-7E65-60BA9C11C275}"/>
                </a:ext>
              </a:extLst>
            </p:cNvPr>
            <p:cNvSpPr/>
            <p:nvPr/>
          </p:nvSpPr>
          <p:spPr>
            <a:xfrm>
              <a:off x="-32197705" y="1674098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DC48EBB1-D093-105D-D065-D9171670E0B1}"/>
                </a:ext>
              </a:extLst>
            </p:cNvPr>
            <p:cNvSpPr/>
            <p:nvPr/>
          </p:nvSpPr>
          <p:spPr>
            <a:xfrm>
              <a:off x="-29341969" y="1564175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66FE0331-070F-DA90-B998-90233D3F670B}"/>
                </a:ext>
              </a:extLst>
            </p:cNvPr>
            <p:cNvSpPr/>
            <p:nvPr/>
          </p:nvSpPr>
          <p:spPr>
            <a:xfrm>
              <a:off x="-32277378" y="1687826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A8B4B03E-BDAE-715D-23EF-A954D2BB3C3A}"/>
                </a:ext>
              </a:extLst>
            </p:cNvPr>
            <p:cNvSpPr/>
            <p:nvPr/>
          </p:nvSpPr>
          <p:spPr>
            <a:xfrm>
              <a:off x="-31484033" y="1687810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1CC2CB6B-4C0A-29B2-596A-EF35465BE231}"/>
                </a:ext>
              </a:extLst>
            </p:cNvPr>
            <p:cNvSpPr/>
            <p:nvPr/>
          </p:nvSpPr>
          <p:spPr>
            <a:xfrm>
              <a:off x="-30452233" y="1591662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23358890-FD1A-D94B-3720-436213A26D18}"/>
                </a:ext>
              </a:extLst>
            </p:cNvPr>
            <p:cNvSpPr/>
            <p:nvPr/>
          </p:nvSpPr>
          <p:spPr>
            <a:xfrm>
              <a:off x="-33150073" y="1289361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6DEA0591-6630-6DB9-438A-0180D02E353D}"/>
                </a:ext>
              </a:extLst>
            </p:cNvPr>
            <p:cNvSpPr/>
            <p:nvPr/>
          </p:nvSpPr>
          <p:spPr>
            <a:xfrm>
              <a:off x="-32277378" y="127563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63F3845B-358E-787C-EFCC-82655620E95F}"/>
                </a:ext>
              </a:extLst>
            </p:cNvPr>
            <p:cNvSpPr/>
            <p:nvPr/>
          </p:nvSpPr>
          <p:spPr>
            <a:xfrm>
              <a:off x="-29341647" y="1344319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BEA5A716-97F8-64A5-70C2-76217CF95385}"/>
                </a:ext>
              </a:extLst>
            </p:cNvPr>
            <p:cNvSpPr/>
            <p:nvPr/>
          </p:nvSpPr>
          <p:spPr>
            <a:xfrm>
              <a:off x="-32356728" y="1674058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62E71D3D-D802-044F-D02E-BCFFD0222513}"/>
                </a:ext>
              </a:extLst>
            </p:cNvPr>
            <p:cNvSpPr/>
            <p:nvPr/>
          </p:nvSpPr>
          <p:spPr>
            <a:xfrm>
              <a:off x="-29579699" y="1303097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08431587-62AB-6DF1-57D1-0BCEA796B96B}"/>
                </a:ext>
              </a:extLst>
            </p:cNvPr>
            <p:cNvSpPr/>
            <p:nvPr/>
          </p:nvSpPr>
          <p:spPr>
            <a:xfrm>
              <a:off x="-29817992" y="1591662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3D2AEBAB-AEE9-CBF4-B815-9799EF256E4B}"/>
                </a:ext>
              </a:extLst>
            </p:cNvPr>
            <p:cNvSpPr/>
            <p:nvPr/>
          </p:nvSpPr>
          <p:spPr>
            <a:xfrm>
              <a:off x="-29341969" y="1399277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D95A6A73-C23C-156B-5DB2-1D51112A52F4}"/>
                </a:ext>
              </a:extLst>
            </p:cNvPr>
            <p:cNvSpPr/>
            <p:nvPr/>
          </p:nvSpPr>
          <p:spPr>
            <a:xfrm>
              <a:off x="-29658969" y="1399277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88C27553-A7F2-A737-9E35-FAC8BC3A346C}"/>
                </a:ext>
              </a:extLst>
            </p:cNvPr>
            <p:cNvSpPr/>
            <p:nvPr/>
          </p:nvSpPr>
          <p:spPr>
            <a:xfrm>
              <a:off x="-28389520" y="1344311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119F57F8-400F-DE2D-DC07-6FA0559C9D9A}"/>
                </a:ext>
              </a:extLst>
            </p:cNvPr>
            <p:cNvSpPr/>
            <p:nvPr/>
          </p:nvSpPr>
          <p:spPr>
            <a:xfrm>
              <a:off x="-28230980" y="1344303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B67B65C0-5D56-7E09-00F5-92BE550E776A}"/>
                </a:ext>
              </a:extLst>
            </p:cNvPr>
            <p:cNvSpPr/>
            <p:nvPr/>
          </p:nvSpPr>
          <p:spPr>
            <a:xfrm>
              <a:off x="-29182865" y="1591662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FF1B062A-2A9F-C680-F605-7ABBC56D6053}"/>
                </a:ext>
              </a:extLst>
            </p:cNvPr>
            <p:cNvSpPr/>
            <p:nvPr/>
          </p:nvSpPr>
          <p:spPr>
            <a:xfrm>
              <a:off x="-30611337" y="1399277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B893490D-F1C9-353F-A85B-3EFEC3E8279A}"/>
                </a:ext>
              </a:extLst>
            </p:cNvPr>
            <p:cNvSpPr/>
            <p:nvPr/>
          </p:nvSpPr>
          <p:spPr>
            <a:xfrm>
              <a:off x="-33546746" y="1605389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917BC414-6294-830D-456D-88EEFA9D52D9}"/>
                </a:ext>
              </a:extLst>
            </p:cNvPr>
            <p:cNvSpPr/>
            <p:nvPr/>
          </p:nvSpPr>
          <p:spPr>
            <a:xfrm>
              <a:off x="-30928337" y="1399277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78360A67-65DD-230B-05E1-1C3E287FEDD4}"/>
                </a:ext>
              </a:extLst>
            </p:cNvPr>
            <p:cNvSpPr/>
            <p:nvPr/>
          </p:nvSpPr>
          <p:spPr>
            <a:xfrm>
              <a:off x="-33546746" y="155044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F3D1C91F-E602-3DE5-6905-396D4A388804}"/>
                </a:ext>
              </a:extLst>
            </p:cNvPr>
            <p:cNvSpPr/>
            <p:nvPr/>
          </p:nvSpPr>
          <p:spPr>
            <a:xfrm>
              <a:off x="-33070562" y="135805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7CFE923B-4848-6660-4715-3BBC43696338}"/>
                </a:ext>
              </a:extLst>
            </p:cNvPr>
            <p:cNvSpPr/>
            <p:nvPr/>
          </p:nvSpPr>
          <p:spPr>
            <a:xfrm>
              <a:off x="-33070400" y="155044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6E1D1049-EDB3-4AD0-C55D-BD33B370BEBD}"/>
                </a:ext>
              </a:extLst>
            </p:cNvPr>
            <p:cNvSpPr/>
            <p:nvPr/>
          </p:nvSpPr>
          <p:spPr>
            <a:xfrm>
              <a:off x="-32197705" y="1289361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02F4FBB3-50A7-0D9A-3F09-DB0CF410A467}"/>
                </a:ext>
              </a:extLst>
            </p:cNvPr>
            <p:cNvSpPr/>
            <p:nvPr/>
          </p:nvSpPr>
          <p:spPr>
            <a:xfrm>
              <a:off x="-31880705" y="1399277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3F887892-3415-4DD4-B5B6-1A379B2D0F1B}"/>
                </a:ext>
              </a:extLst>
            </p:cNvPr>
            <p:cNvSpPr/>
            <p:nvPr/>
          </p:nvSpPr>
          <p:spPr>
            <a:xfrm>
              <a:off x="-32197705" y="1399277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932E7FCD-C3C9-BABA-1D38-E681F3DC35D9}"/>
                </a:ext>
              </a:extLst>
            </p:cNvPr>
            <p:cNvSpPr/>
            <p:nvPr/>
          </p:nvSpPr>
          <p:spPr>
            <a:xfrm>
              <a:off x="-31721682" y="164658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2FA892C3-480B-A010-3301-55ABE4C24411}"/>
                </a:ext>
              </a:extLst>
            </p:cNvPr>
            <p:cNvSpPr/>
            <p:nvPr/>
          </p:nvSpPr>
          <p:spPr>
            <a:xfrm>
              <a:off x="-33229263" y="157791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B88083F8-7D9C-0A86-66CE-E0DA3CF1D45C}"/>
                </a:ext>
              </a:extLst>
            </p:cNvPr>
            <p:cNvSpPr/>
            <p:nvPr/>
          </p:nvSpPr>
          <p:spPr>
            <a:xfrm>
              <a:off x="-30055722" y="1303105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1279A264-988F-9C09-8911-04F570DD0E84}"/>
                </a:ext>
              </a:extLst>
            </p:cNvPr>
            <p:cNvSpPr/>
            <p:nvPr/>
          </p:nvSpPr>
          <p:spPr>
            <a:xfrm>
              <a:off x="-31801194" y="135805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A137CCE7-A4C0-EB0C-FC7E-1D1B2E07073B}"/>
                </a:ext>
              </a:extLst>
            </p:cNvPr>
            <p:cNvSpPr/>
            <p:nvPr/>
          </p:nvSpPr>
          <p:spPr>
            <a:xfrm>
              <a:off x="-32753401" y="1577902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07618D27-51F1-F2FD-06DD-4B5EBD411900}"/>
                </a:ext>
              </a:extLst>
            </p:cNvPr>
            <p:cNvSpPr/>
            <p:nvPr/>
          </p:nvSpPr>
          <p:spPr>
            <a:xfrm>
              <a:off x="-31880705" y="1289361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B2988988-65BA-45D5-6A2E-770A0A2FEA46}"/>
                </a:ext>
              </a:extLst>
            </p:cNvPr>
            <p:cNvSpPr/>
            <p:nvPr/>
          </p:nvSpPr>
          <p:spPr>
            <a:xfrm>
              <a:off x="-32277378" y="1605389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9B97634B-58C6-C596-7EF8-50C986C38660}"/>
                </a:ext>
              </a:extLst>
            </p:cNvPr>
            <p:cNvSpPr/>
            <p:nvPr/>
          </p:nvSpPr>
          <p:spPr>
            <a:xfrm>
              <a:off x="-31721843" y="1289345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8B8EA2E8-0405-5E91-F3FB-321E06DD1E43}"/>
                </a:ext>
              </a:extLst>
            </p:cNvPr>
            <p:cNvSpPr/>
            <p:nvPr/>
          </p:nvSpPr>
          <p:spPr>
            <a:xfrm>
              <a:off x="-31325170" y="1660331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CB32C0D6-BE64-5D7D-23B3-8E9D793B7377}"/>
                </a:ext>
              </a:extLst>
            </p:cNvPr>
            <p:cNvSpPr/>
            <p:nvPr/>
          </p:nvSpPr>
          <p:spPr>
            <a:xfrm>
              <a:off x="-32594458" y="1577918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E5E33941-3863-FF67-6C03-844919515642}"/>
                </a:ext>
              </a:extLst>
            </p:cNvPr>
            <p:cNvSpPr/>
            <p:nvPr/>
          </p:nvSpPr>
          <p:spPr>
            <a:xfrm>
              <a:off x="-30928337" y="1289361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4D122B31-F551-9BEE-47AC-346AD9F037B5}"/>
                </a:ext>
              </a:extLst>
            </p:cNvPr>
            <p:cNvSpPr/>
            <p:nvPr/>
          </p:nvSpPr>
          <p:spPr>
            <a:xfrm>
              <a:off x="-28786434" y="138551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BA5D79BC-8A40-AC2F-2BB3-BF49D9633FDE}"/>
                </a:ext>
              </a:extLst>
            </p:cNvPr>
            <p:cNvSpPr/>
            <p:nvPr/>
          </p:nvSpPr>
          <p:spPr>
            <a:xfrm>
              <a:off x="-28945055" y="138551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493DBC8E-C100-31A2-9183-CBA7FD0B696C}"/>
                </a:ext>
              </a:extLst>
            </p:cNvPr>
            <p:cNvSpPr/>
            <p:nvPr/>
          </p:nvSpPr>
          <p:spPr>
            <a:xfrm>
              <a:off x="-31880705" y="1701537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A4F07454-BEA4-880A-6539-1DA5345D41F0}"/>
                </a:ext>
              </a:extLst>
            </p:cNvPr>
            <p:cNvSpPr/>
            <p:nvPr/>
          </p:nvSpPr>
          <p:spPr>
            <a:xfrm>
              <a:off x="-29579699" y="1385533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E1A0C879-5D62-6FD2-686A-C421D36531C8}"/>
                </a:ext>
              </a:extLst>
            </p:cNvPr>
            <p:cNvSpPr/>
            <p:nvPr/>
          </p:nvSpPr>
          <p:spPr>
            <a:xfrm>
              <a:off x="-31483791" y="1660331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FDE8A1E9-630B-DD66-7480-E21A44BE113D}"/>
                </a:ext>
              </a:extLst>
            </p:cNvPr>
            <p:cNvSpPr/>
            <p:nvPr/>
          </p:nvSpPr>
          <p:spPr>
            <a:xfrm>
              <a:off x="-29738400" y="135805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E023B211-3458-8C82-0DE1-0FC3EFF62FC3}"/>
                </a:ext>
              </a:extLst>
            </p:cNvPr>
            <p:cNvSpPr/>
            <p:nvPr/>
          </p:nvSpPr>
          <p:spPr>
            <a:xfrm>
              <a:off x="-31959895" y="157791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09B76DDE-F6F2-D105-7B88-64991F69D38D}"/>
                </a:ext>
              </a:extLst>
            </p:cNvPr>
            <p:cNvSpPr/>
            <p:nvPr/>
          </p:nvSpPr>
          <p:spPr>
            <a:xfrm>
              <a:off x="-30611337" y="1289361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6188E781-C191-26C1-37FA-E0117ADEA69B}"/>
                </a:ext>
              </a:extLst>
            </p:cNvPr>
            <p:cNvSpPr/>
            <p:nvPr/>
          </p:nvSpPr>
          <p:spPr>
            <a:xfrm>
              <a:off x="-31087360" y="164658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7C2CD034-8035-8073-BE63-172407C75AE9}"/>
                </a:ext>
              </a:extLst>
            </p:cNvPr>
            <p:cNvSpPr/>
            <p:nvPr/>
          </p:nvSpPr>
          <p:spPr>
            <a:xfrm>
              <a:off x="-30055802" y="138551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3CFE44FD-C580-5B5E-3407-1C1809C466F4}"/>
                </a:ext>
              </a:extLst>
            </p:cNvPr>
            <p:cNvSpPr/>
            <p:nvPr/>
          </p:nvSpPr>
          <p:spPr>
            <a:xfrm>
              <a:off x="-30214423" y="138551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2A208685-BC83-B598-AD32-1DC1D400DB8D}"/>
                </a:ext>
              </a:extLst>
            </p:cNvPr>
            <p:cNvSpPr/>
            <p:nvPr/>
          </p:nvSpPr>
          <p:spPr>
            <a:xfrm>
              <a:off x="-29817831" y="1289345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4CC5164F-2E1F-8357-5DB4-AFFCE6AC36C6}"/>
                </a:ext>
              </a:extLst>
            </p:cNvPr>
            <p:cNvSpPr/>
            <p:nvPr/>
          </p:nvSpPr>
          <p:spPr>
            <a:xfrm>
              <a:off x="-29658969" y="1289361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A5B1C282-1032-7765-A406-8585E333C2AE}"/>
                </a:ext>
              </a:extLst>
            </p:cNvPr>
            <p:cNvSpPr/>
            <p:nvPr/>
          </p:nvSpPr>
          <p:spPr>
            <a:xfrm>
              <a:off x="-28469032" y="135805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DA8960AE-F783-0220-E979-A3BB3095B5EA}"/>
                </a:ext>
              </a:extLst>
            </p:cNvPr>
            <p:cNvSpPr/>
            <p:nvPr/>
          </p:nvSpPr>
          <p:spPr>
            <a:xfrm>
              <a:off x="-31325170" y="138551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C9225D6D-104E-8A31-4F16-8705D78420A8}"/>
                </a:ext>
              </a:extLst>
            </p:cNvPr>
            <p:cNvSpPr/>
            <p:nvPr/>
          </p:nvSpPr>
          <p:spPr>
            <a:xfrm>
              <a:off x="-31483791" y="138551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A184B53B-8BA5-8102-0FAA-BC165AE2DFA5}"/>
                </a:ext>
              </a:extLst>
            </p:cNvPr>
            <p:cNvSpPr/>
            <p:nvPr/>
          </p:nvSpPr>
          <p:spPr>
            <a:xfrm>
              <a:off x="-29341969" y="1289361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0AE0B1D7-A8A4-AF9D-737F-152EB9163E09}"/>
                </a:ext>
              </a:extLst>
            </p:cNvPr>
            <p:cNvSpPr/>
            <p:nvPr/>
          </p:nvSpPr>
          <p:spPr>
            <a:xfrm>
              <a:off x="-31483952" y="1303097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975FD6BE-AB9F-777D-036A-7B71512B262B}"/>
                </a:ext>
              </a:extLst>
            </p:cNvPr>
            <p:cNvSpPr/>
            <p:nvPr/>
          </p:nvSpPr>
          <p:spPr>
            <a:xfrm>
              <a:off x="-31959895" y="1385533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8B071F9C-CD02-F327-7706-EBC27B4C6AA6}"/>
                </a:ext>
              </a:extLst>
            </p:cNvPr>
            <p:cNvSpPr/>
            <p:nvPr/>
          </p:nvSpPr>
          <p:spPr>
            <a:xfrm>
              <a:off x="-31959895" y="1303097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67701350-5345-2FBC-2EB1-361A547021F9}"/>
                </a:ext>
              </a:extLst>
            </p:cNvPr>
            <p:cNvSpPr/>
            <p:nvPr/>
          </p:nvSpPr>
          <p:spPr>
            <a:xfrm>
              <a:off x="-32991050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A62830E6-576B-2CEA-6989-A9544B4D914B}"/>
                </a:ext>
              </a:extLst>
            </p:cNvPr>
            <p:cNvSpPr/>
            <p:nvPr/>
          </p:nvSpPr>
          <p:spPr>
            <a:xfrm>
              <a:off x="-32594619" y="1660331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FFAB5586-FD9D-566E-320C-37E1D32E6549}"/>
                </a:ext>
              </a:extLst>
            </p:cNvPr>
            <p:cNvSpPr/>
            <p:nvPr/>
          </p:nvSpPr>
          <p:spPr>
            <a:xfrm>
              <a:off x="-32673970" y="1371790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2A5808D4-F171-E676-8B0D-6372E23CC05C}"/>
                </a:ext>
              </a:extLst>
            </p:cNvPr>
            <p:cNvSpPr/>
            <p:nvPr/>
          </p:nvSpPr>
          <p:spPr>
            <a:xfrm>
              <a:off x="-32594619" y="138551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D1D47129-06C7-5AE9-1DEA-7DA882ED3A33}"/>
                </a:ext>
              </a:extLst>
            </p:cNvPr>
            <p:cNvSpPr/>
            <p:nvPr/>
          </p:nvSpPr>
          <p:spPr>
            <a:xfrm>
              <a:off x="-32356728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69C46E5C-4976-924B-0C12-CC1FF442E6C3}"/>
                </a:ext>
              </a:extLst>
            </p:cNvPr>
            <p:cNvSpPr/>
            <p:nvPr/>
          </p:nvSpPr>
          <p:spPr>
            <a:xfrm>
              <a:off x="-31007929" y="1687826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468A2C98-336A-12F3-1D56-7FBF8D99C24A}"/>
                </a:ext>
              </a:extLst>
            </p:cNvPr>
            <p:cNvSpPr/>
            <p:nvPr/>
          </p:nvSpPr>
          <p:spPr>
            <a:xfrm>
              <a:off x="-32039326" y="1619116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79368293-5EBB-9329-BFEF-4B0A4BE9CFD7}"/>
                </a:ext>
              </a:extLst>
            </p:cNvPr>
            <p:cNvSpPr/>
            <p:nvPr/>
          </p:nvSpPr>
          <p:spPr>
            <a:xfrm>
              <a:off x="-33070400" y="127563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1A9983F0-1000-4CF9-79AC-C6B6F0A89AAC}"/>
                </a:ext>
              </a:extLst>
            </p:cNvPr>
            <p:cNvSpPr/>
            <p:nvPr/>
          </p:nvSpPr>
          <p:spPr>
            <a:xfrm>
              <a:off x="-31721682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791EBE5C-D3C0-AE52-FBE4-0B926CD0CD0C}"/>
                </a:ext>
              </a:extLst>
            </p:cNvPr>
            <p:cNvSpPr/>
            <p:nvPr/>
          </p:nvSpPr>
          <p:spPr>
            <a:xfrm>
              <a:off x="-32198027" y="1619132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932F8902-716A-7911-683F-6B02F099C86B}"/>
                </a:ext>
              </a:extLst>
            </p:cNvPr>
            <p:cNvSpPr/>
            <p:nvPr/>
          </p:nvSpPr>
          <p:spPr>
            <a:xfrm>
              <a:off x="-31404602" y="1371790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0A45B254-BD08-F1CA-9BD4-6DC73F355ECA}"/>
                </a:ext>
              </a:extLst>
            </p:cNvPr>
            <p:cNvSpPr/>
            <p:nvPr/>
          </p:nvSpPr>
          <p:spPr>
            <a:xfrm>
              <a:off x="-32753240" y="138551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49D7464A-DD10-9229-BD2E-42D5845C33CE}"/>
                </a:ext>
              </a:extLst>
            </p:cNvPr>
            <p:cNvSpPr/>
            <p:nvPr/>
          </p:nvSpPr>
          <p:spPr>
            <a:xfrm>
              <a:off x="-31087360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D398F86F-5FEA-C7B0-C073-4D1F202C2183}"/>
                </a:ext>
              </a:extLst>
            </p:cNvPr>
            <p:cNvSpPr/>
            <p:nvPr/>
          </p:nvSpPr>
          <p:spPr>
            <a:xfrm>
              <a:off x="-32277378" y="1303089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AABB13CE-7B66-C75F-318D-1C5E1A6AD312}"/>
                </a:ext>
              </a:extLst>
            </p:cNvPr>
            <p:cNvSpPr/>
            <p:nvPr/>
          </p:nvSpPr>
          <p:spPr>
            <a:xfrm>
              <a:off x="-31325090" y="1577918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BF2B8F47-4C57-A1A1-97C0-5A7A43695C7D}"/>
                </a:ext>
              </a:extLst>
            </p:cNvPr>
            <p:cNvSpPr/>
            <p:nvPr/>
          </p:nvSpPr>
          <p:spPr>
            <a:xfrm>
              <a:off x="-30531664" y="155044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A28F573B-094D-2F7B-C39D-044EA5781855}"/>
                </a:ext>
              </a:extLst>
            </p:cNvPr>
            <p:cNvSpPr/>
            <p:nvPr/>
          </p:nvSpPr>
          <p:spPr>
            <a:xfrm>
              <a:off x="-30452314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2D649BD9-250E-D8F6-320E-C58F750F1F94}"/>
                </a:ext>
              </a:extLst>
            </p:cNvPr>
            <p:cNvSpPr/>
            <p:nvPr/>
          </p:nvSpPr>
          <p:spPr>
            <a:xfrm>
              <a:off x="-31007929" y="155044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E2AEE8AC-C400-5A3F-7EA0-02866E03B965}"/>
                </a:ext>
              </a:extLst>
            </p:cNvPr>
            <p:cNvSpPr/>
            <p:nvPr/>
          </p:nvSpPr>
          <p:spPr>
            <a:xfrm>
              <a:off x="-30135072" y="1371790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F00649A8-76B2-1D2C-4592-BBFF664BE591}"/>
                </a:ext>
              </a:extLst>
            </p:cNvPr>
            <p:cNvSpPr/>
            <p:nvPr/>
          </p:nvSpPr>
          <p:spPr>
            <a:xfrm>
              <a:off x="-32991050" y="161912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236C7C46-78FD-6B6D-8635-D3482EE50CEF}"/>
                </a:ext>
              </a:extLst>
            </p:cNvPr>
            <p:cNvSpPr/>
            <p:nvPr/>
          </p:nvSpPr>
          <p:spPr>
            <a:xfrm>
              <a:off x="-29817992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C7AA3152-0498-85E0-9AC4-ADBE45D34D96}"/>
                </a:ext>
              </a:extLst>
            </p:cNvPr>
            <p:cNvSpPr/>
            <p:nvPr/>
          </p:nvSpPr>
          <p:spPr>
            <a:xfrm>
              <a:off x="-32277378" y="155044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99EE18BF-3BD6-3133-3E04-861E5764A05C}"/>
                </a:ext>
              </a:extLst>
            </p:cNvPr>
            <p:cNvSpPr/>
            <p:nvPr/>
          </p:nvSpPr>
          <p:spPr>
            <a:xfrm>
              <a:off x="-32753240" y="1660331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BA829EE5-D167-E118-1314-046AAA7DECCA}"/>
                </a:ext>
              </a:extLst>
            </p:cNvPr>
            <p:cNvSpPr/>
            <p:nvPr/>
          </p:nvSpPr>
          <p:spPr>
            <a:xfrm>
              <a:off x="-33229504" y="1385525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9FEADD08-F3E2-761C-4722-E8C14E01F23A}"/>
                </a:ext>
              </a:extLst>
            </p:cNvPr>
            <p:cNvSpPr/>
            <p:nvPr/>
          </p:nvSpPr>
          <p:spPr>
            <a:xfrm>
              <a:off x="-29182946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9191DC63-5228-029D-5893-7FA44BAF1853}"/>
                </a:ext>
              </a:extLst>
            </p:cNvPr>
            <p:cNvSpPr/>
            <p:nvPr/>
          </p:nvSpPr>
          <p:spPr>
            <a:xfrm>
              <a:off x="-32197705" y="1701537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1E4413E1-6DB6-F4C7-BF98-C1B81F94776C}"/>
                </a:ext>
              </a:extLst>
            </p:cNvPr>
            <p:cNvSpPr/>
            <p:nvPr/>
          </p:nvSpPr>
          <p:spPr>
            <a:xfrm>
              <a:off x="-28865624" y="1371790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5B29CDB3-4A4C-4CFE-4025-75187FA07617}"/>
                </a:ext>
              </a:extLst>
            </p:cNvPr>
            <p:cNvSpPr/>
            <p:nvPr/>
          </p:nvSpPr>
          <p:spPr>
            <a:xfrm>
              <a:off x="-28389601" y="1289361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A887CF96-2D78-74A0-6D43-2A98B9A05F68}"/>
                </a:ext>
              </a:extLst>
            </p:cNvPr>
            <p:cNvSpPr/>
            <p:nvPr/>
          </p:nvSpPr>
          <p:spPr>
            <a:xfrm>
              <a:off x="-28548624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6D724DA6-BD6C-663E-2AED-6C607B51AA3E}"/>
                </a:ext>
              </a:extLst>
            </p:cNvPr>
            <p:cNvSpPr/>
            <p:nvPr/>
          </p:nvSpPr>
          <p:spPr>
            <a:xfrm>
              <a:off x="-33467476" y="1619141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665E10D9-4837-1FD4-019C-7DBF22C7CA71}"/>
                </a:ext>
              </a:extLst>
            </p:cNvPr>
            <p:cNvSpPr/>
            <p:nvPr/>
          </p:nvSpPr>
          <p:spPr>
            <a:xfrm>
              <a:off x="-33626016" y="1619141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7FBC26F3-43CF-D6E5-DB90-2D81CE8FD26A}"/>
                </a:ext>
              </a:extLst>
            </p:cNvPr>
            <p:cNvSpPr/>
            <p:nvPr/>
          </p:nvSpPr>
          <p:spPr>
            <a:xfrm>
              <a:off x="-33308774" y="1619116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A90837EA-FB5A-EF0F-F455-3D0CFD415946}"/>
                </a:ext>
              </a:extLst>
            </p:cNvPr>
            <p:cNvSpPr/>
            <p:nvPr/>
          </p:nvSpPr>
          <p:spPr>
            <a:xfrm>
              <a:off x="-32594619" y="1550431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CA090C23-608E-AC14-1ECF-BDA56B1D3183}"/>
                </a:ext>
              </a:extLst>
            </p:cNvPr>
            <p:cNvSpPr/>
            <p:nvPr/>
          </p:nvSpPr>
          <p:spPr>
            <a:xfrm>
              <a:off x="-32594458" y="1303121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B968ED4B-06CF-7E84-14E8-5BD962B479BE}"/>
                </a:ext>
              </a:extLst>
            </p:cNvPr>
            <p:cNvSpPr/>
            <p:nvPr/>
          </p:nvSpPr>
          <p:spPr>
            <a:xfrm>
              <a:off x="-29658888" y="1426740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A87172BD-6D09-B6A4-1C57-E19B2A43D489}"/>
                </a:ext>
              </a:extLst>
            </p:cNvPr>
            <p:cNvSpPr/>
            <p:nvPr/>
          </p:nvSpPr>
          <p:spPr>
            <a:xfrm>
              <a:off x="-32356648" y="1619141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5AD173AE-59BC-C34A-9B76-F5EF97AB7FEA}"/>
                </a:ext>
              </a:extLst>
            </p:cNvPr>
            <p:cNvSpPr/>
            <p:nvPr/>
          </p:nvSpPr>
          <p:spPr>
            <a:xfrm>
              <a:off x="-32118596" y="1303097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6B4DA531-0F2F-1E12-BF9A-9A9A2F836DFB}"/>
                </a:ext>
              </a:extLst>
            </p:cNvPr>
            <p:cNvSpPr/>
            <p:nvPr/>
          </p:nvSpPr>
          <p:spPr>
            <a:xfrm>
              <a:off x="-31721601" y="1619141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1656BE50-49DD-B5CF-704C-1A0BD73EA37B}"/>
                </a:ext>
              </a:extLst>
            </p:cNvPr>
            <p:cNvSpPr/>
            <p:nvPr/>
          </p:nvSpPr>
          <p:spPr>
            <a:xfrm>
              <a:off x="-31880544" y="1261874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9D4F79F9-AD58-6833-9817-09C04C38E31B}"/>
                </a:ext>
              </a:extLst>
            </p:cNvPr>
            <p:cNvSpPr/>
            <p:nvPr/>
          </p:nvSpPr>
          <p:spPr>
            <a:xfrm>
              <a:off x="-28865704" y="1289361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BC053F14-1BF0-D7CB-2FB4-36FA92E8464F}"/>
                </a:ext>
              </a:extLst>
            </p:cNvPr>
            <p:cNvSpPr/>
            <p:nvPr/>
          </p:nvSpPr>
          <p:spPr>
            <a:xfrm>
              <a:off x="-29341889" y="1426740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1AF811BF-C87F-3EFD-F295-C1BD72ED0EE1}"/>
                </a:ext>
              </a:extLst>
            </p:cNvPr>
            <p:cNvSpPr/>
            <p:nvPr/>
          </p:nvSpPr>
          <p:spPr>
            <a:xfrm>
              <a:off x="-31325090" y="1303121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39AD7855-B70C-E1D5-7136-005039BFEB09}"/>
                </a:ext>
              </a:extLst>
            </p:cNvPr>
            <p:cNvSpPr/>
            <p:nvPr/>
          </p:nvSpPr>
          <p:spPr>
            <a:xfrm>
              <a:off x="-32118515" y="1660339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EAB3C41F-A50F-4424-0C60-A023B222C4B6}"/>
                </a:ext>
              </a:extLst>
            </p:cNvPr>
            <p:cNvSpPr/>
            <p:nvPr/>
          </p:nvSpPr>
          <p:spPr>
            <a:xfrm>
              <a:off x="-31483872" y="1577918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E53595B7-747E-23D9-AA1D-480F8B3A6983}"/>
                </a:ext>
              </a:extLst>
            </p:cNvPr>
            <p:cNvSpPr/>
            <p:nvPr/>
          </p:nvSpPr>
          <p:spPr>
            <a:xfrm>
              <a:off x="-28310009" y="1358063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4A31613A-83A7-E27A-D2D5-0B519DDD3F79}"/>
                </a:ext>
              </a:extLst>
            </p:cNvPr>
            <p:cNvSpPr/>
            <p:nvPr/>
          </p:nvSpPr>
          <p:spPr>
            <a:xfrm>
              <a:off x="-28865704" y="1426732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3104B75A-CC30-C5F4-EEC2-34495CC97FE2}"/>
                </a:ext>
              </a:extLst>
            </p:cNvPr>
            <p:cNvSpPr/>
            <p:nvPr/>
          </p:nvSpPr>
          <p:spPr>
            <a:xfrm>
              <a:off x="-28786354" y="1358046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0CDEC38E-3CB7-F952-BB2D-AFEA061EAAFB}"/>
                </a:ext>
              </a:extLst>
            </p:cNvPr>
            <p:cNvSpPr/>
            <p:nvPr/>
          </p:nvSpPr>
          <p:spPr>
            <a:xfrm>
              <a:off x="-30849147" y="1385525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0D56EB00-893D-5B12-944F-4A4BCBD5C40F}"/>
                </a:ext>
              </a:extLst>
            </p:cNvPr>
            <p:cNvSpPr/>
            <p:nvPr/>
          </p:nvSpPr>
          <p:spPr>
            <a:xfrm>
              <a:off x="-30690446" y="1385525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C43DB358-54EB-1AEA-F2D6-7C16CCFEE546}"/>
                </a:ext>
              </a:extLst>
            </p:cNvPr>
            <p:cNvSpPr/>
            <p:nvPr/>
          </p:nvSpPr>
          <p:spPr>
            <a:xfrm>
              <a:off x="-31325090" y="1550423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EEF5D97F-4169-6CA7-3680-B283F135EE49}"/>
                </a:ext>
              </a:extLst>
            </p:cNvPr>
            <p:cNvSpPr/>
            <p:nvPr/>
          </p:nvSpPr>
          <p:spPr>
            <a:xfrm>
              <a:off x="-30135072" y="1289361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9E9A30F4-44E3-C8B0-E209-309C9738791B}"/>
                </a:ext>
              </a:extLst>
            </p:cNvPr>
            <p:cNvSpPr/>
            <p:nvPr/>
          </p:nvSpPr>
          <p:spPr>
            <a:xfrm>
              <a:off x="-28944974" y="1358046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E068407F-44DA-4BC7-BD85-92FEB6C6BA03}"/>
                </a:ext>
              </a:extLst>
            </p:cNvPr>
            <p:cNvSpPr/>
            <p:nvPr/>
          </p:nvSpPr>
          <p:spPr>
            <a:xfrm>
              <a:off x="-29103595" y="1358063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67D9580B-8863-7CB1-E9BE-8469CDAA0E1B}"/>
                </a:ext>
              </a:extLst>
            </p:cNvPr>
            <p:cNvSpPr/>
            <p:nvPr/>
          </p:nvSpPr>
          <p:spPr>
            <a:xfrm>
              <a:off x="-30849228" y="1303097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C353FB6F-F743-C01D-C605-C40F45F5DB51}"/>
                </a:ext>
              </a:extLst>
            </p:cNvPr>
            <p:cNvSpPr/>
            <p:nvPr/>
          </p:nvSpPr>
          <p:spPr>
            <a:xfrm>
              <a:off x="-32277378" y="1577902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363BF18C-284E-41D8-1F81-E3397A65DFCF}"/>
                </a:ext>
              </a:extLst>
            </p:cNvPr>
            <p:cNvSpPr/>
            <p:nvPr/>
          </p:nvSpPr>
          <p:spPr>
            <a:xfrm>
              <a:off x="-30055722" y="1358046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F160C8FF-49D8-D01F-7599-1507F4481309}"/>
                </a:ext>
              </a:extLst>
            </p:cNvPr>
            <p:cNvSpPr/>
            <p:nvPr/>
          </p:nvSpPr>
          <p:spPr>
            <a:xfrm>
              <a:off x="-30849228" y="157791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A07D7E27-4C20-F9A1-A3C3-E839E8855414}"/>
                </a:ext>
              </a:extLst>
            </p:cNvPr>
            <p:cNvSpPr/>
            <p:nvPr/>
          </p:nvSpPr>
          <p:spPr>
            <a:xfrm>
              <a:off x="-30214343" y="1358046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15FA1865-E99D-5DA6-DC4B-E50B20A4E002}"/>
                </a:ext>
              </a:extLst>
            </p:cNvPr>
            <p:cNvSpPr/>
            <p:nvPr/>
          </p:nvSpPr>
          <p:spPr>
            <a:xfrm>
              <a:off x="-30135072" y="1426732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F8AB57F0-06B1-460C-80AF-3B81CE50AD09}"/>
                </a:ext>
              </a:extLst>
            </p:cNvPr>
            <p:cNvSpPr/>
            <p:nvPr/>
          </p:nvSpPr>
          <p:spPr>
            <a:xfrm>
              <a:off x="-30373044" y="1358063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82449CD1-0C82-E5BF-D5E5-98076C1CF868}"/>
                </a:ext>
              </a:extLst>
            </p:cNvPr>
            <p:cNvSpPr/>
            <p:nvPr/>
          </p:nvSpPr>
          <p:spPr>
            <a:xfrm>
              <a:off x="-30690366" y="1303105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45366598-1A28-CADD-E8B3-123ED370AADE}"/>
                </a:ext>
              </a:extLst>
            </p:cNvPr>
            <p:cNvSpPr/>
            <p:nvPr/>
          </p:nvSpPr>
          <p:spPr>
            <a:xfrm>
              <a:off x="-32753320" y="1440507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80F7C7F9-FA86-A4C6-9789-2EC5CD10809B}"/>
                </a:ext>
              </a:extLst>
            </p:cNvPr>
            <p:cNvSpPr/>
            <p:nvPr/>
          </p:nvSpPr>
          <p:spPr>
            <a:xfrm>
              <a:off x="-30214423" y="1303121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948E6105-AEA5-9937-DE41-71395AAC0D23}"/>
                </a:ext>
              </a:extLst>
            </p:cNvPr>
            <p:cNvSpPr/>
            <p:nvPr/>
          </p:nvSpPr>
          <p:spPr>
            <a:xfrm>
              <a:off x="-28310009" y="1385525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F402BC6E-C381-21AD-9E77-92D2B6434E3E}"/>
                </a:ext>
              </a:extLst>
            </p:cNvPr>
            <p:cNvSpPr/>
            <p:nvPr/>
          </p:nvSpPr>
          <p:spPr>
            <a:xfrm>
              <a:off x="-30690366" y="1577918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117AAD87-0EC7-105A-9735-B94850390520}"/>
                </a:ext>
              </a:extLst>
            </p:cNvPr>
            <p:cNvSpPr/>
            <p:nvPr/>
          </p:nvSpPr>
          <p:spPr>
            <a:xfrm>
              <a:off x="-31404440" y="1289361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150056A5-878C-832F-D542-ED85215D6C15}"/>
                </a:ext>
              </a:extLst>
            </p:cNvPr>
            <p:cNvSpPr/>
            <p:nvPr/>
          </p:nvSpPr>
          <p:spPr>
            <a:xfrm>
              <a:off x="-31166630" y="1358063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26E42A9C-9D07-C9CB-57FD-8CF3C4B9AFBB}"/>
                </a:ext>
              </a:extLst>
            </p:cNvPr>
            <p:cNvSpPr/>
            <p:nvPr/>
          </p:nvSpPr>
          <p:spPr>
            <a:xfrm>
              <a:off x="-31325090" y="1358046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567F86C8-B449-9FDA-0DE2-001BED8553F9}"/>
                </a:ext>
              </a:extLst>
            </p:cNvPr>
            <p:cNvSpPr/>
            <p:nvPr/>
          </p:nvSpPr>
          <p:spPr>
            <a:xfrm>
              <a:off x="-32673809" y="1399285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5F96A0DF-8B08-E815-E550-8F5C878F0AE7}"/>
                </a:ext>
              </a:extLst>
            </p:cNvPr>
            <p:cNvSpPr/>
            <p:nvPr/>
          </p:nvSpPr>
          <p:spPr>
            <a:xfrm>
              <a:off x="-31483711" y="1358046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EB18A5D9-DD79-E391-CC4F-BCCBECE23387}"/>
                </a:ext>
              </a:extLst>
            </p:cNvPr>
            <p:cNvSpPr/>
            <p:nvPr/>
          </p:nvSpPr>
          <p:spPr>
            <a:xfrm>
              <a:off x="-32356728" y="1399253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9CF34275-BEAF-A39A-FCB1-34EF139C384A}"/>
                </a:ext>
              </a:extLst>
            </p:cNvPr>
            <p:cNvSpPr/>
            <p:nvPr/>
          </p:nvSpPr>
          <p:spPr>
            <a:xfrm>
              <a:off x="-32435998" y="1358063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5C7A832F-FADF-CA48-8A7A-91FA7189176C}"/>
                </a:ext>
              </a:extLst>
            </p:cNvPr>
            <p:cNvSpPr/>
            <p:nvPr/>
          </p:nvSpPr>
          <p:spPr>
            <a:xfrm>
              <a:off x="-30849147" y="1660339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5AF10BA8-1F4B-47EC-A187-8A3E34BC3060}"/>
                </a:ext>
              </a:extLst>
            </p:cNvPr>
            <p:cNvSpPr/>
            <p:nvPr/>
          </p:nvSpPr>
          <p:spPr>
            <a:xfrm>
              <a:off x="-32594538" y="1358046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8669A3D0-699D-A6E3-DFAA-6AF474650973}"/>
                </a:ext>
              </a:extLst>
            </p:cNvPr>
            <p:cNvSpPr/>
            <p:nvPr/>
          </p:nvSpPr>
          <p:spPr>
            <a:xfrm>
              <a:off x="-32753079" y="1358046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09855222-CB1F-8359-F910-1C5C3E1918A6}"/>
                </a:ext>
              </a:extLst>
            </p:cNvPr>
            <p:cNvSpPr/>
            <p:nvPr/>
          </p:nvSpPr>
          <p:spPr>
            <a:xfrm>
              <a:off x="-33546746" y="1577902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38F1E5E5-1DB9-6873-2759-D4C07527A387}"/>
                </a:ext>
              </a:extLst>
            </p:cNvPr>
            <p:cNvSpPr/>
            <p:nvPr/>
          </p:nvSpPr>
          <p:spPr>
            <a:xfrm>
              <a:off x="-31404440" y="1399285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5C38CBA2-72D0-17B2-6EEF-506ABA133044}"/>
                </a:ext>
              </a:extLst>
            </p:cNvPr>
            <p:cNvSpPr/>
            <p:nvPr/>
          </p:nvSpPr>
          <p:spPr>
            <a:xfrm>
              <a:off x="-33229504" y="1605413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FED0F555-807C-C6DB-570B-826C27C1648E}"/>
                </a:ext>
              </a:extLst>
            </p:cNvPr>
            <p:cNvSpPr/>
            <p:nvPr/>
          </p:nvSpPr>
          <p:spPr>
            <a:xfrm>
              <a:off x="-33229504" y="1358063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66668CBB-EA4E-5C04-A32D-89D41DF079E0}"/>
                </a:ext>
              </a:extLst>
            </p:cNvPr>
            <p:cNvSpPr/>
            <p:nvPr/>
          </p:nvSpPr>
          <p:spPr>
            <a:xfrm>
              <a:off x="-31087280" y="1619141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E66D013D-E5B7-4069-3FD3-7E21D2C71756}"/>
                </a:ext>
              </a:extLst>
            </p:cNvPr>
            <p:cNvSpPr/>
            <p:nvPr/>
          </p:nvSpPr>
          <p:spPr>
            <a:xfrm>
              <a:off x="-32594619" y="1275618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87A02D7A-BE4C-9D33-D79E-A70550A6A93D}"/>
                </a:ext>
              </a:extLst>
            </p:cNvPr>
            <p:cNvSpPr/>
            <p:nvPr/>
          </p:nvSpPr>
          <p:spPr>
            <a:xfrm>
              <a:off x="-27913417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DBD9C382-F0B9-2124-64F1-7E33B2D6F1D4}"/>
                </a:ext>
              </a:extLst>
            </p:cNvPr>
            <p:cNvSpPr/>
            <p:nvPr/>
          </p:nvSpPr>
          <p:spPr>
            <a:xfrm>
              <a:off x="-29658969" y="1536696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F4280E5B-74B9-CBA9-049B-8D1EDD167A13}"/>
                </a:ext>
              </a:extLst>
            </p:cNvPr>
            <p:cNvSpPr/>
            <p:nvPr/>
          </p:nvSpPr>
          <p:spPr>
            <a:xfrm>
              <a:off x="-28072037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233C6D7E-BD69-A847-580C-C70B840988A5}"/>
                </a:ext>
              </a:extLst>
            </p:cNvPr>
            <p:cNvSpPr/>
            <p:nvPr/>
          </p:nvSpPr>
          <p:spPr>
            <a:xfrm>
              <a:off x="-30135072" y="1399285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B6A24CE7-5FBD-C279-45C9-13928C769E0C}"/>
                </a:ext>
              </a:extLst>
            </p:cNvPr>
            <p:cNvSpPr/>
            <p:nvPr/>
          </p:nvSpPr>
          <p:spPr>
            <a:xfrm>
              <a:off x="-29341728" y="1591654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7FEF3F08-0B43-C23C-ABDE-2714E6796645}"/>
                </a:ext>
              </a:extLst>
            </p:cNvPr>
            <p:cNvSpPr/>
            <p:nvPr/>
          </p:nvSpPr>
          <p:spPr>
            <a:xfrm>
              <a:off x="-31404440" y="1701545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CD765720-F330-E6B0-BD05-2AF1F066CE95}"/>
                </a:ext>
              </a:extLst>
            </p:cNvPr>
            <p:cNvSpPr/>
            <p:nvPr/>
          </p:nvSpPr>
          <p:spPr>
            <a:xfrm>
              <a:off x="-28548544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25570318-0A9B-8822-A6E2-E1DA0406BA7D}"/>
                </a:ext>
              </a:extLst>
            </p:cNvPr>
            <p:cNvSpPr/>
            <p:nvPr/>
          </p:nvSpPr>
          <p:spPr>
            <a:xfrm>
              <a:off x="-30690446" y="1660339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A29A7555-5577-B4E8-D15D-BC8DCB4BB8C5}"/>
                </a:ext>
              </a:extLst>
            </p:cNvPr>
            <p:cNvSpPr/>
            <p:nvPr/>
          </p:nvSpPr>
          <p:spPr>
            <a:xfrm>
              <a:off x="-31325009" y="1687818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47A257A9-EEDD-BAC9-2311-E17BA03DBFC3}"/>
                </a:ext>
              </a:extLst>
            </p:cNvPr>
            <p:cNvSpPr/>
            <p:nvPr/>
          </p:nvSpPr>
          <p:spPr>
            <a:xfrm>
              <a:off x="-29182785" y="1399253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3B4D287E-C3D7-2BC5-3CE1-7D6F172271DA}"/>
                </a:ext>
              </a:extLst>
            </p:cNvPr>
            <p:cNvSpPr/>
            <p:nvPr/>
          </p:nvSpPr>
          <p:spPr>
            <a:xfrm>
              <a:off x="-31483872" y="1715321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E46D2BF5-F847-1A60-4C8C-7E3E4D77DE1B}"/>
                </a:ext>
              </a:extLst>
            </p:cNvPr>
            <p:cNvSpPr/>
            <p:nvPr/>
          </p:nvSpPr>
          <p:spPr>
            <a:xfrm>
              <a:off x="-28865704" y="1399285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4507EEC9-95BF-45DF-A182-19669DF835D2}"/>
                </a:ext>
              </a:extLst>
            </p:cNvPr>
            <p:cNvSpPr/>
            <p:nvPr/>
          </p:nvSpPr>
          <p:spPr>
            <a:xfrm>
              <a:off x="-32673809" y="1289361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866AE6B3-3789-6D3E-86A1-0D15A1B123F2}"/>
                </a:ext>
              </a:extLst>
            </p:cNvPr>
            <p:cNvSpPr/>
            <p:nvPr/>
          </p:nvSpPr>
          <p:spPr>
            <a:xfrm>
              <a:off x="-29182785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BB8A724F-D35C-8E28-FF6A-0D8D37BF7213}"/>
                </a:ext>
              </a:extLst>
            </p:cNvPr>
            <p:cNvSpPr/>
            <p:nvPr/>
          </p:nvSpPr>
          <p:spPr>
            <a:xfrm>
              <a:off x="-29420998" y="1303105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88B92B18-4243-9E49-8674-6DA2F487D83B}"/>
                </a:ext>
              </a:extLst>
            </p:cNvPr>
            <p:cNvSpPr/>
            <p:nvPr/>
          </p:nvSpPr>
          <p:spPr>
            <a:xfrm>
              <a:off x="-29817912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8AC0F40E-C0DC-1286-F9E3-E95DBB15C8D1}"/>
                </a:ext>
              </a:extLst>
            </p:cNvPr>
            <p:cNvSpPr/>
            <p:nvPr/>
          </p:nvSpPr>
          <p:spPr>
            <a:xfrm>
              <a:off x="-30611257" y="1426740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1DEA64B0-C1E4-B0A7-57E2-4EE171B960F5}"/>
                </a:ext>
              </a:extLst>
            </p:cNvPr>
            <p:cNvSpPr/>
            <p:nvPr/>
          </p:nvSpPr>
          <p:spPr>
            <a:xfrm>
              <a:off x="-30452153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F76DC2F2-3423-34A4-3351-B3D8C4307B6B}"/>
                </a:ext>
              </a:extLst>
            </p:cNvPr>
            <p:cNvSpPr/>
            <p:nvPr/>
          </p:nvSpPr>
          <p:spPr>
            <a:xfrm>
              <a:off x="-30611096" y="1591654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307D7D06-6654-5657-58E9-B8BE66916746}"/>
                </a:ext>
              </a:extLst>
            </p:cNvPr>
            <p:cNvSpPr/>
            <p:nvPr/>
          </p:nvSpPr>
          <p:spPr>
            <a:xfrm>
              <a:off x="-29262135" y="1303089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AEFA411F-40B4-96EF-BD39-7D6DCB264C38}"/>
                </a:ext>
              </a:extLst>
            </p:cNvPr>
            <p:cNvSpPr/>
            <p:nvPr/>
          </p:nvSpPr>
          <p:spPr>
            <a:xfrm>
              <a:off x="-28945055" y="1303121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20084E97-8810-F842-A00C-E3A5C543DBCB}"/>
                </a:ext>
              </a:extLst>
            </p:cNvPr>
            <p:cNvSpPr/>
            <p:nvPr/>
          </p:nvSpPr>
          <p:spPr>
            <a:xfrm>
              <a:off x="-30928417" y="1591654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E3DB73E3-A40B-12C9-11C8-6141AF9E40E6}"/>
                </a:ext>
              </a:extLst>
            </p:cNvPr>
            <p:cNvSpPr/>
            <p:nvPr/>
          </p:nvSpPr>
          <p:spPr>
            <a:xfrm>
              <a:off x="-31087280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E9441A70-FAD7-F848-5372-149B392F7831}"/>
                </a:ext>
              </a:extLst>
            </p:cNvPr>
            <p:cNvSpPr/>
            <p:nvPr/>
          </p:nvSpPr>
          <p:spPr>
            <a:xfrm>
              <a:off x="-30452153" y="1619141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9138730F-724E-B606-2175-F400F46F6569}"/>
                </a:ext>
              </a:extLst>
            </p:cNvPr>
            <p:cNvSpPr/>
            <p:nvPr/>
          </p:nvSpPr>
          <p:spPr>
            <a:xfrm>
              <a:off x="-30928256" y="1426740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AD6A8958-E1DE-DB28-E37F-5B6D6B5FB7F4}"/>
                </a:ext>
              </a:extLst>
            </p:cNvPr>
            <p:cNvSpPr/>
            <p:nvPr/>
          </p:nvSpPr>
          <p:spPr>
            <a:xfrm>
              <a:off x="-31721601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73599FFA-45A8-77BC-458C-41F421523AE1}"/>
                </a:ext>
              </a:extLst>
            </p:cNvPr>
            <p:cNvSpPr/>
            <p:nvPr/>
          </p:nvSpPr>
          <p:spPr>
            <a:xfrm>
              <a:off x="-32356648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DC4D8C29-2F54-7E7B-E45B-DC334D19BBEE}"/>
                </a:ext>
              </a:extLst>
            </p:cNvPr>
            <p:cNvSpPr/>
            <p:nvPr/>
          </p:nvSpPr>
          <p:spPr>
            <a:xfrm>
              <a:off x="-31484033" y="1413004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5BE70021-59CF-BB96-953C-39D2BC28FFE8}"/>
                </a:ext>
              </a:extLst>
            </p:cNvPr>
            <p:cNvSpPr/>
            <p:nvPr/>
          </p:nvSpPr>
          <p:spPr>
            <a:xfrm>
              <a:off x="-28944813" y="1275618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31C50EE9-D62C-2C4A-DEDB-3AEB9E36250D}"/>
                </a:ext>
              </a:extLst>
            </p:cNvPr>
            <p:cNvSpPr/>
            <p:nvPr/>
          </p:nvSpPr>
          <p:spPr>
            <a:xfrm>
              <a:off x="-29817831" y="1564158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514F84C8-A911-A4B4-F714-5250E6564609}"/>
                </a:ext>
              </a:extLst>
            </p:cNvPr>
            <p:cNvSpPr/>
            <p:nvPr/>
          </p:nvSpPr>
          <p:spPr>
            <a:xfrm>
              <a:off x="-33467234" y="1536688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9723EF7F-177F-2F0B-0110-1E0C5EE1791E}"/>
                </a:ext>
              </a:extLst>
            </p:cNvPr>
            <p:cNvSpPr/>
            <p:nvPr/>
          </p:nvSpPr>
          <p:spPr>
            <a:xfrm>
              <a:off x="-31325090" y="1275626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135425A4-F210-2747-0794-CAF62A5197CD}"/>
                </a:ext>
              </a:extLst>
            </p:cNvPr>
            <p:cNvSpPr/>
            <p:nvPr/>
          </p:nvSpPr>
          <p:spPr>
            <a:xfrm>
              <a:off x="-32197785" y="1591654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111DB22A-8722-C9EA-A1D7-601B5D8E8539}"/>
                </a:ext>
              </a:extLst>
            </p:cNvPr>
            <p:cNvSpPr/>
            <p:nvPr/>
          </p:nvSpPr>
          <p:spPr>
            <a:xfrm>
              <a:off x="-30135072" y="1564183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5D4096B6-1EA8-A895-4A58-668632ADAA49}"/>
                </a:ext>
              </a:extLst>
            </p:cNvPr>
            <p:cNvSpPr/>
            <p:nvPr/>
          </p:nvSpPr>
          <p:spPr>
            <a:xfrm>
              <a:off x="-32990969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7A44F182-2DED-DC5C-B785-4F62C71722AD}"/>
                </a:ext>
              </a:extLst>
            </p:cNvPr>
            <p:cNvSpPr/>
            <p:nvPr/>
          </p:nvSpPr>
          <p:spPr>
            <a:xfrm>
              <a:off x="-28310009" y="1330592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91BE82EE-E8BD-507A-AE40-B533EC81CA51}"/>
                </a:ext>
              </a:extLst>
            </p:cNvPr>
            <p:cNvSpPr/>
            <p:nvPr/>
          </p:nvSpPr>
          <p:spPr>
            <a:xfrm>
              <a:off x="-30055400" y="1413004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0C09AAEE-07E4-BCF3-71B9-9CA6A9C9108D}"/>
                </a:ext>
              </a:extLst>
            </p:cNvPr>
            <p:cNvSpPr/>
            <p:nvPr/>
          </p:nvSpPr>
          <p:spPr>
            <a:xfrm>
              <a:off x="-31404440" y="1674106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2B559920-ED78-B9C3-7C6F-063A934F6A3B}"/>
                </a:ext>
              </a:extLst>
            </p:cNvPr>
            <p:cNvSpPr/>
            <p:nvPr/>
          </p:nvSpPr>
          <p:spPr>
            <a:xfrm>
              <a:off x="-30214504" y="1550415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873A6B7D-3786-D5E0-F14C-38B3D3487F1F}"/>
                </a:ext>
              </a:extLst>
            </p:cNvPr>
            <p:cNvSpPr/>
            <p:nvPr/>
          </p:nvSpPr>
          <p:spPr>
            <a:xfrm>
              <a:off x="-28786193" y="1440507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A47BDA7F-A97E-C4BB-D99B-0B54A7281093}"/>
                </a:ext>
              </a:extLst>
            </p:cNvPr>
            <p:cNvSpPr/>
            <p:nvPr/>
          </p:nvSpPr>
          <p:spPr>
            <a:xfrm>
              <a:off x="-31404440" y="1564183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B73F58D5-9154-3F72-4EB7-6F662F8E0325}"/>
                </a:ext>
              </a:extLst>
            </p:cNvPr>
            <p:cNvSpPr/>
            <p:nvPr/>
          </p:nvSpPr>
          <p:spPr>
            <a:xfrm>
              <a:off x="-31721843" y="1564158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47C6401C-EF66-90A1-127C-9F5D701B6EC7}"/>
                </a:ext>
              </a:extLst>
            </p:cNvPr>
            <p:cNvSpPr/>
            <p:nvPr/>
          </p:nvSpPr>
          <p:spPr>
            <a:xfrm>
              <a:off x="-32753079" y="1632868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30A10D3C-D72B-47BF-D505-BB20C4999F7F}"/>
                </a:ext>
              </a:extLst>
            </p:cNvPr>
            <p:cNvSpPr/>
            <p:nvPr/>
          </p:nvSpPr>
          <p:spPr>
            <a:xfrm>
              <a:off x="-30928417" y="1316832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5B22CFB0-65DC-217D-5D32-4CBE8A653B34}"/>
                </a:ext>
              </a:extLst>
            </p:cNvPr>
            <p:cNvSpPr/>
            <p:nvPr/>
          </p:nvSpPr>
          <p:spPr>
            <a:xfrm>
              <a:off x="-31325090" y="1632868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71BA2E3A-A679-9AF6-0EA2-660B521117CE}"/>
                </a:ext>
              </a:extLst>
            </p:cNvPr>
            <p:cNvSpPr/>
            <p:nvPr/>
          </p:nvSpPr>
          <p:spPr>
            <a:xfrm>
              <a:off x="-33467153" y="1591654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195AFF6C-1D5F-8AFF-6DDA-09E5329C4BB6}"/>
                </a:ext>
              </a:extLst>
            </p:cNvPr>
            <p:cNvSpPr/>
            <p:nvPr/>
          </p:nvSpPr>
          <p:spPr>
            <a:xfrm>
              <a:off x="-30611096" y="1316840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C93AD256-D3AE-699F-6166-0FB11A4D930E}"/>
                </a:ext>
              </a:extLst>
            </p:cNvPr>
            <p:cNvSpPr/>
            <p:nvPr/>
          </p:nvSpPr>
          <p:spPr>
            <a:xfrm>
              <a:off x="-31404440" y="1426732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3B721DC3-0223-1C1B-673A-E439490B096E}"/>
                </a:ext>
              </a:extLst>
            </p:cNvPr>
            <p:cNvSpPr/>
            <p:nvPr/>
          </p:nvSpPr>
          <p:spPr>
            <a:xfrm>
              <a:off x="-32673809" y="1564183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A0435751-F6A0-8D8C-25A7-98D8A959DF1C}"/>
                </a:ext>
              </a:extLst>
            </p:cNvPr>
            <p:cNvSpPr/>
            <p:nvPr/>
          </p:nvSpPr>
          <p:spPr>
            <a:xfrm>
              <a:off x="-32594538" y="1632868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599ADB57-6D83-5ADB-6A3E-1656CFCB6FA7}"/>
                </a:ext>
              </a:extLst>
            </p:cNvPr>
            <p:cNvSpPr/>
            <p:nvPr/>
          </p:nvSpPr>
          <p:spPr>
            <a:xfrm>
              <a:off x="-29262135" y="1577902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2A1F0D36-B8D4-8930-B5AF-A2760F44F401}"/>
                </a:ext>
              </a:extLst>
            </p:cNvPr>
            <p:cNvSpPr/>
            <p:nvPr/>
          </p:nvSpPr>
          <p:spPr>
            <a:xfrm>
              <a:off x="-30055641" y="1577918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7DC625D0-9715-2287-B04A-DACFAFF3D4AC}"/>
                </a:ext>
              </a:extLst>
            </p:cNvPr>
            <p:cNvSpPr/>
            <p:nvPr/>
          </p:nvSpPr>
          <p:spPr>
            <a:xfrm>
              <a:off x="-32673809" y="1426732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5397BB40-7C7F-6BF5-5DDD-41914F4CC12E}"/>
                </a:ext>
              </a:extLst>
            </p:cNvPr>
            <p:cNvSpPr/>
            <p:nvPr/>
          </p:nvSpPr>
          <p:spPr>
            <a:xfrm>
              <a:off x="-31483711" y="1632868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79BF0DEF-51AB-D476-B370-251673E6057D}"/>
                </a:ext>
              </a:extLst>
            </p:cNvPr>
            <p:cNvSpPr/>
            <p:nvPr/>
          </p:nvSpPr>
          <p:spPr>
            <a:xfrm>
              <a:off x="-31880625" y="1426740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85D64C68-41D1-5DE2-F83C-5818501459B2}"/>
                </a:ext>
              </a:extLst>
            </p:cNvPr>
            <p:cNvSpPr/>
            <p:nvPr/>
          </p:nvSpPr>
          <p:spPr>
            <a:xfrm>
              <a:off x="-33229504" y="1330592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E4269FD3-83B0-10A0-E45B-A2620A54E3B1}"/>
                </a:ext>
              </a:extLst>
            </p:cNvPr>
            <p:cNvSpPr/>
            <p:nvPr/>
          </p:nvSpPr>
          <p:spPr>
            <a:xfrm>
              <a:off x="-31880544" y="1536696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6D71D87D-9C6F-C349-7563-821093741D03}"/>
                </a:ext>
              </a:extLst>
            </p:cNvPr>
            <p:cNvSpPr/>
            <p:nvPr/>
          </p:nvSpPr>
          <p:spPr>
            <a:xfrm>
              <a:off x="-32356487" y="1426764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B95A7A3F-FCD4-200F-CDF9-3266952356BF}"/>
                </a:ext>
              </a:extLst>
            </p:cNvPr>
            <p:cNvSpPr/>
            <p:nvPr/>
          </p:nvSpPr>
          <p:spPr>
            <a:xfrm>
              <a:off x="-29420998" y="1577918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462F3926-80B2-5692-8391-3FD1FEDAC2E5}"/>
                </a:ext>
              </a:extLst>
            </p:cNvPr>
            <p:cNvSpPr/>
            <p:nvPr/>
          </p:nvSpPr>
          <p:spPr>
            <a:xfrm>
              <a:off x="-33149993" y="1426756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5033FDC7-E5A3-FCFE-F24B-C8F0A1F2641B}"/>
                </a:ext>
              </a:extLst>
            </p:cNvPr>
            <p:cNvSpPr/>
            <p:nvPr/>
          </p:nvSpPr>
          <p:spPr>
            <a:xfrm>
              <a:off x="-28310170" y="1413028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D233CE9B-68E2-EAA8-D726-F349D28B4288}"/>
                </a:ext>
              </a:extLst>
            </p:cNvPr>
            <p:cNvSpPr/>
            <p:nvPr/>
          </p:nvSpPr>
          <p:spPr>
            <a:xfrm>
              <a:off x="-29579538" y="1413028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8339FECE-F3E0-547A-84C0-C1682950E6AF}"/>
                </a:ext>
              </a:extLst>
            </p:cNvPr>
            <p:cNvSpPr/>
            <p:nvPr/>
          </p:nvSpPr>
          <p:spPr>
            <a:xfrm>
              <a:off x="-31087119" y="1426764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0D8D7E82-805F-3137-929C-BFC8A7C49C16}"/>
                </a:ext>
              </a:extLst>
            </p:cNvPr>
            <p:cNvSpPr/>
            <p:nvPr/>
          </p:nvSpPr>
          <p:spPr>
            <a:xfrm>
              <a:off x="-31959895" y="1413028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C840DFD2-EA61-FB50-2CE3-D6BCC0FE41EB}"/>
                </a:ext>
              </a:extLst>
            </p:cNvPr>
            <p:cNvSpPr/>
            <p:nvPr/>
          </p:nvSpPr>
          <p:spPr>
            <a:xfrm>
              <a:off x="-30769716" y="1426804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0084BD21-55C8-0FAF-B6D8-788578EEFBDC}"/>
                </a:ext>
              </a:extLst>
            </p:cNvPr>
            <p:cNvSpPr/>
            <p:nvPr/>
          </p:nvSpPr>
          <p:spPr>
            <a:xfrm>
              <a:off x="-33229263" y="1413028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5B32E435-3067-DD8C-74C1-E9F8F23554A6}"/>
                </a:ext>
              </a:extLst>
            </p:cNvPr>
            <p:cNvSpPr/>
            <p:nvPr/>
          </p:nvSpPr>
          <p:spPr>
            <a:xfrm>
              <a:off x="-30452394" y="1426764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136DCC24-687B-754F-7A3F-290D99722BC6}"/>
                </a:ext>
              </a:extLst>
            </p:cNvPr>
            <p:cNvSpPr/>
            <p:nvPr/>
          </p:nvSpPr>
          <p:spPr>
            <a:xfrm>
              <a:off x="-32118435" y="1605389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6254B667-B0B7-63D2-DCB4-6BE4179CD58F}"/>
                </a:ext>
              </a:extLst>
            </p:cNvPr>
            <p:cNvSpPr/>
            <p:nvPr/>
          </p:nvSpPr>
          <p:spPr>
            <a:xfrm>
              <a:off x="-31642251" y="1605373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5CDEF628-4F25-749E-D315-9C69185CA1C5}"/>
                </a:ext>
              </a:extLst>
            </p:cNvPr>
            <p:cNvSpPr/>
            <p:nvPr/>
          </p:nvSpPr>
          <p:spPr>
            <a:xfrm>
              <a:off x="-29420917" y="1385541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835844FA-9860-85B6-5127-C637E5DF82D1}"/>
                </a:ext>
              </a:extLst>
            </p:cNvPr>
            <p:cNvSpPr/>
            <p:nvPr/>
          </p:nvSpPr>
          <p:spPr>
            <a:xfrm>
              <a:off x="-32118596" y="1385541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18B0AFC8-A65A-B494-77B2-C197731E39C0}"/>
                </a:ext>
              </a:extLst>
            </p:cNvPr>
            <p:cNvSpPr/>
            <p:nvPr/>
          </p:nvSpPr>
          <p:spPr>
            <a:xfrm>
              <a:off x="-29421078" y="1605389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Forme libre 408">
              <a:extLst>
                <a:ext uri="{FF2B5EF4-FFF2-40B4-BE49-F238E27FC236}">
                  <a16:creationId xmlns:a16="http://schemas.microsoft.com/office/drawing/2014/main" id="{374938DD-7CC4-244D-FCB7-A7B1A3D128A4}"/>
                </a:ext>
              </a:extLst>
            </p:cNvPr>
            <p:cNvSpPr/>
            <p:nvPr/>
          </p:nvSpPr>
          <p:spPr>
            <a:xfrm>
              <a:off x="-32515446" y="16190247"/>
              <a:ext cx="79657" cy="80925"/>
            </a:xfrm>
            <a:custGeom>
              <a:avLst/>
              <a:gdLst>
                <a:gd name="csX0" fmla="*/ 10088 w 79657"/>
                <a:gd name="csY0" fmla="*/ 13328 h 80925"/>
                <a:gd name="csX1" fmla="*/ 69940 w 79657"/>
                <a:gd name="csY1" fmla="*/ 67464 h 80925"/>
                <a:gd name="csX2" fmla="*/ 10088 w 79657"/>
                <a:gd name="csY2" fmla="*/ 13328 h 80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9657" h="80925">
                  <a:moveTo>
                    <a:pt x="10088" y="13328"/>
                  </a:moveTo>
                  <a:cubicBezTo>
                    <a:pt x="41104" y="-23811"/>
                    <a:pt x="103698" y="23960"/>
                    <a:pt x="69940" y="67464"/>
                  </a:cubicBezTo>
                  <a:cubicBezTo>
                    <a:pt x="40537" y="105407"/>
                    <a:pt x="-25039" y="55380"/>
                    <a:pt x="10088" y="13328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Forme libre 409">
              <a:extLst>
                <a:ext uri="{FF2B5EF4-FFF2-40B4-BE49-F238E27FC236}">
                  <a16:creationId xmlns:a16="http://schemas.microsoft.com/office/drawing/2014/main" id="{EE40FAB6-0D41-3903-4E34-1C322B145F9C}"/>
                </a:ext>
              </a:extLst>
            </p:cNvPr>
            <p:cNvSpPr/>
            <p:nvPr/>
          </p:nvSpPr>
          <p:spPr>
            <a:xfrm>
              <a:off x="-31563520" y="16190247"/>
              <a:ext cx="79671" cy="80891"/>
            </a:xfrm>
            <a:custGeom>
              <a:avLst/>
              <a:gdLst>
                <a:gd name="csX0" fmla="*/ 69578 w 79671"/>
                <a:gd name="csY0" fmla="*/ 13328 h 80891"/>
                <a:gd name="csX1" fmla="*/ 9725 w 79671"/>
                <a:gd name="csY1" fmla="*/ 67464 h 80891"/>
                <a:gd name="csX2" fmla="*/ 69578 w 79671"/>
                <a:gd name="csY2" fmla="*/ 13328 h 808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9671" h="80891">
                  <a:moveTo>
                    <a:pt x="69578" y="13328"/>
                  </a:moveTo>
                  <a:cubicBezTo>
                    <a:pt x="104700" y="55380"/>
                    <a:pt x="39207" y="105326"/>
                    <a:pt x="9725" y="67464"/>
                  </a:cubicBezTo>
                  <a:cubicBezTo>
                    <a:pt x="-24033" y="23960"/>
                    <a:pt x="38483" y="-23811"/>
                    <a:pt x="69578" y="13328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8888FB46-3F6A-AC07-E249-C4AF3A3C9C83}"/>
                </a:ext>
              </a:extLst>
            </p:cNvPr>
            <p:cNvSpPr/>
            <p:nvPr/>
          </p:nvSpPr>
          <p:spPr>
            <a:xfrm>
              <a:off x="-29183026" y="1426764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Forme libre 411">
              <a:extLst>
                <a:ext uri="{FF2B5EF4-FFF2-40B4-BE49-F238E27FC236}">
                  <a16:creationId xmlns:a16="http://schemas.microsoft.com/office/drawing/2014/main" id="{BDCE7437-9792-CA8B-1968-041EE7615961}"/>
                </a:ext>
              </a:extLst>
            </p:cNvPr>
            <p:cNvSpPr/>
            <p:nvPr/>
          </p:nvSpPr>
          <p:spPr>
            <a:xfrm>
              <a:off x="-31246078" y="16190247"/>
              <a:ext cx="79657" cy="80925"/>
            </a:xfrm>
            <a:custGeom>
              <a:avLst/>
              <a:gdLst>
                <a:gd name="csX0" fmla="*/ 10086 w 79657"/>
                <a:gd name="csY0" fmla="*/ 13328 h 80925"/>
                <a:gd name="csX1" fmla="*/ 69942 w 79657"/>
                <a:gd name="csY1" fmla="*/ 67464 h 80925"/>
                <a:gd name="csX2" fmla="*/ 10086 w 79657"/>
                <a:gd name="csY2" fmla="*/ 13328 h 80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9657" h="80925">
                  <a:moveTo>
                    <a:pt x="10086" y="13328"/>
                  </a:moveTo>
                  <a:cubicBezTo>
                    <a:pt x="41102" y="-23811"/>
                    <a:pt x="103696" y="23960"/>
                    <a:pt x="69942" y="67464"/>
                  </a:cubicBezTo>
                  <a:cubicBezTo>
                    <a:pt x="40539" y="105407"/>
                    <a:pt x="-25037" y="55380"/>
                    <a:pt x="10086" y="13328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85D1F87A-261A-6665-6FDF-EA564E7F005C}"/>
                </a:ext>
              </a:extLst>
            </p:cNvPr>
            <p:cNvSpPr/>
            <p:nvPr/>
          </p:nvSpPr>
          <p:spPr>
            <a:xfrm>
              <a:off x="-28627733" y="1358063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14377014-9C02-2478-F1E9-88859537B73C}"/>
                </a:ext>
              </a:extLst>
            </p:cNvPr>
            <p:cNvSpPr/>
            <p:nvPr/>
          </p:nvSpPr>
          <p:spPr>
            <a:xfrm>
              <a:off x="-29421239" y="1358054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E11FCC24-555B-99E7-2E08-BD03D958D36E}"/>
                </a:ext>
              </a:extLst>
            </p:cNvPr>
            <p:cNvSpPr/>
            <p:nvPr/>
          </p:nvSpPr>
          <p:spPr>
            <a:xfrm>
              <a:off x="-29579377" y="1358071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8ECA6297-5360-7A02-326A-4E2AA4A9ECCD}"/>
                </a:ext>
              </a:extLst>
            </p:cNvPr>
            <p:cNvSpPr/>
            <p:nvPr/>
          </p:nvSpPr>
          <p:spPr>
            <a:xfrm>
              <a:off x="-28389359" y="1426756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8DC24847-A9DD-E190-FDDE-F9EE3DC0AC8F}"/>
                </a:ext>
              </a:extLst>
            </p:cNvPr>
            <p:cNvSpPr/>
            <p:nvPr/>
          </p:nvSpPr>
          <p:spPr>
            <a:xfrm>
              <a:off x="-32118515" y="1577918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9FA24A4A-EA6B-2F97-C8FE-F3216C346A0C}"/>
                </a:ext>
              </a:extLst>
            </p:cNvPr>
            <p:cNvSpPr/>
            <p:nvPr/>
          </p:nvSpPr>
          <p:spPr>
            <a:xfrm>
              <a:off x="-33070642" y="1440499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21B4C2B4-9312-BACA-50B6-B7CBB97FE3CA}"/>
                </a:ext>
              </a:extLst>
            </p:cNvPr>
            <p:cNvSpPr/>
            <p:nvPr/>
          </p:nvSpPr>
          <p:spPr>
            <a:xfrm>
              <a:off x="-29897101" y="1358063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3CC9F814-2141-A521-0298-4F7F86FAC04E}"/>
                </a:ext>
              </a:extLst>
            </p:cNvPr>
            <p:cNvSpPr/>
            <p:nvPr/>
          </p:nvSpPr>
          <p:spPr>
            <a:xfrm>
              <a:off x="-30690607" y="1358054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7CA74575-9464-F13E-A3EB-EF9BE8F5554B}"/>
                </a:ext>
              </a:extLst>
            </p:cNvPr>
            <p:cNvSpPr/>
            <p:nvPr/>
          </p:nvSpPr>
          <p:spPr>
            <a:xfrm>
              <a:off x="-30848825" y="1358071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3BE3C661-5F62-DF5C-9218-7050339EF025}"/>
                </a:ext>
              </a:extLst>
            </p:cNvPr>
            <p:cNvSpPr/>
            <p:nvPr/>
          </p:nvSpPr>
          <p:spPr>
            <a:xfrm>
              <a:off x="-32277217" y="1440491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008B8C7C-F92C-D6CA-0078-E89982D3A6AB}"/>
                </a:ext>
              </a:extLst>
            </p:cNvPr>
            <p:cNvSpPr/>
            <p:nvPr/>
          </p:nvSpPr>
          <p:spPr>
            <a:xfrm>
              <a:off x="-31642412" y="1358063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8BF2B188-FD2A-08BB-BE78-5A23C9ED089E}"/>
                </a:ext>
              </a:extLst>
            </p:cNvPr>
            <p:cNvSpPr/>
            <p:nvPr/>
          </p:nvSpPr>
          <p:spPr>
            <a:xfrm>
              <a:off x="-31959975" y="1358054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9A7DCDC2-82EF-247A-D14F-8BB0E2415AEE}"/>
                </a:ext>
              </a:extLst>
            </p:cNvPr>
            <p:cNvSpPr/>
            <p:nvPr/>
          </p:nvSpPr>
          <p:spPr>
            <a:xfrm>
              <a:off x="-31800871" y="1440491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1C55A44B-942A-04D4-0EEF-F6AEF2828BBA}"/>
                </a:ext>
              </a:extLst>
            </p:cNvPr>
            <p:cNvSpPr/>
            <p:nvPr/>
          </p:nvSpPr>
          <p:spPr>
            <a:xfrm>
              <a:off x="-32118193" y="1358071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EE10CA91-F9BA-A7A6-2905-858D4B3FB0CD}"/>
                </a:ext>
              </a:extLst>
            </p:cNvPr>
            <p:cNvSpPr/>
            <p:nvPr/>
          </p:nvSpPr>
          <p:spPr>
            <a:xfrm>
              <a:off x="-31483872" y="1440507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A337A3C5-8ABF-CED4-2E7F-0E2C95ABBC55}"/>
                </a:ext>
              </a:extLst>
            </p:cNvPr>
            <p:cNvSpPr/>
            <p:nvPr/>
          </p:nvSpPr>
          <p:spPr>
            <a:xfrm>
              <a:off x="-31325009" y="1440507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31B09288-E3BC-2855-0CAF-CCDAB94BDBCD}"/>
                </a:ext>
              </a:extLst>
            </p:cNvPr>
            <p:cNvSpPr/>
            <p:nvPr/>
          </p:nvSpPr>
          <p:spPr>
            <a:xfrm>
              <a:off x="-32911780" y="1358063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CB361590-94AB-472E-BE2E-30C275135F76}"/>
                </a:ext>
              </a:extLst>
            </p:cNvPr>
            <p:cNvSpPr/>
            <p:nvPr/>
          </p:nvSpPr>
          <p:spPr>
            <a:xfrm>
              <a:off x="-31007768" y="1440491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Forme libre 430">
              <a:extLst>
                <a:ext uri="{FF2B5EF4-FFF2-40B4-BE49-F238E27FC236}">
                  <a16:creationId xmlns:a16="http://schemas.microsoft.com/office/drawing/2014/main" id="{A83D856D-B723-100E-F4D5-AC6CCBA69B7A}"/>
                </a:ext>
              </a:extLst>
            </p:cNvPr>
            <p:cNvSpPr/>
            <p:nvPr/>
          </p:nvSpPr>
          <p:spPr>
            <a:xfrm>
              <a:off x="-29024702" y="13442113"/>
              <a:ext cx="79671" cy="80891"/>
            </a:xfrm>
            <a:custGeom>
              <a:avLst/>
              <a:gdLst>
                <a:gd name="csX0" fmla="*/ 69576 w 79671"/>
                <a:gd name="csY0" fmla="*/ 13327 h 80891"/>
                <a:gd name="csX1" fmla="*/ 9723 w 79671"/>
                <a:gd name="csY1" fmla="*/ 67463 h 80891"/>
                <a:gd name="csX2" fmla="*/ 69576 w 79671"/>
                <a:gd name="csY2" fmla="*/ 13327 h 808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9671" h="80891">
                  <a:moveTo>
                    <a:pt x="69576" y="13327"/>
                  </a:moveTo>
                  <a:cubicBezTo>
                    <a:pt x="104703" y="55379"/>
                    <a:pt x="39205" y="105327"/>
                    <a:pt x="9723" y="67463"/>
                  </a:cubicBezTo>
                  <a:cubicBezTo>
                    <a:pt x="-24031" y="23961"/>
                    <a:pt x="38481" y="-23810"/>
                    <a:pt x="69576" y="1332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Forme libre 431">
              <a:extLst>
                <a:ext uri="{FF2B5EF4-FFF2-40B4-BE49-F238E27FC236}">
                  <a16:creationId xmlns:a16="http://schemas.microsoft.com/office/drawing/2014/main" id="{9DAB189C-258E-5A4E-B342-EEBEF746F8F2}"/>
                </a:ext>
              </a:extLst>
            </p:cNvPr>
            <p:cNvSpPr/>
            <p:nvPr/>
          </p:nvSpPr>
          <p:spPr>
            <a:xfrm>
              <a:off x="-30294072" y="13442113"/>
              <a:ext cx="79673" cy="80891"/>
            </a:xfrm>
            <a:custGeom>
              <a:avLst/>
              <a:gdLst>
                <a:gd name="csX0" fmla="*/ 69580 w 79673"/>
                <a:gd name="csY0" fmla="*/ 13327 h 80891"/>
                <a:gd name="csX1" fmla="*/ 9723 w 79673"/>
                <a:gd name="csY1" fmla="*/ 67463 h 80891"/>
                <a:gd name="csX2" fmla="*/ 69580 w 79673"/>
                <a:gd name="csY2" fmla="*/ 13327 h 808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9673" h="80891">
                  <a:moveTo>
                    <a:pt x="69580" y="13327"/>
                  </a:moveTo>
                  <a:cubicBezTo>
                    <a:pt x="104702" y="55379"/>
                    <a:pt x="39209" y="105327"/>
                    <a:pt x="9723" y="67463"/>
                  </a:cubicBezTo>
                  <a:cubicBezTo>
                    <a:pt x="-24031" y="23961"/>
                    <a:pt x="38485" y="-23810"/>
                    <a:pt x="69580" y="1332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83D453DB-9D64-4930-2342-D181320067FA}"/>
                </a:ext>
              </a:extLst>
            </p:cNvPr>
            <p:cNvSpPr/>
            <p:nvPr/>
          </p:nvSpPr>
          <p:spPr>
            <a:xfrm>
              <a:off x="-30531503" y="1440491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Forme libre 433">
              <a:extLst>
                <a:ext uri="{FF2B5EF4-FFF2-40B4-BE49-F238E27FC236}">
                  <a16:creationId xmlns:a16="http://schemas.microsoft.com/office/drawing/2014/main" id="{50F335CA-F5FE-1AC0-6161-4F8650843291}"/>
                </a:ext>
              </a:extLst>
            </p:cNvPr>
            <p:cNvSpPr/>
            <p:nvPr/>
          </p:nvSpPr>
          <p:spPr>
            <a:xfrm>
              <a:off x="-31246078" y="13442113"/>
              <a:ext cx="79657" cy="80924"/>
            </a:xfrm>
            <a:custGeom>
              <a:avLst/>
              <a:gdLst>
                <a:gd name="csX0" fmla="*/ 10086 w 79657"/>
                <a:gd name="csY0" fmla="*/ 13327 h 80924"/>
                <a:gd name="csX1" fmla="*/ 69942 w 79657"/>
                <a:gd name="csY1" fmla="*/ 67463 h 80924"/>
                <a:gd name="csX2" fmla="*/ 10086 w 79657"/>
                <a:gd name="csY2" fmla="*/ 13327 h 809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9657" h="80924">
                  <a:moveTo>
                    <a:pt x="10086" y="13327"/>
                  </a:moveTo>
                  <a:cubicBezTo>
                    <a:pt x="41102" y="-23810"/>
                    <a:pt x="103696" y="23961"/>
                    <a:pt x="69942" y="67463"/>
                  </a:cubicBezTo>
                  <a:cubicBezTo>
                    <a:pt x="40539" y="105406"/>
                    <a:pt x="-25037" y="55379"/>
                    <a:pt x="10086" y="1332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54BAE578-4C21-D86C-0B69-27322DF0E57F}"/>
                </a:ext>
              </a:extLst>
            </p:cNvPr>
            <p:cNvSpPr/>
            <p:nvPr/>
          </p:nvSpPr>
          <p:spPr>
            <a:xfrm>
              <a:off x="-30214504" y="1440507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369655D0-7425-0CD7-29BA-F319C8E6E36D}"/>
                </a:ext>
              </a:extLst>
            </p:cNvPr>
            <p:cNvSpPr/>
            <p:nvPr/>
          </p:nvSpPr>
          <p:spPr>
            <a:xfrm>
              <a:off x="-30055641" y="1440507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Forme libre 436">
              <a:extLst>
                <a:ext uri="{FF2B5EF4-FFF2-40B4-BE49-F238E27FC236}">
                  <a16:creationId xmlns:a16="http://schemas.microsoft.com/office/drawing/2014/main" id="{B8CBC78E-B52E-D64E-CC28-D732F4290ED0}"/>
                </a:ext>
              </a:extLst>
            </p:cNvPr>
            <p:cNvSpPr/>
            <p:nvPr/>
          </p:nvSpPr>
          <p:spPr>
            <a:xfrm>
              <a:off x="-32515446" y="13442113"/>
              <a:ext cx="79657" cy="80924"/>
            </a:xfrm>
            <a:custGeom>
              <a:avLst/>
              <a:gdLst>
                <a:gd name="csX0" fmla="*/ 10088 w 79657"/>
                <a:gd name="csY0" fmla="*/ 13327 h 80924"/>
                <a:gd name="csX1" fmla="*/ 69940 w 79657"/>
                <a:gd name="csY1" fmla="*/ 67463 h 80924"/>
                <a:gd name="csX2" fmla="*/ 10088 w 79657"/>
                <a:gd name="csY2" fmla="*/ 13327 h 809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9657" h="80924">
                  <a:moveTo>
                    <a:pt x="10088" y="13327"/>
                  </a:moveTo>
                  <a:cubicBezTo>
                    <a:pt x="41104" y="-23810"/>
                    <a:pt x="103698" y="23961"/>
                    <a:pt x="69940" y="67463"/>
                  </a:cubicBezTo>
                  <a:cubicBezTo>
                    <a:pt x="40537" y="105406"/>
                    <a:pt x="-25039" y="55379"/>
                    <a:pt x="10088" y="1332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0718AC8E-FBCC-D312-F811-2B7BD22F3CC7}"/>
                </a:ext>
              </a:extLst>
            </p:cNvPr>
            <p:cNvSpPr/>
            <p:nvPr/>
          </p:nvSpPr>
          <p:spPr>
            <a:xfrm>
              <a:off x="-29738400" y="1440491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Forme libre 438">
              <a:extLst>
                <a:ext uri="{FF2B5EF4-FFF2-40B4-BE49-F238E27FC236}">
                  <a16:creationId xmlns:a16="http://schemas.microsoft.com/office/drawing/2014/main" id="{A3FCF550-FBA6-0D78-3EA1-5DDB7FD6F92A}"/>
                </a:ext>
              </a:extLst>
            </p:cNvPr>
            <p:cNvSpPr/>
            <p:nvPr/>
          </p:nvSpPr>
          <p:spPr>
            <a:xfrm>
              <a:off x="-30294072" y="16190247"/>
              <a:ext cx="79673" cy="80891"/>
            </a:xfrm>
            <a:custGeom>
              <a:avLst/>
              <a:gdLst>
                <a:gd name="csX0" fmla="*/ 69580 w 79673"/>
                <a:gd name="csY0" fmla="*/ 13328 h 80891"/>
                <a:gd name="csX1" fmla="*/ 9723 w 79673"/>
                <a:gd name="csY1" fmla="*/ 67464 h 80891"/>
                <a:gd name="csX2" fmla="*/ 69580 w 79673"/>
                <a:gd name="csY2" fmla="*/ 13328 h 808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9673" h="80891">
                  <a:moveTo>
                    <a:pt x="69580" y="13328"/>
                  </a:moveTo>
                  <a:cubicBezTo>
                    <a:pt x="104702" y="55380"/>
                    <a:pt x="39209" y="105326"/>
                    <a:pt x="9723" y="67464"/>
                  </a:cubicBezTo>
                  <a:cubicBezTo>
                    <a:pt x="-24031" y="23960"/>
                    <a:pt x="38485" y="-23811"/>
                    <a:pt x="69580" y="13328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61A55151-7A73-E64E-DBC0-6251002D2F8F}"/>
                </a:ext>
              </a:extLst>
            </p:cNvPr>
            <p:cNvSpPr/>
            <p:nvPr/>
          </p:nvSpPr>
          <p:spPr>
            <a:xfrm>
              <a:off x="-33229424" y="1632876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80993A5D-4C9D-8D1E-A6D2-5387B50E761A}"/>
                </a:ext>
              </a:extLst>
            </p:cNvPr>
            <p:cNvSpPr/>
            <p:nvPr/>
          </p:nvSpPr>
          <p:spPr>
            <a:xfrm>
              <a:off x="-29262135" y="1440491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A3B61B7F-8587-9824-70D8-3D6048FB2D82}"/>
                </a:ext>
              </a:extLst>
            </p:cNvPr>
            <p:cNvSpPr/>
            <p:nvPr/>
          </p:nvSpPr>
          <p:spPr>
            <a:xfrm>
              <a:off x="-28627814" y="1330551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23654E71-3E4E-2C2A-C300-1CCEE4306DBF}"/>
                </a:ext>
              </a:extLst>
            </p:cNvPr>
            <p:cNvSpPr/>
            <p:nvPr/>
          </p:nvSpPr>
          <p:spPr>
            <a:xfrm>
              <a:off x="-29421159" y="1330600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5C075244-6405-53A0-1331-74B1215E7FA4}"/>
                </a:ext>
              </a:extLst>
            </p:cNvPr>
            <p:cNvSpPr/>
            <p:nvPr/>
          </p:nvSpPr>
          <p:spPr>
            <a:xfrm>
              <a:off x="-29579538" y="1330592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D06CBE0D-379F-695C-B64F-710E5BE236F4}"/>
                </a:ext>
              </a:extLst>
            </p:cNvPr>
            <p:cNvSpPr/>
            <p:nvPr/>
          </p:nvSpPr>
          <p:spPr>
            <a:xfrm>
              <a:off x="-28468871" y="1440499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D8279E8D-B68E-0BDE-7A34-531D6DE7E6DC}"/>
                </a:ext>
              </a:extLst>
            </p:cNvPr>
            <p:cNvSpPr/>
            <p:nvPr/>
          </p:nvSpPr>
          <p:spPr>
            <a:xfrm>
              <a:off x="-29897182" y="1330551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8C874514-2D64-BF8C-2614-73A66F2C3626}"/>
                </a:ext>
              </a:extLst>
            </p:cNvPr>
            <p:cNvSpPr/>
            <p:nvPr/>
          </p:nvSpPr>
          <p:spPr>
            <a:xfrm>
              <a:off x="-32911780" y="1632884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4032EEBD-4829-40B7-50CA-F96C3BAECF7B}"/>
                </a:ext>
              </a:extLst>
            </p:cNvPr>
            <p:cNvSpPr/>
            <p:nvPr/>
          </p:nvSpPr>
          <p:spPr>
            <a:xfrm>
              <a:off x="-30690527" y="1330600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E6C95FAA-505A-DAE5-9993-12D6D092F9C3}"/>
                </a:ext>
              </a:extLst>
            </p:cNvPr>
            <p:cNvSpPr/>
            <p:nvPr/>
          </p:nvSpPr>
          <p:spPr>
            <a:xfrm>
              <a:off x="-30848906" y="1330592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D182F7F1-E77B-5EDF-CA21-B52FDDF463A8}"/>
                </a:ext>
              </a:extLst>
            </p:cNvPr>
            <p:cNvSpPr/>
            <p:nvPr/>
          </p:nvSpPr>
          <p:spPr>
            <a:xfrm>
              <a:off x="-31642251" y="1330551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433437D5-D0CB-C5D6-5F01-81556E0BDB3F}"/>
                </a:ext>
              </a:extLst>
            </p:cNvPr>
            <p:cNvSpPr/>
            <p:nvPr/>
          </p:nvSpPr>
          <p:spPr>
            <a:xfrm>
              <a:off x="-31959895" y="1330600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2B88E445-DE25-C682-306E-86CD66974967}"/>
                </a:ext>
              </a:extLst>
            </p:cNvPr>
            <p:cNvSpPr/>
            <p:nvPr/>
          </p:nvSpPr>
          <p:spPr>
            <a:xfrm>
              <a:off x="-32118274" y="1330592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7BA47F53-BE40-F223-844E-15F9719E6EF0}"/>
                </a:ext>
              </a:extLst>
            </p:cNvPr>
            <p:cNvSpPr/>
            <p:nvPr/>
          </p:nvSpPr>
          <p:spPr>
            <a:xfrm>
              <a:off x="-32991211" y="1564158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BA4BBFE5-BD18-2633-5142-BF2741B3AAE8}"/>
                </a:ext>
              </a:extLst>
            </p:cNvPr>
            <p:cNvSpPr/>
            <p:nvPr/>
          </p:nvSpPr>
          <p:spPr>
            <a:xfrm>
              <a:off x="-32911619" y="1330551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50E4FBE0-5C56-2AF3-3BD5-714942890A10}"/>
                </a:ext>
              </a:extLst>
            </p:cNvPr>
            <p:cNvSpPr/>
            <p:nvPr/>
          </p:nvSpPr>
          <p:spPr>
            <a:xfrm>
              <a:off x="-32356567" y="1454243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C627A511-43B6-41AF-0EAE-2680AECBA147}"/>
                </a:ext>
              </a:extLst>
            </p:cNvPr>
            <p:cNvSpPr/>
            <p:nvPr/>
          </p:nvSpPr>
          <p:spPr>
            <a:xfrm>
              <a:off x="-32436079" y="1632876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0BD3BEBD-A1CB-A01E-8E93-98290AAD791F}"/>
                </a:ext>
              </a:extLst>
            </p:cNvPr>
            <p:cNvSpPr/>
            <p:nvPr/>
          </p:nvSpPr>
          <p:spPr>
            <a:xfrm>
              <a:off x="-32118193" y="1632884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698B1674-4602-A2B0-C695-CD1FEDC3D488}"/>
                </a:ext>
              </a:extLst>
            </p:cNvPr>
            <p:cNvSpPr/>
            <p:nvPr/>
          </p:nvSpPr>
          <p:spPr>
            <a:xfrm>
              <a:off x="-31642412" y="1632884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2B179F34-316C-0DC1-C9B6-6F8440A1BB72}"/>
                </a:ext>
              </a:extLst>
            </p:cNvPr>
            <p:cNvSpPr/>
            <p:nvPr/>
          </p:nvSpPr>
          <p:spPr>
            <a:xfrm>
              <a:off x="-31166469" y="1632884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94F9644A-D07A-798B-C99A-BAFE94A99AED}"/>
                </a:ext>
              </a:extLst>
            </p:cNvPr>
            <p:cNvSpPr/>
            <p:nvPr/>
          </p:nvSpPr>
          <p:spPr>
            <a:xfrm>
              <a:off x="-30848825" y="1632884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180D3E41-AC30-B52B-0951-85AD55142EEA}"/>
                </a:ext>
              </a:extLst>
            </p:cNvPr>
            <p:cNvSpPr/>
            <p:nvPr/>
          </p:nvSpPr>
          <p:spPr>
            <a:xfrm>
              <a:off x="-30690607" y="1632876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2C5081F0-FB12-C76B-DDF3-590E84109132}"/>
                </a:ext>
              </a:extLst>
            </p:cNvPr>
            <p:cNvSpPr/>
            <p:nvPr/>
          </p:nvSpPr>
          <p:spPr>
            <a:xfrm>
              <a:off x="-30769797" y="1646611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2540392D-52AA-FABC-D42D-8A247EAE3983}"/>
                </a:ext>
              </a:extLst>
            </p:cNvPr>
            <p:cNvSpPr/>
            <p:nvPr/>
          </p:nvSpPr>
          <p:spPr>
            <a:xfrm>
              <a:off x="-28548221" y="1289345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A09A07BC-FC16-D2A4-C605-5B31EFC163F1}"/>
                </a:ext>
              </a:extLst>
            </p:cNvPr>
            <p:cNvSpPr/>
            <p:nvPr/>
          </p:nvSpPr>
          <p:spPr>
            <a:xfrm>
              <a:off x="-31959814" y="1660347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4D71B4AB-F32A-1462-C6B3-40FF45C210DF}"/>
                </a:ext>
              </a:extLst>
            </p:cNvPr>
            <p:cNvSpPr/>
            <p:nvPr/>
          </p:nvSpPr>
          <p:spPr>
            <a:xfrm>
              <a:off x="-32991211" y="1289345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C81733FF-E9DF-1516-D659-EE6654CA2E26}"/>
                </a:ext>
              </a:extLst>
            </p:cNvPr>
            <p:cNvSpPr/>
            <p:nvPr/>
          </p:nvSpPr>
          <p:spPr>
            <a:xfrm>
              <a:off x="-31959895" y="1687850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724F7C83-2CC3-D551-648D-6C5FA434FC1F}"/>
                </a:ext>
              </a:extLst>
            </p:cNvPr>
            <p:cNvSpPr/>
            <p:nvPr/>
          </p:nvSpPr>
          <p:spPr>
            <a:xfrm>
              <a:off x="-28389520" y="1261882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27BB69E6-C8C1-8E17-2D9C-6B4516AB98AF}"/>
                </a:ext>
              </a:extLst>
            </p:cNvPr>
            <p:cNvSpPr/>
            <p:nvPr/>
          </p:nvSpPr>
          <p:spPr>
            <a:xfrm>
              <a:off x="-32356487" y="1701577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E3DB3929-D66D-FDA5-9237-D58506F54EE7}"/>
                </a:ext>
              </a:extLst>
            </p:cNvPr>
            <p:cNvSpPr/>
            <p:nvPr/>
          </p:nvSpPr>
          <p:spPr>
            <a:xfrm>
              <a:off x="-32197785" y="1261866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1C776375-B392-AAC1-0B40-604DA9476678}"/>
                </a:ext>
              </a:extLst>
            </p:cNvPr>
            <p:cNvSpPr/>
            <p:nvPr/>
          </p:nvSpPr>
          <p:spPr>
            <a:xfrm>
              <a:off x="-31721762" y="1701577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6996B118-8D1C-769E-4116-C6ED10DBE560}"/>
                </a:ext>
              </a:extLst>
            </p:cNvPr>
            <p:cNvSpPr/>
            <p:nvPr/>
          </p:nvSpPr>
          <p:spPr>
            <a:xfrm>
              <a:off x="-32515430" y="1261842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98323DA8-FD0D-043D-2E3C-B418E116D32E}"/>
                </a:ext>
              </a:extLst>
            </p:cNvPr>
            <p:cNvSpPr/>
            <p:nvPr/>
          </p:nvSpPr>
          <p:spPr>
            <a:xfrm>
              <a:off x="-29341728" y="1536688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30737C8E-1082-1BA2-FD02-29143397C04C}"/>
                </a:ext>
              </a:extLst>
            </p:cNvPr>
            <p:cNvSpPr/>
            <p:nvPr/>
          </p:nvSpPr>
          <p:spPr>
            <a:xfrm>
              <a:off x="-32673809" y="12619068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98468CD3-2097-9F5B-4F6E-959E466A5D0B}"/>
                </a:ext>
              </a:extLst>
            </p:cNvPr>
            <p:cNvSpPr/>
            <p:nvPr/>
          </p:nvSpPr>
          <p:spPr>
            <a:xfrm>
              <a:off x="-30611096" y="1536688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B05E320C-CDAF-8458-F13C-048AFC8C0E29}"/>
                </a:ext>
              </a:extLst>
            </p:cNvPr>
            <p:cNvSpPr/>
            <p:nvPr/>
          </p:nvSpPr>
          <p:spPr>
            <a:xfrm>
              <a:off x="-29182946" y="1454243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275C2719-808A-DE2E-309A-7B7D03505AD3}"/>
                </a:ext>
              </a:extLst>
            </p:cNvPr>
            <p:cNvSpPr/>
            <p:nvPr/>
          </p:nvSpPr>
          <p:spPr>
            <a:xfrm>
              <a:off x="-30928417" y="1536688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97A08A18-F43E-74F2-CA9F-EA2A9ABB8FF6}"/>
                </a:ext>
              </a:extLst>
            </p:cNvPr>
            <p:cNvSpPr/>
            <p:nvPr/>
          </p:nvSpPr>
          <p:spPr>
            <a:xfrm>
              <a:off x="-31087119" y="1701577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62836E2C-CA0E-B114-E532-9C5ACB967F59}"/>
                </a:ext>
              </a:extLst>
            </p:cNvPr>
            <p:cNvSpPr/>
            <p:nvPr/>
          </p:nvSpPr>
          <p:spPr>
            <a:xfrm>
              <a:off x="-32197785" y="1536688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C2B7CDC5-42F4-837E-E52F-4B0BD2C6EC75}"/>
                </a:ext>
              </a:extLst>
            </p:cNvPr>
            <p:cNvSpPr/>
            <p:nvPr/>
          </p:nvSpPr>
          <p:spPr>
            <a:xfrm>
              <a:off x="-32673809" y="1536720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3069D576-9EFD-B60A-B463-ED160F547C18}"/>
                </a:ext>
              </a:extLst>
            </p:cNvPr>
            <p:cNvSpPr/>
            <p:nvPr/>
          </p:nvSpPr>
          <p:spPr>
            <a:xfrm>
              <a:off x="-33546343" y="1467962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71ABBFA5-B4DD-30B3-302A-849BA16E2225}"/>
                </a:ext>
              </a:extLst>
            </p:cNvPr>
            <p:cNvSpPr/>
            <p:nvPr/>
          </p:nvSpPr>
          <p:spPr>
            <a:xfrm>
              <a:off x="-33149912" y="1536696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Forme libre 481">
              <a:extLst>
                <a:ext uri="{FF2B5EF4-FFF2-40B4-BE49-F238E27FC236}">
                  <a16:creationId xmlns:a16="http://schemas.microsoft.com/office/drawing/2014/main" id="{D0C04ABB-BA3D-452A-25C5-85FDD9E5D0CB}"/>
                </a:ext>
              </a:extLst>
            </p:cNvPr>
            <p:cNvSpPr/>
            <p:nvPr/>
          </p:nvSpPr>
          <p:spPr>
            <a:xfrm>
              <a:off x="-32278111" y="12480972"/>
              <a:ext cx="80925" cy="79658"/>
            </a:xfrm>
            <a:custGeom>
              <a:avLst/>
              <a:gdLst>
                <a:gd name="csX0" fmla="*/ 67599 w 80925"/>
                <a:gd name="csY0" fmla="*/ 10087 h 79658"/>
                <a:gd name="csX1" fmla="*/ 13462 w 80925"/>
                <a:gd name="csY1" fmla="*/ 69942 h 79658"/>
                <a:gd name="csX2" fmla="*/ 67599 w 80925"/>
                <a:gd name="csY2" fmla="*/ 10087 h 796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925" h="79658">
                  <a:moveTo>
                    <a:pt x="67599" y="10087"/>
                  </a:moveTo>
                  <a:cubicBezTo>
                    <a:pt x="104736" y="41103"/>
                    <a:pt x="56963" y="103698"/>
                    <a:pt x="13462" y="69942"/>
                  </a:cubicBezTo>
                  <a:cubicBezTo>
                    <a:pt x="-24481" y="40539"/>
                    <a:pt x="25546" y="-25038"/>
                    <a:pt x="67599" y="1008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Forme libre 482">
              <a:extLst>
                <a:ext uri="{FF2B5EF4-FFF2-40B4-BE49-F238E27FC236}">
                  <a16:creationId xmlns:a16="http://schemas.microsoft.com/office/drawing/2014/main" id="{5E4E0434-B232-02F2-8EF2-43893A05E353}"/>
                </a:ext>
              </a:extLst>
            </p:cNvPr>
            <p:cNvSpPr/>
            <p:nvPr/>
          </p:nvSpPr>
          <p:spPr>
            <a:xfrm>
              <a:off x="-29263298" y="15229187"/>
              <a:ext cx="80923" cy="79658"/>
            </a:xfrm>
            <a:custGeom>
              <a:avLst/>
              <a:gdLst>
                <a:gd name="csX0" fmla="*/ 13328 w 80923"/>
                <a:gd name="csY0" fmla="*/ 10086 h 79658"/>
                <a:gd name="csX1" fmla="*/ 67462 w 80923"/>
                <a:gd name="csY1" fmla="*/ 69943 h 79658"/>
                <a:gd name="csX2" fmla="*/ 13328 w 80923"/>
                <a:gd name="csY2" fmla="*/ 10086 h 796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923" h="79658">
                  <a:moveTo>
                    <a:pt x="13328" y="10086"/>
                  </a:moveTo>
                  <a:cubicBezTo>
                    <a:pt x="-23812" y="41102"/>
                    <a:pt x="23961" y="103697"/>
                    <a:pt x="67462" y="69943"/>
                  </a:cubicBezTo>
                  <a:cubicBezTo>
                    <a:pt x="105405" y="40538"/>
                    <a:pt x="55378" y="-25037"/>
                    <a:pt x="13328" y="1008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Forme libre 483">
              <a:extLst>
                <a:ext uri="{FF2B5EF4-FFF2-40B4-BE49-F238E27FC236}">
                  <a16:creationId xmlns:a16="http://schemas.microsoft.com/office/drawing/2014/main" id="{E66C0838-BED6-4435-9A6C-F959D523D5D4}"/>
                </a:ext>
              </a:extLst>
            </p:cNvPr>
            <p:cNvSpPr/>
            <p:nvPr/>
          </p:nvSpPr>
          <p:spPr>
            <a:xfrm>
              <a:off x="-32278111" y="15229187"/>
              <a:ext cx="80925" cy="79658"/>
            </a:xfrm>
            <a:custGeom>
              <a:avLst/>
              <a:gdLst>
                <a:gd name="csX0" fmla="*/ 67599 w 80925"/>
                <a:gd name="csY0" fmla="*/ 10086 h 79658"/>
                <a:gd name="csX1" fmla="*/ 13462 w 80925"/>
                <a:gd name="csY1" fmla="*/ 69943 h 79658"/>
                <a:gd name="csX2" fmla="*/ 67599 w 80925"/>
                <a:gd name="csY2" fmla="*/ 10086 h 796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925" h="79658">
                  <a:moveTo>
                    <a:pt x="67599" y="10086"/>
                  </a:moveTo>
                  <a:cubicBezTo>
                    <a:pt x="104736" y="41102"/>
                    <a:pt x="56963" y="103697"/>
                    <a:pt x="13462" y="69943"/>
                  </a:cubicBezTo>
                  <a:cubicBezTo>
                    <a:pt x="-24481" y="40538"/>
                    <a:pt x="25546" y="-25037"/>
                    <a:pt x="67599" y="1008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Forme libre 484">
              <a:extLst>
                <a:ext uri="{FF2B5EF4-FFF2-40B4-BE49-F238E27FC236}">
                  <a16:creationId xmlns:a16="http://schemas.microsoft.com/office/drawing/2014/main" id="{E310FDB2-488A-3A6D-DDA1-E29BD5E5AE41}"/>
                </a:ext>
              </a:extLst>
            </p:cNvPr>
            <p:cNvSpPr/>
            <p:nvPr/>
          </p:nvSpPr>
          <p:spPr>
            <a:xfrm>
              <a:off x="-33547480" y="15229187"/>
              <a:ext cx="80925" cy="79658"/>
            </a:xfrm>
            <a:custGeom>
              <a:avLst/>
              <a:gdLst>
                <a:gd name="csX0" fmla="*/ 67597 w 80925"/>
                <a:gd name="csY0" fmla="*/ 10086 h 79658"/>
                <a:gd name="csX1" fmla="*/ 13462 w 80925"/>
                <a:gd name="csY1" fmla="*/ 69943 h 79658"/>
                <a:gd name="csX2" fmla="*/ 67597 w 80925"/>
                <a:gd name="csY2" fmla="*/ 10086 h 796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925" h="79658">
                  <a:moveTo>
                    <a:pt x="67597" y="10086"/>
                  </a:moveTo>
                  <a:cubicBezTo>
                    <a:pt x="104736" y="41102"/>
                    <a:pt x="56965" y="103697"/>
                    <a:pt x="13462" y="69943"/>
                  </a:cubicBezTo>
                  <a:cubicBezTo>
                    <a:pt x="-24481" y="40538"/>
                    <a:pt x="25546" y="-25037"/>
                    <a:pt x="67597" y="1008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E8ECE779-C121-F8B6-1540-BF73AE265226}"/>
                </a:ext>
              </a:extLst>
            </p:cNvPr>
            <p:cNvSpPr/>
            <p:nvPr/>
          </p:nvSpPr>
          <p:spPr>
            <a:xfrm>
              <a:off x="-28865543" y="1509217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3EA1D4FD-4991-D8C3-7E06-B2B87100A7E9}"/>
                </a:ext>
              </a:extLst>
            </p:cNvPr>
            <p:cNvSpPr/>
            <p:nvPr/>
          </p:nvSpPr>
          <p:spPr>
            <a:xfrm>
              <a:off x="-30135153" y="1509201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79503291-2EEC-062C-4F00-B4E997A18625}"/>
                </a:ext>
              </a:extLst>
            </p:cNvPr>
            <p:cNvSpPr/>
            <p:nvPr/>
          </p:nvSpPr>
          <p:spPr>
            <a:xfrm>
              <a:off x="-32276975" y="1467962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99152EB3-0566-FC27-1D11-8804046B4DAC}"/>
                </a:ext>
              </a:extLst>
            </p:cNvPr>
            <p:cNvSpPr/>
            <p:nvPr/>
          </p:nvSpPr>
          <p:spPr>
            <a:xfrm>
              <a:off x="-31404521" y="1509201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8C006799-8491-F0D7-1F41-B991BA75626A}"/>
                </a:ext>
              </a:extLst>
            </p:cNvPr>
            <p:cNvSpPr/>
            <p:nvPr/>
          </p:nvSpPr>
          <p:spPr>
            <a:xfrm>
              <a:off x="-32674050" y="1509209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BFBCDDF0-97DC-C3DA-02B3-ACF1CA0D2F06}"/>
                </a:ext>
              </a:extLst>
            </p:cNvPr>
            <p:cNvSpPr/>
            <p:nvPr/>
          </p:nvSpPr>
          <p:spPr>
            <a:xfrm>
              <a:off x="-29262457" y="1495465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694B4EE9-CF3A-6D99-9187-C83131599A56}"/>
                </a:ext>
              </a:extLst>
            </p:cNvPr>
            <p:cNvSpPr/>
            <p:nvPr/>
          </p:nvSpPr>
          <p:spPr>
            <a:xfrm>
              <a:off x="-32277136" y="1495465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C66E20C7-3641-5C96-AAC0-1DF87143C0A6}"/>
                </a:ext>
              </a:extLst>
            </p:cNvPr>
            <p:cNvSpPr/>
            <p:nvPr/>
          </p:nvSpPr>
          <p:spPr>
            <a:xfrm>
              <a:off x="-33228860" y="1495457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17C43956-6BB7-356E-4231-07E1849826C0}"/>
                </a:ext>
              </a:extLst>
            </p:cNvPr>
            <p:cNvSpPr/>
            <p:nvPr/>
          </p:nvSpPr>
          <p:spPr>
            <a:xfrm>
              <a:off x="-33546504" y="1495465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AF877F59-315D-E6AD-6342-16E597549596}"/>
                </a:ext>
              </a:extLst>
            </p:cNvPr>
            <p:cNvSpPr/>
            <p:nvPr/>
          </p:nvSpPr>
          <p:spPr>
            <a:xfrm>
              <a:off x="-32277217" y="1715305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AACB8A35-416A-D638-84DF-335CAA6A36E6}"/>
                </a:ext>
              </a:extLst>
            </p:cNvPr>
            <p:cNvSpPr/>
            <p:nvPr/>
          </p:nvSpPr>
          <p:spPr>
            <a:xfrm>
              <a:off x="-31800871" y="1715305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DB4E6680-E479-AA27-C2FA-A24EEAA6A0F8}"/>
                </a:ext>
              </a:extLst>
            </p:cNvPr>
            <p:cNvSpPr/>
            <p:nvPr/>
          </p:nvSpPr>
          <p:spPr>
            <a:xfrm>
              <a:off x="-31325009" y="1715321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A40876ED-885F-2387-8B11-391DD9464E45}"/>
                </a:ext>
              </a:extLst>
            </p:cNvPr>
            <p:cNvSpPr/>
            <p:nvPr/>
          </p:nvSpPr>
          <p:spPr>
            <a:xfrm>
              <a:off x="-31007768" y="1715305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37DB77B0-F5A6-681C-65BB-58F8908B5157}"/>
                </a:ext>
              </a:extLst>
            </p:cNvPr>
            <p:cNvSpPr/>
            <p:nvPr/>
          </p:nvSpPr>
          <p:spPr>
            <a:xfrm>
              <a:off x="-29262457" y="1467962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Forme libre 499">
              <a:extLst>
                <a:ext uri="{FF2B5EF4-FFF2-40B4-BE49-F238E27FC236}">
                  <a16:creationId xmlns:a16="http://schemas.microsoft.com/office/drawing/2014/main" id="{94F4DB6A-E254-841A-55C4-267A678054C3}"/>
                </a:ext>
              </a:extLst>
            </p:cNvPr>
            <p:cNvSpPr/>
            <p:nvPr/>
          </p:nvSpPr>
          <p:spPr>
            <a:xfrm>
              <a:off x="-31404384" y="17291182"/>
              <a:ext cx="78608" cy="77950"/>
            </a:xfrm>
            <a:custGeom>
              <a:avLst/>
              <a:gdLst>
                <a:gd name="csX0" fmla="*/ 24998 w 78608"/>
                <a:gd name="csY0" fmla="*/ 2124 h 77950"/>
                <a:gd name="csX1" fmla="*/ 52950 w 78608"/>
                <a:gd name="csY1" fmla="*/ 75755 h 77950"/>
                <a:gd name="csX2" fmla="*/ 24998 w 78608"/>
                <a:gd name="csY2" fmla="*/ 2124 h 779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8608" h="77950">
                  <a:moveTo>
                    <a:pt x="24998" y="2124"/>
                  </a:moveTo>
                  <a:cubicBezTo>
                    <a:pt x="85496" y="-13667"/>
                    <a:pt x="94760" y="63349"/>
                    <a:pt x="52950" y="75755"/>
                  </a:cubicBezTo>
                  <a:cubicBezTo>
                    <a:pt x="-1589" y="91948"/>
                    <a:pt x="-19231" y="13644"/>
                    <a:pt x="24998" y="2124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800E2156-1357-60D2-303A-E1E8180D7EB7}"/>
                </a:ext>
              </a:extLst>
            </p:cNvPr>
            <p:cNvSpPr/>
            <p:nvPr/>
          </p:nvSpPr>
          <p:spPr>
            <a:xfrm>
              <a:off x="-32356406" y="1536704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71EE4061-AB8E-0493-4054-3E33A00C0A01}"/>
                </a:ext>
              </a:extLst>
            </p:cNvPr>
            <p:cNvSpPr/>
            <p:nvPr/>
          </p:nvSpPr>
          <p:spPr>
            <a:xfrm>
              <a:off x="-30055561" y="1467978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A9FBFD61-AF8F-3054-6B10-D1DE2D9DBF22}"/>
                </a:ext>
              </a:extLst>
            </p:cNvPr>
            <p:cNvSpPr/>
            <p:nvPr/>
          </p:nvSpPr>
          <p:spPr>
            <a:xfrm>
              <a:off x="-31880383" y="1729064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D6C4CDE5-DA16-9B0E-7956-5F343D2A4B83}"/>
                </a:ext>
              </a:extLst>
            </p:cNvPr>
            <p:cNvSpPr/>
            <p:nvPr/>
          </p:nvSpPr>
          <p:spPr>
            <a:xfrm>
              <a:off x="-29738078" y="1467970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ED59425A-BAC5-0A9D-E648-E77F24842D19}"/>
                </a:ext>
              </a:extLst>
            </p:cNvPr>
            <p:cNvSpPr/>
            <p:nvPr/>
          </p:nvSpPr>
          <p:spPr>
            <a:xfrm>
              <a:off x="-32911699" y="1605365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19C70CBE-198A-B947-D92E-7131619AC9D9}"/>
                </a:ext>
              </a:extLst>
            </p:cNvPr>
            <p:cNvSpPr/>
            <p:nvPr/>
          </p:nvSpPr>
          <p:spPr>
            <a:xfrm>
              <a:off x="-32197705" y="1729064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4F7B63B8-CC71-1246-6D70-540D80B7E303}"/>
                </a:ext>
              </a:extLst>
            </p:cNvPr>
            <p:cNvSpPr/>
            <p:nvPr/>
          </p:nvSpPr>
          <p:spPr>
            <a:xfrm>
              <a:off x="-30531906" y="1467970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3A4688A9-F327-DC5F-5A75-FBA8C738457B}"/>
                </a:ext>
              </a:extLst>
            </p:cNvPr>
            <p:cNvSpPr/>
            <p:nvPr/>
          </p:nvSpPr>
          <p:spPr>
            <a:xfrm>
              <a:off x="-33070642" y="1248147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55D43E42-855D-5E9C-E8CC-3BEBB752939F}"/>
                </a:ext>
              </a:extLst>
            </p:cNvPr>
            <p:cNvSpPr/>
            <p:nvPr/>
          </p:nvSpPr>
          <p:spPr>
            <a:xfrm>
              <a:off x="-28944813" y="14679948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52E5DE43-EC29-89FC-86C3-5EF2747C5EA3}"/>
                </a:ext>
              </a:extLst>
            </p:cNvPr>
            <p:cNvSpPr/>
            <p:nvPr/>
          </p:nvSpPr>
          <p:spPr>
            <a:xfrm>
              <a:off x="-28786193" y="1467978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21B7C3ED-DCFA-56A2-F9B4-2F328FD9B7A1}"/>
                </a:ext>
              </a:extLst>
            </p:cNvPr>
            <p:cNvSpPr/>
            <p:nvPr/>
          </p:nvSpPr>
          <p:spPr>
            <a:xfrm>
              <a:off x="-31166147" y="1715361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1F02408C-D924-A8FD-FD59-FF2FBF8CDA49}"/>
                </a:ext>
              </a:extLst>
            </p:cNvPr>
            <p:cNvSpPr/>
            <p:nvPr/>
          </p:nvSpPr>
          <p:spPr>
            <a:xfrm>
              <a:off x="-31563222" y="1399277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63051CAE-2739-E051-8814-BD37B1BEEA0D}"/>
                </a:ext>
              </a:extLst>
            </p:cNvPr>
            <p:cNvSpPr/>
            <p:nvPr/>
          </p:nvSpPr>
          <p:spPr>
            <a:xfrm>
              <a:off x="-32753240" y="1248139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53044854-076F-A90F-56F4-E8EDC585AE21}"/>
                </a:ext>
              </a:extLst>
            </p:cNvPr>
            <p:cNvSpPr/>
            <p:nvPr/>
          </p:nvSpPr>
          <p:spPr>
            <a:xfrm>
              <a:off x="-31642573" y="1715361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4350A565-A0AD-6784-A9F4-895C57D86AC7}"/>
                </a:ext>
              </a:extLst>
            </p:cNvPr>
            <p:cNvSpPr/>
            <p:nvPr/>
          </p:nvSpPr>
          <p:spPr>
            <a:xfrm>
              <a:off x="-33149751" y="1481698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01E8BECE-881B-D4EC-A0E3-97B6699704BB}"/>
                </a:ext>
              </a:extLst>
            </p:cNvPr>
            <p:cNvSpPr/>
            <p:nvPr/>
          </p:nvSpPr>
          <p:spPr>
            <a:xfrm>
              <a:off x="-32991453" y="1481738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CA71E6B4-BC44-507A-45F4-14B9F9176109}"/>
                </a:ext>
              </a:extLst>
            </p:cNvPr>
            <p:cNvSpPr/>
            <p:nvPr/>
          </p:nvSpPr>
          <p:spPr>
            <a:xfrm>
              <a:off x="-32594377" y="1248139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35990132-0853-046B-EA79-D939FBEF96D2}"/>
                </a:ext>
              </a:extLst>
            </p:cNvPr>
            <p:cNvSpPr/>
            <p:nvPr/>
          </p:nvSpPr>
          <p:spPr>
            <a:xfrm>
              <a:off x="-30689963" y="1468018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7C47CD12-A4B9-4A9A-A366-65E1C9612489}"/>
                </a:ext>
              </a:extLst>
            </p:cNvPr>
            <p:cNvSpPr/>
            <p:nvPr/>
          </p:nvSpPr>
          <p:spPr>
            <a:xfrm>
              <a:off x="-31245659" y="1399277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734DC91D-AF40-386B-FC9C-89B0284443BD}"/>
                </a:ext>
              </a:extLst>
            </p:cNvPr>
            <p:cNvSpPr/>
            <p:nvPr/>
          </p:nvSpPr>
          <p:spPr>
            <a:xfrm>
              <a:off x="-32356406" y="1261890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3EC7237D-B45B-7648-8174-9708F5AC6D40}"/>
                </a:ext>
              </a:extLst>
            </p:cNvPr>
            <p:cNvSpPr/>
            <p:nvPr/>
          </p:nvSpPr>
          <p:spPr>
            <a:xfrm>
              <a:off x="-33387883" y="1605389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FE063E72-FF88-A51F-22AC-435E1D115E17}"/>
                </a:ext>
              </a:extLst>
            </p:cNvPr>
            <p:cNvSpPr/>
            <p:nvPr/>
          </p:nvSpPr>
          <p:spPr>
            <a:xfrm>
              <a:off x="-33705366" y="1605381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823928FE-D555-5490-80A5-101B32A58C5F}"/>
                </a:ext>
              </a:extLst>
            </p:cNvPr>
            <p:cNvSpPr/>
            <p:nvPr/>
          </p:nvSpPr>
          <p:spPr>
            <a:xfrm>
              <a:off x="-31880383" y="1481698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51937FD5-A5E3-334D-4963-694F4C722DFF}"/>
                </a:ext>
              </a:extLst>
            </p:cNvPr>
            <p:cNvSpPr/>
            <p:nvPr/>
          </p:nvSpPr>
          <p:spPr>
            <a:xfrm>
              <a:off x="-30293774" y="1399277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6D5705A3-A5F2-B2E9-4813-035F030CD68E}"/>
                </a:ext>
              </a:extLst>
            </p:cNvPr>
            <p:cNvSpPr/>
            <p:nvPr/>
          </p:nvSpPr>
          <p:spPr>
            <a:xfrm>
              <a:off x="-29976291" y="1399277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CCE5DCF5-A077-5E56-22AA-722E58AF999B}"/>
                </a:ext>
              </a:extLst>
            </p:cNvPr>
            <p:cNvSpPr/>
            <p:nvPr/>
          </p:nvSpPr>
          <p:spPr>
            <a:xfrm>
              <a:off x="-30849389" y="1468018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7ECEFB33-37AB-40C2-4118-DD46D1B2522F}"/>
                </a:ext>
              </a:extLst>
            </p:cNvPr>
            <p:cNvSpPr/>
            <p:nvPr/>
          </p:nvSpPr>
          <p:spPr>
            <a:xfrm>
              <a:off x="-29976291" y="1591662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51CB27D7-9649-E689-41CA-718DDF78A093}"/>
                </a:ext>
              </a:extLst>
            </p:cNvPr>
            <p:cNvSpPr/>
            <p:nvPr/>
          </p:nvSpPr>
          <p:spPr>
            <a:xfrm>
              <a:off x="-30848986" y="1687858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340A51A7-77AE-0818-4F3C-B9D8944B3E0A}"/>
                </a:ext>
              </a:extLst>
            </p:cNvPr>
            <p:cNvSpPr/>
            <p:nvPr/>
          </p:nvSpPr>
          <p:spPr>
            <a:xfrm>
              <a:off x="-30928498" y="1481698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F9223638-CC8D-6C0F-17B4-75DD70FC4E52}"/>
                </a:ext>
              </a:extLst>
            </p:cNvPr>
            <p:cNvSpPr/>
            <p:nvPr/>
          </p:nvSpPr>
          <p:spPr>
            <a:xfrm>
              <a:off x="-28706923" y="1399277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B2AB5CC6-13E7-AEBE-D3F2-4146201AA856}"/>
                </a:ext>
              </a:extLst>
            </p:cNvPr>
            <p:cNvSpPr/>
            <p:nvPr/>
          </p:nvSpPr>
          <p:spPr>
            <a:xfrm>
              <a:off x="-30293693" y="1591662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CAB2F104-E84E-0E5F-10CC-F82CAA592675}"/>
                </a:ext>
              </a:extLst>
            </p:cNvPr>
            <p:cNvSpPr/>
            <p:nvPr/>
          </p:nvSpPr>
          <p:spPr>
            <a:xfrm>
              <a:off x="-31166308" y="1687858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3FD6144A-B85A-83E7-ECCE-814EB8DE82AD}"/>
                </a:ext>
              </a:extLst>
            </p:cNvPr>
            <p:cNvSpPr/>
            <p:nvPr/>
          </p:nvSpPr>
          <p:spPr>
            <a:xfrm>
              <a:off x="-32118354" y="1413036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7F961D96-06D0-21FF-8983-78DD0DE855FE}"/>
                </a:ext>
              </a:extLst>
            </p:cNvPr>
            <p:cNvSpPr/>
            <p:nvPr/>
          </p:nvSpPr>
          <p:spPr>
            <a:xfrm>
              <a:off x="-31007446" y="1467970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375D327A-77BD-C5F7-E478-DE5B6E0862ED}"/>
                </a:ext>
              </a:extLst>
            </p:cNvPr>
            <p:cNvSpPr/>
            <p:nvPr/>
          </p:nvSpPr>
          <p:spPr>
            <a:xfrm>
              <a:off x="-31245659" y="1591662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03E615AA-3822-0EDC-7D86-88125B42AA4C}"/>
                </a:ext>
              </a:extLst>
            </p:cNvPr>
            <p:cNvSpPr/>
            <p:nvPr/>
          </p:nvSpPr>
          <p:spPr>
            <a:xfrm>
              <a:off x="-31959814" y="1275618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8EE04091-DAC4-63EC-52F0-CC2C64F69A0A}"/>
                </a:ext>
              </a:extLst>
            </p:cNvPr>
            <p:cNvSpPr/>
            <p:nvPr/>
          </p:nvSpPr>
          <p:spPr>
            <a:xfrm>
              <a:off x="-29659130" y="1481698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A665B2BD-50B8-97BF-EB2C-44A9B97681CC}"/>
                </a:ext>
              </a:extLst>
            </p:cNvPr>
            <p:cNvSpPr/>
            <p:nvPr/>
          </p:nvSpPr>
          <p:spPr>
            <a:xfrm>
              <a:off x="-31563061" y="1591662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AD576C12-D695-3F5E-2F33-5047D73E1A09}"/>
                </a:ext>
              </a:extLst>
            </p:cNvPr>
            <p:cNvSpPr/>
            <p:nvPr/>
          </p:nvSpPr>
          <p:spPr>
            <a:xfrm>
              <a:off x="-32118354" y="1687858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9FBEE77B-CCE0-1EEB-52BE-0F15A8CE2405}"/>
                </a:ext>
              </a:extLst>
            </p:cNvPr>
            <p:cNvSpPr/>
            <p:nvPr/>
          </p:nvSpPr>
          <p:spPr>
            <a:xfrm>
              <a:off x="-30848986" y="1413036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61B66B67-F131-2320-76F6-10E9423A0111}"/>
                </a:ext>
              </a:extLst>
            </p:cNvPr>
            <p:cNvSpPr/>
            <p:nvPr/>
          </p:nvSpPr>
          <p:spPr>
            <a:xfrm>
              <a:off x="-32435998" y="1605381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F52193A9-92A6-60CC-820C-72D92D296070}"/>
                </a:ext>
              </a:extLst>
            </p:cNvPr>
            <p:cNvSpPr/>
            <p:nvPr/>
          </p:nvSpPr>
          <p:spPr>
            <a:xfrm>
              <a:off x="-30690366" y="1413036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C85F937B-5F3C-BBF5-D180-5FCB49050CAC}"/>
                </a:ext>
              </a:extLst>
            </p:cNvPr>
            <p:cNvSpPr/>
            <p:nvPr/>
          </p:nvSpPr>
          <p:spPr>
            <a:xfrm>
              <a:off x="-32832429" y="1591662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FABF9DBA-4297-F425-DF52-7C2AE548EAD8}"/>
                </a:ext>
              </a:extLst>
            </p:cNvPr>
            <p:cNvSpPr/>
            <p:nvPr/>
          </p:nvSpPr>
          <p:spPr>
            <a:xfrm>
              <a:off x="-29579457" y="1275618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AD5F4421-8B5F-952D-37CB-3087AF065EF3}"/>
                </a:ext>
              </a:extLst>
            </p:cNvPr>
            <p:cNvSpPr/>
            <p:nvPr/>
          </p:nvSpPr>
          <p:spPr>
            <a:xfrm>
              <a:off x="-29420998" y="1413036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7B9821EA-FCD8-7D3E-771B-F4AA6CB8E225}"/>
                </a:ext>
              </a:extLst>
            </p:cNvPr>
            <p:cNvSpPr/>
            <p:nvPr/>
          </p:nvSpPr>
          <p:spPr>
            <a:xfrm>
              <a:off x="-33308452" y="1426796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3A98677A-8CA8-8161-6B6E-9F69BFDFF530}"/>
                </a:ext>
              </a:extLst>
            </p:cNvPr>
            <p:cNvSpPr/>
            <p:nvPr/>
          </p:nvSpPr>
          <p:spPr>
            <a:xfrm>
              <a:off x="-31483952" y="1467978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BE54AE65-6DFD-BBBE-A74E-134663F7F45D}"/>
                </a:ext>
              </a:extLst>
            </p:cNvPr>
            <p:cNvSpPr/>
            <p:nvPr/>
          </p:nvSpPr>
          <p:spPr>
            <a:xfrm>
              <a:off x="-33070562" y="1495465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B9C6E8CA-A21E-6B09-3E2E-B3B7A46D2154}"/>
                </a:ext>
              </a:extLst>
            </p:cNvPr>
            <p:cNvSpPr/>
            <p:nvPr/>
          </p:nvSpPr>
          <p:spPr>
            <a:xfrm>
              <a:off x="-29103515" y="1577926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0548B98C-E53D-6EF5-C397-7D30649D9325}"/>
                </a:ext>
              </a:extLst>
            </p:cNvPr>
            <p:cNvSpPr/>
            <p:nvPr/>
          </p:nvSpPr>
          <p:spPr>
            <a:xfrm>
              <a:off x="-32991211" y="1426772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261BE762-E2B5-DCDD-324A-847C3337026A}"/>
                </a:ext>
              </a:extLst>
            </p:cNvPr>
            <p:cNvSpPr/>
            <p:nvPr/>
          </p:nvSpPr>
          <p:spPr>
            <a:xfrm>
              <a:off x="-32832590" y="1399277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7930748E-226B-5D80-863F-E0FE4698AFCE}"/>
                </a:ext>
              </a:extLst>
            </p:cNvPr>
            <p:cNvSpPr/>
            <p:nvPr/>
          </p:nvSpPr>
          <p:spPr>
            <a:xfrm>
              <a:off x="-31563222" y="1674098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5F5AE6C7-048C-2693-575F-56A06370739E}"/>
                </a:ext>
              </a:extLst>
            </p:cNvPr>
            <p:cNvSpPr/>
            <p:nvPr/>
          </p:nvSpPr>
          <p:spPr>
            <a:xfrm>
              <a:off x="-28151388" y="1385549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A2CCAD3F-2285-F7C0-4734-B32647405C53}"/>
                </a:ext>
              </a:extLst>
            </p:cNvPr>
            <p:cNvSpPr/>
            <p:nvPr/>
          </p:nvSpPr>
          <p:spPr>
            <a:xfrm>
              <a:off x="-32039084" y="1426796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43395319-2073-33DE-14F6-999BF5714A4F}"/>
                </a:ext>
              </a:extLst>
            </p:cNvPr>
            <p:cNvSpPr/>
            <p:nvPr/>
          </p:nvSpPr>
          <p:spPr>
            <a:xfrm>
              <a:off x="-31959331" y="1495473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8B8CF705-AEB4-B5EA-3473-E5A805F8F3C4}"/>
                </a:ext>
              </a:extLst>
            </p:cNvPr>
            <p:cNvSpPr/>
            <p:nvPr/>
          </p:nvSpPr>
          <p:spPr>
            <a:xfrm>
              <a:off x="-31801194" y="1495465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90AD0BD0-0057-F73B-8936-48D928281911}"/>
                </a:ext>
              </a:extLst>
            </p:cNvPr>
            <p:cNvSpPr/>
            <p:nvPr/>
          </p:nvSpPr>
          <p:spPr>
            <a:xfrm>
              <a:off x="-31721762" y="1426772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0B064109-CF37-83EE-1529-140272AB8E76}"/>
                </a:ext>
              </a:extLst>
            </p:cNvPr>
            <p:cNvSpPr/>
            <p:nvPr/>
          </p:nvSpPr>
          <p:spPr>
            <a:xfrm>
              <a:off x="-31959895" y="1605413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0E579771-EF7B-D08D-726F-C4897A707B71}"/>
                </a:ext>
              </a:extLst>
            </p:cNvPr>
            <p:cNvSpPr/>
            <p:nvPr/>
          </p:nvSpPr>
          <p:spPr>
            <a:xfrm>
              <a:off x="-30372883" y="1577926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0BD4AD76-296A-F3A4-22A3-3CF78D34DEE0}"/>
                </a:ext>
              </a:extLst>
            </p:cNvPr>
            <p:cNvSpPr/>
            <p:nvPr/>
          </p:nvSpPr>
          <p:spPr>
            <a:xfrm>
              <a:off x="-28310089" y="1275618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12383799-C141-62D9-0291-18CD87248069}"/>
                </a:ext>
              </a:extLst>
            </p:cNvPr>
            <p:cNvSpPr/>
            <p:nvPr/>
          </p:nvSpPr>
          <p:spPr>
            <a:xfrm>
              <a:off x="-31007607" y="1495473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ACCD569C-6591-3166-AB1D-1629A1D44E6A}"/>
                </a:ext>
              </a:extLst>
            </p:cNvPr>
            <p:cNvSpPr/>
            <p:nvPr/>
          </p:nvSpPr>
          <p:spPr>
            <a:xfrm>
              <a:off x="-30849389" y="1495473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D6939A2F-F162-9677-48A7-DBD8659F51CA}"/>
                </a:ext>
              </a:extLst>
            </p:cNvPr>
            <p:cNvSpPr/>
            <p:nvPr/>
          </p:nvSpPr>
          <p:spPr>
            <a:xfrm>
              <a:off x="-30689963" y="1495473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15C95014-FAC0-70B3-44A0-CBDA6DE1EFAF}"/>
                </a:ext>
              </a:extLst>
            </p:cNvPr>
            <p:cNvSpPr/>
            <p:nvPr/>
          </p:nvSpPr>
          <p:spPr>
            <a:xfrm>
              <a:off x="-30531825" y="1495465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CA24EE6B-EE2F-7D63-D081-A02261311BA4}"/>
                </a:ext>
              </a:extLst>
            </p:cNvPr>
            <p:cNvSpPr/>
            <p:nvPr/>
          </p:nvSpPr>
          <p:spPr>
            <a:xfrm>
              <a:off x="-28627814" y="1385549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691FEF20-7252-D38C-3F1C-85259C0DE81D}"/>
                </a:ext>
              </a:extLst>
            </p:cNvPr>
            <p:cNvSpPr/>
            <p:nvPr/>
          </p:nvSpPr>
          <p:spPr>
            <a:xfrm>
              <a:off x="-29103515" y="1385549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3747BC37-C779-8B53-A514-3632820EC748}"/>
                </a:ext>
              </a:extLst>
            </p:cNvPr>
            <p:cNvSpPr/>
            <p:nvPr/>
          </p:nvSpPr>
          <p:spPr>
            <a:xfrm>
              <a:off x="-29897182" y="1385549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6B9649D4-129C-1467-F084-F42753D2D1E8}"/>
                </a:ext>
              </a:extLst>
            </p:cNvPr>
            <p:cNvSpPr/>
            <p:nvPr/>
          </p:nvSpPr>
          <p:spPr>
            <a:xfrm>
              <a:off x="-29817509" y="1426772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46F5DD93-BA38-DB90-FECA-907E2FF606EF}"/>
                </a:ext>
              </a:extLst>
            </p:cNvPr>
            <p:cNvSpPr/>
            <p:nvPr/>
          </p:nvSpPr>
          <p:spPr>
            <a:xfrm>
              <a:off x="-29738239" y="1495473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C1EC719F-599E-DD88-4955-2DCD98D44997}"/>
                </a:ext>
              </a:extLst>
            </p:cNvPr>
            <p:cNvSpPr/>
            <p:nvPr/>
          </p:nvSpPr>
          <p:spPr>
            <a:xfrm>
              <a:off x="-29580021" y="1495473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D2D46400-ED1E-9886-E376-6B9917139DA1}"/>
                </a:ext>
              </a:extLst>
            </p:cNvPr>
            <p:cNvSpPr/>
            <p:nvPr/>
          </p:nvSpPr>
          <p:spPr>
            <a:xfrm>
              <a:off x="-31166550" y="1577926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8E635C36-69FC-F643-3552-7C034C6523DA}"/>
                </a:ext>
              </a:extLst>
            </p:cNvPr>
            <p:cNvSpPr/>
            <p:nvPr/>
          </p:nvSpPr>
          <p:spPr>
            <a:xfrm>
              <a:off x="-31801274" y="1467970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2930DA2D-C222-DBEF-8DDD-8D6E8771F9A4}"/>
                </a:ext>
              </a:extLst>
            </p:cNvPr>
            <p:cNvSpPr/>
            <p:nvPr/>
          </p:nvSpPr>
          <p:spPr>
            <a:xfrm>
              <a:off x="-32515107" y="1289361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6A27B245-753A-CB65-8AB2-BA7BDF9F3C73}"/>
                </a:ext>
              </a:extLst>
            </p:cNvPr>
            <p:cNvSpPr/>
            <p:nvPr/>
          </p:nvSpPr>
          <p:spPr>
            <a:xfrm>
              <a:off x="-29500268" y="1426796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79663BF5-9414-2558-E7E0-3518977C7CC2}"/>
                </a:ext>
              </a:extLst>
            </p:cNvPr>
            <p:cNvSpPr/>
            <p:nvPr/>
          </p:nvSpPr>
          <p:spPr>
            <a:xfrm>
              <a:off x="-30372883" y="1385549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FCDE4766-41C6-298F-96D9-E4C75598C435}"/>
                </a:ext>
              </a:extLst>
            </p:cNvPr>
            <p:cNvSpPr/>
            <p:nvPr/>
          </p:nvSpPr>
          <p:spPr>
            <a:xfrm>
              <a:off x="-31166630" y="1605381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FFCDA43A-3EAE-30F4-6A51-1752D45E58A0}"/>
                </a:ext>
              </a:extLst>
            </p:cNvPr>
            <p:cNvSpPr/>
            <p:nvPr/>
          </p:nvSpPr>
          <p:spPr>
            <a:xfrm>
              <a:off x="-28548141" y="1426772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3A6F476C-7A14-A441-D69B-31B7F4235A54}"/>
                </a:ext>
              </a:extLst>
            </p:cNvPr>
            <p:cNvSpPr/>
            <p:nvPr/>
          </p:nvSpPr>
          <p:spPr>
            <a:xfrm>
              <a:off x="-32911941" y="1440540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A289BDAE-4A94-FEF6-4187-D9B7F6FE8F6F}"/>
                </a:ext>
              </a:extLst>
            </p:cNvPr>
            <p:cNvSpPr/>
            <p:nvPr/>
          </p:nvSpPr>
          <p:spPr>
            <a:xfrm>
              <a:off x="-33467234" y="1509217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3CC7AE42-0F3B-2332-1A97-7193F3CAA23C}"/>
                </a:ext>
              </a:extLst>
            </p:cNvPr>
            <p:cNvSpPr/>
            <p:nvPr/>
          </p:nvSpPr>
          <p:spPr>
            <a:xfrm>
              <a:off x="-31166550" y="1660363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DD649FC1-BDF3-D5E9-8449-8A1CC7573FDB}"/>
                </a:ext>
              </a:extLst>
            </p:cNvPr>
            <p:cNvSpPr/>
            <p:nvPr/>
          </p:nvSpPr>
          <p:spPr>
            <a:xfrm>
              <a:off x="-32435918" y="1577926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85EE2D6C-6270-441A-530C-20D93AA4F3BB}"/>
                </a:ext>
              </a:extLst>
            </p:cNvPr>
            <p:cNvSpPr/>
            <p:nvPr/>
          </p:nvSpPr>
          <p:spPr>
            <a:xfrm>
              <a:off x="-32594377" y="1440515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3BF037F1-25E4-8C0D-76A4-B3DE5496C470}"/>
                </a:ext>
              </a:extLst>
            </p:cNvPr>
            <p:cNvSpPr/>
            <p:nvPr/>
          </p:nvSpPr>
          <p:spPr>
            <a:xfrm>
              <a:off x="-31166550" y="1385549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64E89A74-B39C-0051-0FD8-BA4E487EF5EA}"/>
                </a:ext>
              </a:extLst>
            </p:cNvPr>
            <p:cNvSpPr/>
            <p:nvPr/>
          </p:nvSpPr>
          <p:spPr>
            <a:xfrm>
              <a:off x="-30848825" y="1605405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8B6709D4-2221-F011-636B-F8227904E351}"/>
                </a:ext>
              </a:extLst>
            </p:cNvPr>
            <p:cNvSpPr/>
            <p:nvPr/>
          </p:nvSpPr>
          <p:spPr>
            <a:xfrm>
              <a:off x="-31642331" y="1660363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77D01C37-B58D-C68A-C8CA-3057EF308AF8}"/>
                </a:ext>
              </a:extLst>
            </p:cNvPr>
            <p:cNvSpPr/>
            <p:nvPr/>
          </p:nvSpPr>
          <p:spPr>
            <a:xfrm>
              <a:off x="-32356326" y="1509209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376C1338-8C6D-E2E5-514A-E6CF8C17EEC8}"/>
                </a:ext>
              </a:extLst>
            </p:cNvPr>
            <p:cNvSpPr/>
            <p:nvPr/>
          </p:nvSpPr>
          <p:spPr>
            <a:xfrm>
              <a:off x="-32197866" y="1509217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0248EB5B-72B3-1BA2-192B-4BCAF977FEE9}"/>
                </a:ext>
              </a:extLst>
            </p:cNvPr>
            <p:cNvSpPr/>
            <p:nvPr/>
          </p:nvSpPr>
          <p:spPr>
            <a:xfrm>
              <a:off x="-30690527" y="1605413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DC5CA78B-22BA-15BC-7890-4D2624E85AA4}"/>
                </a:ext>
              </a:extLst>
            </p:cNvPr>
            <p:cNvSpPr/>
            <p:nvPr/>
          </p:nvSpPr>
          <p:spPr>
            <a:xfrm>
              <a:off x="-31880383" y="1509217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C6379B68-0246-B005-ABB4-73C119DBAFF6}"/>
                </a:ext>
              </a:extLst>
            </p:cNvPr>
            <p:cNvSpPr/>
            <p:nvPr/>
          </p:nvSpPr>
          <p:spPr>
            <a:xfrm>
              <a:off x="-31642573" y="1440540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78C3A45C-7102-09E4-0FE9-9E3DAF1606A9}"/>
                </a:ext>
              </a:extLst>
            </p:cNvPr>
            <p:cNvSpPr/>
            <p:nvPr/>
          </p:nvSpPr>
          <p:spPr>
            <a:xfrm>
              <a:off x="-33387964" y="1577918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E61096E8-79E7-EE29-E438-07EF494554D3}"/>
                </a:ext>
              </a:extLst>
            </p:cNvPr>
            <p:cNvSpPr/>
            <p:nvPr/>
          </p:nvSpPr>
          <p:spPr>
            <a:xfrm>
              <a:off x="-31166147" y="1440540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046F0E5D-C6F0-1FB2-8389-3CBC564715D3}"/>
                </a:ext>
              </a:extLst>
            </p:cNvPr>
            <p:cNvSpPr/>
            <p:nvPr/>
          </p:nvSpPr>
          <p:spPr>
            <a:xfrm>
              <a:off x="-29024325" y="1289361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CD237CA0-8630-803D-AE7A-9987BAF753CD}"/>
                </a:ext>
              </a:extLst>
            </p:cNvPr>
            <p:cNvSpPr/>
            <p:nvPr/>
          </p:nvSpPr>
          <p:spPr>
            <a:xfrm>
              <a:off x="-32435918" y="1660363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27CF4279-BD92-26A7-9D45-3F29E26895B8}"/>
                </a:ext>
              </a:extLst>
            </p:cNvPr>
            <p:cNvSpPr/>
            <p:nvPr/>
          </p:nvSpPr>
          <p:spPr>
            <a:xfrm>
              <a:off x="-30928498" y="1509217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543F223D-9C24-3AA6-5F0D-BDA8D307042A}"/>
                </a:ext>
              </a:extLst>
            </p:cNvPr>
            <p:cNvSpPr/>
            <p:nvPr/>
          </p:nvSpPr>
          <p:spPr>
            <a:xfrm>
              <a:off x="-33705286" y="1577926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015010A1-7DB9-6DCF-2DBF-2DC46C628BE0}"/>
                </a:ext>
              </a:extLst>
            </p:cNvPr>
            <p:cNvSpPr/>
            <p:nvPr/>
          </p:nvSpPr>
          <p:spPr>
            <a:xfrm>
              <a:off x="-30611015" y="1509217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E85ABE17-5342-6D96-E9FC-3B9F622D0B45}"/>
                </a:ext>
              </a:extLst>
            </p:cNvPr>
            <p:cNvSpPr/>
            <p:nvPr/>
          </p:nvSpPr>
          <p:spPr>
            <a:xfrm>
              <a:off x="-31642331" y="1385549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D18C9E7F-5E92-8ADE-301A-BFDFFAE14805}"/>
                </a:ext>
              </a:extLst>
            </p:cNvPr>
            <p:cNvSpPr/>
            <p:nvPr/>
          </p:nvSpPr>
          <p:spPr>
            <a:xfrm>
              <a:off x="-30372721" y="1605381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05880B0B-AD1F-0968-7613-56A50945E377}"/>
                </a:ext>
              </a:extLst>
            </p:cNvPr>
            <p:cNvSpPr/>
            <p:nvPr/>
          </p:nvSpPr>
          <p:spPr>
            <a:xfrm>
              <a:off x="-32435918" y="1303105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977117E0-5C67-6B18-E561-F264CA23B888}"/>
                </a:ext>
              </a:extLst>
            </p:cNvPr>
            <p:cNvSpPr/>
            <p:nvPr/>
          </p:nvSpPr>
          <p:spPr>
            <a:xfrm>
              <a:off x="-32435918" y="1385549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6D0FA8D8-C849-40CD-EA71-A9D93A3A4C9C}"/>
                </a:ext>
              </a:extLst>
            </p:cNvPr>
            <p:cNvSpPr/>
            <p:nvPr/>
          </p:nvSpPr>
          <p:spPr>
            <a:xfrm>
              <a:off x="-30373205" y="1440540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A2574D23-6756-64E4-46B7-EB599983E35E}"/>
                </a:ext>
              </a:extLst>
            </p:cNvPr>
            <p:cNvSpPr/>
            <p:nvPr/>
          </p:nvSpPr>
          <p:spPr>
            <a:xfrm>
              <a:off x="-29659130" y="1509217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2DF95FCD-9830-A39E-A97C-F128D1B6B70A}"/>
                </a:ext>
              </a:extLst>
            </p:cNvPr>
            <p:cNvSpPr/>
            <p:nvPr/>
          </p:nvSpPr>
          <p:spPr>
            <a:xfrm>
              <a:off x="-31166550" y="1303105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D34B3276-E2BC-83ED-81E0-4D6CEEAD83A6}"/>
                </a:ext>
              </a:extLst>
            </p:cNvPr>
            <p:cNvSpPr/>
            <p:nvPr/>
          </p:nvSpPr>
          <p:spPr>
            <a:xfrm>
              <a:off x="-29341647" y="1509217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BD5D05F9-4256-CA5D-86A1-0D7DA75838D8}"/>
                </a:ext>
              </a:extLst>
            </p:cNvPr>
            <p:cNvSpPr/>
            <p:nvPr/>
          </p:nvSpPr>
          <p:spPr>
            <a:xfrm>
              <a:off x="-29182946" y="1509209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3AA2A3E3-83C2-AA84-1391-CA65104C9D80}"/>
                </a:ext>
              </a:extLst>
            </p:cNvPr>
            <p:cNvSpPr/>
            <p:nvPr/>
          </p:nvSpPr>
          <p:spPr>
            <a:xfrm>
              <a:off x="-31245659" y="1646644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BCB20212-9C85-C260-A423-D4BB8AA9D7B4}"/>
                </a:ext>
              </a:extLst>
            </p:cNvPr>
            <p:cNvSpPr/>
            <p:nvPr/>
          </p:nvSpPr>
          <p:spPr>
            <a:xfrm>
              <a:off x="-32594458" y="14679948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8AF671AA-E58E-EDB6-81A1-AF22B6D52865}"/>
                </a:ext>
              </a:extLst>
            </p:cNvPr>
            <p:cNvSpPr/>
            <p:nvPr/>
          </p:nvSpPr>
          <p:spPr>
            <a:xfrm>
              <a:off x="-30372883" y="1303105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311DDF8D-DA30-7E60-BB81-76314C1DA127}"/>
                </a:ext>
              </a:extLst>
            </p:cNvPr>
            <p:cNvSpPr/>
            <p:nvPr/>
          </p:nvSpPr>
          <p:spPr>
            <a:xfrm>
              <a:off x="-29896779" y="1440540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65BEF589-D493-8730-501D-C2FBE0B835EE}"/>
                </a:ext>
              </a:extLst>
            </p:cNvPr>
            <p:cNvSpPr/>
            <p:nvPr/>
          </p:nvSpPr>
          <p:spPr>
            <a:xfrm>
              <a:off x="-32753320" y="1467978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E0BBDAE4-89EA-B1ED-D79E-9AB9B153F2DB}"/>
                </a:ext>
              </a:extLst>
            </p:cNvPr>
            <p:cNvSpPr/>
            <p:nvPr/>
          </p:nvSpPr>
          <p:spPr>
            <a:xfrm>
              <a:off x="-29579457" y="1605405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8ACDE417-8E9A-DF6D-62CE-9A5BD3E54FC8}"/>
                </a:ext>
              </a:extLst>
            </p:cNvPr>
            <p:cNvSpPr/>
            <p:nvPr/>
          </p:nvSpPr>
          <p:spPr>
            <a:xfrm>
              <a:off x="-30293693" y="1564183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8B837349-35DF-30FB-4D66-EC4AC072BD13}"/>
                </a:ext>
              </a:extLst>
            </p:cNvPr>
            <p:cNvSpPr/>
            <p:nvPr/>
          </p:nvSpPr>
          <p:spPr>
            <a:xfrm>
              <a:off x="-33070642" y="1522960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07C0A7B4-257D-15C5-6B03-171F43CD04F5}"/>
                </a:ext>
              </a:extLst>
            </p:cNvPr>
            <p:cNvSpPr/>
            <p:nvPr/>
          </p:nvSpPr>
          <p:spPr>
            <a:xfrm>
              <a:off x="-29103515" y="1303105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D1CEB3F3-0777-9F63-3BDD-738AD4015088}"/>
                </a:ext>
              </a:extLst>
            </p:cNvPr>
            <p:cNvSpPr/>
            <p:nvPr/>
          </p:nvSpPr>
          <p:spPr>
            <a:xfrm>
              <a:off x="-32911699" y="1385549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B24D117C-0262-1D8E-9FA9-868F78FE0D0D}"/>
                </a:ext>
              </a:extLst>
            </p:cNvPr>
            <p:cNvSpPr/>
            <p:nvPr/>
          </p:nvSpPr>
          <p:spPr>
            <a:xfrm>
              <a:off x="-32594377" y="1522960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D924CF59-139A-9006-0961-DA620A4D18B5}"/>
                </a:ext>
              </a:extLst>
            </p:cNvPr>
            <p:cNvSpPr/>
            <p:nvPr/>
          </p:nvSpPr>
          <p:spPr>
            <a:xfrm>
              <a:off x="-32039245" y="1646619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8FCFE034-D720-95F4-90A3-E7EB1A8B2954}"/>
                </a:ext>
              </a:extLst>
            </p:cNvPr>
            <p:cNvSpPr/>
            <p:nvPr/>
          </p:nvSpPr>
          <p:spPr>
            <a:xfrm>
              <a:off x="-28944894" y="1440515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E759F920-4770-0ACC-796E-679FE53EBD3F}"/>
                </a:ext>
              </a:extLst>
            </p:cNvPr>
            <p:cNvSpPr/>
            <p:nvPr/>
          </p:nvSpPr>
          <p:spPr>
            <a:xfrm>
              <a:off x="-28151468" y="1303097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D3DDBA87-372B-20CF-282B-5872899BD04F}"/>
                </a:ext>
              </a:extLst>
            </p:cNvPr>
            <p:cNvSpPr/>
            <p:nvPr/>
          </p:nvSpPr>
          <p:spPr>
            <a:xfrm>
              <a:off x="-32515027" y="1646644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081411B6-58F8-7509-7FDB-A35BA3A506EE}"/>
                </a:ext>
              </a:extLst>
            </p:cNvPr>
            <p:cNvSpPr/>
            <p:nvPr/>
          </p:nvSpPr>
          <p:spPr>
            <a:xfrm>
              <a:off x="-31801274" y="1522960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88C65211-32B6-D46D-B373-961DDB7AE93E}"/>
                </a:ext>
              </a:extLst>
            </p:cNvPr>
            <p:cNvSpPr/>
            <p:nvPr/>
          </p:nvSpPr>
          <p:spPr>
            <a:xfrm>
              <a:off x="-33308855" y="1316824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F6BC82C1-8E20-358D-D186-A0C83C25EF48}"/>
                </a:ext>
              </a:extLst>
            </p:cNvPr>
            <p:cNvSpPr/>
            <p:nvPr/>
          </p:nvSpPr>
          <p:spPr>
            <a:xfrm>
              <a:off x="-31483872" y="1522960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8D24050D-8427-EA26-633D-2FF6924D4AB5}"/>
                </a:ext>
              </a:extLst>
            </p:cNvPr>
            <p:cNvSpPr/>
            <p:nvPr/>
          </p:nvSpPr>
          <p:spPr>
            <a:xfrm>
              <a:off x="-31325009" y="1522960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0B1C5D3D-0A68-ED1C-DDE5-F8EE69DFC623}"/>
                </a:ext>
              </a:extLst>
            </p:cNvPr>
            <p:cNvSpPr/>
            <p:nvPr/>
          </p:nvSpPr>
          <p:spPr>
            <a:xfrm>
              <a:off x="-32832671" y="1646628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D6D32905-1342-8F48-75B6-90D10E8BE07C}"/>
                </a:ext>
              </a:extLst>
            </p:cNvPr>
            <p:cNvSpPr/>
            <p:nvPr/>
          </p:nvSpPr>
          <p:spPr>
            <a:xfrm>
              <a:off x="-31007687" y="1522960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FBB26C22-AFDD-CBC9-BB68-218C91BFB485}"/>
                </a:ext>
              </a:extLst>
            </p:cNvPr>
            <p:cNvSpPr/>
            <p:nvPr/>
          </p:nvSpPr>
          <p:spPr>
            <a:xfrm>
              <a:off x="-33784395" y="1619108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B76E0147-F478-1C69-3263-6D0CF5BF6D03}"/>
                </a:ext>
              </a:extLst>
            </p:cNvPr>
            <p:cNvSpPr/>
            <p:nvPr/>
          </p:nvSpPr>
          <p:spPr>
            <a:xfrm>
              <a:off x="-28627411" y="1440540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DB57DDB0-593D-475B-4B2C-75B3B6321A30}"/>
                </a:ext>
              </a:extLst>
            </p:cNvPr>
            <p:cNvSpPr/>
            <p:nvPr/>
          </p:nvSpPr>
          <p:spPr>
            <a:xfrm>
              <a:off x="-30531825" y="1522960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90C9DC27-8CC3-2B86-9478-701FCCA747A6}"/>
                </a:ext>
              </a:extLst>
            </p:cNvPr>
            <p:cNvSpPr/>
            <p:nvPr/>
          </p:nvSpPr>
          <p:spPr>
            <a:xfrm>
              <a:off x="-32832429" y="1316848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FB6A57BF-31A6-2316-8F7B-3B233D94EA6D}"/>
                </a:ext>
              </a:extLst>
            </p:cNvPr>
            <p:cNvSpPr/>
            <p:nvPr/>
          </p:nvSpPr>
          <p:spPr>
            <a:xfrm>
              <a:off x="-30214504" y="1522960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F49131B0-7BEC-17F4-AAFA-5B5EC544C5C1}"/>
                </a:ext>
              </a:extLst>
            </p:cNvPr>
            <p:cNvSpPr/>
            <p:nvPr/>
          </p:nvSpPr>
          <p:spPr>
            <a:xfrm>
              <a:off x="-30055641" y="1522960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93220004-0AE2-E391-42FC-92D0469CABCE}"/>
                </a:ext>
              </a:extLst>
            </p:cNvPr>
            <p:cNvSpPr/>
            <p:nvPr/>
          </p:nvSpPr>
          <p:spPr>
            <a:xfrm>
              <a:off x="-32515027" y="1316840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FA24A48E-03E4-250F-A135-C57381DD13E1}"/>
                </a:ext>
              </a:extLst>
            </p:cNvPr>
            <p:cNvSpPr/>
            <p:nvPr/>
          </p:nvSpPr>
          <p:spPr>
            <a:xfrm>
              <a:off x="-29738078" y="1522960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2FF1AFAA-9BAC-771A-C5A5-AFB3B518DA84}"/>
                </a:ext>
              </a:extLst>
            </p:cNvPr>
            <p:cNvSpPr/>
            <p:nvPr/>
          </p:nvSpPr>
          <p:spPr>
            <a:xfrm>
              <a:off x="-28230900" y="1371806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4B68EE36-764F-320A-3305-20CCD694A52A}"/>
                </a:ext>
              </a:extLst>
            </p:cNvPr>
            <p:cNvSpPr/>
            <p:nvPr/>
          </p:nvSpPr>
          <p:spPr>
            <a:xfrm>
              <a:off x="-31563061" y="1316848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EF79822A-16E8-DF84-71F5-C8D2A3A033A8}"/>
                </a:ext>
              </a:extLst>
            </p:cNvPr>
            <p:cNvSpPr/>
            <p:nvPr/>
          </p:nvSpPr>
          <p:spPr>
            <a:xfrm>
              <a:off x="-33070642" y="1467970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69928CB4-3F10-2837-4EA8-309662F7DCBF}"/>
                </a:ext>
              </a:extLst>
            </p:cNvPr>
            <p:cNvSpPr/>
            <p:nvPr/>
          </p:nvSpPr>
          <p:spPr>
            <a:xfrm>
              <a:off x="-31245659" y="1316840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CE10F88D-EF02-E565-09EB-ACE814428758}"/>
                </a:ext>
              </a:extLst>
            </p:cNvPr>
            <p:cNvSpPr/>
            <p:nvPr/>
          </p:nvSpPr>
          <p:spPr>
            <a:xfrm>
              <a:off x="-28945136" y="1522960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C896B5A7-506C-3D66-87CC-3319FA9985C7}"/>
                </a:ext>
              </a:extLst>
            </p:cNvPr>
            <p:cNvSpPr/>
            <p:nvPr/>
          </p:nvSpPr>
          <p:spPr>
            <a:xfrm>
              <a:off x="-30293693" y="1316848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88FDD419-A85C-CFCB-9FDC-581C255C1F45}"/>
                </a:ext>
              </a:extLst>
            </p:cNvPr>
            <p:cNvSpPr/>
            <p:nvPr/>
          </p:nvSpPr>
          <p:spPr>
            <a:xfrm>
              <a:off x="-33625774" y="1536704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1888E47F-014E-FEAE-B037-9FE37CDCE4A9}"/>
                </a:ext>
              </a:extLst>
            </p:cNvPr>
            <p:cNvSpPr/>
            <p:nvPr/>
          </p:nvSpPr>
          <p:spPr>
            <a:xfrm>
              <a:off x="-29976291" y="1316840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E76D0281-18D9-24C3-71B4-7AB02E15E789}"/>
                </a:ext>
              </a:extLst>
            </p:cNvPr>
            <p:cNvSpPr/>
            <p:nvPr/>
          </p:nvSpPr>
          <p:spPr>
            <a:xfrm>
              <a:off x="-31245739" y="1564183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EEEA6A2C-E1F4-AD30-7EC6-606665B8F328}"/>
                </a:ext>
              </a:extLst>
            </p:cNvPr>
            <p:cNvSpPr/>
            <p:nvPr/>
          </p:nvSpPr>
          <p:spPr>
            <a:xfrm>
              <a:off x="-28706842" y="1371806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65C149E8-8638-C38E-8F58-A7A7B3FE1F17}"/>
                </a:ext>
              </a:extLst>
            </p:cNvPr>
            <p:cNvSpPr/>
            <p:nvPr/>
          </p:nvSpPr>
          <p:spPr>
            <a:xfrm>
              <a:off x="-29024325" y="1371822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F8D44CFB-EAEC-80BD-5F9D-0DD4C6C74622}"/>
                </a:ext>
              </a:extLst>
            </p:cNvPr>
            <p:cNvSpPr/>
            <p:nvPr/>
          </p:nvSpPr>
          <p:spPr>
            <a:xfrm>
              <a:off x="-31959975" y="1632876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4DE9EF2A-9503-FFD8-5A9D-F88326A5FB69}"/>
                </a:ext>
              </a:extLst>
            </p:cNvPr>
            <p:cNvSpPr/>
            <p:nvPr/>
          </p:nvSpPr>
          <p:spPr>
            <a:xfrm>
              <a:off x="-29024325" y="1316848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DD2FEC59-B3E7-FA5E-10BB-70445C0FA817}"/>
                </a:ext>
              </a:extLst>
            </p:cNvPr>
            <p:cNvSpPr/>
            <p:nvPr/>
          </p:nvSpPr>
          <p:spPr>
            <a:xfrm>
              <a:off x="-28706842" y="1316840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4B98B435-2E15-44C4-7416-27F056521278}"/>
                </a:ext>
              </a:extLst>
            </p:cNvPr>
            <p:cNvSpPr/>
            <p:nvPr/>
          </p:nvSpPr>
          <p:spPr>
            <a:xfrm>
              <a:off x="-29500268" y="1371806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7A978A62-2543-B758-44A3-7FDDE2F4982B}"/>
                </a:ext>
              </a:extLst>
            </p:cNvPr>
            <p:cNvSpPr/>
            <p:nvPr/>
          </p:nvSpPr>
          <p:spPr>
            <a:xfrm>
              <a:off x="-28230577" y="1316824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3636AAEF-B605-92B7-39B5-A03DCDCF6ECF}"/>
                </a:ext>
              </a:extLst>
            </p:cNvPr>
            <p:cNvSpPr/>
            <p:nvPr/>
          </p:nvSpPr>
          <p:spPr>
            <a:xfrm>
              <a:off x="-33149751" y="1454251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Forme libre 652">
              <a:extLst>
                <a:ext uri="{FF2B5EF4-FFF2-40B4-BE49-F238E27FC236}">
                  <a16:creationId xmlns:a16="http://schemas.microsoft.com/office/drawing/2014/main" id="{E4290F63-DDEC-63AD-7854-66195A7771E3}"/>
                </a:ext>
              </a:extLst>
            </p:cNvPr>
            <p:cNvSpPr/>
            <p:nvPr/>
          </p:nvSpPr>
          <p:spPr>
            <a:xfrm>
              <a:off x="-28865384" y="14543075"/>
              <a:ext cx="78695" cy="77904"/>
            </a:xfrm>
            <a:custGeom>
              <a:avLst/>
              <a:gdLst>
                <a:gd name="csX0" fmla="*/ 24731 w 78695"/>
                <a:gd name="csY0" fmla="*/ 2097 h 77904"/>
                <a:gd name="csX1" fmla="*/ 52687 w 78695"/>
                <a:gd name="csY1" fmla="*/ 75729 h 77904"/>
                <a:gd name="csX2" fmla="*/ 24731 w 78695"/>
                <a:gd name="csY2" fmla="*/ 2097 h 779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8695" h="77904">
                  <a:moveTo>
                    <a:pt x="24731" y="2097"/>
                  </a:moveTo>
                  <a:cubicBezTo>
                    <a:pt x="84427" y="-13532"/>
                    <a:pt x="95865" y="62920"/>
                    <a:pt x="52687" y="75729"/>
                  </a:cubicBezTo>
                  <a:cubicBezTo>
                    <a:pt x="-1529" y="91841"/>
                    <a:pt x="-19092" y="13535"/>
                    <a:pt x="24731" y="209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8E4E76C2-8FA7-F67C-2371-6B8D011B54DF}"/>
                </a:ext>
              </a:extLst>
            </p:cNvPr>
            <p:cNvSpPr/>
            <p:nvPr/>
          </p:nvSpPr>
          <p:spPr>
            <a:xfrm>
              <a:off x="-29976291" y="1371822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2F751C17-B883-C9DA-31CE-2B46C3322C6D}"/>
                </a:ext>
              </a:extLst>
            </p:cNvPr>
            <p:cNvSpPr/>
            <p:nvPr/>
          </p:nvSpPr>
          <p:spPr>
            <a:xfrm>
              <a:off x="-32435998" y="1330567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FDC90FA3-39ED-EC13-F507-0C6E3DCEB699}"/>
                </a:ext>
              </a:extLst>
            </p:cNvPr>
            <p:cNvSpPr/>
            <p:nvPr/>
          </p:nvSpPr>
          <p:spPr>
            <a:xfrm>
              <a:off x="-31404360" y="1536728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Forme libre 656">
              <a:extLst>
                <a:ext uri="{FF2B5EF4-FFF2-40B4-BE49-F238E27FC236}">
                  <a16:creationId xmlns:a16="http://schemas.microsoft.com/office/drawing/2014/main" id="{506FA770-72B8-7289-DD6E-0C8E6DAF29B3}"/>
                </a:ext>
              </a:extLst>
            </p:cNvPr>
            <p:cNvSpPr/>
            <p:nvPr/>
          </p:nvSpPr>
          <p:spPr>
            <a:xfrm>
              <a:off x="-32831688" y="16191040"/>
              <a:ext cx="76737" cy="79883"/>
            </a:xfrm>
            <a:custGeom>
              <a:avLst/>
              <a:gdLst>
                <a:gd name="csX0" fmla="*/ 30597 w 76737"/>
                <a:gd name="csY0" fmla="*/ 693 h 79883"/>
                <a:gd name="csX1" fmla="*/ 40506 w 76737"/>
                <a:gd name="csY1" fmla="*/ 79801 h 79883"/>
                <a:gd name="csX2" fmla="*/ 30597 w 76737"/>
                <a:gd name="csY2" fmla="*/ 693 h 798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737" h="79883">
                  <a:moveTo>
                    <a:pt x="30597" y="693"/>
                  </a:moveTo>
                  <a:cubicBezTo>
                    <a:pt x="86505" y="-8492"/>
                    <a:pt x="93754" y="76660"/>
                    <a:pt x="40506" y="79801"/>
                  </a:cubicBezTo>
                  <a:cubicBezTo>
                    <a:pt x="-8797" y="82702"/>
                    <a:pt x="-14277" y="8103"/>
                    <a:pt x="30597" y="693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F13FA9E1-D3C1-5BEC-1A5A-1632EBCBF3CF}"/>
                </a:ext>
              </a:extLst>
            </p:cNvPr>
            <p:cNvSpPr/>
            <p:nvPr/>
          </p:nvSpPr>
          <p:spPr>
            <a:xfrm>
              <a:off x="-31087038" y="1536704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1D241F8D-BA98-CD41-09C7-1A6924F772DC}"/>
                </a:ext>
              </a:extLst>
            </p:cNvPr>
            <p:cNvSpPr/>
            <p:nvPr/>
          </p:nvSpPr>
          <p:spPr>
            <a:xfrm>
              <a:off x="-31166630" y="1330567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E6F410C7-5897-F126-544F-A6FFB33130D5}"/>
                </a:ext>
              </a:extLst>
            </p:cNvPr>
            <p:cNvSpPr/>
            <p:nvPr/>
          </p:nvSpPr>
          <p:spPr>
            <a:xfrm>
              <a:off x="-30372721" y="1330567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11E23602-2BA5-DEE6-D19D-3053DB0197DB}"/>
                </a:ext>
              </a:extLst>
            </p:cNvPr>
            <p:cNvSpPr/>
            <p:nvPr/>
          </p:nvSpPr>
          <p:spPr>
            <a:xfrm>
              <a:off x="-32832590" y="1564175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115260EE-389C-2898-906B-D5B3D8CC431E}"/>
                </a:ext>
              </a:extLst>
            </p:cNvPr>
            <p:cNvSpPr/>
            <p:nvPr/>
          </p:nvSpPr>
          <p:spPr>
            <a:xfrm>
              <a:off x="-30452314" y="1536704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Forme libre 662">
              <a:extLst>
                <a:ext uri="{FF2B5EF4-FFF2-40B4-BE49-F238E27FC236}">
                  <a16:creationId xmlns:a16="http://schemas.microsoft.com/office/drawing/2014/main" id="{C972E550-28A2-08B1-835E-EF6C46F3CE8A}"/>
                </a:ext>
              </a:extLst>
            </p:cNvPr>
            <p:cNvSpPr/>
            <p:nvPr/>
          </p:nvSpPr>
          <p:spPr>
            <a:xfrm>
              <a:off x="-32673751" y="14543047"/>
              <a:ext cx="78609" cy="77952"/>
            </a:xfrm>
            <a:custGeom>
              <a:avLst/>
              <a:gdLst>
                <a:gd name="csX0" fmla="*/ 24995 w 78609"/>
                <a:gd name="csY0" fmla="*/ 2124 h 77952"/>
                <a:gd name="csX1" fmla="*/ 52951 w 78609"/>
                <a:gd name="csY1" fmla="*/ 75757 h 77952"/>
                <a:gd name="csX2" fmla="*/ 24995 w 78609"/>
                <a:gd name="csY2" fmla="*/ 2124 h 779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8609" h="77952">
                  <a:moveTo>
                    <a:pt x="24995" y="2124"/>
                  </a:moveTo>
                  <a:cubicBezTo>
                    <a:pt x="85497" y="-13665"/>
                    <a:pt x="94761" y="63350"/>
                    <a:pt x="52951" y="75757"/>
                  </a:cubicBezTo>
                  <a:cubicBezTo>
                    <a:pt x="-1588" y="91949"/>
                    <a:pt x="-19230" y="13643"/>
                    <a:pt x="24995" y="2124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0D701BF7-51E9-CC83-3DEF-934F874CA36E}"/>
                </a:ext>
              </a:extLst>
            </p:cNvPr>
            <p:cNvSpPr/>
            <p:nvPr/>
          </p:nvSpPr>
          <p:spPr>
            <a:xfrm>
              <a:off x="-30134992" y="1536728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BB2B15BA-4DB3-F437-90F2-E1928B79EDED}"/>
                </a:ext>
              </a:extLst>
            </p:cNvPr>
            <p:cNvSpPr/>
            <p:nvPr/>
          </p:nvSpPr>
          <p:spPr>
            <a:xfrm>
              <a:off x="-29103353" y="1330567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5A157BFE-E2A5-A5D4-90A0-E3A6B0C36A0E}"/>
                </a:ext>
              </a:extLst>
            </p:cNvPr>
            <p:cNvSpPr/>
            <p:nvPr/>
          </p:nvSpPr>
          <p:spPr>
            <a:xfrm>
              <a:off x="-30293693" y="1371822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BBC2EF87-63B4-04A5-EE03-E46E686A50D5}"/>
                </a:ext>
              </a:extLst>
            </p:cNvPr>
            <p:cNvSpPr/>
            <p:nvPr/>
          </p:nvSpPr>
          <p:spPr>
            <a:xfrm>
              <a:off x="-28151549" y="1330567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3D0AAE04-85C7-555B-BF7F-638F505FC742}"/>
                </a:ext>
              </a:extLst>
            </p:cNvPr>
            <p:cNvSpPr/>
            <p:nvPr/>
          </p:nvSpPr>
          <p:spPr>
            <a:xfrm>
              <a:off x="-31245659" y="1371822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2DE45A68-C19C-B727-BD6D-025C8CA81814}"/>
                </a:ext>
              </a:extLst>
            </p:cNvPr>
            <p:cNvSpPr/>
            <p:nvPr/>
          </p:nvSpPr>
          <p:spPr>
            <a:xfrm>
              <a:off x="-29658969" y="1454251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06946319-3320-AE52-9C90-CEBC7B672419}"/>
                </a:ext>
              </a:extLst>
            </p:cNvPr>
            <p:cNvSpPr/>
            <p:nvPr/>
          </p:nvSpPr>
          <p:spPr>
            <a:xfrm>
              <a:off x="-29182946" y="1536704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Forme libre 670">
              <a:extLst>
                <a:ext uri="{FF2B5EF4-FFF2-40B4-BE49-F238E27FC236}">
                  <a16:creationId xmlns:a16="http://schemas.microsoft.com/office/drawing/2014/main" id="{5E3ED2DB-2648-30DF-44BA-EC1B4E64346B}"/>
                </a:ext>
              </a:extLst>
            </p:cNvPr>
            <p:cNvSpPr/>
            <p:nvPr/>
          </p:nvSpPr>
          <p:spPr>
            <a:xfrm>
              <a:off x="-33386776" y="16328408"/>
              <a:ext cx="76690" cy="80042"/>
            </a:xfrm>
            <a:custGeom>
              <a:avLst/>
              <a:gdLst>
                <a:gd name="csX0" fmla="*/ 33050 w 76690"/>
                <a:gd name="csY0" fmla="*/ 436 h 80042"/>
                <a:gd name="csX1" fmla="*/ 39495 w 76690"/>
                <a:gd name="csY1" fmla="*/ 80030 h 80042"/>
                <a:gd name="csX2" fmla="*/ 33050 w 76690"/>
                <a:gd name="csY2" fmla="*/ 436 h 800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690" h="80042">
                  <a:moveTo>
                    <a:pt x="33050" y="436"/>
                  </a:moveTo>
                  <a:cubicBezTo>
                    <a:pt x="88232" y="-6814"/>
                    <a:pt x="91858" y="78822"/>
                    <a:pt x="39495" y="80030"/>
                  </a:cubicBezTo>
                  <a:cubicBezTo>
                    <a:pt x="-8439" y="81157"/>
                    <a:pt x="-15285" y="6800"/>
                    <a:pt x="33050" y="43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62B757ED-0B6B-986B-7079-32553A1D2407}"/>
                </a:ext>
              </a:extLst>
            </p:cNvPr>
            <p:cNvSpPr/>
            <p:nvPr/>
          </p:nvSpPr>
          <p:spPr>
            <a:xfrm>
              <a:off x="-27833985" y="1330567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60EBEFB4-87CF-CB63-FBAE-15394286445A}"/>
                </a:ext>
              </a:extLst>
            </p:cNvPr>
            <p:cNvSpPr/>
            <p:nvPr/>
          </p:nvSpPr>
          <p:spPr>
            <a:xfrm>
              <a:off x="-33705528" y="1632900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Forme libre 673">
              <a:extLst>
                <a:ext uri="{FF2B5EF4-FFF2-40B4-BE49-F238E27FC236}">
                  <a16:creationId xmlns:a16="http://schemas.microsoft.com/office/drawing/2014/main" id="{A2D8981C-B8B4-F6B8-9BAF-A8AAF032261F}"/>
                </a:ext>
              </a:extLst>
            </p:cNvPr>
            <p:cNvSpPr/>
            <p:nvPr/>
          </p:nvSpPr>
          <p:spPr>
            <a:xfrm>
              <a:off x="-32831688" y="13442905"/>
              <a:ext cx="76737" cy="79884"/>
            </a:xfrm>
            <a:custGeom>
              <a:avLst/>
              <a:gdLst>
                <a:gd name="csX0" fmla="*/ 30597 w 76737"/>
                <a:gd name="csY0" fmla="*/ 692 h 79884"/>
                <a:gd name="csX1" fmla="*/ 40506 w 76737"/>
                <a:gd name="csY1" fmla="*/ 79803 h 79884"/>
                <a:gd name="csX2" fmla="*/ 30597 w 76737"/>
                <a:gd name="csY2" fmla="*/ 692 h 798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737" h="79884">
                  <a:moveTo>
                    <a:pt x="30597" y="692"/>
                  </a:moveTo>
                  <a:cubicBezTo>
                    <a:pt x="86505" y="-8491"/>
                    <a:pt x="93754" y="76660"/>
                    <a:pt x="40506" y="79803"/>
                  </a:cubicBezTo>
                  <a:cubicBezTo>
                    <a:pt x="-8797" y="82702"/>
                    <a:pt x="-14277" y="8103"/>
                    <a:pt x="30597" y="692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BB3786B9-0D83-C77D-A1AF-6ACDC8B1EBCB}"/>
                </a:ext>
              </a:extLst>
            </p:cNvPr>
            <p:cNvSpPr/>
            <p:nvPr/>
          </p:nvSpPr>
          <p:spPr>
            <a:xfrm>
              <a:off x="-33229182" y="1550439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Forme libre 675">
              <a:extLst>
                <a:ext uri="{FF2B5EF4-FFF2-40B4-BE49-F238E27FC236}">
                  <a16:creationId xmlns:a16="http://schemas.microsoft.com/office/drawing/2014/main" id="{DC954B73-7235-70AD-8C79-C039BF0A712A}"/>
                </a:ext>
              </a:extLst>
            </p:cNvPr>
            <p:cNvSpPr/>
            <p:nvPr/>
          </p:nvSpPr>
          <p:spPr>
            <a:xfrm>
              <a:off x="-31562320" y="13442905"/>
              <a:ext cx="76735" cy="79884"/>
            </a:xfrm>
            <a:custGeom>
              <a:avLst/>
              <a:gdLst>
                <a:gd name="csX0" fmla="*/ 30596 w 76735"/>
                <a:gd name="csY0" fmla="*/ 692 h 79884"/>
                <a:gd name="csX1" fmla="*/ 40504 w 76735"/>
                <a:gd name="csY1" fmla="*/ 79803 h 79884"/>
                <a:gd name="csX2" fmla="*/ 30596 w 76735"/>
                <a:gd name="csY2" fmla="*/ 692 h 798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735" h="79884">
                  <a:moveTo>
                    <a:pt x="30596" y="692"/>
                  </a:moveTo>
                  <a:cubicBezTo>
                    <a:pt x="86503" y="-8491"/>
                    <a:pt x="93753" y="76660"/>
                    <a:pt x="40504" y="79803"/>
                  </a:cubicBezTo>
                  <a:cubicBezTo>
                    <a:pt x="-8799" y="82702"/>
                    <a:pt x="-14274" y="8103"/>
                    <a:pt x="30596" y="692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BF950B06-C748-75EE-9AA0-88F57570B88E}"/>
                </a:ext>
              </a:extLst>
            </p:cNvPr>
            <p:cNvSpPr/>
            <p:nvPr/>
          </p:nvSpPr>
          <p:spPr>
            <a:xfrm>
              <a:off x="-32911941" y="1550407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Forme libre 677">
              <a:extLst>
                <a:ext uri="{FF2B5EF4-FFF2-40B4-BE49-F238E27FC236}">
                  <a16:creationId xmlns:a16="http://schemas.microsoft.com/office/drawing/2014/main" id="{47D49074-EE42-B0F5-451F-7073C6D6AAFB}"/>
                </a:ext>
              </a:extLst>
            </p:cNvPr>
            <p:cNvSpPr/>
            <p:nvPr/>
          </p:nvSpPr>
          <p:spPr>
            <a:xfrm>
              <a:off x="-30134750" y="14543075"/>
              <a:ext cx="78695" cy="77904"/>
            </a:xfrm>
            <a:custGeom>
              <a:avLst/>
              <a:gdLst>
                <a:gd name="csX0" fmla="*/ 24731 w 78695"/>
                <a:gd name="csY0" fmla="*/ 2097 h 77904"/>
                <a:gd name="csX1" fmla="*/ 52687 w 78695"/>
                <a:gd name="csY1" fmla="*/ 75729 h 77904"/>
                <a:gd name="csX2" fmla="*/ 24731 w 78695"/>
                <a:gd name="csY2" fmla="*/ 2097 h 779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8695" h="77904">
                  <a:moveTo>
                    <a:pt x="24731" y="2097"/>
                  </a:moveTo>
                  <a:cubicBezTo>
                    <a:pt x="84427" y="-13532"/>
                    <a:pt x="95865" y="62920"/>
                    <a:pt x="52687" y="75729"/>
                  </a:cubicBezTo>
                  <a:cubicBezTo>
                    <a:pt x="-1529" y="91841"/>
                    <a:pt x="-19092" y="13535"/>
                    <a:pt x="24731" y="209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Forme libre 678">
              <a:extLst>
                <a:ext uri="{FF2B5EF4-FFF2-40B4-BE49-F238E27FC236}">
                  <a16:creationId xmlns:a16="http://schemas.microsoft.com/office/drawing/2014/main" id="{2897281F-82C6-7C9E-9CA2-4AC76C852657}"/>
                </a:ext>
              </a:extLst>
            </p:cNvPr>
            <p:cNvSpPr/>
            <p:nvPr/>
          </p:nvSpPr>
          <p:spPr>
            <a:xfrm>
              <a:off x="-29974999" y="13442368"/>
              <a:ext cx="76550" cy="80429"/>
            </a:xfrm>
            <a:custGeom>
              <a:avLst/>
              <a:gdLst>
                <a:gd name="csX0" fmla="*/ 28997 w 76550"/>
                <a:gd name="csY0" fmla="*/ 1068 h 80429"/>
                <a:gd name="csX1" fmla="*/ 42934 w 76550"/>
                <a:gd name="csY1" fmla="*/ 80259 h 80429"/>
                <a:gd name="csX2" fmla="*/ 28997 w 76550"/>
                <a:gd name="csY2" fmla="*/ 1068 h 804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550" h="80429">
                  <a:moveTo>
                    <a:pt x="28997" y="1068"/>
                  </a:moveTo>
                  <a:cubicBezTo>
                    <a:pt x="85310" y="-10532"/>
                    <a:pt x="93688" y="76070"/>
                    <a:pt x="42934" y="80259"/>
                  </a:cubicBezTo>
                  <a:cubicBezTo>
                    <a:pt x="-7817" y="84448"/>
                    <a:pt x="-14988" y="10173"/>
                    <a:pt x="28997" y="1068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Forme libre 679">
              <a:extLst>
                <a:ext uri="{FF2B5EF4-FFF2-40B4-BE49-F238E27FC236}">
                  <a16:creationId xmlns:a16="http://schemas.microsoft.com/office/drawing/2014/main" id="{8E417BD6-919C-CF8E-AEEB-5AB2099B7D21}"/>
                </a:ext>
              </a:extLst>
            </p:cNvPr>
            <p:cNvSpPr/>
            <p:nvPr/>
          </p:nvSpPr>
          <p:spPr>
            <a:xfrm>
              <a:off x="-28705630" y="13442368"/>
              <a:ext cx="76548" cy="80429"/>
            </a:xfrm>
            <a:custGeom>
              <a:avLst/>
              <a:gdLst>
                <a:gd name="csX0" fmla="*/ 28998 w 76548"/>
                <a:gd name="csY0" fmla="*/ 1068 h 80429"/>
                <a:gd name="csX1" fmla="*/ 42935 w 76548"/>
                <a:gd name="csY1" fmla="*/ 80259 h 80429"/>
                <a:gd name="csX2" fmla="*/ 28998 w 76548"/>
                <a:gd name="csY2" fmla="*/ 1068 h 804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548" h="80429">
                  <a:moveTo>
                    <a:pt x="28998" y="1068"/>
                  </a:moveTo>
                  <a:cubicBezTo>
                    <a:pt x="85307" y="-10532"/>
                    <a:pt x="93686" y="76070"/>
                    <a:pt x="42935" y="80259"/>
                  </a:cubicBezTo>
                  <a:cubicBezTo>
                    <a:pt x="-7820" y="84448"/>
                    <a:pt x="-14986" y="10173"/>
                    <a:pt x="28998" y="1068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82E54FA5-533A-7B9C-6E26-C1CE5485448F}"/>
                </a:ext>
              </a:extLst>
            </p:cNvPr>
            <p:cNvSpPr/>
            <p:nvPr/>
          </p:nvSpPr>
          <p:spPr>
            <a:xfrm>
              <a:off x="-27755038" y="1344295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2FEBD5FF-2D35-0C4A-76FE-73A022439756}"/>
                </a:ext>
              </a:extLst>
            </p:cNvPr>
            <p:cNvSpPr/>
            <p:nvPr/>
          </p:nvSpPr>
          <p:spPr>
            <a:xfrm>
              <a:off x="-31563061" y="1371822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5CE64893-D863-1747-27B8-ADC41FCEC562}"/>
                </a:ext>
              </a:extLst>
            </p:cNvPr>
            <p:cNvSpPr/>
            <p:nvPr/>
          </p:nvSpPr>
          <p:spPr>
            <a:xfrm>
              <a:off x="-31959814" y="1550439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9793D8E7-118B-14CF-70BE-B24860CAF4AC}"/>
                </a:ext>
              </a:extLst>
            </p:cNvPr>
            <p:cNvSpPr/>
            <p:nvPr/>
          </p:nvSpPr>
          <p:spPr>
            <a:xfrm>
              <a:off x="-30611015" y="1454251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7B26794E-440A-AD57-FF4A-18C400EFE56D}"/>
                </a:ext>
              </a:extLst>
            </p:cNvPr>
            <p:cNvSpPr/>
            <p:nvPr/>
          </p:nvSpPr>
          <p:spPr>
            <a:xfrm>
              <a:off x="-31880383" y="1454251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Forme libre 685">
              <a:extLst>
                <a:ext uri="{FF2B5EF4-FFF2-40B4-BE49-F238E27FC236}">
                  <a16:creationId xmlns:a16="http://schemas.microsoft.com/office/drawing/2014/main" id="{B0827AE9-FAB8-0E6B-F172-CE14F17482F7}"/>
                </a:ext>
              </a:extLst>
            </p:cNvPr>
            <p:cNvSpPr/>
            <p:nvPr/>
          </p:nvSpPr>
          <p:spPr>
            <a:xfrm>
              <a:off x="-33386776" y="13580275"/>
              <a:ext cx="76690" cy="80040"/>
            </a:xfrm>
            <a:custGeom>
              <a:avLst/>
              <a:gdLst>
                <a:gd name="csX0" fmla="*/ 33050 w 76690"/>
                <a:gd name="csY0" fmla="*/ 436 h 80040"/>
                <a:gd name="csX1" fmla="*/ 39495 w 76690"/>
                <a:gd name="csY1" fmla="*/ 80028 h 80040"/>
                <a:gd name="csX2" fmla="*/ 33050 w 76690"/>
                <a:gd name="csY2" fmla="*/ 436 h 800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690" h="80040">
                  <a:moveTo>
                    <a:pt x="33050" y="436"/>
                  </a:moveTo>
                  <a:cubicBezTo>
                    <a:pt x="88232" y="-6814"/>
                    <a:pt x="91858" y="78820"/>
                    <a:pt x="39495" y="80028"/>
                  </a:cubicBezTo>
                  <a:cubicBezTo>
                    <a:pt x="-8439" y="81157"/>
                    <a:pt x="-15285" y="6800"/>
                    <a:pt x="33050" y="43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CB335E2E-F87E-E541-E6A4-10F9338684BB}"/>
                </a:ext>
              </a:extLst>
            </p:cNvPr>
            <p:cNvSpPr/>
            <p:nvPr/>
          </p:nvSpPr>
          <p:spPr>
            <a:xfrm>
              <a:off x="-30928337" y="1454251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Forme libre 687">
              <a:extLst>
                <a:ext uri="{FF2B5EF4-FFF2-40B4-BE49-F238E27FC236}">
                  <a16:creationId xmlns:a16="http://schemas.microsoft.com/office/drawing/2014/main" id="{13619D62-D158-755F-E82C-D80F4B11DD1F}"/>
                </a:ext>
              </a:extLst>
            </p:cNvPr>
            <p:cNvSpPr/>
            <p:nvPr/>
          </p:nvSpPr>
          <p:spPr>
            <a:xfrm>
              <a:off x="-28150494" y="13580096"/>
              <a:ext cx="76532" cy="80287"/>
            </a:xfrm>
            <a:custGeom>
              <a:avLst/>
              <a:gdLst>
                <a:gd name="csX0" fmla="*/ 30526 w 76532"/>
                <a:gd name="csY0" fmla="*/ 614 h 80287"/>
                <a:gd name="csX1" fmla="*/ 44380 w 76532"/>
                <a:gd name="csY1" fmla="*/ 79886 h 80287"/>
                <a:gd name="csX2" fmla="*/ 30526 w 76532"/>
                <a:gd name="csY2" fmla="*/ 614 h 802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532" h="80287">
                  <a:moveTo>
                    <a:pt x="30526" y="614"/>
                  </a:moveTo>
                  <a:cubicBezTo>
                    <a:pt x="85706" y="-7845"/>
                    <a:pt x="92393" y="73763"/>
                    <a:pt x="44380" y="79886"/>
                  </a:cubicBezTo>
                  <a:cubicBezTo>
                    <a:pt x="-8384" y="86571"/>
                    <a:pt x="-15477" y="7703"/>
                    <a:pt x="30526" y="614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EE570100-D526-9690-D024-BEF1D0B5B23A}"/>
                </a:ext>
              </a:extLst>
            </p:cNvPr>
            <p:cNvSpPr/>
            <p:nvPr/>
          </p:nvSpPr>
          <p:spPr>
            <a:xfrm>
              <a:off x="-27833985" y="1358079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C13ECF05-6FF7-297F-5865-62EE97569EF1}"/>
                </a:ext>
              </a:extLst>
            </p:cNvPr>
            <p:cNvSpPr/>
            <p:nvPr/>
          </p:nvSpPr>
          <p:spPr>
            <a:xfrm>
              <a:off x="-29579457" y="1550439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689F2037-3283-0EBE-2DCA-DD4E59C6A6A9}"/>
                </a:ext>
              </a:extLst>
            </p:cNvPr>
            <p:cNvSpPr/>
            <p:nvPr/>
          </p:nvSpPr>
          <p:spPr>
            <a:xfrm>
              <a:off x="-32039245" y="1371806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44017FFF-A8FB-B664-5F0E-9C99BA36CF87}"/>
                </a:ext>
              </a:extLst>
            </p:cNvPr>
            <p:cNvSpPr/>
            <p:nvPr/>
          </p:nvSpPr>
          <p:spPr>
            <a:xfrm>
              <a:off x="-33308613" y="1371806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DE67C25C-2E5F-248E-27EF-0F7670CFF9B6}"/>
                </a:ext>
              </a:extLst>
            </p:cNvPr>
            <p:cNvSpPr/>
            <p:nvPr/>
          </p:nvSpPr>
          <p:spPr>
            <a:xfrm>
              <a:off x="-32832671" y="1371806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Forme libre 693">
              <a:extLst>
                <a:ext uri="{FF2B5EF4-FFF2-40B4-BE49-F238E27FC236}">
                  <a16:creationId xmlns:a16="http://schemas.microsoft.com/office/drawing/2014/main" id="{F71A1EFB-91D7-8F7D-E7F9-7184F9CF6730}"/>
                </a:ext>
              </a:extLst>
            </p:cNvPr>
            <p:cNvSpPr/>
            <p:nvPr/>
          </p:nvSpPr>
          <p:spPr>
            <a:xfrm>
              <a:off x="-31404384" y="14543047"/>
              <a:ext cx="78608" cy="77952"/>
            </a:xfrm>
            <a:custGeom>
              <a:avLst/>
              <a:gdLst>
                <a:gd name="csX0" fmla="*/ 24998 w 78608"/>
                <a:gd name="csY0" fmla="*/ 2124 h 77952"/>
                <a:gd name="csX1" fmla="*/ 52950 w 78608"/>
                <a:gd name="csY1" fmla="*/ 75757 h 77952"/>
                <a:gd name="csX2" fmla="*/ 24998 w 78608"/>
                <a:gd name="csY2" fmla="*/ 2124 h 779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8608" h="77952">
                  <a:moveTo>
                    <a:pt x="24998" y="2124"/>
                  </a:moveTo>
                  <a:cubicBezTo>
                    <a:pt x="85496" y="-13665"/>
                    <a:pt x="94760" y="63350"/>
                    <a:pt x="52950" y="75757"/>
                  </a:cubicBezTo>
                  <a:cubicBezTo>
                    <a:pt x="-1589" y="91949"/>
                    <a:pt x="-19231" y="13643"/>
                    <a:pt x="24998" y="2124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BFE432AC-55C5-233F-5D1E-E83866C68218}"/>
                </a:ext>
              </a:extLst>
            </p:cNvPr>
            <p:cNvSpPr/>
            <p:nvPr/>
          </p:nvSpPr>
          <p:spPr>
            <a:xfrm>
              <a:off x="-32515027" y="1371822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4E2B007A-A31B-6610-6917-2D1FAA74C958}"/>
                </a:ext>
              </a:extLst>
            </p:cNvPr>
            <p:cNvSpPr/>
            <p:nvPr/>
          </p:nvSpPr>
          <p:spPr>
            <a:xfrm>
              <a:off x="-29896860" y="1550415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154A4CA6-1C69-75C6-C665-496B814E71E6}"/>
                </a:ext>
              </a:extLst>
            </p:cNvPr>
            <p:cNvSpPr/>
            <p:nvPr/>
          </p:nvSpPr>
          <p:spPr>
            <a:xfrm>
              <a:off x="-30690366" y="1550439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1DCC6B43-FE10-8AFD-C080-EFADF98A1F60}"/>
                </a:ext>
              </a:extLst>
            </p:cNvPr>
            <p:cNvSpPr/>
            <p:nvPr/>
          </p:nvSpPr>
          <p:spPr>
            <a:xfrm>
              <a:off x="-30848986" y="1550439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4A25C578-8F05-6305-8379-DEEC3BE66302}"/>
                </a:ext>
              </a:extLst>
            </p:cNvPr>
            <p:cNvSpPr/>
            <p:nvPr/>
          </p:nvSpPr>
          <p:spPr>
            <a:xfrm>
              <a:off x="-29420998" y="1550439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437D13D7-7292-FB57-3367-E5E5078205B7}"/>
                </a:ext>
              </a:extLst>
            </p:cNvPr>
            <p:cNvSpPr/>
            <p:nvPr/>
          </p:nvSpPr>
          <p:spPr>
            <a:xfrm>
              <a:off x="-31642412" y="15504316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80D00ED7-666B-91EC-E5E7-E26137BCE453}"/>
                </a:ext>
              </a:extLst>
            </p:cNvPr>
            <p:cNvSpPr/>
            <p:nvPr/>
          </p:nvSpPr>
          <p:spPr>
            <a:xfrm>
              <a:off x="-32118354" y="1550439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40FC8127-EC62-8E5A-FE71-075A36EBA919}"/>
                </a:ext>
              </a:extLst>
            </p:cNvPr>
            <p:cNvSpPr/>
            <p:nvPr/>
          </p:nvSpPr>
          <p:spPr>
            <a:xfrm>
              <a:off x="-33784475" y="1564183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86F95829-4B2E-8139-DDDE-FD2C9DB080B2}"/>
                </a:ext>
              </a:extLst>
            </p:cNvPr>
            <p:cNvSpPr/>
            <p:nvPr/>
          </p:nvSpPr>
          <p:spPr>
            <a:xfrm>
              <a:off x="-29500268" y="1536655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6B44C5F3-9D37-0360-3142-17733DFEBDEE}"/>
                </a:ext>
              </a:extLst>
            </p:cNvPr>
            <p:cNvSpPr/>
            <p:nvPr/>
          </p:nvSpPr>
          <p:spPr>
            <a:xfrm>
              <a:off x="-32197785" y="1454251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0357ADB4-BACC-41D4-B4A3-F2587E92B7BE}"/>
                </a:ext>
              </a:extLst>
            </p:cNvPr>
            <p:cNvSpPr/>
            <p:nvPr/>
          </p:nvSpPr>
          <p:spPr>
            <a:xfrm>
              <a:off x="-30769636" y="1371822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4DB7CC14-AE6F-FAF9-78EB-B9CB44FC360F}"/>
                </a:ext>
              </a:extLst>
            </p:cNvPr>
            <p:cNvSpPr/>
            <p:nvPr/>
          </p:nvSpPr>
          <p:spPr>
            <a:xfrm>
              <a:off x="-29817509" y="1536704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CC3E3315-51DA-D009-2755-569C720C3789}"/>
                </a:ext>
              </a:extLst>
            </p:cNvPr>
            <p:cNvSpPr/>
            <p:nvPr/>
          </p:nvSpPr>
          <p:spPr>
            <a:xfrm>
              <a:off x="-30293371" y="15366478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EABE7A41-93E5-BCA9-0CFF-9B929F7C9DF3}"/>
                </a:ext>
              </a:extLst>
            </p:cNvPr>
            <p:cNvSpPr/>
            <p:nvPr/>
          </p:nvSpPr>
          <p:spPr>
            <a:xfrm>
              <a:off x="-29341566" y="1454251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58830851-9173-1DA5-6887-D3BB60363A37}"/>
                </a:ext>
              </a:extLst>
            </p:cNvPr>
            <p:cNvSpPr/>
            <p:nvPr/>
          </p:nvSpPr>
          <p:spPr>
            <a:xfrm>
              <a:off x="-31245981" y="15366478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11B13183-6E95-7323-7DCF-E22B152F4B66}"/>
                </a:ext>
              </a:extLst>
            </p:cNvPr>
            <p:cNvSpPr/>
            <p:nvPr/>
          </p:nvSpPr>
          <p:spPr>
            <a:xfrm>
              <a:off x="-32515107" y="1564183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497F27D7-F6F6-7E72-6037-6B6259C748A8}"/>
                </a:ext>
              </a:extLst>
            </p:cNvPr>
            <p:cNvSpPr/>
            <p:nvPr/>
          </p:nvSpPr>
          <p:spPr>
            <a:xfrm>
              <a:off x="-31721762" y="1536704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A9788411-48D5-1DB0-D82F-F99CD598DDCA}"/>
                </a:ext>
              </a:extLst>
            </p:cNvPr>
            <p:cNvSpPr/>
            <p:nvPr/>
          </p:nvSpPr>
          <p:spPr>
            <a:xfrm>
              <a:off x="-32039004" y="1536655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2B48EEB4-8986-B2E5-AB12-BDD8A994ADCB}"/>
                </a:ext>
              </a:extLst>
            </p:cNvPr>
            <p:cNvSpPr/>
            <p:nvPr/>
          </p:nvSpPr>
          <p:spPr>
            <a:xfrm>
              <a:off x="-30214262" y="14680028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FC38AA17-2CFB-E767-6FA4-C39E62D279CE}"/>
                </a:ext>
              </a:extLst>
            </p:cNvPr>
            <p:cNvSpPr/>
            <p:nvPr/>
          </p:nvSpPr>
          <p:spPr>
            <a:xfrm>
              <a:off x="-32991130" y="1536704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F11E2545-EC3C-4F36-0CC0-986F845C7479}"/>
                </a:ext>
              </a:extLst>
            </p:cNvPr>
            <p:cNvSpPr/>
            <p:nvPr/>
          </p:nvSpPr>
          <p:spPr>
            <a:xfrm>
              <a:off x="-33467153" y="1454251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98D65F1B-32C0-59EA-9BF3-74D2428BB9B9}"/>
                </a:ext>
              </a:extLst>
            </p:cNvPr>
            <p:cNvSpPr/>
            <p:nvPr/>
          </p:nvSpPr>
          <p:spPr>
            <a:xfrm>
              <a:off x="-31563142" y="1564191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5DB774A6-9C12-2697-D45B-2CB9B5B5EA2F}"/>
                </a:ext>
              </a:extLst>
            </p:cNvPr>
            <p:cNvSpPr/>
            <p:nvPr/>
          </p:nvSpPr>
          <p:spPr>
            <a:xfrm>
              <a:off x="-29500026" y="1316832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090846D3-514C-1E5E-4D76-A266FAAF20B2}"/>
                </a:ext>
              </a:extLst>
            </p:cNvPr>
            <p:cNvSpPr/>
            <p:nvPr/>
          </p:nvSpPr>
          <p:spPr>
            <a:xfrm>
              <a:off x="-33308452" y="1536655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495C4B59-9168-886A-2370-DE936067D31D}"/>
                </a:ext>
              </a:extLst>
            </p:cNvPr>
            <p:cNvSpPr/>
            <p:nvPr/>
          </p:nvSpPr>
          <p:spPr>
            <a:xfrm>
              <a:off x="-32039326" y="1316832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48ECB0B6-DA95-606F-D62F-E91FAD26023B}"/>
                </a:ext>
              </a:extLst>
            </p:cNvPr>
            <p:cNvSpPr/>
            <p:nvPr/>
          </p:nvSpPr>
          <p:spPr>
            <a:xfrm>
              <a:off x="-30690204" y="1522936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1D13FE7A-9FCC-4B27-2898-42624EB433AC}"/>
                </a:ext>
              </a:extLst>
            </p:cNvPr>
            <p:cNvSpPr/>
            <p:nvPr/>
          </p:nvSpPr>
          <p:spPr>
            <a:xfrm>
              <a:off x="-30849147" y="1522936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B2231C69-C38E-F941-E5C5-458C88647A3E}"/>
                </a:ext>
              </a:extLst>
            </p:cNvPr>
            <p:cNvSpPr/>
            <p:nvPr/>
          </p:nvSpPr>
          <p:spPr>
            <a:xfrm>
              <a:off x="-28627492" y="1303105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882B1AC3-7338-ACA3-0D47-FE9B697549A2}"/>
                </a:ext>
              </a:extLst>
            </p:cNvPr>
            <p:cNvSpPr/>
            <p:nvPr/>
          </p:nvSpPr>
          <p:spPr>
            <a:xfrm>
              <a:off x="-32753240" y="1522960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C37BB140-B9A9-73F8-29CC-338F4AA59C64}"/>
                </a:ext>
              </a:extLst>
            </p:cNvPr>
            <p:cNvSpPr/>
            <p:nvPr/>
          </p:nvSpPr>
          <p:spPr>
            <a:xfrm>
              <a:off x="-29896860" y="1303105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55E959D3-A5C1-89E0-C7B7-A9C729B55237}"/>
                </a:ext>
              </a:extLst>
            </p:cNvPr>
            <p:cNvSpPr/>
            <p:nvPr/>
          </p:nvSpPr>
          <p:spPr>
            <a:xfrm>
              <a:off x="-33388286" y="1522928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6B3EA479-2ED1-BD17-456A-38E49520EDB6}"/>
                </a:ext>
              </a:extLst>
            </p:cNvPr>
            <p:cNvSpPr/>
            <p:nvPr/>
          </p:nvSpPr>
          <p:spPr>
            <a:xfrm>
              <a:off x="-29976210" y="1564191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D223F6F9-C792-DE17-5763-CBA1A581226C}"/>
                </a:ext>
              </a:extLst>
            </p:cNvPr>
            <p:cNvSpPr/>
            <p:nvPr/>
          </p:nvSpPr>
          <p:spPr>
            <a:xfrm>
              <a:off x="-31563061" y="1646636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FB9D8662-551C-E53F-BC9E-88BFC4CEA78D}"/>
                </a:ext>
              </a:extLst>
            </p:cNvPr>
            <p:cNvSpPr/>
            <p:nvPr/>
          </p:nvSpPr>
          <p:spPr>
            <a:xfrm>
              <a:off x="-29817267" y="1509209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2F564A00-5D4F-FBBA-4124-F10C18136CDF}"/>
                </a:ext>
              </a:extLst>
            </p:cNvPr>
            <p:cNvSpPr/>
            <p:nvPr/>
          </p:nvSpPr>
          <p:spPr>
            <a:xfrm>
              <a:off x="-31642251" y="1303105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038590FE-72D4-BF76-BD85-CBE26ACA7D43}"/>
                </a:ext>
              </a:extLst>
            </p:cNvPr>
            <p:cNvSpPr/>
            <p:nvPr/>
          </p:nvSpPr>
          <p:spPr>
            <a:xfrm>
              <a:off x="-32911699" y="1303105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D4402D16-290E-6B6A-17CD-CBA15471237E}"/>
                </a:ext>
              </a:extLst>
            </p:cNvPr>
            <p:cNvSpPr/>
            <p:nvPr/>
          </p:nvSpPr>
          <p:spPr>
            <a:xfrm>
              <a:off x="-28230819" y="1289377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8199A849-FCA8-4537-F3CA-D0E6263A752F}"/>
                </a:ext>
              </a:extLst>
            </p:cNvPr>
            <p:cNvSpPr/>
            <p:nvPr/>
          </p:nvSpPr>
          <p:spPr>
            <a:xfrm>
              <a:off x="-28706842" y="1289377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AE673CA8-7B50-1BF4-9731-EC61C4322B33}"/>
                </a:ext>
              </a:extLst>
            </p:cNvPr>
            <p:cNvSpPr/>
            <p:nvPr/>
          </p:nvSpPr>
          <p:spPr>
            <a:xfrm>
              <a:off x="-29500187" y="1289377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A30145FD-902D-5D63-9BD6-FC966020600E}"/>
                </a:ext>
              </a:extLst>
            </p:cNvPr>
            <p:cNvSpPr/>
            <p:nvPr/>
          </p:nvSpPr>
          <p:spPr>
            <a:xfrm>
              <a:off x="-29976210" y="1289377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B541C6B2-B520-95A4-790E-835C61A12BF0}"/>
                </a:ext>
              </a:extLst>
            </p:cNvPr>
            <p:cNvSpPr/>
            <p:nvPr/>
          </p:nvSpPr>
          <p:spPr>
            <a:xfrm>
              <a:off x="-31722004" y="1509201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5CD4871F-03B0-FEC2-EE1C-12C037013172}"/>
                </a:ext>
              </a:extLst>
            </p:cNvPr>
            <p:cNvSpPr/>
            <p:nvPr/>
          </p:nvSpPr>
          <p:spPr>
            <a:xfrm>
              <a:off x="-30293774" y="1289377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30DE27EF-9DBD-AFB5-BC13-72659EB8F9B1}"/>
                </a:ext>
              </a:extLst>
            </p:cNvPr>
            <p:cNvSpPr/>
            <p:nvPr/>
          </p:nvSpPr>
          <p:spPr>
            <a:xfrm>
              <a:off x="-31959411" y="1468010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806F0236-4E0B-6B2C-3D98-201FF1915308}"/>
                </a:ext>
              </a:extLst>
            </p:cNvPr>
            <p:cNvSpPr/>
            <p:nvPr/>
          </p:nvSpPr>
          <p:spPr>
            <a:xfrm>
              <a:off x="-30769555" y="1289377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F5268823-64A1-6097-926E-19B36AD38BD5}"/>
                </a:ext>
              </a:extLst>
            </p:cNvPr>
            <p:cNvSpPr/>
            <p:nvPr/>
          </p:nvSpPr>
          <p:spPr>
            <a:xfrm>
              <a:off x="-31245578" y="1289377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8F5D4038-9D9E-0D8F-14E8-10E79B23473D}"/>
                </a:ext>
              </a:extLst>
            </p:cNvPr>
            <p:cNvSpPr/>
            <p:nvPr/>
          </p:nvSpPr>
          <p:spPr>
            <a:xfrm>
              <a:off x="-33149670" y="1509241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1C1EF35D-902D-281D-A5C2-D3BA57B127CF}"/>
                </a:ext>
              </a:extLst>
            </p:cNvPr>
            <p:cNvSpPr/>
            <p:nvPr/>
          </p:nvSpPr>
          <p:spPr>
            <a:xfrm>
              <a:off x="-33625694" y="15092253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917FE8EB-D547-9835-A622-D3FC28D8E7AA}"/>
                </a:ext>
              </a:extLst>
            </p:cNvPr>
            <p:cNvSpPr/>
            <p:nvPr/>
          </p:nvSpPr>
          <p:spPr>
            <a:xfrm>
              <a:off x="-33229263" y="14405078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904E8DC4-2A1A-27D0-9461-D1AE3387A110}"/>
                </a:ext>
              </a:extLst>
            </p:cNvPr>
            <p:cNvSpPr/>
            <p:nvPr/>
          </p:nvSpPr>
          <p:spPr>
            <a:xfrm>
              <a:off x="-31563142" y="1289377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5AD7B6D8-B023-8C64-C910-EE9A95CB3DB1}"/>
                </a:ext>
              </a:extLst>
            </p:cNvPr>
            <p:cNvSpPr/>
            <p:nvPr/>
          </p:nvSpPr>
          <p:spPr>
            <a:xfrm>
              <a:off x="-32038923" y="1289377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0C6F842B-0EC7-9DCC-1F2D-E912EB0065EE}"/>
                </a:ext>
              </a:extLst>
            </p:cNvPr>
            <p:cNvSpPr/>
            <p:nvPr/>
          </p:nvSpPr>
          <p:spPr>
            <a:xfrm>
              <a:off x="-31642251" y="15779266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A68BE893-AD0F-B7C5-E071-899FD4F7662B}"/>
                </a:ext>
              </a:extLst>
            </p:cNvPr>
            <p:cNvSpPr/>
            <p:nvPr/>
          </p:nvSpPr>
          <p:spPr>
            <a:xfrm>
              <a:off x="-28786273" y="1495473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5259DA3C-40F6-FF0F-1FEF-CD27FBB4707A}"/>
                </a:ext>
              </a:extLst>
            </p:cNvPr>
            <p:cNvSpPr/>
            <p:nvPr/>
          </p:nvSpPr>
          <p:spPr>
            <a:xfrm>
              <a:off x="-28944733" y="1495473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2B95EF28-B27D-9011-FE42-D799F6D9141A}"/>
                </a:ext>
              </a:extLst>
            </p:cNvPr>
            <p:cNvSpPr/>
            <p:nvPr/>
          </p:nvSpPr>
          <p:spPr>
            <a:xfrm>
              <a:off x="-29420434" y="1495465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7C97574A-7A1F-846A-EA9F-209B55299D60}"/>
                </a:ext>
              </a:extLst>
            </p:cNvPr>
            <p:cNvSpPr/>
            <p:nvPr/>
          </p:nvSpPr>
          <p:spPr>
            <a:xfrm>
              <a:off x="-32515027" y="16740908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BB7EF068-0DE6-E8D9-E16B-5953A1271018}"/>
                </a:ext>
              </a:extLst>
            </p:cNvPr>
            <p:cNvSpPr/>
            <p:nvPr/>
          </p:nvSpPr>
          <p:spPr>
            <a:xfrm>
              <a:off x="-30055641" y="1495473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E1276442-81AF-CABD-91E1-EC3BBB0DA36B}"/>
                </a:ext>
              </a:extLst>
            </p:cNvPr>
            <p:cNvSpPr/>
            <p:nvPr/>
          </p:nvSpPr>
          <p:spPr>
            <a:xfrm>
              <a:off x="-30214101" y="1495473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1069DFEB-7827-9D0E-BA6F-045F47946258}"/>
                </a:ext>
              </a:extLst>
            </p:cNvPr>
            <p:cNvSpPr/>
            <p:nvPr/>
          </p:nvSpPr>
          <p:spPr>
            <a:xfrm>
              <a:off x="-32832510" y="1289377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F4C438DB-72D9-E459-5504-B9CE92DBE52F}"/>
                </a:ext>
              </a:extLst>
            </p:cNvPr>
            <p:cNvSpPr/>
            <p:nvPr/>
          </p:nvSpPr>
          <p:spPr>
            <a:xfrm>
              <a:off x="-31325009" y="1495473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6774396E-E455-4375-2E0B-1FB1A94316E4}"/>
                </a:ext>
              </a:extLst>
            </p:cNvPr>
            <p:cNvSpPr/>
            <p:nvPr/>
          </p:nvSpPr>
          <p:spPr>
            <a:xfrm>
              <a:off x="-31483469" y="1495473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49362B9A-A2C3-588A-E372-E6D871CD76FE}"/>
                </a:ext>
              </a:extLst>
            </p:cNvPr>
            <p:cNvSpPr/>
            <p:nvPr/>
          </p:nvSpPr>
          <p:spPr>
            <a:xfrm>
              <a:off x="-32038923" y="1674131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6FE62FEA-AA3F-340D-24F7-358ADABA0E2A}"/>
                </a:ext>
              </a:extLst>
            </p:cNvPr>
            <p:cNvSpPr/>
            <p:nvPr/>
          </p:nvSpPr>
          <p:spPr>
            <a:xfrm>
              <a:off x="-29896860" y="15779266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9F4E1DC9-C914-A89C-DA0D-676506B5F43F}"/>
                </a:ext>
              </a:extLst>
            </p:cNvPr>
            <p:cNvSpPr/>
            <p:nvPr/>
          </p:nvSpPr>
          <p:spPr>
            <a:xfrm>
              <a:off x="-32118838" y="1495465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BD763CB0-E760-70E9-22F8-132FAE0B5537}"/>
                </a:ext>
              </a:extLst>
            </p:cNvPr>
            <p:cNvSpPr/>
            <p:nvPr/>
          </p:nvSpPr>
          <p:spPr>
            <a:xfrm>
              <a:off x="-28627492" y="1275602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1B923B45-3CE0-B4F3-9C11-2CA6161D5461}"/>
                </a:ext>
              </a:extLst>
            </p:cNvPr>
            <p:cNvSpPr/>
            <p:nvPr/>
          </p:nvSpPr>
          <p:spPr>
            <a:xfrm>
              <a:off x="-32594458" y="1495473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5CC35470-3257-D0DD-DD2A-973820BE4A4D}"/>
                </a:ext>
              </a:extLst>
            </p:cNvPr>
            <p:cNvSpPr/>
            <p:nvPr/>
          </p:nvSpPr>
          <p:spPr>
            <a:xfrm>
              <a:off x="-32752837" y="1495473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B6509165-22C6-FCA2-64A1-3451D41A3D4D}"/>
                </a:ext>
              </a:extLst>
            </p:cNvPr>
            <p:cNvSpPr/>
            <p:nvPr/>
          </p:nvSpPr>
          <p:spPr>
            <a:xfrm>
              <a:off x="-29420998" y="1275626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1FD76035-48AC-C222-B185-97ABCF83B402}"/>
                </a:ext>
              </a:extLst>
            </p:cNvPr>
            <p:cNvSpPr/>
            <p:nvPr/>
          </p:nvSpPr>
          <p:spPr>
            <a:xfrm>
              <a:off x="-33784395" y="1591654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FC19AD29-1A5E-351A-DA15-5A5BFDC3A228}"/>
                </a:ext>
              </a:extLst>
            </p:cNvPr>
            <p:cNvSpPr/>
            <p:nvPr/>
          </p:nvSpPr>
          <p:spPr>
            <a:xfrm>
              <a:off x="-31245659" y="16740908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C0F2C46E-3B9A-FAE0-C60D-ED077647EA3C}"/>
                </a:ext>
              </a:extLst>
            </p:cNvPr>
            <p:cNvSpPr/>
            <p:nvPr/>
          </p:nvSpPr>
          <p:spPr>
            <a:xfrm>
              <a:off x="-28627411" y="1413045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55A7B06A-D6BB-3ECD-5642-96A1C1C04D85}"/>
                </a:ext>
              </a:extLst>
            </p:cNvPr>
            <p:cNvSpPr/>
            <p:nvPr/>
          </p:nvSpPr>
          <p:spPr>
            <a:xfrm>
              <a:off x="-33308694" y="1591645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41DAD4FD-3B3B-D872-3224-3E37AA42F45D}"/>
                </a:ext>
              </a:extLst>
            </p:cNvPr>
            <p:cNvSpPr/>
            <p:nvPr/>
          </p:nvSpPr>
          <p:spPr>
            <a:xfrm>
              <a:off x="-29103515" y="1413036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EC119939-E569-48DE-F0BA-137203C820B6}"/>
                </a:ext>
              </a:extLst>
            </p:cNvPr>
            <p:cNvSpPr/>
            <p:nvPr/>
          </p:nvSpPr>
          <p:spPr>
            <a:xfrm>
              <a:off x="-31324929" y="1468010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E861F85B-E4A8-504A-5B69-3D098FC97566}"/>
                </a:ext>
              </a:extLst>
            </p:cNvPr>
            <p:cNvSpPr/>
            <p:nvPr/>
          </p:nvSpPr>
          <p:spPr>
            <a:xfrm>
              <a:off x="-29896860" y="1275602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49AAA2BA-2B1A-A996-69F0-C2ADDA10C473}"/>
                </a:ext>
              </a:extLst>
            </p:cNvPr>
            <p:cNvSpPr/>
            <p:nvPr/>
          </p:nvSpPr>
          <p:spPr>
            <a:xfrm>
              <a:off x="-29896779" y="1413045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BDBE4488-A1C2-9347-E2E4-7BD59D55D4D4}"/>
                </a:ext>
              </a:extLst>
            </p:cNvPr>
            <p:cNvSpPr/>
            <p:nvPr/>
          </p:nvSpPr>
          <p:spPr>
            <a:xfrm>
              <a:off x="-32515027" y="1591654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69943E67-F349-A79C-12A0-3BE3F84A079A}"/>
                </a:ext>
              </a:extLst>
            </p:cNvPr>
            <p:cNvSpPr/>
            <p:nvPr/>
          </p:nvSpPr>
          <p:spPr>
            <a:xfrm>
              <a:off x="-30373124" y="1413045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7BAF6A97-476B-54D6-3E5D-04A73D7C6BF5}"/>
                </a:ext>
              </a:extLst>
            </p:cNvPr>
            <p:cNvSpPr/>
            <p:nvPr/>
          </p:nvSpPr>
          <p:spPr>
            <a:xfrm>
              <a:off x="-30769555" y="1674131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0DD6F9E5-8D42-CCFF-9B32-9C06B1766C01}"/>
                </a:ext>
              </a:extLst>
            </p:cNvPr>
            <p:cNvSpPr/>
            <p:nvPr/>
          </p:nvSpPr>
          <p:spPr>
            <a:xfrm>
              <a:off x="-32435837" y="1687850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876BF6A2-849E-67C8-52ED-ADA61ABA1DFB}"/>
                </a:ext>
              </a:extLst>
            </p:cNvPr>
            <p:cNvSpPr/>
            <p:nvPr/>
          </p:nvSpPr>
          <p:spPr>
            <a:xfrm>
              <a:off x="-31166228" y="1275602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D6BC31B0-B5A8-D4D6-FD09-BEA7FE8FAFF4}"/>
                </a:ext>
              </a:extLst>
            </p:cNvPr>
            <p:cNvSpPr/>
            <p:nvPr/>
          </p:nvSpPr>
          <p:spPr>
            <a:xfrm>
              <a:off x="-31166228" y="1413045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629E679D-ADFD-2447-0C23-AD389DEE170E}"/>
                </a:ext>
              </a:extLst>
            </p:cNvPr>
            <p:cNvSpPr/>
            <p:nvPr/>
          </p:nvSpPr>
          <p:spPr>
            <a:xfrm>
              <a:off x="-31642412" y="1275610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C8BE7D66-A918-CF0D-A979-86A42D4CFA64}"/>
                </a:ext>
              </a:extLst>
            </p:cNvPr>
            <p:cNvSpPr/>
            <p:nvPr/>
          </p:nvSpPr>
          <p:spPr>
            <a:xfrm>
              <a:off x="-31642492" y="1413045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8C7B45DA-6078-C3AB-98CE-6EA7BBF62C8F}"/>
                </a:ext>
              </a:extLst>
            </p:cNvPr>
            <p:cNvSpPr/>
            <p:nvPr/>
          </p:nvSpPr>
          <p:spPr>
            <a:xfrm>
              <a:off x="-31642492" y="1687866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62F2C8FE-DD94-6B1B-0F7C-B19880638DC9}"/>
                </a:ext>
              </a:extLst>
            </p:cNvPr>
            <p:cNvSpPr/>
            <p:nvPr/>
          </p:nvSpPr>
          <p:spPr>
            <a:xfrm>
              <a:off x="-32118354" y="1275626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18E590C0-B11B-A5B0-2C8F-386667678631}"/>
                </a:ext>
              </a:extLst>
            </p:cNvPr>
            <p:cNvSpPr/>
            <p:nvPr/>
          </p:nvSpPr>
          <p:spPr>
            <a:xfrm>
              <a:off x="-32435837" y="1413036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E7081EB0-FE93-D198-E18E-C0C626D3251B}"/>
                </a:ext>
              </a:extLst>
            </p:cNvPr>
            <p:cNvSpPr/>
            <p:nvPr/>
          </p:nvSpPr>
          <p:spPr>
            <a:xfrm>
              <a:off x="-30769555" y="1591637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056E0A45-FDAD-8653-B11B-43C7D58D9B17}"/>
                </a:ext>
              </a:extLst>
            </p:cNvPr>
            <p:cNvSpPr/>
            <p:nvPr/>
          </p:nvSpPr>
          <p:spPr>
            <a:xfrm>
              <a:off x="-32911860" y="1413045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C8767915-F2B0-6DB8-5046-9427BE197F7B}"/>
                </a:ext>
              </a:extLst>
            </p:cNvPr>
            <p:cNvSpPr/>
            <p:nvPr/>
          </p:nvSpPr>
          <p:spPr>
            <a:xfrm>
              <a:off x="-28230819" y="1399309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EA5BFB07-6E15-EA51-57B8-C14E81C36ED0}"/>
                </a:ext>
              </a:extLst>
            </p:cNvPr>
            <p:cNvSpPr/>
            <p:nvPr/>
          </p:nvSpPr>
          <p:spPr>
            <a:xfrm>
              <a:off x="-30610854" y="1481714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Ellipse 784">
              <a:extLst>
                <a:ext uri="{FF2B5EF4-FFF2-40B4-BE49-F238E27FC236}">
                  <a16:creationId xmlns:a16="http://schemas.microsoft.com/office/drawing/2014/main" id="{60D142A3-5A17-F154-0326-E2C923869278}"/>
                </a:ext>
              </a:extLst>
            </p:cNvPr>
            <p:cNvSpPr/>
            <p:nvPr/>
          </p:nvSpPr>
          <p:spPr>
            <a:xfrm>
              <a:off x="-32911780" y="1275610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Ellipse 785">
              <a:extLst>
                <a:ext uri="{FF2B5EF4-FFF2-40B4-BE49-F238E27FC236}">
                  <a16:creationId xmlns:a16="http://schemas.microsoft.com/office/drawing/2014/main" id="{8A0C8303-66F6-102F-8EE0-DA425722F8A9}"/>
                </a:ext>
              </a:extLst>
            </p:cNvPr>
            <p:cNvSpPr/>
            <p:nvPr/>
          </p:nvSpPr>
          <p:spPr>
            <a:xfrm>
              <a:off x="-28548141" y="1261890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Ellipse 786">
              <a:extLst>
                <a:ext uri="{FF2B5EF4-FFF2-40B4-BE49-F238E27FC236}">
                  <a16:creationId xmlns:a16="http://schemas.microsoft.com/office/drawing/2014/main" id="{3230BF92-4DC5-9F80-5C43-CE537914C79D}"/>
                </a:ext>
              </a:extLst>
            </p:cNvPr>
            <p:cNvSpPr/>
            <p:nvPr/>
          </p:nvSpPr>
          <p:spPr>
            <a:xfrm>
              <a:off x="-29024325" y="1399277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Ellipse 787">
              <a:extLst>
                <a:ext uri="{FF2B5EF4-FFF2-40B4-BE49-F238E27FC236}">
                  <a16:creationId xmlns:a16="http://schemas.microsoft.com/office/drawing/2014/main" id="{33DEAE4E-EC9C-120F-F882-6E9A0CA1C33A}"/>
                </a:ext>
              </a:extLst>
            </p:cNvPr>
            <p:cNvSpPr/>
            <p:nvPr/>
          </p:nvSpPr>
          <p:spPr>
            <a:xfrm>
              <a:off x="-29500187" y="1399309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Ellipse 788">
              <a:extLst>
                <a:ext uri="{FF2B5EF4-FFF2-40B4-BE49-F238E27FC236}">
                  <a16:creationId xmlns:a16="http://schemas.microsoft.com/office/drawing/2014/main" id="{7289082F-4C11-D957-5036-4F737DAEE26C}"/>
                </a:ext>
              </a:extLst>
            </p:cNvPr>
            <p:cNvSpPr/>
            <p:nvPr/>
          </p:nvSpPr>
          <p:spPr>
            <a:xfrm>
              <a:off x="-32515027" y="1399277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Ellipse 789">
              <a:extLst>
                <a:ext uri="{FF2B5EF4-FFF2-40B4-BE49-F238E27FC236}">
                  <a16:creationId xmlns:a16="http://schemas.microsoft.com/office/drawing/2014/main" id="{72154060-A90B-55C5-07E4-032233B5E889}"/>
                </a:ext>
              </a:extLst>
            </p:cNvPr>
            <p:cNvSpPr/>
            <p:nvPr/>
          </p:nvSpPr>
          <p:spPr>
            <a:xfrm>
              <a:off x="-29500268" y="1261834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Ellipse 790">
              <a:extLst>
                <a:ext uri="{FF2B5EF4-FFF2-40B4-BE49-F238E27FC236}">
                  <a16:creationId xmlns:a16="http://schemas.microsoft.com/office/drawing/2014/main" id="{53BFD84A-7937-F795-77B4-590A21BEF78C}"/>
                </a:ext>
              </a:extLst>
            </p:cNvPr>
            <p:cNvSpPr/>
            <p:nvPr/>
          </p:nvSpPr>
          <p:spPr>
            <a:xfrm>
              <a:off x="-32039004" y="1701610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Ellipse 791">
              <a:extLst>
                <a:ext uri="{FF2B5EF4-FFF2-40B4-BE49-F238E27FC236}">
                  <a16:creationId xmlns:a16="http://schemas.microsoft.com/office/drawing/2014/main" id="{79CAF53F-93F5-7AB3-1E64-FF4B5B5FD945}"/>
                </a:ext>
              </a:extLst>
            </p:cNvPr>
            <p:cNvSpPr/>
            <p:nvPr/>
          </p:nvSpPr>
          <p:spPr>
            <a:xfrm>
              <a:off x="-32039004" y="1261834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Ellipse 792">
              <a:extLst>
                <a:ext uri="{FF2B5EF4-FFF2-40B4-BE49-F238E27FC236}">
                  <a16:creationId xmlns:a16="http://schemas.microsoft.com/office/drawing/2014/main" id="{0EFF7C69-54FC-2533-259F-6FAD13AF4D4B}"/>
                </a:ext>
              </a:extLst>
            </p:cNvPr>
            <p:cNvSpPr/>
            <p:nvPr/>
          </p:nvSpPr>
          <p:spPr>
            <a:xfrm>
              <a:off x="-30769555" y="1399309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Ellipse 793">
              <a:extLst>
                <a:ext uri="{FF2B5EF4-FFF2-40B4-BE49-F238E27FC236}">
                  <a16:creationId xmlns:a16="http://schemas.microsoft.com/office/drawing/2014/main" id="{50438045-72BB-20C0-C48B-4C1DF9259596}"/>
                </a:ext>
              </a:extLst>
            </p:cNvPr>
            <p:cNvSpPr/>
            <p:nvPr/>
          </p:nvSpPr>
          <p:spPr>
            <a:xfrm>
              <a:off x="-32197866" y="1481714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Ellipse 794">
              <a:extLst>
                <a:ext uri="{FF2B5EF4-FFF2-40B4-BE49-F238E27FC236}">
                  <a16:creationId xmlns:a16="http://schemas.microsoft.com/office/drawing/2014/main" id="{DE15D13B-39AB-C521-93C5-B0B92F9A74DA}"/>
                </a:ext>
              </a:extLst>
            </p:cNvPr>
            <p:cNvSpPr/>
            <p:nvPr/>
          </p:nvSpPr>
          <p:spPr>
            <a:xfrm>
              <a:off x="-32991130" y="1261890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Ellipse 795">
              <a:extLst>
                <a:ext uri="{FF2B5EF4-FFF2-40B4-BE49-F238E27FC236}">
                  <a16:creationId xmlns:a16="http://schemas.microsoft.com/office/drawing/2014/main" id="{164DAFA3-6C53-79B1-C40E-310659D3AADA}"/>
                </a:ext>
              </a:extLst>
            </p:cNvPr>
            <p:cNvSpPr/>
            <p:nvPr/>
          </p:nvSpPr>
          <p:spPr>
            <a:xfrm>
              <a:off x="-33625774" y="14817544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Ellipse 796">
              <a:extLst>
                <a:ext uri="{FF2B5EF4-FFF2-40B4-BE49-F238E27FC236}">
                  <a16:creationId xmlns:a16="http://schemas.microsoft.com/office/drawing/2014/main" id="{C307BC17-4ABB-B134-41DB-810EF59DBD52}"/>
                </a:ext>
              </a:extLst>
            </p:cNvPr>
            <p:cNvSpPr/>
            <p:nvPr/>
          </p:nvSpPr>
          <p:spPr>
            <a:xfrm>
              <a:off x="-29579860" y="1468010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Ellipse 797">
              <a:extLst>
                <a:ext uri="{FF2B5EF4-FFF2-40B4-BE49-F238E27FC236}">
                  <a16:creationId xmlns:a16="http://schemas.microsoft.com/office/drawing/2014/main" id="{2ADC1A16-2010-0274-EDFA-F423223431A9}"/>
                </a:ext>
              </a:extLst>
            </p:cNvPr>
            <p:cNvSpPr/>
            <p:nvPr/>
          </p:nvSpPr>
          <p:spPr>
            <a:xfrm>
              <a:off x="-32038923" y="1399309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Ellipse 798">
              <a:extLst>
                <a:ext uri="{FF2B5EF4-FFF2-40B4-BE49-F238E27FC236}">
                  <a16:creationId xmlns:a16="http://schemas.microsoft.com/office/drawing/2014/main" id="{FF94A209-0B8B-9B12-3D4C-E98683C5F175}"/>
                </a:ext>
              </a:extLst>
            </p:cNvPr>
            <p:cNvSpPr/>
            <p:nvPr/>
          </p:nvSpPr>
          <p:spPr>
            <a:xfrm>
              <a:off x="-29500106" y="1591645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Ellipse 799">
              <a:extLst>
                <a:ext uri="{FF2B5EF4-FFF2-40B4-BE49-F238E27FC236}">
                  <a16:creationId xmlns:a16="http://schemas.microsoft.com/office/drawing/2014/main" id="{87C66195-573E-6B4D-BD99-370F454C7574}"/>
                </a:ext>
              </a:extLst>
            </p:cNvPr>
            <p:cNvSpPr/>
            <p:nvPr/>
          </p:nvSpPr>
          <p:spPr>
            <a:xfrm>
              <a:off x="-32039004" y="15916540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Ellipse 800">
              <a:extLst>
                <a:ext uri="{FF2B5EF4-FFF2-40B4-BE49-F238E27FC236}">
                  <a16:creationId xmlns:a16="http://schemas.microsoft.com/office/drawing/2014/main" id="{D0B3036A-F0E6-6CC2-AD4A-422C54D5CAEC}"/>
                </a:ext>
              </a:extLst>
            </p:cNvPr>
            <p:cNvSpPr/>
            <p:nvPr/>
          </p:nvSpPr>
          <p:spPr>
            <a:xfrm>
              <a:off x="-31562578" y="1729113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Ellipse 801">
              <a:extLst>
                <a:ext uri="{FF2B5EF4-FFF2-40B4-BE49-F238E27FC236}">
                  <a16:creationId xmlns:a16="http://schemas.microsoft.com/office/drawing/2014/main" id="{B9DDEE20-2280-6D6C-DB6A-72CEE6361C84}"/>
                </a:ext>
              </a:extLst>
            </p:cNvPr>
            <p:cNvSpPr/>
            <p:nvPr/>
          </p:nvSpPr>
          <p:spPr>
            <a:xfrm>
              <a:off x="-32515027" y="1426796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Ellipse 802">
              <a:extLst>
                <a:ext uri="{FF2B5EF4-FFF2-40B4-BE49-F238E27FC236}">
                  <a16:creationId xmlns:a16="http://schemas.microsoft.com/office/drawing/2014/main" id="{23351937-E28F-9145-C6A2-BCB26FAECE7D}"/>
                </a:ext>
              </a:extLst>
            </p:cNvPr>
            <p:cNvSpPr/>
            <p:nvPr/>
          </p:nvSpPr>
          <p:spPr>
            <a:xfrm>
              <a:off x="-31562900" y="1426796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Ellipse 803">
              <a:extLst>
                <a:ext uri="{FF2B5EF4-FFF2-40B4-BE49-F238E27FC236}">
                  <a16:creationId xmlns:a16="http://schemas.microsoft.com/office/drawing/2014/main" id="{9B2CB964-18CA-0D5D-7BA3-27EEA4587CCD}"/>
                </a:ext>
              </a:extLst>
            </p:cNvPr>
            <p:cNvSpPr/>
            <p:nvPr/>
          </p:nvSpPr>
          <p:spPr>
            <a:xfrm>
              <a:off x="-31245659" y="1426796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Ellipse 804">
              <a:extLst>
                <a:ext uri="{FF2B5EF4-FFF2-40B4-BE49-F238E27FC236}">
                  <a16:creationId xmlns:a16="http://schemas.microsoft.com/office/drawing/2014/main" id="{10A8EA97-CB95-24AD-14D2-8C60BC550A47}"/>
                </a:ext>
              </a:extLst>
            </p:cNvPr>
            <p:cNvSpPr/>
            <p:nvPr/>
          </p:nvSpPr>
          <p:spPr>
            <a:xfrm>
              <a:off x="-30293451" y="1426796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Ellipse 805">
              <a:extLst>
                <a:ext uri="{FF2B5EF4-FFF2-40B4-BE49-F238E27FC236}">
                  <a16:creationId xmlns:a16="http://schemas.microsoft.com/office/drawing/2014/main" id="{4CF05D6B-D352-E324-574D-0FD2C6B98770}"/>
                </a:ext>
              </a:extLst>
            </p:cNvPr>
            <p:cNvSpPr/>
            <p:nvPr/>
          </p:nvSpPr>
          <p:spPr>
            <a:xfrm>
              <a:off x="-29976291" y="1426796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Ellipse 806">
              <a:extLst>
                <a:ext uri="{FF2B5EF4-FFF2-40B4-BE49-F238E27FC236}">
                  <a16:creationId xmlns:a16="http://schemas.microsoft.com/office/drawing/2014/main" id="{44A1367C-3931-2E2C-1150-04240EB812EC}"/>
                </a:ext>
              </a:extLst>
            </p:cNvPr>
            <p:cNvSpPr/>
            <p:nvPr/>
          </p:nvSpPr>
          <p:spPr>
            <a:xfrm>
              <a:off x="-29024083" y="1426796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Ellipse 807">
              <a:extLst>
                <a:ext uri="{FF2B5EF4-FFF2-40B4-BE49-F238E27FC236}">
                  <a16:creationId xmlns:a16="http://schemas.microsoft.com/office/drawing/2014/main" id="{97A70641-E529-200A-A97F-142EEF4296D4}"/>
                </a:ext>
              </a:extLst>
            </p:cNvPr>
            <p:cNvSpPr/>
            <p:nvPr/>
          </p:nvSpPr>
          <p:spPr>
            <a:xfrm>
              <a:off x="-31721923" y="1729088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Ellipse 808">
              <a:extLst>
                <a:ext uri="{FF2B5EF4-FFF2-40B4-BE49-F238E27FC236}">
                  <a16:creationId xmlns:a16="http://schemas.microsoft.com/office/drawing/2014/main" id="{7B6FCADE-027F-C8F8-5E0B-C668E308D1F8}"/>
                </a:ext>
              </a:extLst>
            </p:cNvPr>
            <p:cNvSpPr/>
            <p:nvPr/>
          </p:nvSpPr>
          <p:spPr>
            <a:xfrm>
              <a:off x="-29420273" y="14680270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Ellipse 809">
              <a:extLst>
                <a:ext uri="{FF2B5EF4-FFF2-40B4-BE49-F238E27FC236}">
                  <a16:creationId xmlns:a16="http://schemas.microsoft.com/office/drawing/2014/main" id="{1934AC37-6CC5-38B3-0180-FC95EDF04BBE}"/>
                </a:ext>
              </a:extLst>
            </p:cNvPr>
            <p:cNvSpPr/>
            <p:nvPr/>
          </p:nvSpPr>
          <p:spPr>
            <a:xfrm>
              <a:off x="-32911780" y="15779186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Ellipse 810">
              <a:extLst>
                <a:ext uri="{FF2B5EF4-FFF2-40B4-BE49-F238E27FC236}">
                  <a16:creationId xmlns:a16="http://schemas.microsoft.com/office/drawing/2014/main" id="{6DDB22B0-BDF7-D9C1-52A0-9A5F9E9DC287}"/>
                </a:ext>
              </a:extLst>
            </p:cNvPr>
            <p:cNvSpPr/>
            <p:nvPr/>
          </p:nvSpPr>
          <p:spPr>
            <a:xfrm>
              <a:off x="-31959653" y="1440523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Ellipse 811">
              <a:extLst>
                <a:ext uri="{FF2B5EF4-FFF2-40B4-BE49-F238E27FC236}">
                  <a16:creationId xmlns:a16="http://schemas.microsoft.com/office/drawing/2014/main" id="{5CC65549-B8B8-BDE6-055B-CEBAB66CA997}"/>
                </a:ext>
              </a:extLst>
            </p:cNvPr>
            <p:cNvSpPr/>
            <p:nvPr/>
          </p:nvSpPr>
          <p:spPr>
            <a:xfrm>
              <a:off x="-30848906" y="1440523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Ellipse 812">
              <a:extLst>
                <a:ext uri="{FF2B5EF4-FFF2-40B4-BE49-F238E27FC236}">
                  <a16:creationId xmlns:a16="http://schemas.microsoft.com/office/drawing/2014/main" id="{56785B1D-8F75-2B08-C497-52CC5AA310E5}"/>
                </a:ext>
              </a:extLst>
            </p:cNvPr>
            <p:cNvSpPr/>
            <p:nvPr/>
          </p:nvSpPr>
          <p:spPr>
            <a:xfrm>
              <a:off x="-30690285" y="1440523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Ellipse 813">
              <a:extLst>
                <a:ext uri="{FF2B5EF4-FFF2-40B4-BE49-F238E27FC236}">
                  <a16:creationId xmlns:a16="http://schemas.microsoft.com/office/drawing/2014/main" id="{245A6346-EEC3-ADC5-B421-7F55C3CC2817}"/>
                </a:ext>
              </a:extLst>
            </p:cNvPr>
            <p:cNvSpPr/>
            <p:nvPr/>
          </p:nvSpPr>
          <p:spPr>
            <a:xfrm>
              <a:off x="-29500187" y="1564183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Ellipse 814">
              <a:extLst>
                <a:ext uri="{FF2B5EF4-FFF2-40B4-BE49-F238E27FC236}">
                  <a16:creationId xmlns:a16="http://schemas.microsoft.com/office/drawing/2014/main" id="{27C40090-A088-0A95-C3DE-1C62C8429D17}"/>
                </a:ext>
              </a:extLst>
            </p:cNvPr>
            <p:cNvSpPr/>
            <p:nvPr/>
          </p:nvSpPr>
          <p:spPr>
            <a:xfrm>
              <a:off x="-29579538" y="1440523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Ellipse 815">
              <a:extLst>
                <a:ext uri="{FF2B5EF4-FFF2-40B4-BE49-F238E27FC236}">
                  <a16:creationId xmlns:a16="http://schemas.microsoft.com/office/drawing/2014/main" id="{49BCF45A-3085-F910-D1E1-2127B732DBBA}"/>
                </a:ext>
              </a:extLst>
            </p:cNvPr>
            <p:cNvSpPr/>
            <p:nvPr/>
          </p:nvSpPr>
          <p:spPr>
            <a:xfrm>
              <a:off x="-33467315" y="14817383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Ellipse 816">
              <a:extLst>
                <a:ext uri="{FF2B5EF4-FFF2-40B4-BE49-F238E27FC236}">
                  <a16:creationId xmlns:a16="http://schemas.microsoft.com/office/drawing/2014/main" id="{0FC68093-5241-4006-92A9-11B096B77B9D}"/>
                </a:ext>
              </a:extLst>
            </p:cNvPr>
            <p:cNvSpPr/>
            <p:nvPr/>
          </p:nvSpPr>
          <p:spPr>
            <a:xfrm>
              <a:off x="-30769555" y="1564183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Ellipse 817">
              <a:extLst>
                <a:ext uri="{FF2B5EF4-FFF2-40B4-BE49-F238E27FC236}">
                  <a16:creationId xmlns:a16="http://schemas.microsoft.com/office/drawing/2014/main" id="{6B8FB560-8F0A-8BCA-6254-775CCCE4E825}"/>
                </a:ext>
              </a:extLst>
            </p:cNvPr>
            <p:cNvSpPr/>
            <p:nvPr/>
          </p:nvSpPr>
          <p:spPr>
            <a:xfrm>
              <a:off x="-32435434" y="14405722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Ellipse 818">
              <a:extLst>
                <a:ext uri="{FF2B5EF4-FFF2-40B4-BE49-F238E27FC236}">
                  <a16:creationId xmlns:a16="http://schemas.microsoft.com/office/drawing/2014/main" id="{0679603A-EFFC-FEE0-8D6B-DEF79654FC69}"/>
                </a:ext>
              </a:extLst>
            </p:cNvPr>
            <p:cNvSpPr/>
            <p:nvPr/>
          </p:nvSpPr>
          <p:spPr>
            <a:xfrm>
              <a:off x="-29103676" y="14405722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Ellipse 819">
              <a:extLst>
                <a:ext uri="{FF2B5EF4-FFF2-40B4-BE49-F238E27FC236}">
                  <a16:creationId xmlns:a16="http://schemas.microsoft.com/office/drawing/2014/main" id="{295CDFDD-D083-3468-882C-60639C8AB527}"/>
                </a:ext>
              </a:extLst>
            </p:cNvPr>
            <p:cNvSpPr/>
            <p:nvPr/>
          </p:nvSpPr>
          <p:spPr>
            <a:xfrm>
              <a:off x="-31959653" y="17153454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Ellipse 820">
              <a:extLst>
                <a:ext uri="{FF2B5EF4-FFF2-40B4-BE49-F238E27FC236}">
                  <a16:creationId xmlns:a16="http://schemas.microsoft.com/office/drawing/2014/main" id="{92642B90-06B9-BA8A-68E4-F785D800857C}"/>
                </a:ext>
              </a:extLst>
            </p:cNvPr>
            <p:cNvSpPr/>
            <p:nvPr/>
          </p:nvSpPr>
          <p:spPr>
            <a:xfrm>
              <a:off x="-32039004" y="1564183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Ellipse 821">
              <a:extLst>
                <a:ext uri="{FF2B5EF4-FFF2-40B4-BE49-F238E27FC236}">
                  <a16:creationId xmlns:a16="http://schemas.microsoft.com/office/drawing/2014/main" id="{126D714E-45DA-68B2-E65C-45C0014AAD44}"/>
                </a:ext>
              </a:extLst>
            </p:cNvPr>
            <p:cNvSpPr/>
            <p:nvPr/>
          </p:nvSpPr>
          <p:spPr>
            <a:xfrm>
              <a:off x="-32991291" y="14542674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Ellipse 822">
              <a:extLst>
                <a:ext uri="{FF2B5EF4-FFF2-40B4-BE49-F238E27FC236}">
                  <a16:creationId xmlns:a16="http://schemas.microsoft.com/office/drawing/2014/main" id="{D3CB3ED7-509C-5EC0-420A-CA45B0C5AEC2}"/>
                </a:ext>
              </a:extLst>
            </p:cNvPr>
            <p:cNvSpPr/>
            <p:nvPr/>
          </p:nvSpPr>
          <p:spPr>
            <a:xfrm>
              <a:off x="-32831946" y="14542996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Ellipse 823">
              <a:extLst>
                <a:ext uri="{FF2B5EF4-FFF2-40B4-BE49-F238E27FC236}">
                  <a16:creationId xmlns:a16="http://schemas.microsoft.com/office/drawing/2014/main" id="{81BA4A4B-F0DE-B56B-8BC8-3870441DBC08}"/>
                </a:ext>
              </a:extLst>
            </p:cNvPr>
            <p:cNvSpPr/>
            <p:nvPr/>
          </p:nvSpPr>
          <p:spPr>
            <a:xfrm>
              <a:off x="-32118435" y="17153293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Ellipse 824">
              <a:extLst>
                <a:ext uri="{FF2B5EF4-FFF2-40B4-BE49-F238E27FC236}">
                  <a16:creationId xmlns:a16="http://schemas.microsoft.com/office/drawing/2014/main" id="{40296219-C89D-CBC3-A9AB-84BB606F5F12}"/>
                </a:ext>
              </a:extLst>
            </p:cNvPr>
            <p:cNvSpPr/>
            <p:nvPr/>
          </p:nvSpPr>
          <p:spPr>
            <a:xfrm>
              <a:off x="-33308372" y="1564183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Ellipse 825">
              <a:extLst>
                <a:ext uri="{FF2B5EF4-FFF2-40B4-BE49-F238E27FC236}">
                  <a16:creationId xmlns:a16="http://schemas.microsoft.com/office/drawing/2014/main" id="{75AB698E-ACBB-EF80-1B54-D12CDE8B32AD}"/>
                </a:ext>
              </a:extLst>
            </p:cNvPr>
            <p:cNvSpPr/>
            <p:nvPr/>
          </p:nvSpPr>
          <p:spPr>
            <a:xfrm>
              <a:off x="-32118757" y="1248123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Ellipse 826">
              <a:extLst>
                <a:ext uri="{FF2B5EF4-FFF2-40B4-BE49-F238E27FC236}">
                  <a16:creationId xmlns:a16="http://schemas.microsoft.com/office/drawing/2014/main" id="{C7053AC0-E5D3-A6D3-76A6-24E48D61DD3B}"/>
                </a:ext>
              </a:extLst>
            </p:cNvPr>
            <p:cNvSpPr/>
            <p:nvPr/>
          </p:nvSpPr>
          <p:spPr>
            <a:xfrm>
              <a:off x="-29103595" y="1550415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Ellipse 827">
              <a:extLst>
                <a:ext uri="{FF2B5EF4-FFF2-40B4-BE49-F238E27FC236}">
                  <a16:creationId xmlns:a16="http://schemas.microsoft.com/office/drawing/2014/main" id="{422F8906-C86D-E50C-5F83-5E75B2C280A3}"/>
                </a:ext>
              </a:extLst>
            </p:cNvPr>
            <p:cNvSpPr/>
            <p:nvPr/>
          </p:nvSpPr>
          <p:spPr>
            <a:xfrm>
              <a:off x="-31721923" y="14542674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Ellipse 828">
              <a:extLst>
                <a:ext uri="{FF2B5EF4-FFF2-40B4-BE49-F238E27FC236}">
                  <a16:creationId xmlns:a16="http://schemas.microsoft.com/office/drawing/2014/main" id="{7496A8D7-480C-8615-B4F5-2703D732ED55}"/>
                </a:ext>
              </a:extLst>
            </p:cNvPr>
            <p:cNvSpPr/>
            <p:nvPr/>
          </p:nvSpPr>
          <p:spPr>
            <a:xfrm>
              <a:off x="-31245659" y="17016100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Ellipse 829">
              <a:extLst>
                <a:ext uri="{FF2B5EF4-FFF2-40B4-BE49-F238E27FC236}">
                  <a16:creationId xmlns:a16="http://schemas.microsoft.com/office/drawing/2014/main" id="{CA289767-057F-7BBA-E1CC-25A9EB4F83BD}"/>
                </a:ext>
              </a:extLst>
            </p:cNvPr>
            <p:cNvSpPr/>
            <p:nvPr/>
          </p:nvSpPr>
          <p:spPr>
            <a:xfrm>
              <a:off x="-30372963" y="1550415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Ellipse 830">
              <a:extLst>
                <a:ext uri="{FF2B5EF4-FFF2-40B4-BE49-F238E27FC236}">
                  <a16:creationId xmlns:a16="http://schemas.microsoft.com/office/drawing/2014/main" id="{39F9DBBC-BD40-2A16-0F81-ECE9B824E698}"/>
                </a:ext>
              </a:extLst>
            </p:cNvPr>
            <p:cNvSpPr/>
            <p:nvPr/>
          </p:nvSpPr>
          <p:spPr>
            <a:xfrm>
              <a:off x="-32832268" y="1261890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Ellipse 831">
              <a:extLst>
                <a:ext uri="{FF2B5EF4-FFF2-40B4-BE49-F238E27FC236}">
                  <a16:creationId xmlns:a16="http://schemas.microsoft.com/office/drawing/2014/main" id="{B9E79C74-1464-2CB8-4D7D-05F9199B671C}"/>
                </a:ext>
              </a:extLst>
            </p:cNvPr>
            <p:cNvSpPr/>
            <p:nvPr/>
          </p:nvSpPr>
          <p:spPr>
            <a:xfrm>
              <a:off x="-31086635" y="14542674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Ellipse 832">
              <a:extLst>
                <a:ext uri="{FF2B5EF4-FFF2-40B4-BE49-F238E27FC236}">
                  <a16:creationId xmlns:a16="http://schemas.microsoft.com/office/drawing/2014/main" id="{C857590C-5A14-23DC-9CAB-4472E7C8A9EE}"/>
                </a:ext>
              </a:extLst>
            </p:cNvPr>
            <p:cNvSpPr/>
            <p:nvPr/>
          </p:nvSpPr>
          <p:spPr>
            <a:xfrm>
              <a:off x="-31166228" y="1550415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Ellipse 833">
              <a:extLst>
                <a:ext uri="{FF2B5EF4-FFF2-40B4-BE49-F238E27FC236}">
                  <a16:creationId xmlns:a16="http://schemas.microsoft.com/office/drawing/2014/main" id="{CDDCFC75-BCBE-519A-EC85-214D9B43665E}"/>
                </a:ext>
              </a:extLst>
            </p:cNvPr>
            <p:cNvSpPr/>
            <p:nvPr/>
          </p:nvSpPr>
          <p:spPr>
            <a:xfrm>
              <a:off x="-31562900" y="17016100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Ellipse 834">
              <a:extLst>
                <a:ext uri="{FF2B5EF4-FFF2-40B4-BE49-F238E27FC236}">
                  <a16:creationId xmlns:a16="http://schemas.microsoft.com/office/drawing/2014/main" id="{F04163F1-8CDB-C8A9-A18B-73A6E4FA32E2}"/>
                </a:ext>
              </a:extLst>
            </p:cNvPr>
            <p:cNvSpPr/>
            <p:nvPr/>
          </p:nvSpPr>
          <p:spPr>
            <a:xfrm>
              <a:off x="-30452475" y="14542674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Ellipse 835">
              <a:extLst>
                <a:ext uri="{FF2B5EF4-FFF2-40B4-BE49-F238E27FC236}">
                  <a16:creationId xmlns:a16="http://schemas.microsoft.com/office/drawing/2014/main" id="{B9C6482F-90D1-28FF-6909-CFCE1BD96243}"/>
                </a:ext>
              </a:extLst>
            </p:cNvPr>
            <p:cNvSpPr/>
            <p:nvPr/>
          </p:nvSpPr>
          <p:spPr>
            <a:xfrm>
              <a:off x="-32435596" y="1550415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Ellipse 836">
              <a:extLst>
                <a:ext uri="{FF2B5EF4-FFF2-40B4-BE49-F238E27FC236}">
                  <a16:creationId xmlns:a16="http://schemas.microsoft.com/office/drawing/2014/main" id="{F8780514-EB54-6DBA-9289-5BBC6B0F5EAE}"/>
                </a:ext>
              </a:extLst>
            </p:cNvPr>
            <p:cNvSpPr/>
            <p:nvPr/>
          </p:nvSpPr>
          <p:spPr>
            <a:xfrm>
              <a:off x="-32356084" y="14817463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Ellipse 837">
              <a:extLst>
                <a:ext uri="{FF2B5EF4-FFF2-40B4-BE49-F238E27FC236}">
                  <a16:creationId xmlns:a16="http://schemas.microsoft.com/office/drawing/2014/main" id="{8C719918-AAAC-31D2-A319-AA77E2C59D7A}"/>
                </a:ext>
              </a:extLst>
            </p:cNvPr>
            <p:cNvSpPr/>
            <p:nvPr/>
          </p:nvSpPr>
          <p:spPr>
            <a:xfrm>
              <a:off x="-31721762" y="14817463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Ellipse 838">
              <a:extLst>
                <a:ext uri="{FF2B5EF4-FFF2-40B4-BE49-F238E27FC236}">
                  <a16:creationId xmlns:a16="http://schemas.microsoft.com/office/drawing/2014/main" id="{C4E23FDF-5040-1AE3-D684-D5EA4E84781E}"/>
                </a:ext>
              </a:extLst>
            </p:cNvPr>
            <p:cNvSpPr/>
            <p:nvPr/>
          </p:nvSpPr>
          <p:spPr>
            <a:xfrm>
              <a:off x="-33387722" y="1550447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Ellipse 839">
              <a:extLst>
                <a:ext uri="{FF2B5EF4-FFF2-40B4-BE49-F238E27FC236}">
                  <a16:creationId xmlns:a16="http://schemas.microsoft.com/office/drawing/2014/main" id="{A8F41D5C-D6D5-56FF-45FC-7C13F465399A}"/>
                </a:ext>
              </a:extLst>
            </p:cNvPr>
            <p:cNvSpPr/>
            <p:nvPr/>
          </p:nvSpPr>
          <p:spPr>
            <a:xfrm>
              <a:off x="-29817267" y="14542674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Ellipse 840">
              <a:extLst>
                <a:ext uri="{FF2B5EF4-FFF2-40B4-BE49-F238E27FC236}">
                  <a16:creationId xmlns:a16="http://schemas.microsoft.com/office/drawing/2014/main" id="{F11395B6-5D5B-0090-6CBF-BBBF22C1F5F5}"/>
                </a:ext>
              </a:extLst>
            </p:cNvPr>
            <p:cNvSpPr/>
            <p:nvPr/>
          </p:nvSpPr>
          <p:spPr>
            <a:xfrm>
              <a:off x="-33704964" y="1550415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Ellipse 841">
              <a:extLst>
                <a:ext uri="{FF2B5EF4-FFF2-40B4-BE49-F238E27FC236}">
                  <a16:creationId xmlns:a16="http://schemas.microsoft.com/office/drawing/2014/main" id="{0409D332-91A6-44C0-6010-83BF1D0754E2}"/>
                </a:ext>
              </a:extLst>
            </p:cNvPr>
            <p:cNvSpPr/>
            <p:nvPr/>
          </p:nvSpPr>
          <p:spPr>
            <a:xfrm>
              <a:off x="-29023761" y="1536655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Ellipse 842">
              <a:extLst>
                <a:ext uri="{FF2B5EF4-FFF2-40B4-BE49-F238E27FC236}">
                  <a16:creationId xmlns:a16="http://schemas.microsoft.com/office/drawing/2014/main" id="{6B578F7B-027A-52C0-3FD9-447AC278CD1D}"/>
                </a:ext>
              </a:extLst>
            </p:cNvPr>
            <p:cNvSpPr/>
            <p:nvPr/>
          </p:nvSpPr>
          <p:spPr>
            <a:xfrm>
              <a:off x="-31086716" y="14817463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Ellipse 843">
              <a:extLst>
                <a:ext uri="{FF2B5EF4-FFF2-40B4-BE49-F238E27FC236}">
                  <a16:creationId xmlns:a16="http://schemas.microsoft.com/office/drawing/2014/main" id="{ED88E640-35BE-B4B1-02D0-5A191DF49C5E}"/>
                </a:ext>
              </a:extLst>
            </p:cNvPr>
            <p:cNvSpPr/>
            <p:nvPr/>
          </p:nvSpPr>
          <p:spPr>
            <a:xfrm>
              <a:off x="-29976452" y="15366720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Ellipse 844">
              <a:extLst>
                <a:ext uri="{FF2B5EF4-FFF2-40B4-BE49-F238E27FC236}">
                  <a16:creationId xmlns:a16="http://schemas.microsoft.com/office/drawing/2014/main" id="{D52E2725-D8B2-556D-FB3A-2D2C455C2900}"/>
                </a:ext>
              </a:extLst>
            </p:cNvPr>
            <p:cNvSpPr/>
            <p:nvPr/>
          </p:nvSpPr>
          <p:spPr>
            <a:xfrm>
              <a:off x="-30452394" y="14817463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Ellipse 845">
              <a:extLst>
                <a:ext uri="{FF2B5EF4-FFF2-40B4-BE49-F238E27FC236}">
                  <a16:creationId xmlns:a16="http://schemas.microsoft.com/office/drawing/2014/main" id="{BD954867-01A4-EA80-D658-2BF6F4791009}"/>
                </a:ext>
              </a:extLst>
            </p:cNvPr>
            <p:cNvSpPr/>
            <p:nvPr/>
          </p:nvSpPr>
          <p:spPr>
            <a:xfrm>
              <a:off x="-32435596" y="12756020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Ellipse 846">
              <a:extLst>
                <a:ext uri="{FF2B5EF4-FFF2-40B4-BE49-F238E27FC236}">
                  <a16:creationId xmlns:a16="http://schemas.microsoft.com/office/drawing/2014/main" id="{C8A5A501-5DCF-ED9F-D99B-D92384E3621C}"/>
                </a:ext>
              </a:extLst>
            </p:cNvPr>
            <p:cNvSpPr/>
            <p:nvPr/>
          </p:nvSpPr>
          <p:spPr>
            <a:xfrm>
              <a:off x="-31562739" y="15366720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Ellipse 847">
              <a:extLst>
                <a:ext uri="{FF2B5EF4-FFF2-40B4-BE49-F238E27FC236}">
                  <a16:creationId xmlns:a16="http://schemas.microsoft.com/office/drawing/2014/main" id="{43D1F8FF-5A5B-4E70-387C-7CAA52D28E4D}"/>
                </a:ext>
              </a:extLst>
            </p:cNvPr>
            <p:cNvSpPr/>
            <p:nvPr/>
          </p:nvSpPr>
          <p:spPr>
            <a:xfrm>
              <a:off x="-28707164" y="14542996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Ellipse 848">
              <a:extLst>
                <a:ext uri="{FF2B5EF4-FFF2-40B4-BE49-F238E27FC236}">
                  <a16:creationId xmlns:a16="http://schemas.microsoft.com/office/drawing/2014/main" id="{507CCF93-6FB1-9AC6-4790-98308D554A84}"/>
                </a:ext>
              </a:extLst>
            </p:cNvPr>
            <p:cNvSpPr/>
            <p:nvPr/>
          </p:nvSpPr>
          <p:spPr>
            <a:xfrm>
              <a:off x="-32515430" y="1536655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Ellipse 849">
              <a:extLst>
                <a:ext uri="{FF2B5EF4-FFF2-40B4-BE49-F238E27FC236}">
                  <a16:creationId xmlns:a16="http://schemas.microsoft.com/office/drawing/2014/main" id="{05D33EDB-5C72-1F19-8990-DBD9D204D011}"/>
                </a:ext>
              </a:extLst>
            </p:cNvPr>
            <p:cNvSpPr/>
            <p:nvPr/>
          </p:nvSpPr>
          <p:spPr>
            <a:xfrm>
              <a:off x="-28547899" y="14542674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Ellipse 850">
              <a:extLst>
                <a:ext uri="{FF2B5EF4-FFF2-40B4-BE49-F238E27FC236}">
                  <a16:creationId xmlns:a16="http://schemas.microsoft.com/office/drawing/2014/main" id="{1C2EAC2B-587E-2566-A070-7EF945E9F969}"/>
                </a:ext>
              </a:extLst>
            </p:cNvPr>
            <p:cNvSpPr/>
            <p:nvPr/>
          </p:nvSpPr>
          <p:spPr>
            <a:xfrm>
              <a:off x="-32832187" y="1536688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Ellipse 851">
              <a:extLst>
                <a:ext uri="{FF2B5EF4-FFF2-40B4-BE49-F238E27FC236}">
                  <a16:creationId xmlns:a16="http://schemas.microsoft.com/office/drawing/2014/main" id="{1AACA5A7-8DCF-A57E-A9D8-D4BDFC70CC04}"/>
                </a:ext>
              </a:extLst>
            </p:cNvPr>
            <p:cNvSpPr/>
            <p:nvPr/>
          </p:nvSpPr>
          <p:spPr>
            <a:xfrm>
              <a:off x="-33388286" y="14680270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Ellipse 852">
              <a:extLst>
                <a:ext uri="{FF2B5EF4-FFF2-40B4-BE49-F238E27FC236}">
                  <a16:creationId xmlns:a16="http://schemas.microsoft.com/office/drawing/2014/main" id="{2BEF44F3-F810-7FE9-9F4A-31BA7184CE05}"/>
                </a:ext>
              </a:extLst>
            </p:cNvPr>
            <p:cNvSpPr/>
            <p:nvPr/>
          </p:nvSpPr>
          <p:spPr>
            <a:xfrm>
              <a:off x="-33228860" y="1468018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Ellipse 853">
              <a:extLst>
                <a:ext uri="{FF2B5EF4-FFF2-40B4-BE49-F238E27FC236}">
                  <a16:creationId xmlns:a16="http://schemas.microsoft.com/office/drawing/2014/main" id="{FE3F6BE4-9461-319C-9EA7-F2E31A5517E7}"/>
                </a:ext>
              </a:extLst>
            </p:cNvPr>
            <p:cNvSpPr/>
            <p:nvPr/>
          </p:nvSpPr>
          <p:spPr>
            <a:xfrm>
              <a:off x="-33784798" y="1536655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Ellipse 854">
              <a:extLst>
                <a:ext uri="{FF2B5EF4-FFF2-40B4-BE49-F238E27FC236}">
                  <a16:creationId xmlns:a16="http://schemas.microsoft.com/office/drawing/2014/main" id="{7F45B002-7190-84E3-4115-34936AD34CA7}"/>
                </a:ext>
              </a:extLst>
            </p:cNvPr>
            <p:cNvSpPr/>
            <p:nvPr/>
          </p:nvSpPr>
          <p:spPr>
            <a:xfrm>
              <a:off x="-30769475" y="13168244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6" name="Ellipse 855">
              <a:extLst>
                <a:ext uri="{FF2B5EF4-FFF2-40B4-BE49-F238E27FC236}">
                  <a16:creationId xmlns:a16="http://schemas.microsoft.com/office/drawing/2014/main" id="{D910129D-F9C2-643D-C86E-F4D36956EB91}"/>
                </a:ext>
              </a:extLst>
            </p:cNvPr>
            <p:cNvSpPr/>
            <p:nvPr/>
          </p:nvSpPr>
          <p:spPr>
            <a:xfrm>
              <a:off x="-29817348" y="14817463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7" name="Ellipse 856">
              <a:extLst>
                <a:ext uri="{FF2B5EF4-FFF2-40B4-BE49-F238E27FC236}">
                  <a16:creationId xmlns:a16="http://schemas.microsoft.com/office/drawing/2014/main" id="{E32B0B8B-4C9B-5136-97D0-AC9C954265F4}"/>
                </a:ext>
              </a:extLst>
            </p:cNvPr>
            <p:cNvSpPr/>
            <p:nvPr/>
          </p:nvSpPr>
          <p:spPr>
            <a:xfrm>
              <a:off x="-29420434" y="15229446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8" name="Ellipse 857">
              <a:extLst>
                <a:ext uri="{FF2B5EF4-FFF2-40B4-BE49-F238E27FC236}">
                  <a16:creationId xmlns:a16="http://schemas.microsoft.com/office/drawing/2014/main" id="{2E1F8D23-A311-6616-4D3C-705C3BADD8D0}"/>
                </a:ext>
              </a:extLst>
            </p:cNvPr>
            <p:cNvSpPr/>
            <p:nvPr/>
          </p:nvSpPr>
          <p:spPr>
            <a:xfrm>
              <a:off x="-29579618" y="1522960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9" name="Ellipse 858">
              <a:extLst>
                <a:ext uri="{FF2B5EF4-FFF2-40B4-BE49-F238E27FC236}">
                  <a16:creationId xmlns:a16="http://schemas.microsoft.com/office/drawing/2014/main" id="{D60B1E56-E9E1-3B54-AA9A-3D270E732D36}"/>
                </a:ext>
              </a:extLst>
            </p:cNvPr>
            <p:cNvSpPr/>
            <p:nvPr/>
          </p:nvSpPr>
          <p:spPr>
            <a:xfrm>
              <a:off x="-29341164" y="1481754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0" name="Ellipse 859">
              <a:extLst>
                <a:ext uri="{FF2B5EF4-FFF2-40B4-BE49-F238E27FC236}">
                  <a16:creationId xmlns:a16="http://schemas.microsoft.com/office/drawing/2014/main" id="{28F664ED-C054-03FB-AF7F-191977B47796}"/>
                </a:ext>
              </a:extLst>
            </p:cNvPr>
            <p:cNvSpPr/>
            <p:nvPr/>
          </p:nvSpPr>
          <p:spPr>
            <a:xfrm>
              <a:off x="-29183026" y="14817463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1" name="Ellipse 860">
              <a:extLst>
                <a:ext uri="{FF2B5EF4-FFF2-40B4-BE49-F238E27FC236}">
                  <a16:creationId xmlns:a16="http://schemas.microsoft.com/office/drawing/2014/main" id="{4BFDE30E-5CA2-5E71-1031-BF36E421F92E}"/>
                </a:ext>
              </a:extLst>
            </p:cNvPr>
            <p:cNvSpPr/>
            <p:nvPr/>
          </p:nvSpPr>
          <p:spPr>
            <a:xfrm>
              <a:off x="-29103595" y="12756020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2" name="Ellipse 861">
              <a:extLst>
                <a:ext uri="{FF2B5EF4-FFF2-40B4-BE49-F238E27FC236}">
                  <a16:creationId xmlns:a16="http://schemas.microsoft.com/office/drawing/2014/main" id="{AEE0A7AF-DD9B-ABA0-8155-00526F7553B6}"/>
                </a:ext>
              </a:extLst>
            </p:cNvPr>
            <p:cNvSpPr/>
            <p:nvPr/>
          </p:nvSpPr>
          <p:spPr>
            <a:xfrm>
              <a:off x="-32991372" y="1509209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3" name="Ellipse 862">
              <a:extLst>
                <a:ext uri="{FF2B5EF4-FFF2-40B4-BE49-F238E27FC236}">
                  <a16:creationId xmlns:a16="http://schemas.microsoft.com/office/drawing/2014/main" id="{83832EB6-D4F3-500D-0665-2238E1F4D93A}"/>
                </a:ext>
              </a:extLst>
            </p:cNvPr>
            <p:cNvSpPr/>
            <p:nvPr/>
          </p:nvSpPr>
          <p:spPr>
            <a:xfrm>
              <a:off x="-31959572" y="1522960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4" name="Ellipse 863">
              <a:extLst>
                <a:ext uri="{FF2B5EF4-FFF2-40B4-BE49-F238E27FC236}">
                  <a16:creationId xmlns:a16="http://schemas.microsoft.com/office/drawing/2014/main" id="{6D0A8B29-4520-EE64-1ECB-DD91FE612642}"/>
                </a:ext>
              </a:extLst>
            </p:cNvPr>
            <p:cNvSpPr/>
            <p:nvPr/>
          </p:nvSpPr>
          <p:spPr>
            <a:xfrm>
              <a:off x="-32118757" y="15229446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5" name="Ellipse 864">
              <a:extLst>
                <a:ext uri="{FF2B5EF4-FFF2-40B4-BE49-F238E27FC236}">
                  <a16:creationId xmlns:a16="http://schemas.microsoft.com/office/drawing/2014/main" id="{1391ADAE-7235-6D36-1F3A-03B61FA4A6CF}"/>
                </a:ext>
              </a:extLst>
            </p:cNvPr>
            <p:cNvSpPr/>
            <p:nvPr/>
          </p:nvSpPr>
          <p:spPr>
            <a:xfrm>
              <a:off x="-32118918" y="14680270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6" name="Ellipse 865">
              <a:extLst>
                <a:ext uri="{FF2B5EF4-FFF2-40B4-BE49-F238E27FC236}">
                  <a16:creationId xmlns:a16="http://schemas.microsoft.com/office/drawing/2014/main" id="{1CCD4CE7-E51C-2D65-26B3-BD16BB42437A}"/>
                </a:ext>
              </a:extLst>
            </p:cNvPr>
            <p:cNvSpPr/>
            <p:nvPr/>
          </p:nvSpPr>
          <p:spPr>
            <a:xfrm>
              <a:off x="-31086716" y="1509201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7" name="Ellipse 866">
              <a:extLst>
                <a:ext uri="{FF2B5EF4-FFF2-40B4-BE49-F238E27FC236}">
                  <a16:creationId xmlns:a16="http://schemas.microsoft.com/office/drawing/2014/main" id="{5CD4DCF2-C24A-BE0A-F5D3-B718B2CF0D08}"/>
                </a:ext>
              </a:extLst>
            </p:cNvPr>
            <p:cNvSpPr/>
            <p:nvPr/>
          </p:nvSpPr>
          <p:spPr>
            <a:xfrm>
              <a:off x="-30452394" y="1509201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8" name="Ellipse 867">
              <a:extLst>
                <a:ext uri="{FF2B5EF4-FFF2-40B4-BE49-F238E27FC236}">
                  <a16:creationId xmlns:a16="http://schemas.microsoft.com/office/drawing/2014/main" id="{79BF1D4E-7E81-80DD-9C5D-97077999C240}"/>
                </a:ext>
              </a:extLst>
            </p:cNvPr>
            <p:cNvSpPr/>
            <p:nvPr/>
          </p:nvSpPr>
          <p:spPr>
            <a:xfrm>
              <a:off x="-33228941" y="1522960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9" name="Ellipse 868">
              <a:extLst>
                <a:ext uri="{FF2B5EF4-FFF2-40B4-BE49-F238E27FC236}">
                  <a16:creationId xmlns:a16="http://schemas.microsoft.com/office/drawing/2014/main" id="{F462DCE6-9300-B4D5-5F0B-383BAD3C3423}"/>
                </a:ext>
              </a:extLst>
            </p:cNvPr>
            <p:cNvSpPr/>
            <p:nvPr/>
          </p:nvSpPr>
          <p:spPr>
            <a:xfrm>
              <a:off x="-33704722" y="1522928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0" name="Ellipse 869">
              <a:extLst>
                <a:ext uri="{FF2B5EF4-FFF2-40B4-BE49-F238E27FC236}">
                  <a16:creationId xmlns:a16="http://schemas.microsoft.com/office/drawing/2014/main" id="{E2F4B1FF-9C1A-850A-8CC9-0BE965E6AADD}"/>
                </a:ext>
              </a:extLst>
            </p:cNvPr>
            <p:cNvSpPr/>
            <p:nvPr/>
          </p:nvSpPr>
          <p:spPr>
            <a:xfrm>
              <a:off x="-28707245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" name="Ellipse 870">
              <a:extLst>
                <a:ext uri="{FF2B5EF4-FFF2-40B4-BE49-F238E27FC236}">
                  <a16:creationId xmlns:a16="http://schemas.microsoft.com/office/drawing/2014/main" id="{B839A566-6D04-8486-A801-35F3FA8DB407}"/>
                </a:ext>
              </a:extLst>
            </p:cNvPr>
            <p:cNvSpPr/>
            <p:nvPr/>
          </p:nvSpPr>
          <p:spPr>
            <a:xfrm>
              <a:off x="-29023600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2" name="Ellipse 871">
              <a:extLst>
                <a:ext uri="{FF2B5EF4-FFF2-40B4-BE49-F238E27FC236}">
                  <a16:creationId xmlns:a16="http://schemas.microsoft.com/office/drawing/2014/main" id="{6B31145B-0757-5537-11E8-21FE840FF70F}"/>
                </a:ext>
              </a:extLst>
            </p:cNvPr>
            <p:cNvSpPr/>
            <p:nvPr/>
          </p:nvSpPr>
          <p:spPr>
            <a:xfrm>
              <a:off x="-29500106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3" name="Ellipse 872">
              <a:extLst>
                <a:ext uri="{FF2B5EF4-FFF2-40B4-BE49-F238E27FC236}">
                  <a16:creationId xmlns:a16="http://schemas.microsoft.com/office/drawing/2014/main" id="{370004CF-2C7D-E254-A3CC-EABBF3AAC087}"/>
                </a:ext>
              </a:extLst>
            </p:cNvPr>
            <p:cNvSpPr/>
            <p:nvPr/>
          </p:nvSpPr>
          <p:spPr>
            <a:xfrm>
              <a:off x="-29976613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4" name="Ellipse 873">
              <a:extLst>
                <a:ext uri="{FF2B5EF4-FFF2-40B4-BE49-F238E27FC236}">
                  <a16:creationId xmlns:a16="http://schemas.microsoft.com/office/drawing/2014/main" id="{3D3161D4-CF52-EBB2-EA73-CF43B3AA9CD2}"/>
                </a:ext>
              </a:extLst>
            </p:cNvPr>
            <p:cNvSpPr/>
            <p:nvPr/>
          </p:nvSpPr>
          <p:spPr>
            <a:xfrm>
              <a:off x="-32435354" y="1468035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5" name="Ellipse 874">
              <a:extLst>
                <a:ext uri="{FF2B5EF4-FFF2-40B4-BE49-F238E27FC236}">
                  <a16:creationId xmlns:a16="http://schemas.microsoft.com/office/drawing/2014/main" id="{19DE1F0C-87D4-977A-D180-4054EFDE7B90}"/>
                </a:ext>
              </a:extLst>
            </p:cNvPr>
            <p:cNvSpPr/>
            <p:nvPr/>
          </p:nvSpPr>
          <p:spPr>
            <a:xfrm>
              <a:off x="-30293049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6" name="Ellipse 875">
              <a:extLst>
                <a:ext uri="{FF2B5EF4-FFF2-40B4-BE49-F238E27FC236}">
                  <a16:creationId xmlns:a16="http://schemas.microsoft.com/office/drawing/2014/main" id="{C86A7507-3440-059B-6586-7AAFD41111E9}"/>
                </a:ext>
              </a:extLst>
            </p:cNvPr>
            <p:cNvSpPr/>
            <p:nvPr/>
          </p:nvSpPr>
          <p:spPr>
            <a:xfrm>
              <a:off x="-32911780" y="1522928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7" name="Ellipse 876">
              <a:extLst>
                <a:ext uri="{FF2B5EF4-FFF2-40B4-BE49-F238E27FC236}">
                  <a16:creationId xmlns:a16="http://schemas.microsoft.com/office/drawing/2014/main" id="{652DD9F0-21E6-C3FB-7DFC-2147C31EA514}"/>
                </a:ext>
              </a:extLst>
            </p:cNvPr>
            <p:cNvSpPr/>
            <p:nvPr/>
          </p:nvSpPr>
          <p:spPr>
            <a:xfrm>
              <a:off x="-30769475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8" name="Ellipse 877">
              <a:extLst>
                <a:ext uri="{FF2B5EF4-FFF2-40B4-BE49-F238E27FC236}">
                  <a16:creationId xmlns:a16="http://schemas.microsoft.com/office/drawing/2014/main" id="{45D301D7-EFD3-29AD-D7E6-9D450AE0F008}"/>
                </a:ext>
              </a:extLst>
            </p:cNvPr>
            <p:cNvSpPr/>
            <p:nvPr/>
          </p:nvSpPr>
          <p:spPr>
            <a:xfrm>
              <a:off x="-32435354" y="1522928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9" name="Ellipse 878">
              <a:extLst>
                <a:ext uri="{FF2B5EF4-FFF2-40B4-BE49-F238E27FC236}">
                  <a16:creationId xmlns:a16="http://schemas.microsoft.com/office/drawing/2014/main" id="{3684D629-C79A-50C2-2796-E4FE7E05B5FC}"/>
                </a:ext>
              </a:extLst>
            </p:cNvPr>
            <p:cNvSpPr/>
            <p:nvPr/>
          </p:nvSpPr>
          <p:spPr>
            <a:xfrm>
              <a:off x="-31245981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0" name="Ellipse 879">
              <a:extLst>
                <a:ext uri="{FF2B5EF4-FFF2-40B4-BE49-F238E27FC236}">
                  <a16:creationId xmlns:a16="http://schemas.microsoft.com/office/drawing/2014/main" id="{A571A4FD-1C79-56EE-580B-649265CB7FBA}"/>
                </a:ext>
              </a:extLst>
            </p:cNvPr>
            <p:cNvSpPr/>
            <p:nvPr/>
          </p:nvSpPr>
          <p:spPr>
            <a:xfrm>
              <a:off x="-32911780" y="1468035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" name="Ellipse 880">
              <a:extLst>
                <a:ext uri="{FF2B5EF4-FFF2-40B4-BE49-F238E27FC236}">
                  <a16:creationId xmlns:a16="http://schemas.microsoft.com/office/drawing/2014/main" id="{BDC4889C-CA3B-7F4B-C9BE-0348AAB472BC}"/>
                </a:ext>
              </a:extLst>
            </p:cNvPr>
            <p:cNvSpPr/>
            <p:nvPr/>
          </p:nvSpPr>
          <p:spPr>
            <a:xfrm>
              <a:off x="-31562417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" name="Ellipse 881">
              <a:extLst>
                <a:ext uri="{FF2B5EF4-FFF2-40B4-BE49-F238E27FC236}">
                  <a16:creationId xmlns:a16="http://schemas.microsoft.com/office/drawing/2014/main" id="{33F39AAB-E56A-F83A-C907-59099EE5263F}"/>
                </a:ext>
              </a:extLst>
            </p:cNvPr>
            <p:cNvSpPr/>
            <p:nvPr/>
          </p:nvSpPr>
          <p:spPr>
            <a:xfrm>
              <a:off x="-32038843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3" name="Ellipse 882">
              <a:extLst>
                <a:ext uri="{FF2B5EF4-FFF2-40B4-BE49-F238E27FC236}">
                  <a16:creationId xmlns:a16="http://schemas.microsoft.com/office/drawing/2014/main" id="{6014C271-9B8D-7232-2A0C-0B36DDB738A6}"/>
                </a:ext>
              </a:extLst>
            </p:cNvPr>
            <p:cNvSpPr/>
            <p:nvPr/>
          </p:nvSpPr>
          <p:spPr>
            <a:xfrm>
              <a:off x="-32515349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4" name="Ellipse 883">
              <a:extLst>
                <a:ext uri="{FF2B5EF4-FFF2-40B4-BE49-F238E27FC236}">
                  <a16:creationId xmlns:a16="http://schemas.microsoft.com/office/drawing/2014/main" id="{5000FB11-2098-9672-FD3B-BA268DA97DB0}"/>
                </a:ext>
              </a:extLst>
            </p:cNvPr>
            <p:cNvSpPr/>
            <p:nvPr/>
          </p:nvSpPr>
          <p:spPr>
            <a:xfrm>
              <a:off x="-32831785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5" name="Ellipse 884">
              <a:extLst>
                <a:ext uri="{FF2B5EF4-FFF2-40B4-BE49-F238E27FC236}">
                  <a16:creationId xmlns:a16="http://schemas.microsoft.com/office/drawing/2014/main" id="{BD9B5B06-8451-2DED-4DDE-17BEC43F0512}"/>
                </a:ext>
              </a:extLst>
            </p:cNvPr>
            <p:cNvSpPr/>
            <p:nvPr/>
          </p:nvSpPr>
          <p:spPr>
            <a:xfrm>
              <a:off x="-31642412" y="1522928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6" name="Ellipse 885">
              <a:extLst>
                <a:ext uri="{FF2B5EF4-FFF2-40B4-BE49-F238E27FC236}">
                  <a16:creationId xmlns:a16="http://schemas.microsoft.com/office/drawing/2014/main" id="{31E3E80F-B2F6-C6DA-6A32-934CE0670B91}"/>
                </a:ext>
              </a:extLst>
            </p:cNvPr>
            <p:cNvSpPr/>
            <p:nvPr/>
          </p:nvSpPr>
          <p:spPr>
            <a:xfrm>
              <a:off x="-33308291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7" name="Ellipse 886">
              <a:extLst>
                <a:ext uri="{FF2B5EF4-FFF2-40B4-BE49-F238E27FC236}">
                  <a16:creationId xmlns:a16="http://schemas.microsoft.com/office/drawing/2014/main" id="{87148E31-4B70-449C-2436-7DCE6D037740}"/>
                </a:ext>
              </a:extLst>
            </p:cNvPr>
            <p:cNvSpPr/>
            <p:nvPr/>
          </p:nvSpPr>
          <p:spPr>
            <a:xfrm>
              <a:off x="-33784717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8" name="Ellipse 887">
              <a:extLst>
                <a:ext uri="{FF2B5EF4-FFF2-40B4-BE49-F238E27FC236}">
                  <a16:creationId xmlns:a16="http://schemas.microsoft.com/office/drawing/2014/main" id="{723909F7-6709-AEE4-87EB-BD156E48D1F2}"/>
                </a:ext>
              </a:extLst>
            </p:cNvPr>
            <p:cNvSpPr/>
            <p:nvPr/>
          </p:nvSpPr>
          <p:spPr>
            <a:xfrm>
              <a:off x="-28627169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9" name="Ellipse 888">
              <a:extLst>
                <a:ext uri="{FF2B5EF4-FFF2-40B4-BE49-F238E27FC236}">
                  <a16:creationId xmlns:a16="http://schemas.microsoft.com/office/drawing/2014/main" id="{6A4A116A-B076-EC9B-DA4B-7187850172C9}"/>
                </a:ext>
              </a:extLst>
            </p:cNvPr>
            <p:cNvSpPr/>
            <p:nvPr/>
          </p:nvSpPr>
          <p:spPr>
            <a:xfrm>
              <a:off x="-29103676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0" name="Ellipse 889">
              <a:extLst>
                <a:ext uri="{FF2B5EF4-FFF2-40B4-BE49-F238E27FC236}">
                  <a16:creationId xmlns:a16="http://schemas.microsoft.com/office/drawing/2014/main" id="{C6661B9C-4CE4-DDD1-DABD-C97148DDBF9A}"/>
                </a:ext>
              </a:extLst>
            </p:cNvPr>
            <p:cNvSpPr/>
            <p:nvPr/>
          </p:nvSpPr>
          <p:spPr>
            <a:xfrm>
              <a:off x="-29896537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" name="Ellipse 890">
              <a:extLst>
                <a:ext uri="{FF2B5EF4-FFF2-40B4-BE49-F238E27FC236}">
                  <a16:creationId xmlns:a16="http://schemas.microsoft.com/office/drawing/2014/main" id="{1C211436-C6B5-3190-BE5D-72AF8C4A3EC6}"/>
                </a:ext>
              </a:extLst>
            </p:cNvPr>
            <p:cNvSpPr/>
            <p:nvPr/>
          </p:nvSpPr>
          <p:spPr>
            <a:xfrm>
              <a:off x="-30373044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2" name="Ellipse 891">
              <a:extLst>
                <a:ext uri="{FF2B5EF4-FFF2-40B4-BE49-F238E27FC236}">
                  <a16:creationId xmlns:a16="http://schemas.microsoft.com/office/drawing/2014/main" id="{106B2BAC-1016-1DE4-DA13-667CEBF981B5}"/>
                </a:ext>
              </a:extLst>
            </p:cNvPr>
            <p:cNvSpPr/>
            <p:nvPr/>
          </p:nvSpPr>
          <p:spPr>
            <a:xfrm>
              <a:off x="-31165905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3" name="Ellipse 892">
              <a:extLst>
                <a:ext uri="{FF2B5EF4-FFF2-40B4-BE49-F238E27FC236}">
                  <a16:creationId xmlns:a16="http://schemas.microsoft.com/office/drawing/2014/main" id="{D3F3C4BF-A1DB-7901-5280-13998EEBD529}"/>
                </a:ext>
              </a:extLst>
            </p:cNvPr>
            <p:cNvSpPr/>
            <p:nvPr/>
          </p:nvSpPr>
          <p:spPr>
            <a:xfrm>
              <a:off x="-31642412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4" name="Ellipse 893">
              <a:extLst>
                <a:ext uri="{FF2B5EF4-FFF2-40B4-BE49-F238E27FC236}">
                  <a16:creationId xmlns:a16="http://schemas.microsoft.com/office/drawing/2014/main" id="{8A35634E-4B0B-3F32-CAD8-C2E80B15DDBB}"/>
                </a:ext>
              </a:extLst>
            </p:cNvPr>
            <p:cNvSpPr/>
            <p:nvPr/>
          </p:nvSpPr>
          <p:spPr>
            <a:xfrm>
              <a:off x="-31642412" y="1468035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5" name="Ellipse 894">
              <a:extLst>
                <a:ext uri="{FF2B5EF4-FFF2-40B4-BE49-F238E27FC236}">
                  <a16:creationId xmlns:a16="http://schemas.microsoft.com/office/drawing/2014/main" id="{95426A57-A8EC-9775-AEF2-6BF863A4D266}"/>
                </a:ext>
              </a:extLst>
            </p:cNvPr>
            <p:cNvSpPr/>
            <p:nvPr/>
          </p:nvSpPr>
          <p:spPr>
            <a:xfrm>
              <a:off x="-31165905" y="1522928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6" name="Ellipse 895">
              <a:extLst>
                <a:ext uri="{FF2B5EF4-FFF2-40B4-BE49-F238E27FC236}">
                  <a16:creationId xmlns:a16="http://schemas.microsoft.com/office/drawing/2014/main" id="{35A506E7-B66D-588A-608A-C3B71DDE40A7}"/>
                </a:ext>
              </a:extLst>
            </p:cNvPr>
            <p:cNvSpPr/>
            <p:nvPr/>
          </p:nvSpPr>
          <p:spPr>
            <a:xfrm>
              <a:off x="-32435354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7" name="Ellipse 896">
              <a:extLst>
                <a:ext uri="{FF2B5EF4-FFF2-40B4-BE49-F238E27FC236}">
                  <a16:creationId xmlns:a16="http://schemas.microsoft.com/office/drawing/2014/main" id="{CDA55E77-8762-AC07-1D5A-C2715599455C}"/>
                </a:ext>
              </a:extLst>
            </p:cNvPr>
            <p:cNvSpPr/>
            <p:nvPr/>
          </p:nvSpPr>
          <p:spPr>
            <a:xfrm>
              <a:off x="-32911780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8" name="Ellipse 897">
              <a:extLst>
                <a:ext uri="{FF2B5EF4-FFF2-40B4-BE49-F238E27FC236}">
                  <a16:creationId xmlns:a16="http://schemas.microsoft.com/office/drawing/2014/main" id="{00DF7F43-673A-AC45-F9A7-37314EC905AF}"/>
                </a:ext>
              </a:extLst>
            </p:cNvPr>
            <p:cNvSpPr/>
            <p:nvPr/>
          </p:nvSpPr>
          <p:spPr>
            <a:xfrm>
              <a:off x="-33388286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9" name="Ellipse 898">
              <a:extLst>
                <a:ext uri="{FF2B5EF4-FFF2-40B4-BE49-F238E27FC236}">
                  <a16:creationId xmlns:a16="http://schemas.microsoft.com/office/drawing/2014/main" id="{15320CDC-4F61-F6A7-B3B3-C7FB33D21E03}"/>
                </a:ext>
              </a:extLst>
            </p:cNvPr>
            <p:cNvSpPr/>
            <p:nvPr/>
          </p:nvSpPr>
          <p:spPr>
            <a:xfrm>
              <a:off x="-33704722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0" name="Ellipse 899">
              <a:extLst>
                <a:ext uri="{FF2B5EF4-FFF2-40B4-BE49-F238E27FC236}">
                  <a16:creationId xmlns:a16="http://schemas.microsoft.com/office/drawing/2014/main" id="{76A1DD0E-048E-6C52-609F-14A201A7D217}"/>
                </a:ext>
              </a:extLst>
            </p:cNvPr>
            <p:cNvSpPr/>
            <p:nvPr/>
          </p:nvSpPr>
          <p:spPr>
            <a:xfrm>
              <a:off x="-28707245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1" name="Ellipse 900">
              <a:extLst>
                <a:ext uri="{FF2B5EF4-FFF2-40B4-BE49-F238E27FC236}">
                  <a16:creationId xmlns:a16="http://schemas.microsoft.com/office/drawing/2014/main" id="{E8DAF86C-060C-69D1-EF9D-40852F8C487D}"/>
                </a:ext>
              </a:extLst>
            </p:cNvPr>
            <p:cNvSpPr/>
            <p:nvPr/>
          </p:nvSpPr>
          <p:spPr>
            <a:xfrm>
              <a:off x="-31165905" y="1468035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2" name="Ellipse 901">
              <a:extLst>
                <a:ext uri="{FF2B5EF4-FFF2-40B4-BE49-F238E27FC236}">
                  <a16:creationId xmlns:a16="http://schemas.microsoft.com/office/drawing/2014/main" id="{E5D8F340-59DD-E144-75F1-A74E80542DFC}"/>
                </a:ext>
              </a:extLst>
            </p:cNvPr>
            <p:cNvSpPr/>
            <p:nvPr/>
          </p:nvSpPr>
          <p:spPr>
            <a:xfrm>
              <a:off x="-29023600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3" name="Ellipse 902">
              <a:extLst>
                <a:ext uri="{FF2B5EF4-FFF2-40B4-BE49-F238E27FC236}">
                  <a16:creationId xmlns:a16="http://schemas.microsoft.com/office/drawing/2014/main" id="{5397C26E-D43B-AA5F-567A-35F13C4DB94E}"/>
                </a:ext>
              </a:extLst>
            </p:cNvPr>
            <p:cNvSpPr/>
            <p:nvPr/>
          </p:nvSpPr>
          <p:spPr>
            <a:xfrm>
              <a:off x="-30373044" y="1522928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4" name="Ellipse 903">
              <a:extLst>
                <a:ext uri="{FF2B5EF4-FFF2-40B4-BE49-F238E27FC236}">
                  <a16:creationId xmlns:a16="http://schemas.microsoft.com/office/drawing/2014/main" id="{AF466AD0-9D80-860C-8551-E4EB595E7CB2}"/>
                </a:ext>
              </a:extLst>
            </p:cNvPr>
            <p:cNvSpPr/>
            <p:nvPr/>
          </p:nvSpPr>
          <p:spPr>
            <a:xfrm>
              <a:off x="-29896537" y="1522928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5" name="Ellipse 904">
              <a:extLst>
                <a:ext uri="{FF2B5EF4-FFF2-40B4-BE49-F238E27FC236}">
                  <a16:creationId xmlns:a16="http://schemas.microsoft.com/office/drawing/2014/main" id="{2A9CAC89-7E72-0A05-40B7-192604068317}"/>
                </a:ext>
              </a:extLst>
            </p:cNvPr>
            <p:cNvSpPr/>
            <p:nvPr/>
          </p:nvSpPr>
          <p:spPr>
            <a:xfrm>
              <a:off x="-29500106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6" name="Ellipse 905">
              <a:extLst>
                <a:ext uri="{FF2B5EF4-FFF2-40B4-BE49-F238E27FC236}">
                  <a16:creationId xmlns:a16="http://schemas.microsoft.com/office/drawing/2014/main" id="{45726AD4-8143-A686-05AC-194E9D0F0318}"/>
                </a:ext>
              </a:extLst>
            </p:cNvPr>
            <p:cNvSpPr/>
            <p:nvPr/>
          </p:nvSpPr>
          <p:spPr>
            <a:xfrm>
              <a:off x="-29103676" y="1522928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7" name="Ellipse 906">
              <a:extLst>
                <a:ext uri="{FF2B5EF4-FFF2-40B4-BE49-F238E27FC236}">
                  <a16:creationId xmlns:a16="http://schemas.microsoft.com/office/drawing/2014/main" id="{64365CC0-126B-3BCA-6E62-F0AB96FDEB09}"/>
                </a:ext>
              </a:extLst>
            </p:cNvPr>
            <p:cNvSpPr/>
            <p:nvPr/>
          </p:nvSpPr>
          <p:spPr>
            <a:xfrm>
              <a:off x="-29976613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8" name="Ellipse 907">
              <a:extLst>
                <a:ext uri="{FF2B5EF4-FFF2-40B4-BE49-F238E27FC236}">
                  <a16:creationId xmlns:a16="http://schemas.microsoft.com/office/drawing/2014/main" id="{B42E1552-5EA9-FA24-85F0-D56CB42E9A80}"/>
                </a:ext>
              </a:extLst>
            </p:cNvPr>
            <p:cNvSpPr/>
            <p:nvPr/>
          </p:nvSpPr>
          <p:spPr>
            <a:xfrm>
              <a:off x="-30293049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9" name="Ellipse 908">
              <a:extLst>
                <a:ext uri="{FF2B5EF4-FFF2-40B4-BE49-F238E27FC236}">
                  <a16:creationId xmlns:a16="http://schemas.microsoft.com/office/drawing/2014/main" id="{37F6BD01-0DEF-AB7E-AA5E-E0D9F8FAA23C}"/>
                </a:ext>
              </a:extLst>
            </p:cNvPr>
            <p:cNvSpPr/>
            <p:nvPr/>
          </p:nvSpPr>
          <p:spPr>
            <a:xfrm>
              <a:off x="-29023600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0" name="Ellipse 909">
              <a:extLst>
                <a:ext uri="{FF2B5EF4-FFF2-40B4-BE49-F238E27FC236}">
                  <a16:creationId xmlns:a16="http://schemas.microsoft.com/office/drawing/2014/main" id="{ABD89374-F996-6431-0490-BABCEDA8BAA2}"/>
                </a:ext>
              </a:extLst>
            </p:cNvPr>
            <p:cNvSpPr/>
            <p:nvPr/>
          </p:nvSpPr>
          <p:spPr>
            <a:xfrm>
              <a:off x="-30769475" y="1536647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1" name="Ellipse 910">
              <a:extLst>
                <a:ext uri="{FF2B5EF4-FFF2-40B4-BE49-F238E27FC236}">
                  <a16:creationId xmlns:a16="http://schemas.microsoft.com/office/drawing/2014/main" id="{55302D83-6324-091A-4605-F9F66D646DDE}"/>
                </a:ext>
              </a:extLst>
            </p:cNvPr>
            <p:cNvSpPr/>
            <p:nvPr/>
          </p:nvSpPr>
          <p:spPr>
            <a:xfrm>
              <a:off x="-30769475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" name="Ellipse 911">
              <a:extLst>
                <a:ext uri="{FF2B5EF4-FFF2-40B4-BE49-F238E27FC236}">
                  <a16:creationId xmlns:a16="http://schemas.microsoft.com/office/drawing/2014/main" id="{A3035594-9DAC-40A3-DBE7-32F458D40C2A}"/>
                </a:ext>
              </a:extLst>
            </p:cNvPr>
            <p:cNvSpPr/>
            <p:nvPr/>
          </p:nvSpPr>
          <p:spPr>
            <a:xfrm>
              <a:off x="-29500106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3" name="Ellipse 912">
              <a:extLst>
                <a:ext uri="{FF2B5EF4-FFF2-40B4-BE49-F238E27FC236}">
                  <a16:creationId xmlns:a16="http://schemas.microsoft.com/office/drawing/2014/main" id="{D47AB434-81B8-C6A2-4A83-2A9777A2DA98}"/>
                </a:ext>
              </a:extLst>
            </p:cNvPr>
            <p:cNvSpPr/>
            <p:nvPr/>
          </p:nvSpPr>
          <p:spPr>
            <a:xfrm>
              <a:off x="-31245981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4" name="Ellipse 913">
              <a:extLst>
                <a:ext uri="{FF2B5EF4-FFF2-40B4-BE49-F238E27FC236}">
                  <a16:creationId xmlns:a16="http://schemas.microsoft.com/office/drawing/2014/main" id="{C371D197-F41C-7F85-C725-2A5BCB4CCBE4}"/>
                </a:ext>
              </a:extLst>
            </p:cNvPr>
            <p:cNvSpPr/>
            <p:nvPr/>
          </p:nvSpPr>
          <p:spPr>
            <a:xfrm>
              <a:off x="-31562417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5" name="Ellipse 914">
              <a:extLst>
                <a:ext uri="{FF2B5EF4-FFF2-40B4-BE49-F238E27FC236}">
                  <a16:creationId xmlns:a16="http://schemas.microsoft.com/office/drawing/2014/main" id="{8BE9A083-A717-11D9-9157-A1DE6F3F0446}"/>
                </a:ext>
              </a:extLst>
            </p:cNvPr>
            <p:cNvSpPr/>
            <p:nvPr/>
          </p:nvSpPr>
          <p:spPr>
            <a:xfrm>
              <a:off x="-30373044" y="1468035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6" name="Ellipse 915">
              <a:extLst>
                <a:ext uri="{FF2B5EF4-FFF2-40B4-BE49-F238E27FC236}">
                  <a16:creationId xmlns:a16="http://schemas.microsoft.com/office/drawing/2014/main" id="{1CEE2CB1-ADC0-5924-970B-E8D25A81E2DD}"/>
                </a:ext>
              </a:extLst>
            </p:cNvPr>
            <p:cNvSpPr/>
            <p:nvPr/>
          </p:nvSpPr>
          <p:spPr>
            <a:xfrm>
              <a:off x="-32038843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7" name="Ellipse 916">
              <a:extLst>
                <a:ext uri="{FF2B5EF4-FFF2-40B4-BE49-F238E27FC236}">
                  <a16:creationId xmlns:a16="http://schemas.microsoft.com/office/drawing/2014/main" id="{DA664F4E-52D6-05CD-7F18-5A2ED5D50FF9}"/>
                </a:ext>
              </a:extLst>
            </p:cNvPr>
            <p:cNvSpPr/>
            <p:nvPr/>
          </p:nvSpPr>
          <p:spPr>
            <a:xfrm>
              <a:off x="-30293049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8" name="Ellipse 917">
              <a:extLst>
                <a:ext uri="{FF2B5EF4-FFF2-40B4-BE49-F238E27FC236}">
                  <a16:creationId xmlns:a16="http://schemas.microsoft.com/office/drawing/2014/main" id="{B1AF1889-BBE6-352F-2026-BB5DAB330C51}"/>
                </a:ext>
              </a:extLst>
            </p:cNvPr>
            <p:cNvSpPr/>
            <p:nvPr/>
          </p:nvSpPr>
          <p:spPr>
            <a:xfrm>
              <a:off x="-30769475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9" name="Ellipse 918">
              <a:extLst>
                <a:ext uri="{FF2B5EF4-FFF2-40B4-BE49-F238E27FC236}">
                  <a16:creationId xmlns:a16="http://schemas.microsoft.com/office/drawing/2014/main" id="{757BB939-898C-941D-AC86-A4D40041B586}"/>
                </a:ext>
              </a:extLst>
            </p:cNvPr>
            <p:cNvSpPr/>
            <p:nvPr/>
          </p:nvSpPr>
          <p:spPr>
            <a:xfrm>
              <a:off x="-31245981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0" name="Ellipse 919">
              <a:extLst>
                <a:ext uri="{FF2B5EF4-FFF2-40B4-BE49-F238E27FC236}">
                  <a16:creationId xmlns:a16="http://schemas.microsoft.com/office/drawing/2014/main" id="{CE36F3DF-F4C0-7E02-F2A4-91D51ABA5225}"/>
                </a:ext>
              </a:extLst>
            </p:cNvPr>
            <p:cNvSpPr/>
            <p:nvPr/>
          </p:nvSpPr>
          <p:spPr>
            <a:xfrm>
              <a:off x="-31562417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" name="Ellipse 920">
              <a:extLst>
                <a:ext uri="{FF2B5EF4-FFF2-40B4-BE49-F238E27FC236}">
                  <a16:creationId xmlns:a16="http://schemas.microsoft.com/office/drawing/2014/main" id="{315AE273-2C00-32CF-6FDC-994704CE0FA0}"/>
                </a:ext>
              </a:extLst>
            </p:cNvPr>
            <p:cNvSpPr/>
            <p:nvPr/>
          </p:nvSpPr>
          <p:spPr>
            <a:xfrm>
              <a:off x="-32515349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" name="Ellipse 921">
              <a:extLst>
                <a:ext uri="{FF2B5EF4-FFF2-40B4-BE49-F238E27FC236}">
                  <a16:creationId xmlns:a16="http://schemas.microsoft.com/office/drawing/2014/main" id="{078C9475-5368-2DAA-D6A9-19BAAC04774A}"/>
                </a:ext>
              </a:extLst>
            </p:cNvPr>
            <p:cNvSpPr/>
            <p:nvPr/>
          </p:nvSpPr>
          <p:spPr>
            <a:xfrm>
              <a:off x="-32038843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3" name="Ellipse 922">
              <a:extLst>
                <a:ext uri="{FF2B5EF4-FFF2-40B4-BE49-F238E27FC236}">
                  <a16:creationId xmlns:a16="http://schemas.microsoft.com/office/drawing/2014/main" id="{6662069F-4B87-910B-87B0-DF7555BC5132}"/>
                </a:ext>
              </a:extLst>
            </p:cNvPr>
            <p:cNvSpPr/>
            <p:nvPr/>
          </p:nvSpPr>
          <p:spPr>
            <a:xfrm>
              <a:off x="-32435354" y="12481070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" name="Ellipse 923">
              <a:extLst>
                <a:ext uri="{FF2B5EF4-FFF2-40B4-BE49-F238E27FC236}">
                  <a16:creationId xmlns:a16="http://schemas.microsoft.com/office/drawing/2014/main" id="{97254104-3C5A-5A2F-E727-ECD3A8E686F5}"/>
                </a:ext>
              </a:extLst>
            </p:cNvPr>
            <p:cNvSpPr/>
            <p:nvPr/>
          </p:nvSpPr>
          <p:spPr>
            <a:xfrm>
              <a:off x="-32515349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" name="Ellipse 924">
              <a:extLst>
                <a:ext uri="{FF2B5EF4-FFF2-40B4-BE49-F238E27FC236}">
                  <a16:creationId xmlns:a16="http://schemas.microsoft.com/office/drawing/2014/main" id="{319849E1-B555-E2C6-C360-62C8C6CA04B3}"/>
                </a:ext>
              </a:extLst>
            </p:cNvPr>
            <p:cNvSpPr/>
            <p:nvPr/>
          </p:nvSpPr>
          <p:spPr>
            <a:xfrm>
              <a:off x="-33308291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" name="Ellipse 925">
              <a:extLst>
                <a:ext uri="{FF2B5EF4-FFF2-40B4-BE49-F238E27FC236}">
                  <a16:creationId xmlns:a16="http://schemas.microsoft.com/office/drawing/2014/main" id="{C9B8FA3B-DB69-3C27-BF0C-2AE763BE1479}"/>
                </a:ext>
              </a:extLst>
            </p:cNvPr>
            <p:cNvSpPr/>
            <p:nvPr/>
          </p:nvSpPr>
          <p:spPr>
            <a:xfrm>
              <a:off x="-32831785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" name="Ellipse 926">
              <a:extLst>
                <a:ext uri="{FF2B5EF4-FFF2-40B4-BE49-F238E27FC236}">
                  <a16:creationId xmlns:a16="http://schemas.microsoft.com/office/drawing/2014/main" id="{60982D9A-538A-AC15-9E81-84A6085A19D8}"/>
                </a:ext>
              </a:extLst>
            </p:cNvPr>
            <p:cNvSpPr/>
            <p:nvPr/>
          </p:nvSpPr>
          <p:spPr>
            <a:xfrm>
              <a:off x="-33308291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8" name="Ellipse 927">
              <a:extLst>
                <a:ext uri="{FF2B5EF4-FFF2-40B4-BE49-F238E27FC236}">
                  <a16:creationId xmlns:a16="http://schemas.microsoft.com/office/drawing/2014/main" id="{8567D12C-DC94-6FD8-F996-FFDAAF55F12A}"/>
                </a:ext>
              </a:extLst>
            </p:cNvPr>
            <p:cNvSpPr/>
            <p:nvPr/>
          </p:nvSpPr>
          <p:spPr>
            <a:xfrm>
              <a:off x="-29420675" y="14405320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" name="Ellipse 928">
              <a:extLst>
                <a:ext uri="{FF2B5EF4-FFF2-40B4-BE49-F238E27FC236}">
                  <a16:creationId xmlns:a16="http://schemas.microsoft.com/office/drawing/2014/main" id="{7AA75231-D500-0E1F-5E98-C09D88B00768}"/>
                </a:ext>
              </a:extLst>
            </p:cNvPr>
            <p:cNvSpPr/>
            <p:nvPr/>
          </p:nvSpPr>
          <p:spPr>
            <a:xfrm>
              <a:off x="-32911780" y="12481070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" name="Ellipse 929">
              <a:extLst>
                <a:ext uri="{FF2B5EF4-FFF2-40B4-BE49-F238E27FC236}">
                  <a16:creationId xmlns:a16="http://schemas.microsoft.com/office/drawing/2014/main" id="{99119EE6-59CE-70B2-63A6-45579B9961F1}"/>
                </a:ext>
              </a:extLst>
            </p:cNvPr>
            <p:cNvSpPr/>
            <p:nvPr/>
          </p:nvSpPr>
          <p:spPr>
            <a:xfrm>
              <a:off x="-28627169" y="1468035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1" name="Ellipse 930">
              <a:extLst>
                <a:ext uri="{FF2B5EF4-FFF2-40B4-BE49-F238E27FC236}">
                  <a16:creationId xmlns:a16="http://schemas.microsoft.com/office/drawing/2014/main" id="{8546D4E0-D556-C6F2-2EBF-695905FD64A6}"/>
                </a:ext>
              </a:extLst>
            </p:cNvPr>
            <p:cNvSpPr/>
            <p:nvPr/>
          </p:nvSpPr>
          <p:spPr>
            <a:xfrm>
              <a:off x="-29103676" y="1468035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2" name="Ellipse 931">
              <a:extLst>
                <a:ext uri="{FF2B5EF4-FFF2-40B4-BE49-F238E27FC236}">
                  <a16:creationId xmlns:a16="http://schemas.microsoft.com/office/drawing/2014/main" id="{4EC6B6F2-EC1F-2187-5F12-47E01982336B}"/>
                </a:ext>
              </a:extLst>
            </p:cNvPr>
            <p:cNvSpPr/>
            <p:nvPr/>
          </p:nvSpPr>
          <p:spPr>
            <a:xfrm>
              <a:off x="-32118274" y="14405320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3" name="Ellipse 932">
              <a:extLst>
                <a:ext uri="{FF2B5EF4-FFF2-40B4-BE49-F238E27FC236}">
                  <a16:creationId xmlns:a16="http://schemas.microsoft.com/office/drawing/2014/main" id="{100E6F7D-13BB-0C06-14C5-08EE80CD6401}"/>
                </a:ext>
              </a:extLst>
            </p:cNvPr>
            <p:cNvSpPr/>
            <p:nvPr/>
          </p:nvSpPr>
          <p:spPr>
            <a:xfrm>
              <a:off x="-32038843" y="17291372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4" name="Ellipse 933">
              <a:extLst>
                <a:ext uri="{FF2B5EF4-FFF2-40B4-BE49-F238E27FC236}">
                  <a16:creationId xmlns:a16="http://schemas.microsoft.com/office/drawing/2014/main" id="{AA5E9B90-0A11-9534-624F-A516B91DE4A1}"/>
                </a:ext>
              </a:extLst>
            </p:cNvPr>
            <p:cNvSpPr/>
            <p:nvPr/>
          </p:nvSpPr>
          <p:spPr>
            <a:xfrm>
              <a:off x="-29896537" y="1468035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5" name="Ellipse 934">
              <a:extLst>
                <a:ext uri="{FF2B5EF4-FFF2-40B4-BE49-F238E27FC236}">
                  <a16:creationId xmlns:a16="http://schemas.microsoft.com/office/drawing/2014/main" id="{772F13B8-82B1-F7DA-11C5-D0F47D77B5FE}"/>
                </a:ext>
              </a:extLst>
            </p:cNvPr>
            <p:cNvSpPr/>
            <p:nvPr/>
          </p:nvSpPr>
          <p:spPr>
            <a:xfrm>
              <a:off x="-28706762" y="1426796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6" name="Ellipse 935">
              <a:extLst>
                <a:ext uri="{FF2B5EF4-FFF2-40B4-BE49-F238E27FC236}">
                  <a16:creationId xmlns:a16="http://schemas.microsoft.com/office/drawing/2014/main" id="{5136D8AB-DCD3-DF59-E8EA-EEF1A044BA3C}"/>
                </a:ext>
              </a:extLst>
            </p:cNvPr>
            <p:cNvSpPr/>
            <p:nvPr/>
          </p:nvSpPr>
          <p:spPr>
            <a:xfrm>
              <a:off x="-32832268" y="1426796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7" name="Ellipse 936">
              <a:extLst>
                <a:ext uri="{FF2B5EF4-FFF2-40B4-BE49-F238E27FC236}">
                  <a16:creationId xmlns:a16="http://schemas.microsoft.com/office/drawing/2014/main" id="{E7BA33FB-4672-673E-DCBF-066596FD7D9F}"/>
                </a:ext>
              </a:extLst>
            </p:cNvPr>
            <p:cNvSpPr/>
            <p:nvPr/>
          </p:nvSpPr>
          <p:spPr>
            <a:xfrm>
              <a:off x="-29976613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38" name="Groupe 937">
            <a:extLst>
              <a:ext uri="{FF2B5EF4-FFF2-40B4-BE49-F238E27FC236}">
                <a16:creationId xmlns:a16="http://schemas.microsoft.com/office/drawing/2014/main" id="{4BB3D1CC-0179-F044-D461-295524A914D9}"/>
              </a:ext>
            </a:extLst>
          </p:cNvPr>
          <p:cNvGrpSpPr/>
          <p:nvPr/>
        </p:nvGrpSpPr>
        <p:grpSpPr>
          <a:xfrm>
            <a:off x="7361890" y="1671940"/>
            <a:ext cx="1127760" cy="1127760"/>
            <a:chOff x="-2663056" y="2865120"/>
            <a:chExt cx="1127760" cy="1127760"/>
          </a:xfrm>
        </p:grpSpPr>
        <p:grpSp>
          <p:nvGrpSpPr>
            <p:cNvPr id="939" name="Graphique 385">
              <a:extLst>
                <a:ext uri="{FF2B5EF4-FFF2-40B4-BE49-F238E27FC236}">
                  <a16:creationId xmlns:a16="http://schemas.microsoft.com/office/drawing/2014/main" id="{1BBAA823-91DD-2C23-1DE3-375B5C6EFC33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941" name="Ellipse 940">
                <a:extLst>
                  <a:ext uri="{FF2B5EF4-FFF2-40B4-BE49-F238E27FC236}">
                    <a16:creationId xmlns:a16="http://schemas.microsoft.com/office/drawing/2014/main" id="{369D163C-63D6-3D3D-17DB-8CE48D59BDD0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2" name="Ellipse 941">
                <a:extLst>
                  <a:ext uri="{FF2B5EF4-FFF2-40B4-BE49-F238E27FC236}">
                    <a16:creationId xmlns:a16="http://schemas.microsoft.com/office/drawing/2014/main" id="{1436CC2C-197C-2F3F-38B3-21284668215F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40" name="ZoneTexte 939">
              <a:extLst>
                <a:ext uri="{FF2B5EF4-FFF2-40B4-BE49-F238E27FC236}">
                  <a16:creationId xmlns:a16="http://schemas.microsoft.com/office/drawing/2014/main" id="{28EDB1F3-F910-0DD6-0E53-A0372AB5D826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943" name="Groupe 942">
            <a:extLst>
              <a:ext uri="{FF2B5EF4-FFF2-40B4-BE49-F238E27FC236}">
                <a16:creationId xmlns:a16="http://schemas.microsoft.com/office/drawing/2014/main" id="{3C5ED335-F96D-EBD8-74AE-C07FC2E5E6D8}"/>
              </a:ext>
            </a:extLst>
          </p:cNvPr>
          <p:cNvGrpSpPr/>
          <p:nvPr/>
        </p:nvGrpSpPr>
        <p:grpSpPr>
          <a:xfrm>
            <a:off x="7148520" y="2682787"/>
            <a:ext cx="886171" cy="886171"/>
            <a:chOff x="-2196201" y="4165899"/>
            <a:chExt cx="886171" cy="886171"/>
          </a:xfrm>
        </p:grpSpPr>
        <p:grpSp>
          <p:nvGrpSpPr>
            <p:cNvPr id="944" name="Graphique 385">
              <a:extLst>
                <a:ext uri="{FF2B5EF4-FFF2-40B4-BE49-F238E27FC236}">
                  <a16:creationId xmlns:a16="http://schemas.microsoft.com/office/drawing/2014/main" id="{050F3968-AE7A-A1FD-D76C-14C951C4B0CD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946" name="Ellipse 945">
                <a:extLst>
                  <a:ext uri="{FF2B5EF4-FFF2-40B4-BE49-F238E27FC236}">
                    <a16:creationId xmlns:a16="http://schemas.microsoft.com/office/drawing/2014/main" id="{EDED8A57-5D42-A7EA-8207-5C500ECEFA99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7" name="Ellipse 946">
                <a:extLst>
                  <a:ext uri="{FF2B5EF4-FFF2-40B4-BE49-F238E27FC236}">
                    <a16:creationId xmlns:a16="http://schemas.microsoft.com/office/drawing/2014/main" id="{804610CC-973F-7ED5-48BD-44AEA161FA4C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45" name="ZoneTexte 944">
              <a:extLst>
                <a:ext uri="{FF2B5EF4-FFF2-40B4-BE49-F238E27FC236}">
                  <a16:creationId xmlns:a16="http://schemas.microsoft.com/office/drawing/2014/main" id="{D06C473D-CA82-0A5C-836E-0ED04EFFB620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948" name="Groupe 947">
            <a:extLst>
              <a:ext uri="{FF2B5EF4-FFF2-40B4-BE49-F238E27FC236}">
                <a16:creationId xmlns:a16="http://schemas.microsoft.com/office/drawing/2014/main" id="{89F43952-AE69-A3FE-14F5-725ACFA613BD}"/>
              </a:ext>
            </a:extLst>
          </p:cNvPr>
          <p:cNvGrpSpPr/>
          <p:nvPr/>
        </p:nvGrpSpPr>
        <p:grpSpPr>
          <a:xfrm>
            <a:off x="3638085" y="3429000"/>
            <a:ext cx="642158" cy="642158"/>
            <a:chOff x="-4110358" y="5865997"/>
            <a:chExt cx="642158" cy="642158"/>
          </a:xfrm>
        </p:grpSpPr>
        <p:grpSp>
          <p:nvGrpSpPr>
            <p:cNvPr id="949" name="Graphique 385">
              <a:extLst>
                <a:ext uri="{FF2B5EF4-FFF2-40B4-BE49-F238E27FC236}">
                  <a16:creationId xmlns:a16="http://schemas.microsoft.com/office/drawing/2014/main" id="{83D5C01D-E3C9-4AA4-ED92-8D4ED565D58D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951" name="Ellipse 950">
                <a:extLst>
                  <a:ext uri="{FF2B5EF4-FFF2-40B4-BE49-F238E27FC236}">
                    <a16:creationId xmlns:a16="http://schemas.microsoft.com/office/drawing/2014/main" id="{7AED5410-C9C5-E3E0-C20F-53DDCDFAA803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52" name="Ellipse 951">
                <a:extLst>
                  <a:ext uri="{FF2B5EF4-FFF2-40B4-BE49-F238E27FC236}">
                    <a16:creationId xmlns:a16="http://schemas.microsoft.com/office/drawing/2014/main" id="{EFDDE004-4D6A-10E5-D8FF-50EB8554C6CD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50" name="ZoneTexte 949">
              <a:extLst>
                <a:ext uri="{FF2B5EF4-FFF2-40B4-BE49-F238E27FC236}">
                  <a16:creationId xmlns:a16="http://schemas.microsoft.com/office/drawing/2014/main" id="{1635F10D-E567-514A-2373-AF9C0F3BBD1A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953" name="Forme libre 952">
            <a:extLst>
              <a:ext uri="{FF2B5EF4-FFF2-40B4-BE49-F238E27FC236}">
                <a16:creationId xmlns:a16="http://schemas.microsoft.com/office/drawing/2014/main" id="{16FCBD78-9C2D-68D1-EB67-72060EF0E0F2}"/>
              </a:ext>
            </a:extLst>
          </p:cNvPr>
          <p:cNvSpPr/>
          <p:nvPr/>
        </p:nvSpPr>
        <p:spPr>
          <a:xfrm>
            <a:off x="9504422" y="233389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954" name="Group 46">
            <a:extLst>
              <a:ext uri="{FF2B5EF4-FFF2-40B4-BE49-F238E27FC236}">
                <a16:creationId xmlns:a16="http://schemas.microsoft.com/office/drawing/2014/main" id="{6B09EC24-00B9-237C-28D3-8E1CA147CBEB}"/>
              </a:ext>
            </a:extLst>
          </p:cNvPr>
          <p:cNvGrpSpPr/>
          <p:nvPr/>
        </p:nvGrpSpPr>
        <p:grpSpPr>
          <a:xfrm>
            <a:off x="10071287" y="2415846"/>
            <a:ext cx="1691640" cy="1013154"/>
            <a:chOff x="9636390" y="4480994"/>
            <a:chExt cx="1691640" cy="1013154"/>
          </a:xfrm>
        </p:grpSpPr>
        <p:sp>
          <p:nvSpPr>
            <p:cNvPr id="955" name="TextBox 36">
              <a:extLst>
                <a:ext uri="{FF2B5EF4-FFF2-40B4-BE49-F238E27FC236}">
                  <a16:creationId xmlns:a16="http://schemas.microsoft.com/office/drawing/2014/main" id="{B5901D73-5185-89A2-2DF1-FAD8193838E6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56" name="TextBox 37">
              <a:extLst>
                <a:ext uri="{FF2B5EF4-FFF2-40B4-BE49-F238E27FC236}">
                  <a16:creationId xmlns:a16="http://schemas.microsoft.com/office/drawing/2014/main" id="{988C6EEF-9011-D58C-AA3C-026B7E4F4A95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957" name="Forme libre 956">
            <a:extLst>
              <a:ext uri="{FF2B5EF4-FFF2-40B4-BE49-F238E27FC236}">
                <a16:creationId xmlns:a16="http://schemas.microsoft.com/office/drawing/2014/main" id="{21DD5619-6F58-9EDF-D971-DC3F04949E1D}"/>
              </a:ext>
            </a:extLst>
          </p:cNvPr>
          <p:cNvSpPr/>
          <p:nvPr/>
        </p:nvSpPr>
        <p:spPr>
          <a:xfrm>
            <a:off x="728412" y="318676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958" name="Group 46">
            <a:extLst>
              <a:ext uri="{FF2B5EF4-FFF2-40B4-BE49-F238E27FC236}">
                <a16:creationId xmlns:a16="http://schemas.microsoft.com/office/drawing/2014/main" id="{B6396973-5EC4-B12E-FD80-AEA74341A90E}"/>
              </a:ext>
            </a:extLst>
          </p:cNvPr>
          <p:cNvGrpSpPr/>
          <p:nvPr/>
        </p:nvGrpSpPr>
        <p:grpSpPr>
          <a:xfrm>
            <a:off x="1295277" y="3268709"/>
            <a:ext cx="1691640" cy="1013154"/>
            <a:chOff x="9636390" y="4480994"/>
            <a:chExt cx="1691640" cy="1013154"/>
          </a:xfrm>
        </p:grpSpPr>
        <p:sp>
          <p:nvSpPr>
            <p:cNvPr id="959" name="TextBox 36">
              <a:extLst>
                <a:ext uri="{FF2B5EF4-FFF2-40B4-BE49-F238E27FC236}">
                  <a16:creationId xmlns:a16="http://schemas.microsoft.com/office/drawing/2014/main" id="{2E4A24E9-BBAE-1659-DFFE-4D87DF4700D6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60" name="TextBox 37">
              <a:extLst>
                <a:ext uri="{FF2B5EF4-FFF2-40B4-BE49-F238E27FC236}">
                  <a16:creationId xmlns:a16="http://schemas.microsoft.com/office/drawing/2014/main" id="{F8BF3886-90D7-1476-A7B8-C8EF80772382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961" name="Forme libre 960">
            <a:extLst>
              <a:ext uri="{FF2B5EF4-FFF2-40B4-BE49-F238E27FC236}">
                <a16:creationId xmlns:a16="http://schemas.microsoft.com/office/drawing/2014/main" id="{D4C0B8B2-1E59-19BD-2D4E-F7455ADC4791}"/>
              </a:ext>
            </a:extLst>
          </p:cNvPr>
          <p:cNvSpPr/>
          <p:nvPr/>
        </p:nvSpPr>
        <p:spPr>
          <a:xfrm>
            <a:off x="8935710" y="424093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962" name="Group 46">
            <a:extLst>
              <a:ext uri="{FF2B5EF4-FFF2-40B4-BE49-F238E27FC236}">
                <a16:creationId xmlns:a16="http://schemas.microsoft.com/office/drawing/2014/main" id="{9A5F7ECB-793F-B1A3-F71F-B271F39BB44F}"/>
              </a:ext>
            </a:extLst>
          </p:cNvPr>
          <p:cNvGrpSpPr/>
          <p:nvPr/>
        </p:nvGrpSpPr>
        <p:grpSpPr>
          <a:xfrm>
            <a:off x="9502575" y="4322886"/>
            <a:ext cx="1691640" cy="1013154"/>
            <a:chOff x="9636390" y="4480994"/>
            <a:chExt cx="1691640" cy="1013154"/>
          </a:xfrm>
        </p:grpSpPr>
        <p:sp>
          <p:nvSpPr>
            <p:cNvPr id="963" name="TextBox 36">
              <a:extLst>
                <a:ext uri="{FF2B5EF4-FFF2-40B4-BE49-F238E27FC236}">
                  <a16:creationId xmlns:a16="http://schemas.microsoft.com/office/drawing/2014/main" id="{9352EFFB-69DD-D83D-CFC3-4A23C7110C07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64" name="TextBox 37">
              <a:extLst>
                <a:ext uri="{FF2B5EF4-FFF2-40B4-BE49-F238E27FC236}">
                  <a16:creationId xmlns:a16="http://schemas.microsoft.com/office/drawing/2014/main" id="{826FDF7E-673A-B844-D9C0-A13A7A7DEC38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978" name="Group 977">
            <a:extLst>
              <a:ext uri="{FF2B5EF4-FFF2-40B4-BE49-F238E27FC236}">
                <a16:creationId xmlns:a16="http://schemas.microsoft.com/office/drawing/2014/main" id="{BBB63273-D341-3CA5-8A0B-D1171F531A23}"/>
              </a:ext>
            </a:extLst>
          </p:cNvPr>
          <p:cNvGrpSpPr/>
          <p:nvPr/>
        </p:nvGrpSpPr>
        <p:grpSpPr>
          <a:xfrm>
            <a:off x="2169948" y="1870537"/>
            <a:ext cx="1770957" cy="2228158"/>
            <a:chOff x="2877405" y="1690646"/>
            <a:chExt cx="1770957" cy="2228158"/>
          </a:xfrm>
        </p:grpSpPr>
        <p:sp>
          <p:nvSpPr>
            <p:cNvPr id="979" name="Arc 978">
              <a:extLst>
                <a:ext uri="{FF2B5EF4-FFF2-40B4-BE49-F238E27FC236}">
                  <a16:creationId xmlns:a16="http://schemas.microsoft.com/office/drawing/2014/main" id="{31C7CB1E-56A5-C01C-A120-4974584C25B6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80" name="Graphique 596" descr="Airplane avec un remplissage uni">
              <a:extLst>
                <a:ext uri="{FF2B5EF4-FFF2-40B4-BE49-F238E27FC236}">
                  <a16:creationId xmlns:a16="http://schemas.microsoft.com/office/drawing/2014/main" id="{78091F38-2F62-2162-B52A-62221D7F58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55489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AECC1-5AC2-19A6-097B-A64B2C56E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E0A1D-990B-C179-D828-790A012A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Nigeria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A3EEDF8B-547D-F3AA-C00B-07AF06F51D51}"/>
              </a:ext>
            </a:extLst>
          </p:cNvPr>
          <p:cNvGrpSpPr/>
          <p:nvPr/>
        </p:nvGrpSpPr>
        <p:grpSpPr>
          <a:xfrm>
            <a:off x="3460746" y="984567"/>
            <a:ext cx="6108707" cy="4888865"/>
            <a:chOff x="-33784798" y="12480972"/>
            <a:chExt cx="6108707" cy="4888865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966A25C7-CBC4-BEE5-AD6F-83CAEED25CF8}"/>
                </a:ext>
              </a:extLst>
            </p:cNvPr>
            <p:cNvSpPr/>
            <p:nvPr/>
          </p:nvSpPr>
          <p:spPr>
            <a:xfrm>
              <a:off x="-32674050" y="16191168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FBDB04BC-4207-B309-0D35-31002FF2B135}"/>
                </a:ext>
              </a:extLst>
            </p:cNvPr>
            <p:cNvSpPr/>
            <p:nvPr/>
          </p:nvSpPr>
          <p:spPr>
            <a:xfrm>
              <a:off x="-31404682" y="16191168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D7639536-9D54-A0C7-8EDE-9D609225407E}"/>
                </a:ext>
              </a:extLst>
            </p:cNvPr>
            <p:cNvSpPr/>
            <p:nvPr/>
          </p:nvSpPr>
          <p:spPr>
            <a:xfrm>
              <a:off x="-28865946" y="13443034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C02D57DA-02B3-1033-90ED-4EB93E3AD0DA}"/>
                </a:ext>
              </a:extLst>
            </p:cNvPr>
            <p:cNvSpPr/>
            <p:nvPr/>
          </p:nvSpPr>
          <p:spPr>
            <a:xfrm>
              <a:off x="-30135314" y="13443034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59B28106-7E74-6FFD-9D45-60F3608D5CB4}"/>
                </a:ext>
              </a:extLst>
            </p:cNvPr>
            <p:cNvSpPr/>
            <p:nvPr/>
          </p:nvSpPr>
          <p:spPr>
            <a:xfrm>
              <a:off x="-31404682" y="13443034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D2A4E78F-34B9-43DF-2DA5-CC60A1E4A8CC}"/>
                </a:ext>
              </a:extLst>
            </p:cNvPr>
            <p:cNvSpPr/>
            <p:nvPr/>
          </p:nvSpPr>
          <p:spPr>
            <a:xfrm>
              <a:off x="-32674050" y="13443034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11F8CB34-1D45-8EA9-EA2F-EA9F07E1EFD8}"/>
                </a:ext>
              </a:extLst>
            </p:cNvPr>
            <p:cNvSpPr/>
            <p:nvPr/>
          </p:nvSpPr>
          <p:spPr>
            <a:xfrm>
              <a:off x="-30769958" y="13443034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054704DA-E106-5B3B-29E2-4E07AF4536F6}"/>
                </a:ext>
              </a:extLst>
            </p:cNvPr>
            <p:cNvSpPr/>
            <p:nvPr/>
          </p:nvSpPr>
          <p:spPr>
            <a:xfrm>
              <a:off x="-30135314" y="14817141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3707B606-D404-4FE5-2AAB-EB1E2AA75F83}"/>
                </a:ext>
              </a:extLst>
            </p:cNvPr>
            <p:cNvSpPr/>
            <p:nvPr/>
          </p:nvSpPr>
          <p:spPr>
            <a:xfrm>
              <a:off x="-29817992" y="13992370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AB2998D4-6932-522E-10FB-09E7830D13DF}"/>
                </a:ext>
              </a:extLst>
            </p:cNvPr>
            <p:cNvSpPr/>
            <p:nvPr/>
          </p:nvSpPr>
          <p:spPr>
            <a:xfrm>
              <a:off x="-30452636" y="13992370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4FF238A-505F-D803-41F0-36BFD3DEB7DE}"/>
                </a:ext>
              </a:extLst>
            </p:cNvPr>
            <p:cNvSpPr/>
            <p:nvPr/>
          </p:nvSpPr>
          <p:spPr>
            <a:xfrm>
              <a:off x="-31087360" y="13992370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23DD61EB-E51C-3706-B770-595264B2B0F4}"/>
                </a:ext>
              </a:extLst>
            </p:cNvPr>
            <p:cNvSpPr/>
            <p:nvPr/>
          </p:nvSpPr>
          <p:spPr>
            <a:xfrm>
              <a:off x="-33070642" y="1605389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644A22D-1045-ACBC-9B50-CF8818173C77}"/>
                </a:ext>
              </a:extLst>
            </p:cNvPr>
            <p:cNvSpPr/>
            <p:nvPr/>
          </p:nvSpPr>
          <p:spPr>
            <a:xfrm>
              <a:off x="-31722004" y="13992370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A81EF78E-9F77-BE52-3580-ACE02C29C806}"/>
                </a:ext>
              </a:extLst>
            </p:cNvPr>
            <p:cNvSpPr/>
            <p:nvPr/>
          </p:nvSpPr>
          <p:spPr>
            <a:xfrm>
              <a:off x="-29262377" y="1385525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2FE0B97C-C923-79E3-9E75-F25B2BCDBBE3}"/>
                </a:ext>
              </a:extLst>
            </p:cNvPr>
            <p:cNvSpPr/>
            <p:nvPr/>
          </p:nvSpPr>
          <p:spPr>
            <a:xfrm>
              <a:off x="-32277458" y="1385525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B3D36AC2-A7DD-5523-1412-6F55B90CC949}"/>
                </a:ext>
              </a:extLst>
            </p:cNvPr>
            <p:cNvSpPr/>
            <p:nvPr/>
          </p:nvSpPr>
          <p:spPr>
            <a:xfrm>
              <a:off x="-28072359" y="13717742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BA3B8488-8338-6966-1143-C870353228DB}"/>
                </a:ext>
              </a:extLst>
            </p:cNvPr>
            <p:cNvSpPr/>
            <p:nvPr/>
          </p:nvSpPr>
          <p:spPr>
            <a:xfrm>
              <a:off x="-29341728" y="13717742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F0D2EAA0-C2CF-4A5D-DF69-296C1B95A38E}"/>
                </a:ext>
              </a:extLst>
            </p:cNvPr>
            <p:cNvSpPr/>
            <p:nvPr/>
          </p:nvSpPr>
          <p:spPr>
            <a:xfrm>
              <a:off x="-29659130" y="13717823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20E6814A-D00C-3231-3066-995282F30905}"/>
                </a:ext>
              </a:extLst>
            </p:cNvPr>
            <p:cNvSpPr/>
            <p:nvPr/>
          </p:nvSpPr>
          <p:spPr>
            <a:xfrm>
              <a:off x="-31880705" y="13717823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8E6A123A-0D7E-0809-26EA-A16DD0FFA620}"/>
                </a:ext>
              </a:extLst>
            </p:cNvPr>
            <p:cNvSpPr/>
            <p:nvPr/>
          </p:nvSpPr>
          <p:spPr>
            <a:xfrm>
              <a:off x="-32198108" y="13717742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467ECCC5-5F23-421F-FEA9-BDCC483E36AD}"/>
                </a:ext>
              </a:extLst>
            </p:cNvPr>
            <p:cNvSpPr/>
            <p:nvPr/>
          </p:nvSpPr>
          <p:spPr>
            <a:xfrm>
              <a:off x="-31404682" y="14817141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AAF52240-4E48-B3E4-1177-85D90C755F68}"/>
                </a:ext>
              </a:extLst>
            </p:cNvPr>
            <p:cNvSpPr/>
            <p:nvPr/>
          </p:nvSpPr>
          <p:spPr>
            <a:xfrm>
              <a:off x="-30928579" y="1619116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D81C6FB7-C171-BC6A-E746-F201A2965DEC}"/>
                </a:ext>
              </a:extLst>
            </p:cNvPr>
            <p:cNvSpPr/>
            <p:nvPr/>
          </p:nvSpPr>
          <p:spPr>
            <a:xfrm>
              <a:off x="-30769958" y="16191168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0ABA81E0-8D75-5EA7-626B-FDFD19EB887A}"/>
                </a:ext>
              </a:extLst>
            </p:cNvPr>
            <p:cNvSpPr/>
            <p:nvPr/>
          </p:nvSpPr>
          <p:spPr>
            <a:xfrm>
              <a:off x="-29500590" y="13443034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EC1CF0D9-22B0-3573-C81B-B4F617BE5F28}"/>
                </a:ext>
              </a:extLst>
            </p:cNvPr>
            <p:cNvSpPr/>
            <p:nvPr/>
          </p:nvSpPr>
          <p:spPr>
            <a:xfrm>
              <a:off x="-30611257" y="1619116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00429D9E-DACA-472A-108E-E4FB2E0719AA}"/>
                </a:ext>
              </a:extLst>
            </p:cNvPr>
            <p:cNvSpPr/>
            <p:nvPr/>
          </p:nvSpPr>
          <p:spPr>
            <a:xfrm>
              <a:off x="-32039326" y="13443034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3A2439E-353F-6A0F-E26C-28E748F6213C}"/>
                </a:ext>
              </a:extLst>
            </p:cNvPr>
            <p:cNvSpPr/>
            <p:nvPr/>
          </p:nvSpPr>
          <p:spPr>
            <a:xfrm>
              <a:off x="-33546826" y="16328522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10DE60CF-D1B4-1F94-9278-D43FDD303CCB}"/>
                </a:ext>
              </a:extLst>
            </p:cNvPr>
            <p:cNvSpPr/>
            <p:nvPr/>
          </p:nvSpPr>
          <p:spPr>
            <a:xfrm>
              <a:off x="-32198108" y="16465957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64E78246-6ADF-6165-528C-FE7DCB9D1A06}"/>
                </a:ext>
              </a:extLst>
            </p:cNvPr>
            <p:cNvSpPr/>
            <p:nvPr/>
          </p:nvSpPr>
          <p:spPr>
            <a:xfrm>
              <a:off x="-31801274" y="16603312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58CBE438-8BB2-EA18-8640-99132E1728C4}"/>
                </a:ext>
              </a:extLst>
            </p:cNvPr>
            <p:cNvSpPr/>
            <p:nvPr/>
          </p:nvSpPr>
          <p:spPr>
            <a:xfrm>
              <a:off x="-31722004" y="16740586"/>
              <a:ext cx="79431" cy="794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B784C2CC-825E-6D8F-6456-6F1B608C0DCE}"/>
                </a:ext>
              </a:extLst>
            </p:cNvPr>
            <p:cNvSpPr/>
            <p:nvPr/>
          </p:nvSpPr>
          <p:spPr>
            <a:xfrm>
              <a:off x="-29738561" y="1577894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3849E47D-7BD0-C2A7-77C8-3F525568A030}"/>
                </a:ext>
              </a:extLst>
            </p:cNvPr>
            <p:cNvSpPr/>
            <p:nvPr/>
          </p:nvSpPr>
          <p:spPr>
            <a:xfrm>
              <a:off x="-28469193" y="14129886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1A029AF1-E437-80D5-6E01-D69B4283ADEB}"/>
                </a:ext>
              </a:extLst>
            </p:cNvPr>
            <p:cNvSpPr/>
            <p:nvPr/>
          </p:nvSpPr>
          <p:spPr>
            <a:xfrm>
              <a:off x="-30055641" y="12756020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9282D438-3E74-B61F-D616-7810437B556E}"/>
                </a:ext>
              </a:extLst>
            </p:cNvPr>
            <p:cNvSpPr/>
            <p:nvPr/>
          </p:nvSpPr>
          <p:spPr>
            <a:xfrm>
              <a:off x="-28945055" y="14130047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5A7FCF32-8086-672C-E1DF-FB8EEEBE73B8}"/>
                </a:ext>
              </a:extLst>
            </p:cNvPr>
            <p:cNvSpPr/>
            <p:nvPr/>
          </p:nvSpPr>
          <p:spPr>
            <a:xfrm>
              <a:off x="-33150154" y="1591645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7EBF8CCA-33CB-6175-9FA4-9EE66D7F89E0}"/>
                </a:ext>
              </a:extLst>
            </p:cNvPr>
            <p:cNvSpPr/>
            <p:nvPr/>
          </p:nvSpPr>
          <p:spPr>
            <a:xfrm>
              <a:off x="-30531906" y="1577894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BC43E5FB-0DCE-96E8-127E-BE30C3555A62}"/>
                </a:ext>
              </a:extLst>
            </p:cNvPr>
            <p:cNvSpPr/>
            <p:nvPr/>
          </p:nvSpPr>
          <p:spPr>
            <a:xfrm>
              <a:off x="-32673889" y="1591637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AC34566E-83AE-5C5D-E8D4-332F92BB1DA9}"/>
                </a:ext>
              </a:extLst>
            </p:cNvPr>
            <p:cNvSpPr/>
            <p:nvPr/>
          </p:nvSpPr>
          <p:spPr>
            <a:xfrm>
              <a:off x="-30214423" y="14130047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794F3D9E-3EC5-6B93-B853-31F0CA9ADBA9}"/>
                </a:ext>
              </a:extLst>
            </p:cNvPr>
            <p:cNvSpPr/>
            <p:nvPr/>
          </p:nvSpPr>
          <p:spPr>
            <a:xfrm>
              <a:off x="-31880705" y="1591645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57DAF8C8-18B1-6DC3-5568-EB11A9E8C05B}"/>
                </a:ext>
              </a:extLst>
            </p:cNvPr>
            <p:cNvSpPr/>
            <p:nvPr/>
          </p:nvSpPr>
          <p:spPr>
            <a:xfrm>
              <a:off x="-31325332" y="14130047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41E72868-7F52-78C7-C79F-78047A228BAD}"/>
                </a:ext>
              </a:extLst>
            </p:cNvPr>
            <p:cNvSpPr/>
            <p:nvPr/>
          </p:nvSpPr>
          <p:spPr>
            <a:xfrm>
              <a:off x="-28786273" y="12756020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50A5FE7A-6B00-D4A4-23F9-3F0556F8FEA4}"/>
                </a:ext>
              </a:extLst>
            </p:cNvPr>
            <p:cNvSpPr/>
            <p:nvPr/>
          </p:nvSpPr>
          <p:spPr>
            <a:xfrm>
              <a:off x="-31404521" y="1591637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531D4AB3-B3E3-91B0-E801-1D459EB65B32}"/>
                </a:ext>
              </a:extLst>
            </p:cNvPr>
            <p:cNvSpPr/>
            <p:nvPr/>
          </p:nvSpPr>
          <p:spPr>
            <a:xfrm>
              <a:off x="-32594700" y="14130047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D77F5CD0-06E8-39E8-7EC5-7F43F0C61754}"/>
                </a:ext>
              </a:extLst>
            </p:cNvPr>
            <p:cNvSpPr/>
            <p:nvPr/>
          </p:nvSpPr>
          <p:spPr>
            <a:xfrm>
              <a:off x="-33070642" y="14129886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76ECA34F-8D7A-D14E-3582-4F6A5E517909}"/>
                </a:ext>
              </a:extLst>
            </p:cNvPr>
            <p:cNvSpPr/>
            <p:nvPr/>
          </p:nvSpPr>
          <p:spPr>
            <a:xfrm>
              <a:off x="-28389520" y="13992693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9F7AC769-C9CD-2C0C-8A36-8CFE3740E828}"/>
                </a:ext>
              </a:extLst>
            </p:cNvPr>
            <p:cNvSpPr/>
            <p:nvPr/>
          </p:nvSpPr>
          <p:spPr>
            <a:xfrm>
              <a:off x="-31484113" y="15504155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37F6635E-11B5-0B9A-CF47-C55E4BEBDC9D}"/>
                </a:ext>
              </a:extLst>
            </p:cNvPr>
            <p:cNvSpPr/>
            <p:nvPr/>
          </p:nvSpPr>
          <p:spPr>
            <a:xfrm>
              <a:off x="-28548383" y="13992532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2E085343-5C0B-9768-D8FF-FC185BE74BCB}"/>
                </a:ext>
              </a:extLst>
            </p:cNvPr>
            <p:cNvSpPr/>
            <p:nvPr/>
          </p:nvSpPr>
          <p:spPr>
            <a:xfrm>
              <a:off x="-30135153" y="1591637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D42EDEC0-455A-C9BE-AA91-84C9C5CB998B}"/>
                </a:ext>
              </a:extLst>
            </p:cNvPr>
            <p:cNvSpPr/>
            <p:nvPr/>
          </p:nvSpPr>
          <p:spPr>
            <a:xfrm>
              <a:off x="-29658888" y="1591645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063F6BE3-6839-C33E-C5DD-9C645FEA1A10}"/>
                </a:ext>
              </a:extLst>
            </p:cNvPr>
            <p:cNvSpPr/>
            <p:nvPr/>
          </p:nvSpPr>
          <p:spPr>
            <a:xfrm>
              <a:off x="-32356728" y="12893455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8D93E5FC-F06F-A8EB-E154-C8BFBCEFFCEE}"/>
                </a:ext>
              </a:extLst>
            </p:cNvPr>
            <p:cNvSpPr/>
            <p:nvPr/>
          </p:nvSpPr>
          <p:spPr>
            <a:xfrm>
              <a:off x="-32753481" y="15504155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5848754E-D5B8-17A5-B6DE-AE203EF7B709}"/>
                </a:ext>
              </a:extLst>
            </p:cNvPr>
            <p:cNvSpPr/>
            <p:nvPr/>
          </p:nvSpPr>
          <p:spPr>
            <a:xfrm>
              <a:off x="-32753240" y="1605397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A33552CF-6D64-3578-190A-5E9A1AB7E65A}"/>
                </a:ext>
              </a:extLst>
            </p:cNvPr>
            <p:cNvSpPr/>
            <p:nvPr/>
          </p:nvSpPr>
          <p:spPr>
            <a:xfrm>
              <a:off x="-32594619" y="1605381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71E6BA20-2820-4F25-4BC2-AAF1DFD84D36}"/>
                </a:ext>
              </a:extLst>
            </p:cNvPr>
            <p:cNvSpPr/>
            <p:nvPr/>
          </p:nvSpPr>
          <p:spPr>
            <a:xfrm>
              <a:off x="-32991372" y="13992451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D03D6772-91E6-BEF7-7CA3-8B02210F4099}"/>
                </a:ext>
              </a:extLst>
            </p:cNvPr>
            <p:cNvSpPr/>
            <p:nvPr/>
          </p:nvSpPr>
          <p:spPr>
            <a:xfrm>
              <a:off x="-31007929" y="1660339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005344F3-8E4C-5BE4-C7F4-86DBB8302D9D}"/>
                </a:ext>
              </a:extLst>
            </p:cNvPr>
            <p:cNvSpPr/>
            <p:nvPr/>
          </p:nvSpPr>
          <p:spPr>
            <a:xfrm>
              <a:off x="-33150234" y="13992693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48781513-1FE2-4D2D-8085-EF49FE0C55AA}"/>
                </a:ext>
              </a:extLst>
            </p:cNvPr>
            <p:cNvSpPr/>
            <p:nvPr/>
          </p:nvSpPr>
          <p:spPr>
            <a:xfrm>
              <a:off x="-28469032" y="1385533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E815D38C-E1D4-4D6D-74AA-2F4B36A9E700}"/>
                </a:ext>
              </a:extLst>
            </p:cNvPr>
            <p:cNvSpPr/>
            <p:nvPr/>
          </p:nvSpPr>
          <p:spPr>
            <a:xfrm>
              <a:off x="-31087360" y="12893455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9BE54E93-4701-684B-9B70-088CD2868090}"/>
                </a:ext>
              </a:extLst>
            </p:cNvPr>
            <p:cNvSpPr/>
            <p:nvPr/>
          </p:nvSpPr>
          <p:spPr>
            <a:xfrm>
              <a:off x="-31801113" y="1605397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FC01E3CE-E006-DF0C-392B-4BB488A03885}"/>
                </a:ext>
              </a:extLst>
            </p:cNvPr>
            <p:cNvSpPr/>
            <p:nvPr/>
          </p:nvSpPr>
          <p:spPr>
            <a:xfrm>
              <a:off x="-29738400" y="1385533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7A9FF22E-6BD1-34D8-1D78-4EB685FD8EA3}"/>
                </a:ext>
              </a:extLst>
            </p:cNvPr>
            <p:cNvSpPr/>
            <p:nvPr/>
          </p:nvSpPr>
          <p:spPr>
            <a:xfrm>
              <a:off x="-31483872" y="1605397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DF0D9FDD-C09D-FA76-6BF3-F5CC7CCCB31D}"/>
                </a:ext>
              </a:extLst>
            </p:cNvPr>
            <p:cNvSpPr/>
            <p:nvPr/>
          </p:nvSpPr>
          <p:spPr>
            <a:xfrm>
              <a:off x="-31484113" y="12756020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DE3E8DC3-3B3A-5176-5E76-E71DB8794ED7}"/>
                </a:ext>
              </a:extLst>
            </p:cNvPr>
            <p:cNvSpPr/>
            <p:nvPr/>
          </p:nvSpPr>
          <p:spPr>
            <a:xfrm>
              <a:off x="-31325251" y="1605381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4827E1A4-A2E6-4BAC-45CD-46DFC5A65439}"/>
                </a:ext>
              </a:extLst>
            </p:cNvPr>
            <p:cNvSpPr/>
            <p:nvPr/>
          </p:nvSpPr>
          <p:spPr>
            <a:xfrm>
              <a:off x="-30531825" y="1385533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BE519055-B0B1-1D49-6747-4F14FE412E39}"/>
                </a:ext>
              </a:extLst>
            </p:cNvPr>
            <p:cNvSpPr/>
            <p:nvPr/>
          </p:nvSpPr>
          <p:spPr>
            <a:xfrm>
              <a:off x="-31008010" y="1385533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2EA7C32A-D0EF-7013-EF12-D6CA40AF3EC5}"/>
                </a:ext>
              </a:extLst>
            </p:cNvPr>
            <p:cNvSpPr/>
            <p:nvPr/>
          </p:nvSpPr>
          <p:spPr>
            <a:xfrm>
              <a:off x="-31007929" y="1605397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DA028C10-8F39-2116-5EAB-A8B3EA24762F}"/>
                </a:ext>
              </a:extLst>
            </p:cNvPr>
            <p:cNvSpPr/>
            <p:nvPr/>
          </p:nvSpPr>
          <p:spPr>
            <a:xfrm>
              <a:off x="-30531745" y="1605397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678DE9D2-AC24-B7D5-7DD8-8F2D98481AFE}"/>
                </a:ext>
              </a:extLst>
            </p:cNvPr>
            <p:cNvSpPr/>
            <p:nvPr/>
          </p:nvSpPr>
          <p:spPr>
            <a:xfrm>
              <a:off x="-31801274" y="1385525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14AED94A-75E0-ADBB-F268-4CD297C393D9}"/>
                </a:ext>
              </a:extLst>
            </p:cNvPr>
            <p:cNvSpPr/>
            <p:nvPr/>
          </p:nvSpPr>
          <p:spPr>
            <a:xfrm>
              <a:off x="-29183026" y="12893455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D093AE95-35A0-7A60-01AA-8CFEEA5ACBA6}"/>
                </a:ext>
              </a:extLst>
            </p:cNvPr>
            <p:cNvSpPr/>
            <p:nvPr/>
          </p:nvSpPr>
          <p:spPr>
            <a:xfrm>
              <a:off x="-32277297" y="1660339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910AB4B4-BD7B-4A42-C322-7E290741D384}"/>
                </a:ext>
              </a:extLst>
            </p:cNvPr>
            <p:cNvSpPr/>
            <p:nvPr/>
          </p:nvSpPr>
          <p:spPr>
            <a:xfrm>
              <a:off x="-31007929" y="1577894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31FAD898-B730-CED5-DDD9-72B6D3988BB2}"/>
                </a:ext>
              </a:extLst>
            </p:cNvPr>
            <p:cNvSpPr/>
            <p:nvPr/>
          </p:nvSpPr>
          <p:spPr>
            <a:xfrm>
              <a:off x="-30214504" y="1605397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95653081-47DD-0088-F106-922371833039}"/>
                </a:ext>
              </a:extLst>
            </p:cNvPr>
            <p:cNvSpPr/>
            <p:nvPr/>
          </p:nvSpPr>
          <p:spPr>
            <a:xfrm>
              <a:off x="-33070642" y="1385525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F0ECFAF3-3E3C-6880-5891-214A14A72E74}"/>
                </a:ext>
              </a:extLst>
            </p:cNvPr>
            <p:cNvSpPr/>
            <p:nvPr/>
          </p:nvSpPr>
          <p:spPr>
            <a:xfrm>
              <a:off x="-28389601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1E77E84A-18B9-FA4C-9F2E-9B7A7C4BD547}"/>
                </a:ext>
              </a:extLst>
            </p:cNvPr>
            <p:cNvSpPr/>
            <p:nvPr/>
          </p:nvSpPr>
          <p:spPr>
            <a:xfrm>
              <a:off x="-33149993" y="161912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F1FD1EAE-0015-0494-1B90-E9A9513F04B7}"/>
                </a:ext>
              </a:extLst>
            </p:cNvPr>
            <p:cNvSpPr/>
            <p:nvPr/>
          </p:nvSpPr>
          <p:spPr>
            <a:xfrm>
              <a:off x="-33229504" y="13030970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8919AA0D-39B3-D415-4BCE-F26905116CEC}"/>
                </a:ext>
              </a:extLst>
            </p:cNvPr>
            <p:cNvSpPr/>
            <p:nvPr/>
          </p:nvSpPr>
          <p:spPr>
            <a:xfrm>
              <a:off x="-33070642" y="1303072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9B764F69-F00B-DAAA-7205-747522C334A3}"/>
                </a:ext>
              </a:extLst>
            </p:cNvPr>
            <p:cNvSpPr/>
            <p:nvPr/>
          </p:nvSpPr>
          <p:spPr>
            <a:xfrm>
              <a:off x="-30611257" y="1646595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546133E7-5B38-A0DB-03D9-1748F554BBE1}"/>
                </a:ext>
              </a:extLst>
            </p:cNvPr>
            <p:cNvSpPr/>
            <p:nvPr/>
          </p:nvSpPr>
          <p:spPr>
            <a:xfrm>
              <a:off x="-32753481" y="13030890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AD41326C-B99C-63E0-B4B7-26727360FF0A}"/>
                </a:ext>
              </a:extLst>
            </p:cNvPr>
            <p:cNvSpPr/>
            <p:nvPr/>
          </p:nvSpPr>
          <p:spPr>
            <a:xfrm>
              <a:off x="-32674050" y="14817061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532146C2-6518-45DB-84B1-85D13DC53CDE}"/>
                </a:ext>
              </a:extLst>
            </p:cNvPr>
            <p:cNvSpPr/>
            <p:nvPr/>
          </p:nvSpPr>
          <p:spPr>
            <a:xfrm>
              <a:off x="-30611176" y="13717823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8B864A5A-65E0-F17A-B611-B33544FF324C}"/>
                </a:ext>
              </a:extLst>
            </p:cNvPr>
            <p:cNvSpPr/>
            <p:nvPr/>
          </p:nvSpPr>
          <p:spPr>
            <a:xfrm>
              <a:off x="-30928498" y="1371790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D5B61F41-283C-47A1-3687-C87A382A1C71}"/>
                </a:ext>
              </a:extLst>
            </p:cNvPr>
            <p:cNvSpPr/>
            <p:nvPr/>
          </p:nvSpPr>
          <p:spPr>
            <a:xfrm>
              <a:off x="-31880625" y="161912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2DCEBE54-595D-E3B8-4D6F-4D4E2CA3D0B0}"/>
                </a:ext>
              </a:extLst>
            </p:cNvPr>
            <p:cNvSpPr/>
            <p:nvPr/>
          </p:nvSpPr>
          <p:spPr>
            <a:xfrm>
              <a:off x="-33149993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FAE870B0-7DAB-7A53-248C-074D4DF101AB}"/>
                </a:ext>
              </a:extLst>
            </p:cNvPr>
            <p:cNvSpPr/>
            <p:nvPr/>
          </p:nvSpPr>
          <p:spPr>
            <a:xfrm>
              <a:off x="-31801274" y="1303072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044519C2-0DE7-8A7F-E932-C32A1AA2FB47}"/>
                </a:ext>
              </a:extLst>
            </p:cNvPr>
            <p:cNvSpPr/>
            <p:nvPr/>
          </p:nvSpPr>
          <p:spPr>
            <a:xfrm>
              <a:off x="-30928417" y="1646595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76464885-16A9-411C-D85E-B2C0712E69D1}"/>
                </a:ext>
              </a:extLst>
            </p:cNvPr>
            <p:cNvSpPr/>
            <p:nvPr/>
          </p:nvSpPr>
          <p:spPr>
            <a:xfrm>
              <a:off x="-32753481" y="12756020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0B5F3DF3-CDAB-5691-4806-7AADBB57B1D7}"/>
                </a:ext>
              </a:extLst>
            </p:cNvPr>
            <p:cNvSpPr/>
            <p:nvPr/>
          </p:nvSpPr>
          <p:spPr>
            <a:xfrm>
              <a:off x="-27993009" y="135805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846E3583-5BC0-51E8-F5FC-403FF1420DDF}"/>
                </a:ext>
              </a:extLst>
            </p:cNvPr>
            <p:cNvSpPr/>
            <p:nvPr/>
          </p:nvSpPr>
          <p:spPr>
            <a:xfrm>
              <a:off x="-29262377" y="135805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CF38CD36-F919-7FB3-0912-2741DCB5FAAE}"/>
                </a:ext>
              </a:extLst>
            </p:cNvPr>
            <p:cNvSpPr/>
            <p:nvPr/>
          </p:nvSpPr>
          <p:spPr>
            <a:xfrm>
              <a:off x="-31007929" y="1303072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D9044FDF-1E03-C8B5-96FE-20724E2CB7D8}"/>
                </a:ext>
              </a:extLst>
            </p:cNvPr>
            <p:cNvSpPr/>
            <p:nvPr/>
          </p:nvSpPr>
          <p:spPr>
            <a:xfrm>
              <a:off x="-31801274" y="1577894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0CFBF801-294A-CFA5-6B5D-B2E661582D1F}"/>
                </a:ext>
              </a:extLst>
            </p:cNvPr>
            <p:cNvSpPr/>
            <p:nvPr/>
          </p:nvSpPr>
          <p:spPr>
            <a:xfrm>
              <a:off x="-30531745" y="135805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491CEC98-A1A6-A97F-69B4-EFAD61558269}"/>
                </a:ext>
              </a:extLst>
            </p:cNvPr>
            <p:cNvSpPr/>
            <p:nvPr/>
          </p:nvSpPr>
          <p:spPr>
            <a:xfrm>
              <a:off x="-30531906" y="1303072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FFCAB258-BD01-7952-E985-788B026AF773}"/>
                </a:ext>
              </a:extLst>
            </p:cNvPr>
            <p:cNvSpPr/>
            <p:nvPr/>
          </p:nvSpPr>
          <p:spPr>
            <a:xfrm>
              <a:off x="-31404521" y="1646603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1D4615C5-5A6D-D0AF-9EB4-8E651BCE153F}"/>
                </a:ext>
              </a:extLst>
            </p:cNvPr>
            <p:cNvSpPr/>
            <p:nvPr/>
          </p:nvSpPr>
          <p:spPr>
            <a:xfrm>
              <a:off x="-31007929" y="135805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BA17EC34-E7E8-57B0-D603-593078252B12}"/>
                </a:ext>
              </a:extLst>
            </p:cNvPr>
            <p:cNvSpPr/>
            <p:nvPr/>
          </p:nvSpPr>
          <p:spPr>
            <a:xfrm>
              <a:off x="-33070642" y="1577894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71624470-8A4D-FFA4-8C7D-46E2B3B9F16D}"/>
                </a:ext>
              </a:extLst>
            </p:cNvPr>
            <p:cNvSpPr/>
            <p:nvPr/>
          </p:nvSpPr>
          <p:spPr>
            <a:xfrm>
              <a:off x="-32277297" y="135805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247C9146-7E92-B14D-5D4F-16EF593371D4}"/>
                </a:ext>
              </a:extLst>
            </p:cNvPr>
            <p:cNvSpPr/>
            <p:nvPr/>
          </p:nvSpPr>
          <p:spPr>
            <a:xfrm>
              <a:off x="-29738561" y="1303072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AF9A278C-1FEE-0B24-46E7-90604E7B5463}"/>
                </a:ext>
              </a:extLst>
            </p:cNvPr>
            <p:cNvSpPr/>
            <p:nvPr/>
          </p:nvSpPr>
          <p:spPr>
            <a:xfrm>
              <a:off x="-29183026" y="1564158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E44B68DE-4077-65EF-F581-A105E8461C4F}"/>
                </a:ext>
              </a:extLst>
            </p:cNvPr>
            <p:cNvSpPr/>
            <p:nvPr/>
          </p:nvSpPr>
          <p:spPr>
            <a:xfrm>
              <a:off x="-29659049" y="1344303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7BDFA268-D378-68F7-5A99-28FDEC0D97D1}"/>
                </a:ext>
              </a:extLst>
            </p:cNvPr>
            <p:cNvSpPr/>
            <p:nvPr/>
          </p:nvSpPr>
          <p:spPr>
            <a:xfrm>
              <a:off x="-30611096" y="1344319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DD3CABFF-5406-E582-AAE7-38955470C3B1}"/>
                </a:ext>
              </a:extLst>
            </p:cNvPr>
            <p:cNvSpPr/>
            <p:nvPr/>
          </p:nvSpPr>
          <p:spPr>
            <a:xfrm>
              <a:off x="-31880625" y="1646595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F33A16E5-1E96-A85A-E66A-7E20389C8C0B}"/>
                </a:ext>
              </a:extLst>
            </p:cNvPr>
            <p:cNvSpPr/>
            <p:nvPr/>
          </p:nvSpPr>
          <p:spPr>
            <a:xfrm>
              <a:off x="-30928579" y="1344319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7E374FD6-A0B5-4A23-E45F-B162F63B7627}"/>
                </a:ext>
              </a:extLst>
            </p:cNvPr>
            <p:cNvSpPr/>
            <p:nvPr/>
          </p:nvSpPr>
          <p:spPr>
            <a:xfrm>
              <a:off x="-28786354" y="13030890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E658588E-66C8-D757-A46F-A333FD04B3B0}"/>
                </a:ext>
              </a:extLst>
            </p:cNvPr>
            <p:cNvSpPr/>
            <p:nvPr/>
          </p:nvSpPr>
          <p:spPr>
            <a:xfrm>
              <a:off x="-31880625" y="1344303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9DD5D6D0-7B89-D858-8838-622FFBE19700}"/>
                </a:ext>
              </a:extLst>
            </p:cNvPr>
            <p:cNvSpPr/>
            <p:nvPr/>
          </p:nvSpPr>
          <p:spPr>
            <a:xfrm>
              <a:off x="-28469193" y="1303072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522F776E-7D42-56A9-5330-D77A8741C940}"/>
                </a:ext>
              </a:extLst>
            </p:cNvPr>
            <p:cNvSpPr/>
            <p:nvPr/>
          </p:nvSpPr>
          <p:spPr>
            <a:xfrm>
              <a:off x="-28310331" y="13030970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C24610B9-38E6-87E6-3006-5CF96234CA0B}"/>
                </a:ext>
              </a:extLst>
            </p:cNvPr>
            <p:cNvSpPr/>
            <p:nvPr/>
          </p:nvSpPr>
          <p:spPr>
            <a:xfrm>
              <a:off x="-30452394" y="1564158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8C552EF6-F9B6-383C-5644-8099644DC4FA}"/>
                </a:ext>
              </a:extLst>
            </p:cNvPr>
            <p:cNvSpPr/>
            <p:nvPr/>
          </p:nvSpPr>
          <p:spPr>
            <a:xfrm>
              <a:off x="-28469193" y="1330584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B724E0DD-C4C5-1E80-F1E9-08EDEDAE3516}"/>
                </a:ext>
              </a:extLst>
            </p:cNvPr>
            <p:cNvSpPr/>
            <p:nvPr/>
          </p:nvSpPr>
          <p:spPr>
            <a:xfrm>
              <a:off x="-33150154" y="1316824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B10EED68-E1D7-BBB6-12AB-231EDCDE9B9F}"/>
                </a:ext>
              </a:extLst>
            </p:cNvPr>
            <p:cNvSpPr/>
            <p:nvPr/>
          </p:nvSpPr>
          <p:spPr>
            <a:xfrm>
              <a:off x="-28786515" y="1330567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23174732-A2B8-DB05-17CC-860E67AA1A56}"/>
                </a:ext>
              </a:extLst>
            </p:cNvPr>
            <p:cNvSpPr/>
            <p:nvPr/>
          </p:nvSpPr>
          <p:spPr>
            <a:xfrm>
              <a:off x="-28945055" y="1330576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4F5679A4-7A23-8304-BDC0-9AE34C84EF06}"/>
                </a:ext>
              </a:extLst>
            </p:cNvPr>
            <p:cNvSpPr/>
            <p:nvPr/>
          </p:nvSpPr>
          <p:spPr>
            <a:xfrm>
              <a:off x="-32673889" y="1316824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84E3F2B0-D308-E61D-E85A-6210FC6E41CA}"/>
                </a:ext>
              </a:extLst>
            </p:cNvPr>
            <p:cNvSpPr/>
            <p:nvPr/>
          </p:nvSpPr>
          <p:spPr>
            <a:xfrm>
              <a:off x="-29262377" y="1330584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AD7B86F7-6AA9-DFFE-E1D9-46E8559DAB4E}"/>
                </a:ext>
              </a:extLst>
            </p:cNvPr>
            <p:cNvSpPr/>
            <p:nvPr/>
          </p:nvSpPr>
          <p:spPr>
            <a:xfrm>
              <a:off x="-29738561" y="1330584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FBD9F0AC-B5F9-5CBA-A8E4-042E6077710F}"/>
                </a:ext>
              </a:extLst>
            </p:cNvPr>
            <p:cNvSpPr/>
            <p:nvPr/>
          </p:nvSpPr>
          <p:spPr>
            <a:xfrm>
              <a:off x="-31087360" y="1564158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3D58B2AF-EA39-8799-0CE9-C055EA6554DF}"/>
                </a:ext>
              </a:extLst>
            </p:cNvPr>
            <p:cNvSpPr/>
            <p:nvPr/>
          </p:nvSpPr>
          <p:spPr>
            <a:xfrm>
              <a:off x="-30055641" y="15504155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0AE6D107-DC57-82DA-6546-EFE59891DC20}"/>
                </a:ext>
              </a:extLst>
            </p:cNvPr>
            <p:cNvSpPr/>
            <p:nvPr/>
          </p:nvSpPr>
          <p:spPr>
            <a:xfrm>
              <a:off x="-30055883" y="1330567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4A530F6D-27AE-7796-4F34-552B79BD6983}"/>
                </a:ext>
              </a:extLst>
            </p:cNvPr>
            <p:cNvSpPr/>
            <p:nvPr/>
          </p:nvSpPr>
          <p:spPr>
            <a:xfrm>
              <a:off x="-30214504" y="1330576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69753D2B-617E-3ACE-B761-89E4E3DB9901}"/>
                </a:ext>
              </a:extLst>
            </p:cNvPr>
            <p:cNvSpPr/>
            <p:nvPr/>
          </p:nvSpPr>
          <p:spPr>
            <a:xfrm>
              <a:off x="-30531745" y="1330584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1C14AC0A-6378-6771-EC04-951AA28D7261}"/>
                </a:ext>
              </a:extLst>
            </p:cNvPr>
            <p:cNvSpPr/>
            <p:nvPr/>
          </p:nvSpPr>
          <p:spPr>
            <a:xfrm>
              <a:off x="-31404521" y="1316824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4AF4C58F-C960-3738-3651-1E6F8FD9E10E}"/>
                </a:ext>
              </a:extLst>
            </p:cNvPr>
            <p:cNvSpPr/>
            <p:nvPr/>
          </p:nvSpPr>
          <p:spPr>
            <a:xfrm>
              <a:off x="-31007929" y="1330584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D8C846E8-BD42-62F0-5387-968A3C2CE859}"/>
                </a:ext>
              </a:extLst>
            </p:cNvPr>
            <p:cNvSpPr/>
            <p:nvPr/>
          </p:nvSpPr>
          <p:spPr>
            <a:xfrm>
              <a:off x="-31325251" y="1330567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8CF6E3AC-0631-9A45-4C73-0952797B375A}"/>
                </a:ext>
              </a:extLst>
            </p:cNvPr>
            <p:cNvSpPr/>
            <p:nvPr/>
          </p:nvSpPr>
          <p:spPr>
            <a:xfrm>
              <a:off x="-31483872" y="1330576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5F858780-B198-9623-377B-AD74D8A11F33}"/>
                </a:ext>
              </a:extLst>
            </p:cNvPr>
            <p:cNvSpPr/>
            <p:nvPr/>
          </p:nvSpPr>
          <p:spPr>
            <a:xfrm>
              <a:off x="-31801113" y="1330584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2010F33F-5CC5-45DD-634F-EA2A753B0EAE}"/>
                </a:ext>
              </a:extLst>
            </p:cNvPr>
            <p:cNvSpPr/>
            <p:nvPr/>
          </p:nvSpPr>
          <p:spPr>
            <a:xfrm>
              <a:off x="-32356728" y="1564158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4B734A6E-C40C-DB41-CC1E-0D9AE8915405}"/>
                </a:ext>
              </a:extLst>
            </p:cNvPr>
            <p:cNvSpPr/>
            <p:nvPr/>
          </p:nvSpPr>
          <p:spPr>
            <a:xfrm>
              <a:off x="-32277297" y="1330584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66648778-8278-63AA-B952-D541047DAE47}"/>
                </a:ext>
              </a:extLst>
            </p:cNvPr>
            <p:cNvSpPr/>
            <p:nvPr/>
          </p:nvSpPr>
          <p:spPr>
            <a:xfrm>
              <a:off x="-32753240" y="1330576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257B1567-B2FD-4C9A-E6D1-641B1A4540E1}"/>
                </a:ext>
              </a:extLst>
            </p:cNvPr>
            <p:cNvSpPr/>
            <p:nvPr/>
          </p:nvSpPr>
          <p:spPr>
            <a:xfrm>
              <a:off x="-30135153" y="1316824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25F52EF1-5975-73D5-96B7-4FB6BDD0F77E}"/>
                </a:ext>
              </a:extLst>
            </p:cNvPr>
            <p:cNvSpPr/>
            <p:nvPr/>
          </p:nvSpPr>
          <p:spPr>
            <a:xfrm>
              <a:off x="-33070481" y="1330584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CE8C6291-5781-9ADC-C0F8-8CB9536BE25B}"/>
                </a:ext>
              </a:extLst>
            </p:cNvPr>
            <p:cNvSpPr/>
            <p:nvPr/>
          </p:nvSpPr>
          <p:spPr>
            <a:xfrm>
              <a:off x="-28072279" y="131684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6A75E0BF-B742-DC18-7D0F-2CB2B9D3D72A}"/>
                </a:ext>
              </a:extLst>
            </p:cNvPr>
            <p:cNvSpPr/>
            <p:nvPr/>
          </p:nvSpPr>
          <p:spPr>
            <a:xfrm>
              <a:off x="-28389520" y="1316824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FF0EFD02-D65A-BDA4-2442-5EAE78C9D743}"/>
                </a:ext>
              </a:extLst>
            </p:cNvPr>
            <p:cNvSpPr/>
            <p:nvPr/>
          </p:nvSpPr>
          <p:spPr>
            <a:xfrm>
              <a:off x="-32277297" y="1632876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B33C8162-3DEB-8BC5-5BE2-08507F6EFC8F}"/>
                </a:ext>
              </a:extLst>
            </p:cNvPr>
            <p:cNvSpPr/>
            <p:nvPr/>
          </p:nvSpPr>
          <p:spPr>
            <a:xfrm>
              <a:off x="-28865785" y="1316824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69DB49F7-BC49-CAD6-6DD7-3AACE8BABD0F}"/>
                </a:ext>
              </a:extLst>
            </p:cNvPr>
            <p:cNvSpPr/>
            <p:nvPr/>
          </p:nvSpPr>
          <p:spPr>
            <a:xfrm>
              <a:off x="-33626177" y="15641589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58F81AB2-1F24-380A-F6B1-536E71030A70}"/>
                </a:ext>
              </a:extLst>
            </p:cNvPr>
            <p:cNvSpPr/>
            <p:nvPr/>
          </p:nvSpPr>
          <p:spPr>
            <a:xfrm>
              <a:off x="-29182865" y="131684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7823D1FF-AC52-29AB-5D73-71847A68C0E8}"/>
                </a:ext>
              </a:extLst>
            </p:cNvPr>
            <p:cNvSpPr/>
            <p:nvPr/>
          </p:nvSpPr>
          <p:spPr>
            <a:xfrm>
              <a:off x="-29341728" y="131684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B7A21C19-3E27-A5CD-4589-27D030905658}"/>
                </a:ext>
              </a:extLst>
            </p:cNvPr>
            <p:cNvSpPr/>
            <p:nvPr/>
          </p:nvSpPr>
          <p:spPr>
            <a:xfrm>
              <a:off x="-31801194" y="1632868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92DB214C-E2A1-3F0A-A2F4-97FADE32BC28}"/>
                </a:ext>
              </a:extLst>
            </p:cNvPr>
            <p:cNvSpPr/>
            <p:nvPr/>
          </p:nvSpPr>
          <p:spPr>
            <a:xfrm>
              <a:off x="-28548624" y="1316848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42B2D6D6-7D62-620A-9114-65BE29FF9DD3}"/>
                </a:ext>
              </a:extLst>
            </p:cNvPr>
            <p:cNvSpPr/>
            <p:nvPr/>
          </p:nvSpPr>
          <p:spPr>
            <a:xfrm>
              <a:off x="-29659049" y="1316832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558FD1EF-1010-0E44-4B75-9E9AA80D9562}"/>
                </a:ext>
              </a:extLst>
            </p:cNvPr>
            <p:cNvSpPr/>
            <p:nvPr/>
          </p:nvSpPr>
          <p:spPr>
            <a:xfrm>
              <a:off x="-33467073" y="1564175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25B37775-5FAA-5C83-6D7B-CD24A89B7176}"/>
                </a:ext>
              </a:extLst>
            </p:cNvPr>
            <p:cNvSpPr/>
            <p:nvPr/>
          </p:nvSpPr>
          <p:spPr>
            <a:xfrm>
              <a:off x="-29817992" y="1316848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952D9C06-79DE-2DD7-2867-1F41432625CA}"/>
                </a:ext>
              </a:extLst>
            </p:cNvPr>
            <p:cNvSpPr/>
            <p:nvPr/>
          </p:nvSpPr>
          <p:spPr>
            <a:xfrm>
              <a:off x="-27913497" y="131684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75451CE3-9BFE-E95B-73CA-3F68F8A5AF7C}"/>
                </a:ext>
              </a:extLst>
            </p:cNvPr>
            <p:cNvSpPr/>
            <p:nvPr/>
          </p:nvSpPr>
          <p:spPr>
            <a:xfrm>
              <a:off x="-32197947" y="14267401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AB21AC92-7CF6-51DF-B6D9-B0E625E7EA87}"/>
                </a:ext>
              </a:extLst>
            </p:cNvPr>
            <p:cNvSpPr/>
            <p:nvPr/>
          </p:nvSpPr>
          <p:spPr>
            <a:xfrm>
              <a:off x="-29262296" y="155044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E194BEC2-0131-C680-EF77-3E916EE87F3A}"/>
                </a:ext>
              </a:extLst>
            </p:cNvPr>
            <p:cNvSpPr/>
            <p:nvPr/>
          </p:nvSpPr>
          <p:spPr>
            <a:xfrm>
              <a:off x="-33150073" y="1564175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946FC468-8D81-33B1-039C-EAE7E05612C6}"/>
                </a:ext>
              </a:extLst>
            </p:cNvPr>
            <p:cNvSpPr/>
            <p:nvPr/>
          </p:nvSpPr>
          <p:spPr>
            <a:xfrm>
              <a:off x="-29579699" y="157791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70B0A338-5BBF-E68C-D1F0-163DE794CE06}"/>
                </a:ext>
              </a:extLst>
            </p:cNvPr>
            <p:cNvSpPr/>
            <p:nvPr/>
          </p:nvSpPr>
          <p:spPr>
            <a:xfrm>
              <a:off x="-32594619" y="1330584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4A6794CF-221A-41E4-7A62-F2B6B4B03A2D}"/>
                </a:ext>
              </a:extLst>
            </p:cNvPr>
            <p:cNvSpPr/>
            <p:nvPr/>
          </p:nvSpPr>
          <p:spPr>
            <a:xfrm>
              <a:off x="-30214504" y="1577918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28FA655A-8BED-D85D-DAC2-4D5ECDA0024A}"/>
                </a:ext>
              </a:extLst>
            </p:cNvPr>
            <p:cNvSpPr/>
            <p:nvPr/>
          </p:nvSpPr>
          <p:spPr>
            <a:xfrm>
              <a:off x="-30452233" y="131684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5A3729AF-71EA-EF3E-B431-8C4F023F0CCF}"/>
                </a:ext>
              </a:extLst>
            </p:cNvPr>
            <p:cNvSpPr/>
            <p:nvPr/>
          </p:nvSpPr>
          <p:spPr>
            <a:xfrm>
              <a:off x="-33626096" y="1591662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6F09070F-DE3D-A1A9-435C-9B42F7DC2310}"/>
                </a:ext>
              </a:extLst>
            </p:cNvPr>
            <p:cNvSpPr/>
            <p:nvPr/>
          </p:nvSpPr>
          <p:spPr>
            <a:xfrm>
              <a:off x="-31007929" y="127563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58E67B8F-987D-78E3-58E9-D8192A433A29}"/>
                </a:ext>
              </a:extLst>
            </p:cNvPr>
            <p:cNvSpPr/>
            <p:nvPr/>
          </p:nvSpPr>
          <p:spPr>
            <a:xfrm>
              <a:off x="-28786032" y="1413004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5A6AC61E-9CB2-3830-401A-7A8549B2E3E1}"/>
                </a:ext>
              </a:extLst>
            </p:cNvPr>
            <p:cNvSpPr/>
            <p:nvPr/>
          </p:nvSpPr>
          <p:spPr>
            <a:xfrm>
              <a:off x="-32197705" y="1564175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C5EFBAAF-1314-C8D2-F5CE-A56886C96569}"/>
                </a:ext>
              </a:extLst>
            </p:cNvPr>
            <p:cNvSpPr/>
            <p:nvPr/>
          </p:nvSpPr>
          <p:spPr>
            <a:xfrm>
              <a:off x="-30928337" y="1674098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B59F35B0-472A-0B1A-68A4-C83DAE9BE504}"/>
                </a:ext>
              </a:extLst>
            </p:cNvPr>
            <p:cNvSpPr/>
            <p:nvPr/>
          </p:nvSpPr>
          <p:spPr>
            <a:xfrm>
              <a:off x="-31087360" y="1316848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B7F8914C-9AC3-AAB6-C0D5-970E6C3AA85C}"/>
                </a:ext>
              </a:extLst>
            </p:cNvPr>
            <p:cNvSpPr/>
            <p:nvPr/>
          </p:nvSpPr>
          <p:spPr>
            <a:xfrm>
              <a:off x="-29738561" y="127563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CE9DE3B7-5087-D2F4-0287-CF138E95B5EA}"/>
                </a:ext>
              </a:extLst>
            </p:cNvPr>
            <p:cNvSpPr/>
            <p:nvPr/>
          </p:nvSpPr>
          <p:spPr>
            <a:xfrm>
              <a:off x="-29738561" y="155044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6D02BE17-1784-E2C2-A295-9E8E79B190DC}"/>
                </a:ext>
              </a:extLst>
            </p:cNvPr>
            <p:cNvSpPr/>
            <p:nvPr/>
          </p:nvSpPr>
          <p:spPr>
            <a:xfrm>
              <a:off x="-31880705" y="1564175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05A775C7-4154-3B06-16BE-8F67D66BD245}"/>
                </a:ext>
              </a:extLst>
            </p:cNvPr>
            <p:cNvSpPr/>
            <p:nvPr/>
          </p:nvSpPr>
          <p:spPr>
            <a:xfrm>
              <a:off x="-29262296" y="1413004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8FFF79F6-465A-C5E7-D51F-AEFB7A8FD2AC}"/>
                </a:ext>
              </a:extLst>
            </p:cNvPr>
            <p:cNvSpPr/>
            <p:nvPr/>
          </p:nvSpPr>
          <p:spPr>
            <a:xfrm>
              <a:off x="-31007849" y="1632868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CC19B308-0459-D01D-E331-DD2231DD733D}"/>
                </a:ext>
              </a:extLst>
            </p:cNvPr>
            <p:cNvSpPr/>
            <p:nvPr/>
          </p:nvSpPr>
          <p:spPr>
            <a:xfrm>
              <a:off x="-32991050" y="1591662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C6C16C12-7530-3E3F-4F2C-B37BBC0A5A1C}"/>
                </a:ext>
              </a:extLst>
            </p:cNvPr>
            <p:cNvSpPr/>
            <p:nvPr/>
          </p:nvSpPr>
          <p:spPr>
            <a:xfrm>
              <a:off x="-31721682" y="131684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4FE2C49B-C8C5-7C19-60F2-8D526DB3CF46}"/>
                </a:ext>
              </a:extLst>
            </p:cNvPr>
            <p:cNvSpPr/>
            <p:nvPr/>
          </p:nvSpPr>
          <p:spPr>
            <a:xfrm>
              <a:off x="-31880625" y="1316832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6603C4A4-2A3A-6190-F385-CBE7A65130C3}"/>
                </a:ext>
              </a:extLst>
            </p:cNvPr>
            <p:cNvSpPr/>
            <p:nvPr/>
          </p:nvSpPr>
          <p:spPr>
            <a:xfrm>
              <a:off x="-32197947" y="131684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5E8866EA-3105-532F-35CB-8DEAC0013B31}"/>
                </a:ext>
              </a:extLst>
            </p:cNvPr>
            <p:cNvSpPr/>
            <p:nvPr/>
          </p:nvSpPr>
          <p:spPr>
            <a:xfrm>
              <a:off x="-32356728" y="1316848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7FAADADD-B153-91B3-26FF-03295F6F5EED}"/>
                </a:ext>
              </a:extLst>
            </p:cNvPr>
            <p:cNvSpPr/>
            <p:nvPr/>
          </p:nvSpPr>
          <p:spPr>
            <a:xfrm>
              <a:off x="-30928337" y="1564175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3066BCFB-E9A3-8094-6413-96806955841A}"/>
                </a:ext>
              </a:extLst>
            </p:cNvPr>
            <p:cNvSpPr/>
            <p:nvPr/>
          </p:nvSpPr>
          <p:spPr>
            <a:xfrm>
              <a:off x="-31087360" y="1674058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963690F5-32A6-FE7A-5FDB-3F242B0E2B3C}"/>
                </a:ext>
              </a:extLst>
            </p:cNvPr>
            <p:cNvSpPr/>
            <p:nvPr/>
          </p:nvSpPr>
          <p:spPr>
            <a:xfrm>
              <a:off x="-29738561" y="1413004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B353E16B-7BC0-7C81-A565-FEE76A0D7EB8}"/>
                </a:ext>
              </a:extLst>
            </p:cNvPr>
            <p:cNvSpPr/>
            <p:nvPr/>
          </p:nvSpPr>
          <p:spPr>
            <a:xfrm>
              <a:off x="-33070562" y="1632868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5152390E-36A9-BB28-D5BD-DF6BFA92C789}"/>
                </a:ext>
              </a:extLst>
            </p:cNvPr>
            <p:cNvSpPr/>
            <p:nvPr/>
          </p:nvSpPr>
          <p:spPr>
            <a:xfrm>
              <a:off x="-30531825" y="1632868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0CDD5C7F-3DFC-D8D3-C23A-70FE7201BDB6}"/>
                </a:ext>
              </a:extLst>
            </p:cNvPr>
            <p:cNvSpPr/>
            <p:nvPr/>
          </p:nvSpPr>
          <p:spPr>
            <a:xfrm>
              <a:off x="-32991050" y="131684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6B8A6788-A813-864C-42AE-C0207C87F6A6}"/>
                </a:ext>
              </a:extLst>
            </p:cNvPr>
            <p:cNvSpPr/>
            <p:nvPr/>
          </p:nvSpPr>
          <p:spPr>
            <a:xfrm>
              <a:off x="-30611337" y="1564175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470EB380-3A8E-B531-C048-8EFD5942D65A}"/>
                </a:ext>
              </a:extLst>
            </p:cNvPr>
            <p:cNvSpPr/>
            <p:nvPr/>
          </p:nvSpPr>
          <p:spPr>
            <a:xfrm>
              <a:off x="-32673970" y="1646603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CC6881E9-D625-9F90-8B43-791BFAE63FFA}"/>
                </a:ext>
              </a:extLst>
            </p:cNvPr>
            <p:cNvSpPr/>
            <p:nvPr/>
          </p:nvSpPr>
          <p:spPr>
            <a:xfrm>
              <a:off x="-29262296" y="127563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BC9D4984-F39F-EAB9-1A2B-A7D096BFE80F}"/>
                </a:ext>
              </a:extLst>
            </p:cNvPr>
            <p:cNvSpPr/>
            <p:nvPr/>
          </p:nvSpPr>
          <p:spPr>
            <a:xfrm>
              <a:off x="-32356728" y="164658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F57D67CC-55C7-DECA-209D-F05439C92C8E}"/>
                </a:ext>
              </a:extLst>
            </p:cNvPr>
            <p:cNvSpPr/>
            <p:nvPr/>
          </p:nvSpPr>
          <p:spPr>
            <a:xfrm>
              <a:off x="-27992928" y="1330567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8BFB7310-6B0F-F1C6-C5C4-844A644EFDA1}"/>
                </a:ext>
              </a:extLst>
            </p:cNvPr>
            <p:cNvSpPr/>
            <p:nvPr/>
          </p:nvSpPr>
          <p:spPr>
            <a:xfrm>
              <a:off x="-31801032" y="127563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EA2C22E1-EB47-61F9-C94E-D9E8B6863B34}"/>
                </a:ext>
              </a:extLst>
            </p:cNvPr>
            <p:cNvSpPr/>
            <p:nvPr/>
          </p:nvSpPr>
          <p:spPr>
            <a:xfrm>
              <a:off x="-33308774" y="1344303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BB697D7D-C7DD-CEFB-9F4E-DB75203B7636}"/>
                </a:ext>
              </a:extLst>
            </p:cNvPr>
            <p:cNvSpPr/>
            <p:nvPr/>
          </p:nvSpPr>
          <p:spPr>
            <a:xfrm>
              <a:off x="-33150154" y="1344311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6371E84D-60DB-CBB1-DBE2-2FDF7310A1A7}"/>
                </a:ext>
              </a:extLst>
            </p:cNvPr>
            <p:cNvSpPr/>
            <p:nvPr/>
          </p:nvSpPr>
          <p:spPr>
            <a:xfrm>
              <a:off x="-32356728" y="1591662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A054A90F-9119-BC75-7654-42FF804E1D1D}"/>
                </a:ext>
              </a:extLst>
            </p:cNvPr>
            <p:cNvSpPr/>
            <p:nvPr/>
          </p:nvSpPr>
          <p:spPr>
            <a:xfrm>
              <a:off x="-30531664" y="1413004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E442D351-AEE1-4BEF-CB45-3006F5DB6176}"/>
                </a:ext>
              </a:extLst>
            </p:cNvPr>
            <p:cNvSpPr/>
            <p:nvPr/>
          </p:nvSpPr>
          <p:spPr>
            <a:xfrm>
              <a:off x="-31007929" y="1413004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45742C69-71DE-B77E-4B9D-9FC8CF144207}"/>
                </a:ext>
              </a:extLst>
            </p:cNvPr>
            <p:cNvSpPr/>
            <p:nvPr/>
          </p:nvSpPr>
          <p:spPr>
            <a:xfrm>
              <a:off x="-31721682" y="1591662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21BA5FBD-DBA1-F5AD-4281-D60C4159136F}"/>
                </a:ext>
              </a:extLst>
            </p:cNvPr>
            <p:cNvSpPr/>
            <p:nvPr/>
          </p:nvSpPr>
          <p:spPr>
            <a:xfrm>
              <a:off x="-31880705" y="1674098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90A44044-5478-83E6-CDA7-9D1487B51213}"/>
                </a:ext>
              </a:extLst>
            </p:cNvPr>
            <p:cNvSpPr/>
            <p:nvPr/>
          </p:nvSpPr>
          <p:spPr>
            <a:xfrm>
              <a:off x="-32198027" y="1344319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EB176594-3B80-9F6F-50A8-04D5716F95A9}"/>
                </a:ext>
              </a:extLst>
            </p:cNvPr>
            <p:cNvSpPr/>
            <p:nvPr/>
          </p:nvSpPr>
          <p:spPr>
            <a:xfrm>
              <a:off x="-31801032" y="1687826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309DD846-474A-0DF7-0666-493738634F5A}"/>
                </a:ext>
              </a:extLst>
            </p:cNvPr>
            <p:cNvSpPr/>
            <p:nvPr/>
          </p:nvSpPr>
          <p:spPr>
            <a:xfrm>
              <a:off x="-31801032" y="155044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08192A9D-6AB5-C36A-D3CD-A9947D9FB1C2}"/>
                </a:ext>
              </a:extLst>
            </p:cNvPr>
            <p:cNvSpPr/>
            <p:nvPr/>
          </p:nvSpPr>
          <p:spPr>
            <a:xfrm>
              <a:off x="-31801032" y="1413004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E0B88F02-CD11-2587-A71F-A6761A096100}"/>
                </a:ext>
              </a:extLst>
            </p:cNvPr>
            <p:cNvSpPr/>
            <p:nvPr/>
          </p:nvSpPr>
          <p:spPr>
            <a:xfrm>
              <a:off x="-31087360" y="1591662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55D52106-0DA1-BA6F-A29A-6052D9E2B117}"/>
                </a:ext>
              </a:extLst>
            </p:cNvPr>
            <p:cNvSpPr/>
            <p:nvPr/>
          </p:nvSpPr>
          <p:spPr>
            <a:xfrm>
              <a:off x="-28865785" y="14817061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0C725B07-6803-00B4-DF01-2E1C6F09DD22}"/>
                </a:ext>
              </a:extLst>
            </p:cNvPr>
            <p:cNvSpPr/>
            <p:nvPr/>
          </p:nvSpPr>
          <p:spPr>
            <a:xfrm>
              <a:off x="-29658969" y="1564175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65A29ED1-750D-9B1A-F2A1-05B7E10B2F27}"/>
                </a:ext>
              </a:extLst>
            </p:cNvPr>
            <p:cNvSpPr/>
            <p:nvPr/>
          </p:nvSpPr>
          <p:spPr>
            <a:xfrm>
              <a:off x="-32277378" y="1413004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996D5DC9-7944-86DD-CF9E-C989862A6F7E}"/>
                </a:ext>
              </a:extLst>
            </p:cNvPr>
            <p:cNvSpPr/>
            <p:nvPr/>
          </p:nvSpPr>
          <p:spPr>
            <a:xfrm>
              <a:off x="-28469193" y="127563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F1BB73B2-19D4-02B7-BD7F-C69CF55BD24A}"/>
                </a:ext>
              </a:extLst>
            </p:cNvPr>
            <p:cNvSpPr/>
            <p:nvPr/>
          </p:nvSpPr>
          <p:spPr>
            <a:xfrm>
              <a:off x="-30928337" y="1701537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D8610A03-CC3E-1697-10C2-B3FD42C57ABC}"/>
                </a:ext>
              </a:extLst>
            </p:cNvPr>
            <p:cNvSpPr/>
            <p:nvPr/>
          </p:nvSpPr>
          <p:spPr>
            <a:xfrm>
              <a:off x="-32753642" y="1413004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37EF9826-8FF1-C76F-F63C-EC6ECD29BF79}"/>
                </a:ext>
              </a:extLst>
            </p:cNvPr>
            <p:cNvSpPr/>
            <p:nvPr/>
          </p:nvSpPr>
          <p:spPr>
            <a:xfrm>
              <a:off x="-32197705" y="1674098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8469B3B2-417D-DB58-E802-ABC73FB99C11}"/>
                </a:ext>
              </a:extLst>
            </p:cNvPr>
            <p:cNvSpPr/>
            <p:nvPr/>
          </p:nvSpPr>
          <p:spPr>
            <a:xfrm>
              <a:off x="-29341969" y="1564175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4993AD93-96DC-8016-54B9-C1C7363D2A6B}"/>
                </a:ext>
              </a:extLst>
            </p:cNvPr>
            <p:cNvSpPr/>
            <p:nvPr/>
          </p:nvSpPr>
          <p:spPr>
            <a:xfrm>
              <a:off x="-32277378" y="1687826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40314944-477F-FD37-EC73-20B98250AE91}"/>
                </a:ext>
              </a:extLst>
            </p:cNvPr>
            <p:cNvSpPr/>
            <p:nvPr/>
          </p:nvSpPr>
          <p:spPr>
            <a:xfrm>
              <a:off x="-31484033" y="1687810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54BEA856-788D-AE98-B583-2E02C4D01A6E}"/>
                </a:ext>
              </a:extLst>
            </p:cNvPr>
            <p:cNvSpPr/>
            <p:nvPr/>
          </p:nvSpPr>
          <p:spPr>
            <a:xfrm>
              <a:off x="-30452233" y="1591662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7D5EFCB7-D2E3-161A-43B6-478FF03602A1}"/>
                </a:ext>
              </a:extLst>
            </p:cNvPr>
            <p:cNvSpPr/>
            <p:nvPr/>
          </p:nvSpPr>
          <p:spPr>
            <a:xfrm>
              <a:off x="-33150073" y="1289361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BBE4D791-C357-5C75-1286-12A760D4A6F9}"/>
                </a:ext>
              </a:extLst>
            </p:cNvPr>
            <p:cNvSpPr/>
            <p:nvPr/>
          </p:nvSpPr>
          <p:spPr>
            <a:xfrm>
              <a:off x="-32277378" y="127563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DFC7E1F0-A853-1FEB-1723-2C9B2238AD0D}"/>
                </a:ext>
              </a:extLst>
            </p:cNvPr>
            <p:cNvSpPr/>
            <p:nvPr/>
          </p:nvSpPr>
          <p:spPr>
            <a:xfrm>
              <a:off x="-29341647" y="1344319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D7083952-00A0-8D06-A200-C899DC3E474D}"/>
                </a:ext>
              </a:extLst>
            </p:cNvPr>
            <p:cNvSpPr/>
            <p:nvPr/>
          </p:nvSpPr>
          <p:spPr>
            <a:xfrm>
              <a:off x="-32356728" y="1674058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AA029DF1-24A3-7D0B-CC20-87A9E9F2CABF}"/>
                </a:ext>
              </a:extLst>
            </p:cNvPr>
            <p:cNvSpPr/>
            <p:nvPr/>
          </p:nvSpPr>
          <p:spPr>
            <a:xfrm>
              <a:off x="-29579699" y="1303097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EF48BEFF-6C68-FAEA-5148-7B13697C3F47}"/>
                </a:ext>
              </a:extLst>
            </p:cNvPr>
            <p:cNvSpPr/>
            <p:nvPr/>
          </p:nvSpPr>
          <p:spPr>
            <a:xfrm>
              <a:off x="-29817992" y="1591662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74652E5D-C6B8-7B46-2D51-2175EB56EF54}"/>
                </a:ext>
              </a:extLst>
            </p:cNvPr>
            <p:cNvSpPr/>
            <p:nvPr/>
          </p:nvSpPr>
          <p:spPr>
            <a:xfrm>
              <a:off x="-29341969" y="1399277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73C21DE9-559D-A125-6B82-ABBB0C6793B6}"/>
                </a:ext>
              </a:extLst>
            </p:cNvPr>
            <p:cNvSpPr/>
            <p:nvPr/>
          </p:nvSpPr>
          <p:spPr>
            <a:xfrm>
              <a:off x="-29658969" y="1399277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4E6044BE-E0DF-ED07-6264-AE1C6617BE62}"/>
                </a:ext>
              </a:extLst>
            </p:cNvPr>
            <p:cNvSpPr/>
            <p:nvPr/>
          </p:nvSpPr>
          <p:spPr>
            <a:xfrm>
              <a:off x="-28389520" y="1344311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289035FD-2BD4-5999-407B-9AA4CF627E65}"/>
                </a:ext>
              </a:extLst>
            </p:cNvPr>
            <p:cNvSpPr/>
            <p:nvPr/>
          </p:nvSpPr>
          <p:spPr>
            <a:xfrm>
              <a:off x="-28230980" y="13443034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634F8108-9524-2B76-B373-0711EFD030D8}"/>
                </a:ext>
              </a:extLst>
            </p:cNvPr>
            <p:cNvSpPr/>
            <p:nvPr/>
          </p:nvSpPr>
          <p:spPr>
            <a:xfrm>
              <a:off x="-29182865" y="1591662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EA0A0615-C3DE-F1FD-A02B-6C5DF7796CEA}"/>
                </a:ext>
              </a:extLst>
            </p:cNvPr>
            <p:cNvSpPr/>
            <p:nvPr/>
          </p:nvSpPr>
          <p:spPr>
            <a:xfrm>
              <a:off x="-30611337" y="1399277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82C6E409-7466-5CAC-B671-9EA1F7FB54DE}"/>
                </a:ext>
              </a:extLst>
            </p:cNvPr>
            <p:cNvSpPr/>
            <p:nvPr/>
          </p:nvSpPr>
          <p:spPr>
            <a:xfrm>
              <a:off x="-33546746" y="1605389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AA9FFF50-35A3-B0F4-D4C1-031410D47851}"/>
                </a:ext>
              </a:extLst>
            </p:cNvPr>
            <p:cNvSpPr/>
            <p:nvPr/>
          </p:nvSpPr>
          <p:spPr>
            <a:xfrm>
              <a:off x="-30928337" y="1399277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31E48B93-DC5B-A631-8C6E-A9F3436AD085}"/>
                </a:ext>
              </a:extLst>
            </p:cNvPr>
            <p:cNvSpPr/>
            <p:nvPr/>
          </p:nvSpPr>
          <p:spPr>
            <a:xfrm>
              <a:off x="-33546746" y="155044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A9E91AF9-F4D1-86C9-8817-90C719D2D17E}"/>
                </a:ext>
              </a:extLst>
            </p:cNvPr>
            <p:cNvSpPr/>
            <p:nvPr/>
          </p:nvSpPr>
          <p:spPr>
            <a:xfrm>
              <a:off x="-33070562" y="135805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7C18745F-62E1-8C90-86E8-D897E0C53D32}"/>
                </a:ext>
              </a:extLst>
            </p:cNvPr>
            <p:cNvSpPr/>
            <p:nvPr/>
          </p:nvSpPr>
          <p:spPr>
            <a:xfrm>
              <a:off x="-33070400" y="155044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BE4D1A2F-0C7F-4D85-C802-C229EFF7FA1A}"/>
                </a:ext>
              </a:extLst>
            </p:cNvPr>
            <p:cNvSpPr/>
            <p:nvPr/>
          </p:nvSpPr>
          <p:spPr>
            <a:xfrm>
              <a:off x="-32197705" y="1289361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38631B44-DD3F-16FA-4DE2-B05E8C4C6C09}"/>
                </a:ext>
              </a:extLst>
            </p:cNvPr>
            <p:cNvSpPr/>
            <p:nvPr/>
          </p:nvSpPr>
          <p:spPr>
            <a:xfrm>
              <a:off x="-31880705" y="1399277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E4B310A6-2051-DBC5-B8B8-4ECFFDDCCFA2}"/>
                </a:ext>
              </a:extLst>
            </p:cNvPr>
            <p:cNvSpPr/>
            <p:nvPr/>
          </p:nvSpPr>
          <p:spPr>
            <a:xfrm>
              <a:off x="-32197705" y="1399277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38AB0C36-EEEC-517E-81F5-8894C5CA6D8F}"/>
                </a:ext>
              </a:extLst>
            </p:cNvPr>
            <p:cNvSpPr/>
            <p:nvPr/>
          </p:nvSpPr>
          <p:spPr>
            <a:xfrm>
              <a:off x="-31721682" y="164658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FEB7CA36-F5E9-065A-A548-DD0D785B58DE}"/>
                </a:ext>
              </a:extLst>
            </p:cNvPr>
            <p:cNvSpPr/>
            <p:nvPr/>
          </p:nvSpPr>
          <p:spPr>
            <a:xfrm>
              <a:off x="-33229263" y="157791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DAF10104-A84D-34B9-09A6-F53868C5FA13}"/>
                </a:ext>
              </a:extLst>
            </p:cNvPr>
            <p:cNvSpPr/>
            <p:nvPr/>
          </p:nvSpPr>
          <p:spPr>
            <a:xfrm>
              <a:off x="-30055722" y="1303105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AB86E0AA-7C2B-F4AE-B478-4B6FA5BBFFD7}"/>
                </a:ext>
              </a:extLst>
            </p:cNvPr>
            <p:cNvSpPr/>
            <p:nvPr/>
          </p:nvSpPr>
          <p:spPr>
            <a:xfrm>
              <a:off x="-31801194" y="135805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90513F7E-5BA9-E8E4-9CD9-15C08A68D3DF}"/>
                </a:ext>
              </a:extLst>
            </p:cNvPr>
            <p:cNvSpPr/>
            <p:nvPr/>
          </p:nvSpPr>
          <p:spPr>
            <a:xfrm>
              <a:off x="-32753401" y="1577902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270BBE78-4C79-1678-2878-2384E7C3BDEF}"/>
                </a:ext>
              </a:extLst>
            </p:cNvPr>
            <p:cNvSpPr/>
            <p:nvPr/>
          </p:nvSpPr>
          <p:spPr>
            <a:xfrm>
              <a:off x="-31880705" y="1289361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D700AF13-83A4-7CAF-15B4-5BBA75E2A771}"/>
                </a:ext>
              </a:extLst>
            </p:cNvPr>
            <p:cNvSpPr/>
            <p:nvPr/>
          </p:nvSpPr>
          <p:spPr>
            <a:xfrm>
              <a:off x="-32277378" y="1605389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593B780E-A963-2B82-0BF1-B170F677F64A}"/>
                </a:ext>
              </a:extLst>
            </p:cNvPr>
            <p:cNvSpPr/>
            <p:nvPr/>
          </p:nvSpPr>
          <p:spPr>
            <a:xfrm>
              <a:off x="-31721843" y="1289345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AEA5D366-EF7B-1649-C2D1-DC7670A4B8CC}"/>
                </a:ext>
              </a:extLst>
            </p:cNvPr>
            <p:cNvSpPr/>
            <p:nvPr/>
          </p:nvSpPr>
          <p:spPr>
            <a:xfrm>
              <a:off x="-31325170" y="1660331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2F57D84D-3E23-9259-6A28-45ACC93A4DB2}"/>
                </a:ext>
              </a:extLst>
            </p:cNvPr>
            <p:cNvSpPr/>
            <p:nvPr/>
          </p:nvSpPr>
          <p:spPr>
            <a:xfrm>
              <a:off x="-32594458" y="1577918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76B7CCCE-1E47-8C0B-21B7-9FEBFCD15CCA}"/>
                </a:ext>
              </a:extLst>
            </p:cNvPr>
            <p:cNvSpPr/>
            <p:nvPr/>
          </p:nvSpPr>
          <p:spPr>
            <a:xfrm>
              <a:off x="-30928337" y="1289361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9D158D0C-C643-BFE4-FA0E-8CCC3CF61A04}"/>
                </a:ext>
              </a:extLst>
            </p:cNvPr>
            <p:cNvSpPr/>
            <p:nvPr/>
          </p:nvSpPr>
          <p:spPr>
            <a:xfrm>
              <a:off x="-28786434" y="138551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2AA4F9F2-6F9F-2849-AC74-B02C42B24948}"/>
                </a:ext>
              </a:extLst>
            </p:cNvPr>
            <p:cNvSpPr/>
            <p:nvPr/>
          </p:nvSpPr>
          <p:spPr>
            <a:xfrm>
              <a:off x="-28945055" y="138551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3C7C2304-5579-8EE0-1261-B9125B913C5D}"/>
                </a:ext>
              </a:extLst>
            </p:cNvPr>
            <p:cNvSpPr/>
            <p:nvPr/>
          </p:nvSpPr>
          <p:spPr>
            <a:xfrm>
              <a:off x="-31880705" y="1701537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7C0D1A42-D1AB-2398-F6FC-C2EB884A0473}"/>
                </a:ext>
              </a:extLst>
            </p:cNvPr>
            <p:cNvSpPr/>
            <p:nvPr/>
          </p:nvSpPr>
          <p:spPr>
            <a:xfrm>
              <a:off x="-29579699" y="1385533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B0C81C35-2E14-8655-2594-BAED542D5CE0}"/>
                </a:ext>
              </a:extLst>
            </p:cNvPr>
            <p:cNvSpPr/>
            <p:nvPr/>
          </p:nvSpPr>
          <p:spPr>
            <a:xfrm>
              <a:off x="-31483791" y="1660331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9E8F6109-355C-7039-7DCB-A629799B1E27}"/>
                </a:ext>
              </a:extLst>
            </p:cNvPr>
            <p:cNvSpPr/>
            <p:nvPr/>
          </p:nvSpPr>
          <p:spPr>
            <a:xfrm>
              <a:off x="-29738400" y="135805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3568DA39-AEFB-AE95-6DC7-79CD41AB4D4F}"/>
                </a:ext>
              </a:extLst>
            </p:cNvPr>
            <p:cNvSpPr/>
            <p:nvPr/>
          </p:nvSpPr>
          <p:spPr>
            <a:xfrm>
              <a:off x="-31959895" y="157791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451DE539-FC12-9E8A-58FA-38DC80057D10}"/>
                </a:ext>
              </a:extLst>
            </p:cNvPr>
            <p:cNvSpPr/>
            <p:nvPr/>
          </p:nvSpPr>
          <p:spPr>
            <a:xfrm>
              <a:off x="-30611337" y="1289361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DB303508-49D8-E9D6-3A2A-1B74B2193A69}"/>
                </a:ext>
              </a:extLst>
            </p:cNvPr>
            <p:cNvSpPr/>
            <p:nvPr/>
          </p:nvSpPr>
          <p:spPr>
            <a:xfrm>
              <a:off x="-31087360" y="164658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B5BA77F1-6C7D-1F21-EE8F-46BDF1CF45CF}"/>
                </a:ext>
              </a:extLst>
            </p:cNvPr>
            <p:cNvSpPr/>
            <p:nvPr/>
          </p:nvSpPr>
          <p:spPr>
            <a:xfrm>
              <a:off x="-30055802" y="138551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D1A9ECD7-6B81-33DB-30AF-79FA7B45E01B}"/>
                </a:ext>
              </a:extLst>
            </p:cNvPr>
            <p:cNvSpPr/>
            <p:nvPr/>
          </p:nvSpPr>
          <p:spPr>
            <a:xfrm>
              <a:off x="-30214423" y="138551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3F193CB4-6D02-DC40-54CE-E57376D93570}"/>
                </a:ext>
              </a:extLst>
            </p:cNvPr>
            <p:cNvSpPr/>
            <p:nvPr/>
          </p:nvSpPr>
          <p:spPr>
            <a:xfrm>
              <a:off x="-29817831" y="1289345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BD09E277-8AB6-E869-733E-09A080B61408}"/>
                </a:ext>
              </a:extLst>
            </p:cNvPr>
            <p:cNvSpPr/>
            <p:nvPr/>
          </p:nvSpPr>
          <p:spPr>
            <a:xfrm>
              <a:off x="-29658969" y="1289361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B9C99900-F1D4-01DE-3D05-7ED55C9DA876}"/>
                </a:ext>
              </a:extLst>
            </p:cNvPr>
            <p:cNvSpPr/>
            <p:nvPr/>
          </p:nvSpPr>
          <p:spPr>
            <a:xfrm>
              <a:off x="-28469032" y="135805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7B8AB931-AEA5-0C8D-3D57-B6941B932F61}"/>
                </a:ext>
              </a:extLst>
            </p:cNvPr>
            <p:cNvSpPr/>
            <p:nvPr/>
          </p:nvSpPr>
          <p:spPr>
            <a:xfrm>
              <a:off x="-31325170" y="138551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15C521C0-1EC0-237D-B222-E1E61958DCAC}"/>
                </a:ext>
              </a:extLst>
            </p:cNvPr>
            <p:cNvSpPr/>
            <p:nvPr/>
          </p:nvSpPr>
          <p:spPr>
            <a:xfrm>
              <a:off x="-31483791" y="138551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CAD3F1A5-AC1D-755E-D0C9-6E31CCE326C4}"/>
                </a:ext>
              </a:extLst>
            </p:cNvPr>
            <p:cNvSpPr/>
            <p:nvPr/>
          </p:nvSpPr>
          <p:spPr>
            <a:xfrm>
              <a:off x="-29341969" y="1289361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4BD2901C-1FCC-70DD-A499-3D252CC302A7}"/>
                </a:ext>
              </a:extLst>
            </p:cNvPr>
            <p:cNvSpPr/>
            <p:nvPr/>
          </p:nvSpPr>
          <p:spPr>
            <a:xfrm>
              <a:off x="-31483952" y="1303097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95247327-0066-91CE-BFDC-BEFE24B2E68C}"/>
                </a:ext>
              </a:extLst>
            </p:cNvPr>
            <p:cNvSpPr/>
            <p:nvPr/>
          </p:nvSpPr>
          <p:spPr>
            <a:xfrm>
              <a:off x="-31959895" y="1385533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60E01359-96CA-A101-0E48-16286E9EA25A}"/>
                </a:ext>
              </a:extLst>
            </p:cNvPr>
            <p:cNvSpPr/>
            <p:nvPr/>
          </p:nvSpPr>
          <p:spPr>
            <a:xfrm>
              <a:off x="-31959895" y="1303097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8B07C1C2-3711-0466-55B8-023E52DE521F}"/>
                </a:ext>
              </a:extLst>
            </p:cNvPr>
            <p:cNvSpPr/>
            <p:nvPr/>
          </p:nvSpPr>
          <p:spPr>
            <a:xfrm>
              <a:off x="-32991050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F21AAC44-59BE-1E3C-E6A2-263D1B4F9A9B}"/>
                </a:ext>
              </a:extLst>
            </p:cNvPr>
            <p:cNvSpPr/>
            <p:nvPr/>
          </p:nvSpPr>
          <p:spPr>
            <a:xfrm>
              <a:off x="-32594619" y="1660331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50DF7184-DB41-1C9F-FB5C-2D8C61C7B25F}"/>
                </a:ext>
              </a:extLst>
            </p:cNvPr>
            <p:cNvSpPr/>
            <p:nvPr/>
          </p:nvSpPr>
          <p:spPr>
            <a:xfrm>
              <a:off x="-32673970" y="1371790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1849A617-078C-CDCF-6144-C4C7C6E998A4}"/>
                </a:ext>
              </a:extLst>
            </p:cNvPr>
            <p:cNvSpPr/>
            <p:nvPr/>
          </p:nvSpPr>
          <p:spPr>
            <a:xfrm>
              <a:off x="-32594619" y="138551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357C4F54-55D8-86C6-F6E8-C1D4FD6A496E}"/>
                </a:ext>
              </a:extLst>
            </p:cNvPr>
            <p:cNvSpPr/>
            <p:nvPr/>
          </p:nvSpPr>
          <p:spPr>
            <a:xfrm>
              <a:off x="-32356728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4DC52C23-00AC-AA80-70AC-EA791BBB21FE}"/>
                </a:ext>
              </a:extLst>
            </p:cNvPr>
            <p:cNvSpPr/>
            <p:nvPr/>
          </p:nvSpPr>
          <p:spPr>
            <a:xfrm>
              <a:off x="-31007929" y="1687826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F7EB1563-F148-2083-1366-3AEC111C6005}"/>
                </a:ext>
              </a:extLst>
            </p:cNvPr>
            <p:cNvSpPr/>
            <p:nvPr/>
          </p:nvSpPr>
          <p:spPr>
            <a:xfrm>
              <a:off x="-32039326" y="1619116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E22BC2AC-7CAA-9D6C-A4BA-528ADE099B3F}"/>
                </a:ext>
              </a:extLst>
            </p:cNvPr>
            <p:cNvSpPr/>
            <p:nvPr/>
          </p:nvSpPr>
          <p:spPr>
            <a:xfrm>
              <a:off x="-33070400" y="127563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B6638EE6-BEFC-308E-BBC0-CB58BD4E6B91}"/>
                </a:ext>
              </a:extLst>
            </p:cNvPr>
            <p:cNvSpPr/>
            <p:nvPr/>
          </p:nvSpPr>
          <p:spPr>
            <a:xfrm>
              <a:off x="-31721682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455E39BD-9289-BF23-42B2-E9AA5F84AD5C}"/>
                </a:ext>
              </a:extLst>
            </p:cNvPr>
            <p:cNvSpPr/>
            <p:nvPr/>
          </p:nvSpPr>
          <p:spPr>
            <a:xfrm>
              <a:off x="-32198027" y="1619132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E925E1EC-9B35-736A-2695-C2369061AB89}"/>
                </a:ext>
              </a:extLst>
            </p:cNvPr>
            <p:cNvSpPr/>
            <p:nvPr/>
          </p:nvSpPr>
          <p:spPr>
            <a:xfrm>
              <a:off x="-31404602" y="1371790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726DB4AE-6A98-E091-138F-866D145F1DA4}"/>
                </a:ext>
              </a:extLst>
            </p:cNvPr>
            <p:cNvSpPr/>
            <p:nvPr/>
          </p:nvSpPr>
          <p:spPr>
            <a:xfrm>
              <a:off x="-32753240" y="138551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22CC8B45-25E7-CDBA-81EE-8349F77A2DB3}"/>
                </a:ext>
              </a:extLst>
            </p:cNvPr>
            <p:cNvSpPr/>
            <p:nvPr/>
          </p:nvSpPr>
          <p:spPr>
            <a:xfrm>
              <a:off x="-31087360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9B4C0D90-5B0A-3C18-7AC1-3D0704EB7D79}"/>
                </a:ext>
              </a:extLst>
            </p:cNvPr>
            <p:cNvSpPr/>
            <p:nvPr/>
          </p:nvSpPr>
          <p:spPr>
            <a:xfrm>
              <a:off x="-32277378" y="1303089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2D340AEB-EDCA-7486-9DB5-CC168CBE42B8}"/>
                </a:ext>
              </a:extLst>
            </p:cNvPr>
            <p:cNvSpPr/>
            <p:nvPr/>
          </p:nvSpPr>
          <p:spPr>
            <a:xfrm>
              <a:off x="-31325090" y="1577918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DCE6C38D-7F20-D348-9518-1D1A0B29EEA5}"/>
                </a:ext>
              </a:extLst>
            </p:cNvPr>
            <p:cNvSpPr/>
            <p:nvPr/>
          </p:nvSpPr>
          <p:spPr>
            <a:xfrm>
              <a:off x="-30531664" y="155044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FF95D1D8-923C-9B66-F49E-D1ADA3D4ED96}"/>
                </a:ext>
              </a:extLst>
            </p:cNvPr>
            <p:cNvSpPr/>
            <p:nvPr/>
          </p:nvSpPr>
          <p:spPr>
            <a:xfrm>
              <a:off x="-30452314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DFC6E7AB-714A-ECBA-6C92-AF033517E6A2}"/>
                </a:ext>
              </a:extLst>
            </p:cNvPr>
            <p:cNvSpPr/>
            <p:nvPr/>
          </p:nvSpPr>
          <p:spPr>
            <a:xfrm>
              <a:off x="-31007929" y="155044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70C5C397-A76F-D827-30AD-3CC38CF0D417}"/>
                </a:ext>
              </a:extLst>
            </p:cNvPr>
            <p:cNvSpPr/>
            <p:nvPr/>
          </p:nvSpPr>
          <p:spPr>
            <a:xfrm>
              <a:off x="-30135072" y="1371790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5BEAE50E-6157-CBA1-486A-F62B30B84A05}"/>
                </a:ext>
              </a:extLst>
            </p:cNvPr>
            <p:cNvSpPr/>
            <p:nvPr/>
          </p:nvSpPr>
          <p:spPr>
            <a:xfrm>
              <a:off x="-32991050" y="1619124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1C87C868-E80E-DFDB-108C-C3D29CCAD72B}"/>
                </a:ext>
              </a:extLst>
            </p:cNvPr>
            <p:cNvSpPr/>
            <p:nvPr/>
          </p:nvSpPr>
          <p:spPr>
            <a:xfrm>
              <a:off x="-29817992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BD43E81C-4ED5-6D44-C880-61C214B9FE02}"/>
                </a:ext>
              </a:extLst>
            </p:cNvPr>
            <p:cNvSpPr/>
            <p:nvPr/>
          </p:nvSpPr>
          <p:spPr>
            <a:xfrm>
              <a:off x="-32277378" y="1550447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95B0FEB7-476F-B5DC-755E-5812D14FC0F8}"/>
                </a:ext>
              </a:extLst>
            </p:cNvPr>
            <p:cNvSpPr/>
            <p:nvPr/>
          </p:nvSpPr>
          <p:spPr>
            <a:xfrm>
              <a:off x="-32753240" y="1660331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A1033033-BC94-AD05-7E77-E37B0527BC73}"/>
                </a:ext>
              </a:extLst>
            </p:cNvPr>
            <p:cNvSpPr/>
            <p:nvPr/>
          </p:nvSpPr>
          <p:spPr>
            <a:xfrm>
              <a:off x="-33229504" y="13855258"/>
              <a:ext cx="79270" cy="792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639D48A1-1517-6882-40BB-EAB15E14197D}"/>
                </a:ext>
              </a:extLst>
            </p:cNvPr>
            <p:cNvSpPr/>
            <p:nvPr/>
          </p:nvSpPr>
          <p:spPr>
            <a:xfrm>
              <a:off x="-29182946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6E9C3C4A-36FA-F128-C03A-62F4867AFA85}"/>
                </a:ext>
              </a:extLst>
            </p:cNvPr>
            <p:cNvSpPr/>
            <p:nvPr/>
          </p:nvSpPr>
          <p:spPr>
            <a:xfrm>
              <a:off x="-32197705" y="1701537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23D4544A-1E3F-0904-A4FE-1D95E471BBDA}"/>
                </a:ext>
              </a:extLst>
            </p:cNvPr>
            <p:cNvSpPr/>
            <p:nvPr/>
          </p:nvSpPr>
          <p:spPr>
            <a:xfrm>
              <a:off x="-28865624" y="13717903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3443216E-429C-7AC4-BFCF-64ECB4C34702}"/>
                </a:ext>
              </a:extLst>
            </p:cNvPr>
            <p:cNvSpPr/>
            <p:nvPr/>
          </p:nvSpPr>
          <p:spPr>
            <a:xfrm>
              <a:off x="-28389601" y="12893616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103CC292-2C63-F4A3-B7BC-3C72B8903586}"/>
                </a:ext>
              </a:extLst>
            </p:cNvPr>
            <p:cNvSpPr/>
            <p:nvPr/>
          </p:nvSpPr>
          <p:spPr>
            <a:xfrm>
              <a:off x="-28548624" y="1371774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1132E1D2-3101-4E87-C570-B17E818B6969}"/>
                </a:ext>
              </a:extLst>
            </p:cNvPr>
            <p:cNvSpPr/>
            <p:nvPr/>
          </p:nvSpPr>
          <p:spPr>
            <a:xfrm>
              <a:off x="-33467476" y="1619141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3E584873-1C21-7CB2-FB8E-99E6B41EAA9E}"/>
                </a:ext>
              </a:extLst>
            </p:cNvPr>
            <p:cNvSpPr/>
            <p:nvPr/>
          </p:nvSpPr>
          <p:spPr>
            <a:xfrm>
              <a:off x="-33626016" y="1619141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2585F920-5296-D75C-26AF-80D7C505AC00}"/>
                </a:ext>
              </a:extLst>
            </p:cNvPr>
            <p:cNvSpPr/>
            <p:nvPr/>
          </p:nvSpPr>
          <p:spPr>
            <a:xfrm>
              <a:off x="-33308774" y="1619116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DE574BD1-19CB-2500-7052-23EED8ABFE36}"/>
                </a:ext>
              </a:extLst>
            </p:cNvPr>
            <p:cNvSpPr/>
            <p:nvPr/>
          </p:nvSpPr>
          <p:spPr>
            <a:xfrm>
              <a:off x="-32594619" y="1550431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A3A41693-D474-D11C-C12E-0B03566EAAA0}"/>
                </a:ext>
              </a:extLst>
            </p:cNvPr>
            <p:cNvSpPr/>
            <p:nvPr/>
          </p:nvSpPr>
          <p:spPr>
            <a:xfrm>
              <a:off x="-32594458" y="1303121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F4C68B6E-5B3E-4A57-0BE8-4C6C5589A296}"/>
                </a:ext>
              </a:extLst>
            </p:cNvPr>
            <p:cNvSpPr/>
            <p:nvPr/>
          </p:nvSpPr>
          <p:spPr>
            <a:xfrm>
              <a:off x="-29658888" y="1426740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7C974111-3872-0C39-6B78-762E3F19B87D}"/>
                </a:ext>
              </a:extLst>
            </p:cNvPr>
            <p:cNvSpPr/>
            <p:nvPr/>
          </p:nvSpPr>
          <p:spPr>
            <a:xfrm>
              <a:off x="-32356648" y="1619141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3DE150B6-8082-C1E7-8A1E-D030CDA51FF7}"/>
                </a:ext>
              </a:extLst>
            </p:cNvPr>
            <p:cNvSpPr/>
            <p:nvPr/>
          </p:nvSpPr>
          <p:spPr>
            <a:xfrm>
              <a:off x="-32118596" y="1303097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8DA92380-E8A6-596D-9E87-DE82EBE642CF}"/>
                </a:ext>
              </a:extLst>
            </p:cNvPr>
            <p:cNvSpPr/>
            <p:nvPr/>
          </p:nvSpPr>
          <p:spPr>
            <a:xfrm>
              <a:off x="-31721601" y="1619141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14D9FB65-1DCA-A344-CCF4-CE28308CA9DF}"/>
                </a:ext>
              </a:extLst>
            </p:cNvPr>
            <p:cNvSpPr/>
            <p:nvPr/>
          </p:nvSpPr>
          <p:spPr>
            <a:xfrm>
              <a:off x="-31880544" y="1261874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4B075D35-60FA-0A69-1AC9-D6740C7911EE}"/>
                </a:ext>
              </a:extLst>
            </p:cNvPr>
            <p:cNvSpPr/>
            <p:nvPr/>
          </p:nvSpPr>
          <p:spPr>
            <a:xfrm>
              <a:off x="-28865704" y="1289361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532E5948-0613-1984-584D-479320BB3D44}"/>
                </a:ext>
              </a:extLst>
            </p:cNvPr>
            <p:cNvSpPr/>
            <p:nvPr/>
          </p:nvSpPr>
          <p:spPr>
            <a:xfrm>
              <a:off x="-29341889" y="1426740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B7253CDF-FB34-8ADC-BC3A-6178EB6EBC9E}"/>
                </a:ext>
              </a:extLst>
            </p:cNvPr>
            <p:cNvSpPr/>
            <p:nvPr/>
          </p:nvSpPr>
          <p:spPr>
            <a:xfrm>
              <a:off x="-31325090" y="1303121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8C806417-0820-9A03-0746-87783B8D39AA}"/>
                </a:ext>
              </a:extLst>
            </p:cNvPr>
            <p:cNvSpPr/>
            <p:nvPr/>
          </p:nvSpPr>
          <p:spPr>
            <a:xfrm>
              <a:off x="-32118515" y="1660339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44B69B1E-37DF-0189-CABD-3E5F9D58169D}"/>
                </a:ext>
              </a:extLst>
            </p:cNvPr>
            <p:cNvSpPr/>
            <p:nvPr/>
          </p:nvSpPr>
          <p:spPr>
            <a:xfrm>
              <a:off x="-31483872" y="1577918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42D254A6-95BD-AB99-F2E8-44EBCAF1D4FC}"/>
                </a:ext>
              </a:extLst>
            </p:cNvPr>
            <p:cNvSpPr/>
            <p:nvPr/>
          </p:nvSpPr>
          <p:spPr>
            <a:xfrm>
              <a:off x="-28310009" y="1358063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1195A8D6-D132-5C75-EDCB-F9D3C806E588}"/>
                </a:ext>
              </a:extLst>
            </p:cNvPr>
            <p:cNvSpPr/>
            <p:nvPr/>
          </p:nvSpPr>
          <p:spPr>
            <a:xfrm>
              <a:off x="-28865704" y="1426732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05AA9D86-F8BC-580B-28C2-CD5C743B8E79}"/>
                </a:ext>
              </a:extLst>
            </p:cNvPr>
            <p:cNvSpPr/>
            <p:nvPr/>
          </p:nvSpPr>
          <p:spPr>
            <a:xfrm>
              <a:off x="-28786354" y="1358046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DB530C74-7BDE-9BD7-8E91-FE9745C7035D}"/>
                </a:ext>
              </a:extLst>
            </p:cNvPr>
            <p:cNvSpPr/>
            <p:nvPr/>
          </p:nvSpPr>
          <p:spPr>
            <a:xfrm>
              <a:off x="-30849147" y="1385525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73542B5D-8EA7-6740-5E01-8BB5A30F9192}"/>
                </a:ext>
              </a:extLst>
            </p:cNvPr>
            <p:cNvSpPr/>
            <p:nvPr/>
          </p:nvSpPr>
          <p:spPr>
            <a:xfrm>
              <a:off x="-30690446" y="1385525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F5D5BE88-EA99-F2FE-4732-91B063C5D9EC}"/>
                </a:ext>
              </a:extLst>
            </p:cNvPr>
            <p:cNvSpPr/>
            <p:nvPr/>
          </p:nvSpPr>
          <p:spPr>
            <a:xfrm>
              <a:off x="-31325090" y="1550423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4FD8BED7-482B-F7BE-0448-817D192ECD80}"/>
                </a:ext>
              </a:extLst>
            </p:cNvPr>
            <p:cNvSpPr/>
            <p:nvPr/>
          </p:nvSpPr>
          <p:spPr>
            <a:xfrm>
              <a:off x="-30135072" y="1289361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42D250D8-C722-37F6-5DEC-2122DBA70491}"/>
                </a:ext>
              </a:extLst>
            </p:cNvPr>
            <p:cNvSpPr/>
            <p:nvPr/>
          </p:nvSpPr>
          <p:spPr>
            <a:xfrm>
              <a:off x="-28944974" y="1358046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E1AD0547-E81D-901A-A294-8E0E0903779A}"/>
                </a:ext>
              </a:extLst>
            </p:cNvPr>
            <p:cNvSpPr/>
            <p:nvPr/>
          </p:nvSpPr>
          <p:spPr>
            <a:xfrm>
              <a:off x="-29103595" y="1358063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9E584C52-B0CA-FC27-36AE-3EF837143B53}"/>
                </a:ext>
              </a:extLst>
            </p:cNvPr>
            <p:cNvSpPr/>
            <p:nvPr/>
          </p:nvSpPr>
          <p:spPr>
            <a:xfrm>
              <a:off x="-30849228" y="1303097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D906E894-CE37-1E37-C1D6-80DA6175E498}"/>
                </a:ext>
              </a:extLst>
            </p:cNvPr>
            <p:cNvSpPr/>
            <p:nvPr/>
          </p:nvSpPr>
          <p:spPr>
            <a:xfrm>
              <a:off x="-32277378" y="1577902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61619BF5-FE85-506B-8284-8576BEFFDF7A}"/>
                </a:ext>
              </a:extLst>
            </p:cNvPr>
            <p:cNvSpPr/>
            <p:nvPr/>
          </p:nvSpPr>
          <p:spPr>
            <a:xfrm>
              <a:off x="-30055722" y="1358046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69EFFD61-712E-7F52-282D-46B04149CA28}"/>
                </a:ext>
              </a:extLst>
            </p:cNvPr>
            <p:cNvSpPr/>
            <p:nvPr/>
          </p:nvSpPr>
          <p:spPr>
            <a:xfrm>
              <a:off x="-30849228" y="1577910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649EC71D-AF45-B4A1-417D-6AA9A513148D}"/>
                </a:ext>
              </a:extLst>
            </p:cNvPr>
            <p:cNvSpPr/>
            <p:nvPr/>
          </p:nvSpPr>
          <p:spPr>
            <a:xfrm>
              <a:off x="-30214343" y="1358046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2733C8FF-3AFD-1454-EAB1-20FA5AB56EDE}"/>
                </a:ext>
              </a:extLst>
            </p:cNvPr>
            <p:cNvSpPr/>
            <p:nvPr/>
          </p:nvSpPr>
          <p:spPr>
            <a:xfrm>
              <a:off x="-30135072" y="1426732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BEB64E27-B194-51E9-2915-DC14952CD689}"/>
                </a:ext>
              </a:extLst>
            </p:cNvPr>
            <p:cNvSpPr/>
            <p:nvPr/>
          </p:nvSpPr>
          <p:spPr>
            <a:xfrm>
              <a:off x="-30373044" y="1358063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DF352693-99DC-38AD-18C0-39040B4FDEB8}"/>
                </a:ext>
              </a:extLst>
            </p:cNvPr>
            <p:cNvSpPr/>
            <p:nvPr/>
          </p:nvSpPr>
          <p:spPr>
            <a:xfrm>
              <a:off x="-30690366" y="1303105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F0AAC854-6CF7-0194-B4A2-752CCE1145D2}"/>
                </a:ext>
              </a:extLst>
            </p:cNvPr>
            <p:cNvSpPr/>
            <p:nvPr/>
          </p:nvSpPr>
          <p:spPr>
            <a:xfrm>
              <a:off x="-32753320" y="1440507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AEFD34B1-29AB-9007-4ADA-89A298D72D7D}"/>
                </a:ext>
              </a:extLst>
            </p:cNvPr>
            <p:cNvSpPr/>
            <p:nvPr/>
          </p:nvSpPr>
          <p:spPr>
            <a:xfrm>
              <a:off x="-30214423" y="1303121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8BF7B027-3093-35A3-9896-83BEFD077D60}"/>
                </a:ext>
              </a:extLst>
            </p:cNvPr>
            <p:cNvSpPr/>
            <p:nvPr/>
          </p:nvSpPr>
          <p:spPr>
            <a:xfrm>
              <a:off x="-28310009" y="1385525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B49E8D68-E36F-4224-0C83-90CC9FA3DC99}"/>
                </a:ext>
              </a:extLst>
            </p:cNvPr>
            <p:cNvSpPr/>
            <p:nvPr/>
          </p:nvSpPr>
          <p:spPr>
            <a:xfrm>
              <a:off x="-30690366" y="1577918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B08736B6-2DA2-1C99-C361-6881FBA3A424}"/>
                </a:ext>
              </a:extLst>
            </p:cNvPr>
            <p:cNvSpPr/>
            <p:nvPr/>
          </p:nvSpPr>
          <p:spPr>
            <a:xfrm>
              <a:off x="-31404440" y="1289361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08FC119A-006A-FD01-099A-1707D1DB0E33}"/>
                </a:ext>
              </a:extLst>
            </p:cNvPr>
            <p:cNvSpPr/>
            <p:nvPr/>
          </p:nvSpPr>
          <p:spPr>
            <a:xfrm>
              <a:off x="-31166630" y="1358063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8DFF5F91-0514-06FB-0376-1D9E9DFB3198}"/>
                </a:ext>
              </a:extLst>
            </p:cNvPr>
            <p:cNvSpPr/>
            <p:nvPr/>
          </p:nvSpPr>
          <p:spPr>
            <a:xfrm>
              <a:off x="-31325090" y="1358046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53B150F8-5293-7FA2-5EB9-770FE96DCA9A}"/>
                </a:ext>
              </a:extLst>
            </p:cNvPr>
            <p:cNvSpPr/>
            <p:nvPr/>
          </p:nvSpPr>
          <p:spPr>
            <a:xfrm>
              <a:off x="-32673809" y="1399285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9B0D6B14-4139-D915-4877-74F74A6B4FA5}"/>
                </a:ext>
              </a:extLst>
            </p:cNvPr>
            <p:cNvSpPr/>
            <p:nvPr/>
          </p:nvSpPr>
          <p:spPr>
            <a:xfrm>
              <a:off x="-31483711" y="1358046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65506437-8458-E908-2D2F-F0BEF0218528}"/>
                </a:ext>
              </a:extLst>
            </p:cNvPr>
            <p:cNvSpPr/>
            <p:nvPr/>
          </p:nvSpPr>
          <p:spPr>
            <a:xfrm>
              <a:off x="-32356728" y="1399253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0541900C-AE09-A039-E94B-C2DBDC8AF865}"/>
                </a:ext>
              </a:extLst>
            </p:cNvPr>
            <p:cNvSpPr/>
            <p:nvPr/>
          </p:nvSpPr>
          <p:spPr>
            <a:xfrm>
              <a:off x="-32435998" y="13580630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0B425666-8F9D-451C-0AD0-C186D7449008}"/>
                </a:ext>
              </a:extLst>
            </p:cNvPr>
            <p:cNvSpPr/>
            <p:nvPr/>
          </p:nvSpPr>
          <p:spPr>
            <a:xfrm>
              <a:off x="-30849147" y="1660339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AE6FC613-373E-5B32-6A10-3BE53E6B9BF7}"/>
                </a:ext>
              </a:extLst>
            </p:cNvPr>
            <p:cNvSpPr/>
            <p:nvPr/>
          </p:nvSpPr>
          <p:spPr>
            <a:xfrm>
              <a:off x="-32594538" y="1358046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B4CCA514-9AD6-9559-E5FC-EBBDEE785AE3}"/>
                </a:ext>
              </a:extLst>
            </p:cNvPr>
            <p:cNvSpPr/>
            <p:nvPr/>
          </p:nvSpPr>
          <p:spPr>
            <a:xfrm>
              <a:off x="-32753079" y="1358046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A66184DD-4464-44D9-A87B-C519BE934F4F}"/>
                </a:ext>
              </a:extLst>
            </p:cNvPr>
            <p:cNvSpPr/>
            <p:nvPr/>
          </p:nvSpPr>
          <p:spPr>
            <a:xfrm>
              <a:off x="-33546746" y="1577902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83A6154F-042A-1426-F631-A6504735BA61}"/>
                </a:ext>
              </a:extLst>
            </p:cNvPr>
            <p:cNvSpPr/>
            <p:nvPr/>
          </p:nvSpPr>
          <p:spPr>
            <a:xfrm>
              <a:off x="-31404440" y="1399285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5E3D94FC-1BF5-29EC-8D7E-D5EFC2983D46}"/>
                </a:ext>
              </a:extLst>
            </p:cNvPr>
            <p:cNvSpPr/>
            <p:nvPr/>
          </p:nvSpPr>
          <p:spPr>
            <a:xfrm>
              <a:off x="-33229504" y="1605413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397AB7CE-D5F4-82B0-B27B-6FB8AB791F0B}"/>
                </a:ext>
              </a:extLst>
            </p:cNvPr>
            <p:cNvSpPr/>
            <p:nvPr/>
          </p:nvSpPr>
          <p:spPr>
            <a:xfrm>
              <a:off x="-33229504" y="1358063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FDB69C9C-B1DB-CF31-B3A3-3BCB64B56A16}"/>
                </a:ext>
              </a:extLst>
            </p:cNvPr>
            <p:cNvSpPr/>
            <p:nvPr/>
          </p:nvSpPr>
          <p:spPr>
            <a:xfrm>
              <a:off x="-31087280" y="1619141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F7DBB94F-FD34-0D88-9F86-4744AFFC7E12}"/>
                </a:ext>
              </a:extLst>
            </p:cNvPr>
            <p:cNvSpPr/>
            <p:nvPr/>
          </p:nvSpPr>
          <p:spPr>
            <a:xfrm>
              <a:off x="-32594619" y="1275618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44A57DFB-05EB-8679-62D6-EB64F62BBE42}"/>
                </a:ext>
              </a:extLst>
            </p:cNvPr>
            <p:cNvSpPr/>
            <p:nvPr/>
          </p:nvSpPr>
          <p:spPr>
            <a:xfrm>
              <a:off x="-27913417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EA86B49B-97A9-F7E2-770F-82F2415C2327}"/>
                </a:ext>
              </a:extLst>
            </p:cNvPr>
            <p:cNvSpPr/>
            <p:nvPr/>
          </p:nvSpPr>
          <p:spPr>
            <a:xfrm>
              <a:off x="-29658969" y="1536696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94F3A0A1-0A85-B05B-7D3A-5FE542AC3D43}"/>
                </a:ext>
              </a:extLst>
            </p:cNvPr>
            <p:cNvSpPr/>
            <p:nvPr/>
          </p:nvSpPr>
          <p:spPr>
            <a:xfrm>
              <a:off x="-28072037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C489D58E-845E-DE5A-2DC2-D97DBB2F8CD5}"/>
                </a:ext>
              </a:extLst>
            </p:cNvPr>
            <p:cNvSpPr/>
            <p:nvPr/>
          </p:nvSpPr>
          <p:spPr>
            <a:xfrm>
              <a:off x="-30135072" y="1399285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03D13DBC-C997-DB0A-4D0C-459790DC1363}"/>
                </a:ext>
              </a:extLst>
            </p:cNvPr>
            <p:cNvSpPr/>
            <p:nvPr/>
          </p:nvSpPr>
          <p:spPr>
            <a:xfrm>
              <a:off x="-29341728" y="1591654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43972250-ABB9-54EC-3502-AECC157B951F}"/>
                </a:ext>
              </a:extLst>
            </p:cNvPr>
            <p:cNvSpPr/>
            <p:nvPr/>
          </p:nvSpPr>
          <p:spPr>
            <a:xfrm>
              <a:off x="-31404440" y="1701545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A2BC31A6-41C2-5E8C-078C-A06A30015509}"/>
                </a:ext>
              </a:extLst>
            </p:cNvPr>
            <p:cNvSpPr/>
            <p:nvPr/>
          </p:nvSpPr>
          <p:spPr>
            <a:xfrm>
              <a:off x="-28548544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FA1C2B68-EFA5-EE16-EB41-A8B760EABE54}"/>
                </a:ext>
              </a:extLst>
            </p:cNvPr>
            <p:cNvSpPr/>
            <p:nvPr/>
          </p:nvSpPr>
          <p:spPr>
            <a:xfrm>
              <a:off x="-30690446" y="1660339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8FFCB0E5-B752-26C7-A2DC-BB80B0AD7F0D}"/>
                </a:ext>
              </a:extLst>
            </p:cNvPr>
            <p:cNvSpPr/>
            <p:nvPr/>
          </p:nvSpPr>
          <p:spPr>
            <a:xfrm>
              <a:off x="-31325009" y="1687818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660A1606-A4A9-D762-227C-E693673143BD}"/>
                </a:ext>
              </a:extLst>
            </p:cNvPr>
            <p:cNvSpPr/>
            <p:nvPr/>
          </p:nvSpPr>
          <p:spPr>
            <a:xfrm>
              <a:off x="-29182785" y="1399253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241B7F72-2631-B732-3FCE-9A43A176A6A6}"/>
                </a:ext>
              </a:extLst>
            </p:cNvPr>
            <p:cNvSpPr/>
            <p:nvPr/>
          </p:nvSpPr>
          <p:spPr>
            <a:xfrm>
              <a:off x="-31483872" y="1715321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B91F7EFA-0415-D88A-7905-258F505F2CAB}"/>
                </a:ext>
              </a:extLst>
            </p:cNvPr>
            <p:cNvSpPr/>
            <p:nvPr/>
          </p:nvSpPr>
          <p:spPr>
            <a:xfrm>
              <a:off x="-28865704" y="1399285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F74DE0B8-F3D9-B0B3-F797-F2552FF3C068}"/>
                </a:ext>
              </a:extLst>
            </p:cNvPr>
            <p:cNvSpPr/>
            <p:nvPr/>
          </p:nvSpPr>
          <p:spPr>
            <a:xfrm>
              <a:off x="-32673809" y="1289361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1EEBBEA7-F146-340C-7ADF-14DCAF768A5F}"/>
                </a:ext>
              </a:extLst>
            </p:cNvPr>
            <p:cNvSpPr/>
            <p:nvPr/>
          </p:nvSpPr>
          <p:spPr>
            <a:xfrm>
              <a:off x="-29182785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2DBA1487-BF98-20DF-289C-1D02F3D62877}"/>
                </a:ext>
              </a:extLst>
            </p:cNvPr>
            <p:cNvSpPr/>
            <p:nvPr/>
          </p:nvSpPr>
          <p:spPr>
            <a:xfrm>
              <a:off x="-29420998" y="1303105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85DEBAF6-16D2-FA56-6C58-559BFC19D2FB}"/>
                </a:ext>
              </a:extLst>
            </p:cNvPr>
            <p:cNvSpPr/>
            <p:nvPr/>
          </p:nvSpPr>
          <p:spPr>
            <a:xfrm>
              <a:off x="-29817912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C70C0617-D866-8183-3CDE-BBF7B8027B16}"/>
                </a:ext>
              </a:extLst>
            </p:cNvPr>
            <p:cNvSpPr/>
            <p:nvPr/>
          </p:nvSpPr>
          <p:spPr>
            <a:xfrm>
              <a:off x="-30611257" y="1426740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938E7BCD-6181-CC04-27CF-B729CE6DA07F}"/>
                </a:ext>
              </a:extLst>
            </p:cNvPr>
            <p:cNvSpPr/>
            <p:nvPr/>
          </p:nvSpPr>
          <p:spPr>
            <a:xfrm>
              <a:off x="-30452153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812E99A7-44A3-360B-63E3-9F497D6D50CB}"/>
                </a:ext>
              </a:extLst>
            </p:cNvPr>
            <p:cNvSpPr/>
            <p:nvPr/>
          </p:nvSpPr>
          <p:spPr>
            <a:xfrm>
              <a:off x="-30611096" y="1591654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231CA1D8-BFBF-C0AB-3999-746A271DA3AA}"/>
                </a:ext>
              </a:extLst>
            </p:cNvPr>
            <p:cNvSpPr/>
            <p:nvPr/>
          </p:nvSpPr>
          <p:spPr>
            <a:xfrm>
              <a:off x="-29262135" y="1303089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495BDEC1-EFAD-E891-59B0-706362E44AFD}"/>
                </a:ext>
              </a:extLst>
            </p:cNvPr>
            <p:cNvSpPr/>
            <p:nvPr/>
          </p:nvSpPr>
          <p:spPr>
            <a:xfrm>
              <a:off x="-28945055" y="1303121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99CB445C-4A41-B3FF-3F8A-FCFE0EACCE65}"/>
                </a:ext>
              </a:extLst>
            </p:cNvPr>
            <p:cNvSpPr/>
            <p:nvPr/>
          </p:nvSpPr>
          <p:spPr>
            <a:xfrm>
              <a:off x="-30928417" y="1591654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68628736-EAD8-EAA7-BBDD-3B00B36F49FF}"/>
                </a:ext>
              </a:extLst>
            </p:cNvPr>
            <p:cNvSpPr/>
            <p:nvPr/>
          </p:nvSpPr>
          <p:spPr>
            <a:xfrm>
              <a:off x="-31087280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FC0C2F6E-667B-1D73-71E4-F941C23FB63F}"/>
                </a:ext>
              </a:extLst>
            </p:cNvPr>
            <p:cNvSpPr/>
            <p:nvPr/>
          </p:nvSpPr>
          <p:spPr>
            <a:xfrm>
              <a:off x="-30452153" y="1619141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2E2958F0-EF68-0BDB-3BCE-2ADE0AA029AC}"/>
                </a:ext>
              </a:extLst>
            </p:cNvPr>
            <p:cNvSpPr/>
            <p:nvPr/>
          </p:nvSpPr>
          <p:spPr>
            <a:xfrm>
              <a:off x="-30928256" y="1426740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106FB38C-7E93-838A-2A90-991F84C501C6}"/>
                </a:ext>
              </a:extLst>
            </p:cNvPr>
            <p:cNvSpPr/>
            <p:nvPr/>
          </p:nvSpPr>
          <p:spPr>
            <a:xfrm>
              <a:off x="-31721601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C0B205A8-4727-92E8-98F9-5AC2EDE02EF1}"/>
                </a:ext>
              </a:extLst>
            </p:cNvPr>
            <p:cNvSpPr/>
            <p:nvPr/>
          </p:nvSpPr>
          <p:spPr>
            <a:xfrm>
              <a:off x="-32356648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00DDC2B6-E21A-D2C1-6186-C3A06D2823D3}"/>
                </a:ext>
              </a:extLst>
            </p:cNvPr>
            <p:cNvSpPr/>
            <p:nvPr/>
          </p:nvSpPr>
          <p:spPr>
            <a:xfrm>
              <a:off x="-31484033" y="1413004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7D5F745D-2EA8-B31B-9242-844FEFF4F31A}"/>
                </a:ext>
              </a:extLst>
            </p:cNvPr>
            <p:cNvSpPr/>
            <p:nvPr/>
          </p:nvSpPr>
          <p:spPr>
            <a:xfrm>
              <a:off x="-28944813" y="1275618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5F2BEFBD-79A6-C4AE-6B74-BC91B5E69DE3}"/>
                </a:ext>
              </a:extLst>
            </p:cNvPr>
            <p:cNvSpPr/>
            <p:nvPr/>
          </p:nvSpPr>
          <p:spPr>
            <a:xfrm>
              <a:off x="-29817831" y="1564158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CEC45108-FD19-6090-5545-BDE037397F70}"/>
                </a:ext>
              </a:extLst>
            </p:cNvPr>
            <p:cNvSpPr/>
            <p:nvPr/>
          </p:nvSpPr>
          <p:spPr>
            <a:xfrm>
              <a:off x="-33467234" y="1536688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1FA0EEF6-CC2E-0641-40EE-448BC0F84CEE}"/>
                </a:ext>
              </a:extLst>
            </p:cNvPr>
            <p:cNvSpPr/>
            <p:nvPr/>
          </p:nvSpPr>
          <p:spPr>
            <a:xfrm>
              <a:off x="-31325090" y="1275626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9E42AA12-ECEA-AD65-3406-2BF39485DECB}"/>
                </a:ext>
              </a:extLst>
            </p:cNvPr>
            <p:cNvSpPr/>
            <p:nvPr/>
          </p:nvSpPr>
          <p:spPr>
            <a:xfrm>
              <a:off x="-32197785" y="1591654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E170EE60-3BF6-AADD-04A6-D9793497E773}"/>
                </a:ext>
              </a:extLst>
            </p:cNvPr>
            <p:cNvSpPr/>
            <p:nvPr/>
          </p:nvSpPr>
          <p:spPr>
            <a:xfrm>
              <a:off x="-30135072" y="1564183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DEE2EC80-9379-61C0-4099-F44FA1C3CF64}"/>
                </a:ext>
              </a:extLst>
            </p:cNvPr>
            <p:cNvSpPr/>
            <p:nvPr/>
          </p:nvSpPr>
          <p:spPr>
            <a:xfrm>
              <a:off x="-32990969" y="1344327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85473AAD-AA51-6CAE-DEF1-6B375D1D06D4}"/>
                </a:ext>
              </a:extLst>
            </p:cNvPr>
            <p:cNvSpPr/>
            <p:nvPr/>
          </p:nvSpPr>
          <p:spPr>
            <a:xfrm>
              <a:off x="-28310009" y="1330592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477DCB98-89A5-6F92-FBA3-302FC738CE29}"/>
                </a:ext>
              </a:extLst>
            </p:cNvPr>
            <p:cNvSpPr/>
            <p:nvPr/>
          </p:nvSpPr>
          <p:spPr>
            <a:xfrm>
              <a:off x="-30055400" y="1413004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7D1E2E73-120E-B76A-876E-9F71D766A7F5}"/>
                </a:ext>
              </a:extLst>
            </p:cNvPr>
            <p:cNvSpPr/>
            <p:nvPr/>
          </p:nvSpPr>
          <p:spPr>
            <a:xfrm>
              <a:off x="-31404440" y="1674106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CB7F7CE9-CBC5-8645-EC29-78992471AEB3}"/>
                </a:ext>
              </a:extLst>
            </p:cNvPr>
            <p:cNvSpPr/>
            <p:nvPr/>
          </p:nvSpPr>
          <p:spPr>
            <a:xfrm>
              <a:off x="-30214504" y="15504155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DB7C8CCF-01E7-598F-56AB-14CE209AF379}"/>
                </a:ext>
              </a:extLst>
            </p:cNvPr>
            <p:cNvSpPr/>
            <p:nvPr/>
          </p:nvSpPr>
          <p:spPr>
            <a:xfrm>
              <a:off x="-28786193" y="1440507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4DDBADD8-1A63-4014-51B5-61B1BE931008}"/>
                </a:ext>
              </a:extLst>
            </p:cNvPr>
            <p:cNvSpPr/>
            <p:nvPr/>
          </p:nvSpPr>
          <p:spPr>
            <a:xfrm>
              <a:off x="-31404440" y="1564183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3574A49B-A46F-20EB-4A8B-0BC94BA7E6ED}"/>
                </a:ext>
              </a:extLst>
            </p:cNvPr>
            <p:cNvSpPr/>
            <p:nvPr/>
          </p:nvSpPr>
          <p:spPr>
            <a:xfrm>
              <a:off x="-31721843" y="15641589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A6CE52B2-F412-1790-A570-7FDA45F6AE0F}"/>
                </a:ext>
              </a:extLst>
            </p:cNvPr>
            <p:cNvSpPr/>
            <p:nvPr/>
          </p:nvSpPr>
          <p:spPr>
            <a:xfrm>
              <a:off x="-32753079" y="1632868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134605BB-CC8D-537A-1C0B-FE4E2830DD8F}"/>
                </a:ext>
              </a:extLst>
            </p:cNvPr>
            <p:cNvSpPr/>
            <p:nvPr/>
          </p:nvSpPr>
          <p:spPr>
            <a:xfrm>
              <a:off x="-30928417" y="1316832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6C25EB18-8DD9-F159-0F5D-32872D6378FE}"/>
                </a:ext>
              </a:extLst>
            </p:cNvPr>
            <p:cNvSpPr/>
            <p:nvPr/>
          </p:nvSpPr>
          <p:spPr>
            <a:xfrm>
              <a:off x="-31325090" y="1632868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C11615B4-2161-5C7A-F879-5F410EFA83E0}"/>
                </a:ext>
              </a:extLst>
            </p:cNvPr>
            <p:cNvSpPr/>
            <p:nvPr/>
          </p:nvSpPr>
          <p:spPr>
            <a:xfrm>
              <a:off x="-33467153" y="1591654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A3D37CC9-CD22-A2DB-35B0-08D7A6B4F8EC}"/>
                </a:ext>
              </a:extLst>
            </p:cNvPr>
            <p:cNvSpPr/>
            <p:nvPr/>
          </p:nvSpPr>
          <p:spPr>
            <a:xfrm>
              <a:off x="-30611096" y="1316840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D6C2DADF-89AE-6BFE-1767-886DD50CD981}"/>
                </a:ext>
              </a:extLst>
            </p:cNvPr>
            <p:cNvSpPr/>
            <p:nvPr/>
          </p:nvSpPr>
          <p:spPr>
            <a:xfrm>
              <a:off x="-31404440" y="1426732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4C763499-9FCB-10BA-903A-7AF08752C4B3}"/>
                </a:ext>
              </a:extLst>
            </p:cNvPr>
            <p:cNvSpPr/>
            <p:nvPr/>
          </p:nvSpPr>
          <p:spPr>
            <a:xfrm>
              <a:off x="-32673809" y="1564183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FB1B45D0-84FE-7060-E5F0-CAB82AF1491C}"/>
                </a:ext>
              </a:extLst>
            </p:cNvPr>
            <p:cNvSpPr/>
            <p:nvPr/>
          </p:nvSpPr>
          <p:spPr>
            <a:xfrm>
              <a:off x="-32594538" y="1632868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E522889B-1A62-1405-C168-19B41A0644EE}"/>
                </a:ext>
              </a:extLst>
            </p:cNvPr>
            <p:cNvSpPr/>
            <p:nvPr/>
          </p:nvSpPr>
          <p:spPr>
            <a:xfrm>
              <a:off x="-29262135" y="1577902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B78DFF3C-1498-446C-13DB-8EAA0D82BC01}"/>
                </a:ext>
              </a:extLst>
            </p:cNvPr>
            <p:cNvSpPr/>
            <p:nvPr/>
          </p:nvSpPr>
          <p:spPr>
            <a:xfrm>
              <a:off x="-30055641" y="1577918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476884BB-2854-9AB3-5C48-6E9918A12C1D}"/>
                </a:ext>
              </a:extLst>
            </p:cNvPr>
            <p:cNvSpPr/>
            <p:nvPr/>
          </p:nvSpPr>
          <p:spPr>
            <a:xfrm>
              <a:off x="-32673809" y="1426732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D8FE938F-389A-877E-F83E-32D1B094BC1B}"/>
                </a:ext>
              </a:extLst>
            </p:cNvPr>
            <p:cNvSpPr/>
            <p:nvPr/>
          </p:nvSpPr>
          <p:spPr>
            <a:xfrm>
              <a:off x="-31483711" y="1632868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51A49F65-CA27-3844-13CA-BAFC1D100121}"/>
                </a:ext>
              </a:extLst>
            </p:cNvPr>
            <p:cNvSpPr/>
            <p:nvPr/>
          </p:nvSpPr>
          <p:spPr>
            <a:xfrm>
              <a:off x="-31880625" y="1426740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81FF5381-0DA2-6576-3F56-0660107A52CD}"/>
                </a:ext>
              </a:extLst>
            </p:cNvPr>
            <p:cNvSpPr/>
            <p:nvPr/>
          </p:nvSpPr>
          <p:spPr>
            <a:xfrm>
              <a:off x="-33229504" y="1330592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6285530B-DE8A-B2CD-5C97-28C196188786}"/>
                </a:ext>
              </a:extLst>
            </p:cNvPr>
            <p:cNvSpPr/>
            <p:nvPr/>
          </p:nvSpPr>
          <p:spPr>
            <a:xfrm>
              <a:off x="-31880544" y="1536696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BABAA1D8-D3B2-1176-851D-1ADC83C36E0A}"/>
                </a:ext>
              </a:extLst>
            </p:cNvPr>
            <p:cNvSpPr/>
            <p:nvPr/>
          </p:nvSpPr>
          <p:spPr>
            <a:xfrm>
              <a:off x="-32356487" y="1426764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DBA704AD-C0BD-506E-EB22-DC10BD838757}"/>
                </a:ext>
              </a:extLst>
            </p:cNvPr>
            <p:cNvSpPr/>
            <p:nvPr/>
          </p:nvSpPr>
          <p:spPr>
            <a:xfrm>
              <a:off x="-29420998" y="1577918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E61E6B7C-E4E3-FD61-ABB6-E19BC0271333}"/>
                </a:ext>
              </a:extLst>
            </p:cNvPr>
            <p:cNvSpPr/>
            <p:nvPr/>
          </p:nvSpPr>
          <p:spPr>
            <a:xfrm>
              <a:off x="-33149993" y="1426756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7D5F273F-F4C4-11A7-FFC7-77BEA2EAD4D9}"/>
                </a:ext>
              </a:extLst>
            </p:cNvPr>
            <p:cNvSpPr/>
            <p:nvPr/>
          </p:nvSpPr>
          <p:spPr>
            <a:xfrm>
              <a:off x="-28310170" y="1413028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57AAEC3A-7E90-EA28-D4D4-AE159ABF3683}"/>
                </a:ext>
              </a:extLst>
            </p:cNvPr>
            <p:cNvSpPr/>
            <p:nvPr/>
          </p:nvSpPr>
          <p:spPr>
            <a:xfrm>
              <a:off x="-29579538" y="1413028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5C8C46BC-CBF4-7768-A1AC-43575E1C1E16}"/>
                </a:ext>
              </a:extLst>
            </p:cNvPr>
            <p:cNvSpPr/>
            <p:nvPr/>
          </p:nvSpPr>
          <p:spPr>
            <a:xfrm>
              <a:off x="-31087119" y="1426764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C804AD4B-E922-D259-A62C-58C278CE1E39}"/>
                </a:ext>
              </a:extLst>
            </p:cNvPr>
            <p:cNvSpPr/>
            <p:nvPr/>
          </p:nvSpPr>
          <p:spPr>
            <a:xfrm>
              <a:off x="-31959895" y="1413028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22D1A00A-4217-51FA-8E30-38A61671D83D}"/>
                </a:ext>
              </a:extLst>
            </p:cNvPr>
            <p:cNvSpPr/>
            <p:nvPr/>
          </p:nvSpPr>
          <p:spPr>
            <a:xfrm>
              <a:off x="-30769716" y="1426804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D8F14FBA-7B88-ABDA-B007-78477BBAE2A9}"/>
                </a:ext>
              </a:extLst>
            </p:cNvPr>
            <p:cNvSpPr/>
            <p:nvPr/>
          </p:nvSpPr>
          <p:spPr>
            <a:xfrm>
              <a:off x="-33229263" y="1413028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83F2B191-5E20-2D99-AE74-59339F347976}"/>
                </a:ext>
              </a:extLst>
            </p:cNvPr>
            <p:cNvSpPr/>
            <p:nvPr/>
          </p:nvSpPr>
          <p:spPr>
            <a:xfrm>
              <a:off x="-30452394" y="1426764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7B579A92-7223-762C-0E23-4814F1E74575}"/>
                </a:ext>
              </a:extLst>
            </p:cNvPr>
            <p:cNvSpPr/>
            <p:nvPr/>
          </p:nvSpPr>
          <p:spPr>
            <a:xfrm>
              <a:off x="-32118435" y="1605389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F23812DD-9EB0-D5B9-7F65-7DCB8E3C7C76}"/>
                </a:ext>
              </a:extLst>
            </p:cNvPr>
            <p:cNvSpPr/>
            <p:nvPr/>
          </p:nvSpPr>
          <p:spPr>
            <a:xfrm>
              <a:off x="-31642251" y="1605373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03666993-0620-F382-529C-04C0A2EA7D3A}"/>
                </a:ext>
              </a:extLst>
            </p:cNvPr>
            <p:cNvSpPr/>
            <p:nvPr/>
          </p:nvSpPr>
          <p:spPr>
            <a:xfrm>
              <a:off x="-29420917" y="1385541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A262EFB9-C77C-7F9F-96A3-18700C984E33}"/>
                </a:ext>
              </a:extLst>
            </p:cNvPr>
            <p:cNvSpPr/>
            <p:nvPr/>
          </p:nvSpPr>
          <p:spPr>
            <a:xfrm>
              <a:off x="-32118596" y="1385541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FE2D55FD-8835-FE0F-E0EE-E4010AF95883}"/>
                </a:ext>
              </a:extLst>
            </p:cNvPr>
            <p:cNvSpPr/>
            <p:nvPr/>
          </p:nvSpPr>
          <p:spPr>
            <a:xfrm>
              <a:off x="-29421078" y="1605389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Forme libre 408">
              <a:extLst>
                <a:ext uri="{FF2B5EF4-FFF2-40B4-BE49-F238E27FC236}">
                  <a16:creationId xmlns:a16="http://schemas.microsoft.com/office/drawing/2014/main" id="{E5D59078-98EC-23D9-C457-ED6941F4290C}"/>
                </a:ext>
              </a:extLst>
            </p:cNvPr>
            <p:cNvSpPr/>
            <p:nvPr/>
          </p:nvSpPr>
          <p:spPr>
            <a:xfrm>
              <a:off x="-32515446" y="16190247"/>
              <a:ext cx="79657" cy="80925"/>
            </a:xfrm>
            <a:custGeom>
              <a:avLst/>
              <a:gdLst>
                <a:gd name="csX0" fmla="*/ 10088 w 79657"/>
                <a:gd name="csY0" fmla="*/ 13328 h 80925"/>
                <a:gd name="csX1" fmla="*/ 69940 w 79657"/>
                <a:gd name="csY1" fmla="*/ 67464 h 80925"/>
                <a:gd name="csX2" fmla="*/ 10088 w 79657"/>
                <a:gd name="csY2" fmla="*/ 13328 h 80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9657" h="80925">
                  <a:moveTo>
                    <a:pt x="10088" y="13328"/>
                  </a:moveTo>
                  <a:cubicBezTo>
                    <a:pt x="41104" y="-23811"/>
                    <a:pt x="103698" y="23960"/>
                    <a:pt x="69940" y="67464"/>
                  </a:cubicBezTo>
                  <a:cubicBezTo>
                    <a:pt x="40537" y="105407"/>
                    <a:pt x="-25039" y="55380"/>
                    <a:pt x="10088" y="13328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Forme libre 409">
              <a:extLst>
                <a:ext uri="{FF2B5EF4-FFF2-40B4-BE49-F238E27FC236}">
                  <a16:creationId xmlns:a16="http://schemas.microsoft.com/office/drawing/2014/main" id="{675D29E0-31AC-7089-B604-C6F87569A3E6}"/>
                </a:ext>
              </a:extLst>
            </p:cNvPr>
            <p:cNvSpPr/>
            <p:nvPr/>
          </p:nvSpPr>
          <p:spPr>
            <a:xfrm>
              <a:off x="-31563520" y="16190247"/>
              <a:ext cx="79671" cy="80891"/>
            </a:xfrm>
            <a:custGeom>
              <a:avLst/>
              <a:gdLst>
                <a:gd name="csX0" fmla="*/ 69578 w 79671"/>
                <a:gd name="csY0" fmla="*/ 13328 h 80891"/>
                <a:gd name="csX1" fmla="*/ 9725 w 79671"/>
                <a:gd name="csY1" fmla="*/ 67464 h 80891"/>
                <a:gd name="csX2" fmla="*/ 69578 w 79671"/>
                <a:gd name="csY2" fmla="*/ 13328 h 808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9671" h="80891">
                  <a:moveTo>
                    <a:pt x="69578" y="13328"/>
                  </a:moveTo>
                  <a:cubicBezTo>
                    <a:pt x="104700" y="55380"/>
                    <a:pt x="39207" y="105326"/>
                    <a:pt x="9725" y="67464"/>
                  </a:cubicBezTo>
                  <a:cubicBezTo>
                    <a:pt x="-24033" y="23960"/>
                    <a:pt x="38483" y="-23811"/>
                    <a:pt x="69578" y="13328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8501382C-760B-E9F5-A247-1DB610010C01}"/>
                </a:ext>
              </a:extLst>
            </p:cNvPr>
            <p:cNvSpPr/>
            <p:nvPr/>
          </p:nvSpPr>
          <p:spPr>
            <a:xfrm>
              <a:off x="-29183026" y="1426764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Forme libre 411">
              <a:extLst>
                <a:ext uri="{FF2B5EF4-FFF2-40B4-BE49-F238E27FC236}">
                  <a16:creationId xmlns:a16="http://schemas.microsoft.com/office/drawing/2014/main" id="{41526A3D-5A4E-A795-8554-46DA83EBB61C}"/>
                </a:ext>
              </a:extLst>
            </p:cNvPr>
            <p:cNvSpPr/>
            <p:nvPr/>
          </p:nvSpPr>
          <p:spPr>
            <a:xfrm>
              <a:off x="-31246078" y="16190247"/>
              <a:ext cx="79657" cy="80925"/>
            </a:xfrm>
            <a:custGeom>
              <a:avLst/>
              <a:gdLst>
                <a:gd name="csX0" fmla="*/ 10086 w 79657"/>
                <a:gd name="csY0" fmla="*/ 13328 h 80925"/>
                <a:gd name="csX1" fmla="*/ 69942 w 79657"/>
                <a:gd name="csY1" fmla="*/ 67464 h 80925"/>
                <a:gd name="csX2" fmla="*/ 10086 w 79657"/>
                <a:gd name="csY2" fmla="*/ 13328 h 809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9657" h="80925">
                  <a:moveTo>
                    <a:pt x="10086" y="13328"/>
                  </a:moveTo>
                  <a:cubicBezTo>
                    <a:pt x="41102" y="-23811"/>
                    <a:pt x="103696" y="23960"/>
                    <a:pt x="69942" y="67464"/>
                  </a:cubicBezTo>
                  <a:cubicBezTo>
                    <a:pt x="40539" y="105407"/>
                    <a:pt x="-25037" y="55380"/>
                    <a:pt x="10086" y="13328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10CFAD99-9752-B78F-A513-504F4EEE9F71}"/>
                </a:ext>
              </a:extLst>
            </p:cNvPr>
            <p:cNvSpPr/>
            <p:nvPr/>
          </p:nvSpPr>
          <p:spPr>
            <a:xfrm>
              <a:off x="-28627733" y="1358063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3300BAA4-B15C-5629-98AC-12C4B78D1E24}"/>
                </a:ext>
              </a:extLst>
            </p:cNvPr>
            <p:cNvSpPr/>
            <p:nvPr/>
          </p:nvSpPr>
          <p:spPr>
            <a:xfrm>
              <a:off x="-29421239" y="1358054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32802B90-6581-AF1A-1025-137DB5E6AE13}"/>
                </a:ext>
              </a:extLst>
            </p:cNvPr>
            <p:cNvSpPr/>
            <p:nvPr/>
          </p:nvSpPr>
          <p:spPr>
            <a:xfrm>
              <a:off x="-29579377" y="1358071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2B5DBAB3-59B8-73E4-61E2-5579987C762B}"/>
                </a:ext>
              </a:extLst>
            </p:cNvPr>
            <p:cNvSpPr/>
            <p:nvPr/>
          </p:nvSpPr>
          <p:spPr>
            <a:xfrm>
              <a:off x="-28389359" y="1426756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FD445291-F1D1-6ADD-AB9B-B6CEF6FD1849}"/>
                </a:ext>
              </a:extLst>
            </p:cNvPr>
            <p:cNvSpPr/>
            <p:nvPr/>
          </p:nvSpPr>
          <p:spPr>
            <a:xfrm>
              <a:off x="-32118515" y="1577918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DB2F29CB-2F17-DAAD-CA9A-113AE157555D}"/>
                </a:ext>
              </a:extLst>
            </p:cNvPr>
            <p:cNvSpPr/>
            <p:nvPr/>
          </p:nvSpPr>
          <p:spPr>
            <a:xfrm>
              <a:off x="-33070642" y="1440499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EF953EDB-BC49-097E-288C-54C7B8D05927}"/>
                </a:ext>
              </a:extLst>
            </p:cNvPr>
            <p:cNvSpPr/>
            <p:nvPr/>
          </p:nvSpPr>
          <p:spPr>
            <a:xfrm>
              <a:off x="-29897101" y="1358063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269B5DA1-56FC-814B-6682-16B5AF989CF0}"/>
                </a:ext>
              </a:extLst>
            </p:cNvPr>
            <p:cNvSpPr/>
            <p:nvPr/>
          </p:nvSpPr>
          <p:spPr>
            <a:xfrm>
              <a:off x="-30690607" y="1358054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A25BFE7E-0916-CC5A-98F5-D8045C2DF59B}"/>
                </a:ext>
              </a:extLst>
            </p:cNvPr>
            <p:cNvSpPr/>
            <p:nvPr/>
          </p:nvSpPr>
          <p:spPr>
            <a:xfrm>
              <a:off x="-30848825" y="1358071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CA359F44-2AF8-4795-5157-C893551C1C0D}"/>
                </a:ext>
              </a:extLst>
            </p:cNvPr>
            <p:cNvSpPr/>
            <p:nvPr/>
          </p:nvSpPr>
          <p:spPr>
            <a:xfrm>
              <a:off x="-32277217" y="1440491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0227D8F8-10A4-21BF-860F-890430CB641E}"/>
                </a:ext>
              </a:extLst>
            </p:cNvPr>
            <p:cNvSpPr/>
            <p:nvPr/>
          </p:nvSpPr>
          <p:spPr>
            <a:xfrm>
              <a:off x="-31642412" y="1358063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F7CF21EA-8AF9-A1EA-B7B5-68B517477121}"/>
                </a:ext>
              </a:extLst>
            </p:cNvPr>
            <p:cNvSpPr/>
            <p:nvPr/>
          </p:nvSpPr>
          <p:spPr>
            <a:xfrm>
              <a:off x="-31959975" y="1358054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1E348B9A-6ECD-A9BF-7086-1B2C0297624B}"/>
                </a:ext>
              </a:extLst>
            </p:cNvPr>
            <p:cNvSpPr/>
            <p:nvPr/>
          </p:nvSpPr>
          <p:spPr>
            <a:xfrm>
              <a:off x="-31800871" y="1440491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634368D7-1397-A6CA-32DC-EFE024C7C17A}"/>
                </a:ext>
              </a:extLst>
            </p:cNvPr>
            <p:cNvSpPr/>
            <p:nvPr/>
          </p:nvSpPr>
          <p:spPr>
            <a:xfrm>
              <a:off x="-32118193" y="1358071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74B4FD84-FC3C-B418-E8E6-60F0DC493008}"/>
                </a:ext>
              </a:extLst>
            </p:cNvPr>
            <p:cNvSpPr/>
            <p:nvPr/>
          </p:nvSpPr>
          <p:spPr>
            <a:xfrm>
              <a:off x="-31483872" y="1440507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D39FF2BC-936D-0913-FB80-4A2A68AC9C30}"/>
                </a:ext>
              </a:extLst>
            </p:cNvPr>
            <p:cNvSpPr/>
            <p:nvPr/>
          </p:nvSpPr>
          <p:spPr>
            <a:xfrm>
              <a:off x="-31325009" y="1440507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956E4017-04F1-7E20-BDDD-67B8AFF37278}"/>
                </a:ext>
              </a:extLst>
            </p:cNvPr>
            <p:cNvSpPr/>
            <p:nvPr/>
          </p:nvSpPr>
          <p:spPr>
            <a:xfrm>
              <a:off x="-32911780" y="1358063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A82BE0AB-C044-A8C3-F439-B679015E0F8D}"/>
                </a:ext>
              </a:extLst>
            </p:cNvPr>
            <p:cNvSpPr/>
            <p:nvPr/>
          </p:nvSpPr>
          <p:spPr>
            <a:xfrm>
              <a:off x="-31007768" y="1440491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Forme libre 430">
              <a:extLst>
                <a:ext uri="{FF2B5EF4-FFF2-40B4-BE49-F238E27FC236}">
                  <a16:creationId xmlns:a16="http://schemas.microsoft.com/office/drawing/2014/main" id="{4C55426E-2EB0-8942-B08A-5E3C92F3CFB1}"/>
                </a:ext>
              </a:extLst>
            </p:cNvPr>
            <p:cNvSpPr/>
            <p:nvPr/>
          </p:nvSpPr>
          <p:spPr>
            <a:xfrm>
              <a:off x="-29024702" y="13442113"/>
              <a:ext cx="79671" cy="80891"/>
            </a:xfrm>
            <a:custGeom>
              <a:avLst/>
              <a:gdLst>
                <a:gd name="csX0" fmla="*/ 69576 w 79671"/>
                <a:gd name="csY0" fmla="*/ 13327 h 80891"/>
                <a:gd name="csX1" fmla="*/ 9723 w 79671"/>
                <a:gd name="csY1" fmla="*/ 67463 h 80891"/>
                <a:gd name="csX2" fmla="*/ 69576 w 79671"/>
                <a:gd name="csY2" fmla="*/ 13327 h 808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9671" h="80891">
                  <a:moveTo>
                    <a:pt x="69576" y="13327"/>
                  </a:moveTo>
                  <a:cubicBezTo>
                    <a:pt x="104703" y="55379"/>
                    <a:pt x="39205" y="105327"/>
                    <a:pt x="9723" y="67463"/>
                  </a:cubicBezTo>
                  <a:cubicBezTo>
                    <a:pt x="-24031" y="23961"/>
                    <a:pt x="38481" y="-23810"/>
                    <a:pt x="69576" y="1332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Forme libre 431">
              <a:extLst>
                <a:ext uri="{FF2B5EF4-FFF2-40B4-BE49-F238E27FC236}">
                  <a16:creationId xmlns:a16="http://schemas.microsoft.com/office/drawing/2014/main" id="{FC20D62E-C44A-1814-2357-DBF459C62530}"/>
                </a:ext>
              </a:extLst>
            </p:cNvPr>
            <p:cNvSpPr/>
            <p:nvPr/>
          </p:nvSpPr>
          <p:spPr>
            <a:xfrm>
              <a:off x="-30294072" y="13442113"/>
              <a:ext cx="79673" cy="80891"/>
            </a:xfrm>
            <a:custGeom>
              <a:avLst/>
              <a:gdLst>
                <a:gd name="csX0" fmla="*/ 69580 w 79673"/>
                <a:gd name="csY0" fmla="*/ 13327 h 80891"/>
                <a:gd name="csX1" fmla="*/ 9723 w 79673"/>
                <a:gd name="csY1" fmla="*/ 67463 h 80891"/>
                <a:gd name="csX2" fmla="*/ 69580 w 79673"/>
                <a:gd name="csY2" fmla="*/ 13327 h 808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9673" h="80891">
                  <a:moveTo>
                    <a:pt x="69580" y="13327"/>
                  </a:moveTo>
                  <a:cubicBezTo>
                    <a:pt x="104702" y="55379"/>
                    <a:pt x="39209" y="105327"/>
                    <a:pt x="9723" y="67463"/>
                  </a:cubicBezTo>
                  <a:cubicBezTo>
                    <a:pt x="-24031" y="23961"/>
                    <a:pt x="38485" y="-23810"/>
                    <a:pt x="69580" y="1332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97DC3DA4-1DCF-5D4A-BA4E-1BFC081436CD}"/>
                </a:ext>
              </a:extLst>
            </p:cNvPr>
            <p:cNvSpPr/>
            <p:nvPr/>
          </p:nvSpPr>
          <p:spPr>
            <a:xfrm>
              <a:off x="-30531503" y="1440491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Forme libre 433">
              <a:extLst>
                <a:ext uri="{FF2B5EF4-FFF2-40B4-BE49-F238E27FC236}">
                  <a16:creationId xmlns:a16="http://schemas.microsoft.com/office/drawing/2014/main" id="{2B8ECCC6-AB32-7261-DD73-2B59540563D3}"/>
                </a:ext>
              </a:extLst>
            </p:cNvPr>
            <p:cNvSpPr/>
            <p:nvPr/>
          </p:nvSpPr>
          <p:spPr>
            <a:xfrm>
              <a:off x="-31246078" y="13442113"/>
              <a:ext cx="79657" cy="80924"/>
            </a:xfrm>
            <a:custGeom>
              <a:avLst/>
              <a:gdLst>
                <a:gd name="csX0" fmla="*/ 10086 w 79657"/>
                <a:gd name="csY0" fmla="*/ 13327 h 80924"/>
                <a:gd name="csX1" fmla="*/ 69942 w 79657"/>
                <a:gd name="csY1" fmla="*/ 67463 h 80924"/>
                <a:gd name="csX2" fmla="*/ 10086 w 79657"/>
                <a:gd name="csY2" fmla="*/ 13327 h 809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9657" h="80924">
                  <a:moveTo>
                    <a:pt x="10086" y="13327"/>
                  </a:moveTo>
                  <a:cubicBezTo>
                    <a:pt x="41102" y="-23810"/>
                    <a:pt x="103696" y="23961"/>
                    <a:pt x="69942" y="67463"/>
                  </a:cubicBezTo>
                  <a:cubicBezTo>
                    <a:pt x="40539" y="105406"/>
                    <a:pt x="-25037" y="55379"/>
                    <a:pt x="10086" y="1332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8982C566-8623-2980-181E-DF998A4B5778}"/>
                </a:ext>
              </a:extLst>
            </p:cNvPr>
            <p:cNvSpPr/>
            <p:nvPr/>
          </p:nvSpPr>
          <p:spPr>
            <a:xfrm>
              <a:off x="-30214504" y="1440507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316AB4D4-3DE5-12FA-100D-2BF2D4D4FC3C}"/>
                </a:ext>
              </a:extLst>
            </p:cNvPr>
            <p:cNvSpPr/>
            <p:nvPr/>
          </p:nvSpPr>
          <p:spPr>
            <a:xfrm>
              <a:off x="-30055641" y="1440507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Forme libre 436">
              <a:extLst>
                <a:ext uri="{FF2B5EF4-FFF2-40B4-BE49-F238E27FC236}">
                  <a16:creationId xmlns:a16="http://schemas.microsoft.com/office/drawing/2014/main" id="{6D07D8A6-8D69-6A38-ADF5-AE90D63BA063}"/>
                </a:ext>
              </a:extLst>
            </p:cNvPr>
            <p:cNvSpPr/>
            <p:nvPr/>
          </p:nvSpPr>
          <p:spPr>
            <a:xfrm>
              <a:off x="-32515446" y="13442113"/>
              <a:ext cx="79657" cy="80924"/>
            </a:xfrm>
            <a:custGeom>
              <a:avLst/>
              <a:gdLst>
                <a:gd name="csX0" fmla="*/ 10088 w 79657"/>
                <a:gd name="csY0" fmla="*/ 13327 h 80924"/>
                <a:gd name="csX1" fmla="*/ 69940 w 79657"/>
                <a:gd name="csY1" fmla="*/ 67463 h 80924"/>
                <a:gd name="csX2" fmla="*/ 10088 w 79657"/>
                <a:gd name="csY2" fmla="*/ 13327 h 809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9657" h="80924">
                  <a:moveTo>
                    <a:pt x="10088" y="13327"/>
                  </a:moveTo>
                  <a:cubicBezTo>
                    <a:pt x="41104" y="-23810"/>
                    <a:pt x="103698" y="23961"/>
                    <a:pt x="69940" y="67463"/>
                  </a:cubicBezTo>
                  <a:cubicBezTo>
                    <a:pt x="40537" y="105406"/>
                    <a:pt x="-25039" y="55379"/>
                    <a:pt x="10088" y="1332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DA73D17A-6EB8-416B-AA62-3925ED3264FF}"/>
                </a:ext>
              </a:extLst>
            </p:cNvPr>
            <p:cNvSpPr/>
            <p:nvPr/>
          </p:nvSpPr>
          <p:spPr>
            <a:xfrm>
              <a:off x="-29738400" y="1440491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Forme libre 438">
              <a:extLst>
                <a:ext uri="{FF2B5EF4-FFF2-40B4-BE49-F238E27FC236}">
                  <a16:creationId xmlns:a16="http://schemas.microsoft.com/office/drawing/2014/main" id="{34ADD159-E64C-51C9-F1EE-0D00941E7D81}"/>
                </a:ext>
              </a:extLst>
            </p:cNvPr>
            <p:cNvSpPr/>
            <p:nvPr/>
          </p:nvSpPr>
          <p:spPr>
            <a:xfrm>
              <a:off x="-30294072" y="16190247"/>
              <a:ext cx="79673" cy="80891"/>
            </a:xfrm>
            <a:custGeom>
              <a:avLst/>
              <a:gdLst>
                <a:gd name="csX0" fmla="*/ 69580 w 79673"/>
                <a:gd name="csY0" fmla="*/ 13328 h 80891"/>
                <a:gd name="csX1" fmla="*/ 9723 w 79673"/>
                <a:gd name="csY1" fmla="*/ 67464 h 80891"/>
                <a:gd name="csX2" fmla="*/ 69580 w 79673"/>
                <a:gd name="csY2" fmla="*/ 13328 h 808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9673" h="80891">
                  <a:moveTo>
                    <a:pt x="69580" y="13328"/>
                  </a:moveTo>
                  <a:cubicBezTo>
                    <a:pt x="104702" y="55380"/>
                    <a:pt x="39209" y="105326"/>
                    <a:pt x="9723" y="67464"/>
                  </a:cubicBezTo>
                  <a:cubicBezTo>
                    <a:pt x="-24031" y="23960"/>
                    <a:pt x="38485" y="-23811"/>
                    <a:pt x="69580" y="13328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8235C1BF-F22C-B30D-E26F-A2C4C738AB8B}"/>
                </a:ext>
              </a:extLst>
            </p:cNvPr>
            <p:cNvSpPr/>
            <p:nvPr/>
          </p:nvSpPr>
          <p:spPr>
            <a:xfrm>
              <a:off x="-33229424" y="1632876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C50E9DDE-C635-991B-94E1-500664004A0A}"/>
                </a:ext>
              </a:extLst>
            </p:cNvPr>
            <p:cNvSpPr/>
            <p:nvPr/>
          </p:nvSpPr>
          <p:spPr>
            <a:xfrm>
              <a:off x="-29262135" y="1440491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97AB9E80-87CD-2231-DF09-86BDCC2A9238}"/>
                </a:ext>
              </a:extLst>
            </p:cNvPr>
            <p:cNvSpPr/>
            <p:nvPr/>
          </p:nvSpPr>
          <p:spPr>
            <a:xfrm>
              <a:off x="-28627814" y="1330551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43CDE743-FA31-021F-81C4-D603E3C2ED9F}"/>
                </a:ext>
              </a:extLst>
            </p:cNvPr>
            <p:cNvSpPr/>
            <p:nvPr/>
          </p:nvSpPr>
          <p:spPr>
            <a:xfrm>
              <a:off x="-29421159" y="1330600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3CDDF562-D0F9-3D2E-2CA1-6F213B250165}"/>
                </a:ext>
              </a:extLst>
            </p:cNvPr>
            <p:cNvSpPr/>
            <p:nvPr/>
          </p:nvSpPr>
          <p:spPr>
            <a:xfrm>
              <a:off x="-29579538" y="1330592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92A1B4B2-1249-BEFD-BF21-619A6B525909}"/>
                </a:ext>
              </a:extLst>
            </p:cNvPr>
            <p:cNvSpPr/>
            <p:nvPr/>
          </p:nvSpPr>
          <p:spPr>
            <a:xfrm>
              <a:off x="-28468871" y="1440499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F9AB6FBA-C1DE-3CB4-E2E2-9D2228597A72}"/>
                </a:ext>
              </a:extLst>
            </p:cNvPr>
            <p:cNvSpPr/>
            <p:nvPr/>
          </p:nvSpPr>
          <p:spPr>
            <a:xfrm>
              <a:off x="-29897182" y="1330551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F5E3493C-BD06-5EE4-1698-A2E2F2AC2E0F}"/>
                </a:ext>
              </a:extLst>
            </p:cNvPr>
            <p:cNvSpPr/>
            <p:nvPr/>
          </p:nvSpPr>
          <p:spPr>
            <a:xfrm>
              <a:off x="-32911780" y="1632884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31E55F7B-39FE-F8C5-95F6-C9DAB706AA21}"/>
                </a:ext>
              </a:extLst>
            </p:cNvPr>
            <p:cNvSpPr/>
            <p:nvPr/>
          </p:nvSpPr>
          <p:spPr>
            <a:xfrm>
              <a:off x="-30690527" y="1330600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BB344A3E-0C70-F849-0462-A979312E0B91}"/>
                </a:ext>
              </a:extLst>
            </p:cNvPr>
            <p:cNvSpPr/>
            <p:nvPr/>
          </p:nvSpPr>
          <p:spPr>
            <a:xfrm>
              <a:off x="-30848906" y="1330592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E33825E9-0021-B9D3-1F90-A77D91BAE58C}"/>
                </a:ext>
              </a:extLst>
            </p:cNvPr>
            <p:cNvSpPr/>
            <p:nvPr/>
          </p:nvSpPr>
          <p:spPr>
            <a:xfrm>
              <a:off x="-31642251" y="1330551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72C2B1C1-5628-9562-88D8-34F94AB0DD3E}"/>
                </a:ext>
              </a:extLst>
            </p:cNvPr>
            <p:cNvSpPr/>
            <p:nvPr/>
          </p:nvSpPr>
          <p:spPr>
            <a:xfrm>
              <a:off x="-31959895" y="1330600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CB2F8A93-0F25-1DF6-DEE5-6EF3D7E38EF9}"/>
                </a:ext>
              </a:extLst>
            </p:cNvPr>
            <p:cNvSpPr/>
            <p:nvPr/>
          </p:nvSpPr>
          <p:spPr>
            <a:xfrm>
              <a:off x="-32118274" y="1330592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82C05752-1E3C-147C-C645-BD5528EB110F}"/>
                </a:ext>
              </a:extLst>
            </p:cNvPr>
            <p:cNvSpPr/>
            <p:nvPr/>
          </p:nvSpPr>
          <p:spPr>
            <a:xfrm>
              <a:off x="-32991211" y="1564158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D4A32DFF-2E01-5F68-5EDC-C36C68E80395}"/>
                </a:ext>
              </a:extLst>
            </p:cNvPr>
            <p:cNvSpPr/>
            <p:nvPr/>
          </p:nvSpPr>
          <p:spPr>
            <a:xfrm>
              <a:off x="-32911619" y="1330551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8E92E406-60F9-9083-AA7B-D4D61F7EB050}"/>
                </a:ext>
              </a:extLst>
            </p:cNvPr>
            <p:cNvSpPr/>
            <p:nvPr/>
          </p:nvSpPr>
          <p:spPr>
            <a:xfrm>
              <a:off x="-32356567" y="1454243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EE8B4215-DA86-16A7-093E-911A24F615B0}"/>
                </a:ext>
              </a:extLst>
            </p:cNvPr>
            <p:cNvSpPr/>
            <p:nvPr/>
          </p:nvSpPr>
          <p:spPr>
            <a:xfrm>
              <a:off x="-32436079" y="16328764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31CAAEAB-0835-B90C-938E-335124B5AD35}"/>
                </a:ext>
              </a:extLst>
            </p:cNvPr>
            <p:cNvSpPr/>
            <p:nvPr/>
          </p:nvSpPr>
          <p:spPr>
            <a:xfrm>
              <a:off x="-32118193" y="1632884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6F27B2D4-D5CF-1158-EEA5-877601DF9D42}"/>
                </a:ext>
              </a:extLst>
            </p:cNvPr>
            <p:cNvSpPr/>
            <p:nvPr/>
          </p:nvSpPr>
          <p:spPr>
            <a:xfrm>
              <a:off x="-31642412" y="1632884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BD5DB77B-8B9A-915C-D0C0-A4E26C534237}"/>
                </a:ext>
              </a:extLst>
            </p:cNvPr>
            <p:cNvSpPr/>
            <p:nvPr/>
          </p:nvSpPr>
          <p:spPr>
            <a:xfrm>
              <a:off x="-31166469" y="1632884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98516987-11B0-F4A0-31D0-7260D73D38E7}"/>
                </a:ext>
              </a:extLst>
            </p:cNvPr>
            <p:cNvSpPr/>
            <p:nvPr/>
          </p:nvSpPr>
          <p:spPr>
            <a:xfrm>
              <a:off x="-30848825" y="1632884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DFACBF68-70E1-1F4F-AC88-FEFD23666E7A}"/>
                </a:ext>
              </a:extLst>
            </p:cNvPr>
            <p:cNvSpPr/>
            <p:nvPr/>
          </p:nvSpPr>
          <p:spPr>
            <a:xfrm>
              <a:off x="-30690607" y="1632876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C6B7B972-DAEB-78C2-1238-A9457948582B}"/>
                </a:ext>
              </a:extLst>
            </p:cNvPr>
            <p:cNvSpPr/>
            <p:nvPr/>
          </p:nvSpPr>
          <p:spPr>
            <a:xfrm>
              <a:off x="-30769797" y="16466118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22BA8B76-06D3-9D7E-D614-812ABB2E7526}"/>
                </a:ext>
              </a:extLst>
            </p:cNvPr>
            <p:cNvSpPr/>
            <p:nvPr/>
          </p:nvSpPr>
          <p:spPr>
            <a:xfrm>
              <a:off x="-28548221" y="1289345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E20CAAB2-330D-A180-6954-270BE825B244}"/>
                </a:ext>
              </a:extLst>
            </p:cNvPr>
            <p:cNvSpPr/>
            <p:nvPr/>
          </p:nvSpPr>
          <p:spPr>
            <a:xfrm>
              <a:off x="-31959814" y="1660347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25450360-397B-8125-5A8E-4BBEC198E055}"/>
                </a:ext>
              </a:extLst>
            </p:cNvPr>
            <p:cNvSpPr/>
            <p:nvPr/>
          </p:nvSpPr>
          <p:spPr>
            <a:xfrm>
              <a:off x="-32991211" y="12893455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81D4FF70-0E14-B846-B19C-A2CDDB7A8704}"/>
                </a:ext>
              </a:extLst>
            </p:cNvPr>
            <p:cNvSpPr/>
            <p:nvPr/>
          </p:nvSpPr>
          <p:spPr>
            <a:xfrm>
              <a:off x="-31959895" y="1687850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42D6032F-3A8F-F840-574B-1DEA6615F1B2}"/>
                </a:ext>
              </a:extLst>
            </p:cNvPr>
            <p:cNvSpPr/>
            <p:nvPr/>
          </p:nvSpPr>
          <p:spPr>
            <a:xfrm>
              <a:off x="-28389520" y="1261882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CE01FD4F-2B18-8F53-72B6-F06AE1872B28}"/>
                </a:ext>
              </a:extLst>
            </p:cNvPr>
            <p:cNvSpPr/>
            <p:nvPr/>
          </p:nvSpPr>
          <p:spPr>
            <a:xfrm>
              <a:off x="-32356487" y="1701577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DEF454B7-CF5D-BF7E-5BE9-1F623242762A}"/>
                </a:ext>
              </a:extLst>
            </p:cNvPr>
            <p:cNvSpPr/>
            <p:nvPr/>
          </p:nvSpPr>
          <p:spPr>
            <a:xfrm>
              <a:off x="-32197785" y="1261866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6C96AAF1-7C07-9076-516E-BF04E89149D4}"/>
                </a:ext>
              </a:extLst>
            </p:cNvPr>
            <p:cNvSpPr/>
            <p:nvPr/>
          </p:nvSpPr>
          <p:spPr>
            <a:xfrm>
              <a:off x="-31721762" y="1701577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61E38CC2-3A19-089C-1473-5C5F805E10E0}"/>
                </a:ext>
              </a:extLst>
            </p:cNvPr>
            <p:cNvSpPr/>
            <p:nvPr/>
          </p:nvSpPr>
          <p:spPr>
            <a:xfrm>
              <a:off x="-32515430" y="1261842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8FBE2D53-A7E8-EEE9-288D-5CF45B905B2C}"/>
                </a:ext>
              </a:extLst>
            </p:cNvPr>
            <p:cNvSpPr/>
            <p:nvPr/>
          </p:nvSpPr>
          <p:spPr>
            <a:xfrm>
              <a:off x="-29341728" y="1536688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6FCD457E-7000-34D7-7E84-AEE62571FA1D}"/>
                </a:ext>
              </a:extLst>
            </p:cNvPr>
            <p:cNvSpPr/>
            <p:nvPr/>
          </p:nvSpPr>
          <p:spPr>
            <a:xfrm>
              <a:off x="-32673809" y="12619068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8BE94D01-BA3E-A96E-E633-CBA0D9B3C17F}"/>
                </a:ext>
              </a:extLst>
            </p:cNvPr>
            <p:cNvSpPr/>
            <p:nvPr/>
          </p:nvSpPr>
          <p:spPr>
            <a:xfrm>
              <a:off x="-30611096" y="1536688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29D50216-ADB2-048B-4144-BDA3C47E96E4}"/>
                </a:ext>
              </a:extLst>
            </p:cNvPr>
            <p:cNvSpPr/>
            <p:nvPr/>
          </p:nvSpPr>
          <p:spPr>
            <a:xfrm>
              <a:off x="-29182946" y="1454243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D319BFD6-C413-3478-8846-7D1BBA8D9FC8}"/>
                </a:ext>
              </a:extLst>
            </p:cNvPr>
            <p:cNvSpPr/>
            <p:nvPr/>
          </p:nvSpPr>
          <p:spPr>
            <a:xfrm>
              <a:off x="-30928417" y="1536688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5DFFC602-22CE-DBDF-F27C-7E05ABE94359}"/>
                </a:ext>
              </a:extLst>
            </p:cNvPr>
            <p:cNvSpPr/>
            <p:nvPr/>
          </p:nvSpPr>
          <p:spPr>
            <a:xfrm>
              <a:off x="-31087119" y="1701577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C1E13711-6F88-BBAD-2DC2-7FE939298EB5}"/>
                </a:ext>
              </a:extLst>
            </p:cNvPr>
            <p:cNvSpPr/>
            <p:nvPr/>
          </p:nvSpPr>
          <p:spPr>
            <a:xfrm>
              <a:off x="-32197785" y="1536688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6AC1D2D0-EFA8-9FB1-D65B-36944A6EB756}"/>
                </a:ext>
              </a:extLst>
            </p:cNvPr>
            <p:cNvSpPr/>
            <p:nvPr/>
          </p:nvSpPr>
          <p:spPr>
            <a:xfrm>
              <a:off x="-32673809" y="1536720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2A8ED9E4-327D-5B58-6D26-FC36E142B830}"/>
                </a:ext>
              </a:extLst>
            </p:cNvPr>
            <p:cNvSpPr/>
            <p:nvPr/>
          </p:nvSpPr>
          <p:spPr>
            <a:xfrm>
              <a:off x="-33546343" y="1467962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AB5FF728-3E75-5755-1B79-F4C8C7490517}"/>
                </a:ext>
              </a:extLst>
            </p:cNvPr>
            <p:cNvSpPr/>
            <p:nvPr/>
          </p:nvSpPr>
          <p:spPr>
            <a:xfrm>
              <a:off x="-33149912" y="1536696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Forme libre 481">
              <a:extLst>
                <a:ext uri="{FF2B5EF4-FFF2-40B4-BE49-F238E27FC236}">
                  <a16:creationId xmlns:a16="http://schemas.microsoft.com/office/drawing/2014/main" id="{9C6D1F21-B859-8624-C0DE-FC15B0BC48D1}"/>
                </a:ext>
              </a:extLst>
            </p:cNvPr>
            <p:cNvSpPr/>
            <p:nvPr/>
          </p:nvSpPr>
          <p:spPr>
            <a:xfrm>
              <a:off x="-32278111" y="12480972"/>
              <a:ext cx="80925" cy="79658"/>
            </a:xfrm>
            <a:custGeom>
              <a:avLst/>
              <a:gdLst>
                <a:gd name="csX0" fmla="*/ 67599 w 80925"/>
                <a:gd name="csY0" fmla="*/ 10087 h 79658"/>
                <a:gd name="csX1" fmla="*/ 13462 w 80925"/>
                <a:gd name="csY1" fmla="*/ 69942 h 79658"/>
                <a:gd name="csX2" fmla="*/ 67599 w 80925"/>
                <a:gd name="csY2" fmla="*/ 10087 h 796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925" h="79658">
                  <a:moveTo>
                    <a:pt x="67599" y="10087"/>
                  </a:moveTo>
                  <a:cubicBezTo>
                    <a:pt x="104736" y="41103"/>
                    <a:pt x="56963" y="103698"/>
                    <a:pt x="13462" y="69942"/>
                  </a:cubicBezTo>
                  <a:cubicBezTo>
                    <a:pt x="-24481" y="40539"/>
                    <a:pt x="25546" y="-25038"/>
                    <a:pt x="67599" y="1008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Forme libre 482">
              <a:extLst>
                <a:ext uri="{FF2B5EF4-FFF2-40B4-BE49-F238E27FC236}">
                  <a16:creationId xmlns:a16="http://schemas.microsoft.com/office/drawing/2014/main" id="{33AE8BB4-55C5-A36C-DCC9-40E7E04530D8}"/>
                </a:ext>
              </a:extLst>
            </p:cNvPr>
            <p:cNvSpPr/>
            <p:nvPr/>
          </p:nvSpPr>
          <p:spPr>
            <a:xfrm>
              <a:off x="-29263298" y="15229187"/>
              <a:ext cx="80923" cy="79658"/>
            </a:xfrm>
            <a:custGeom>
              <a:avLst/>
              <a:gdLst>
                <a:gd name="csX0" fmla="*/ 13328 w 80923"/>
                <a:gd name="csY0" fmla="*/ 10086 h 79658"/>
                <a:gd name="csX1" fmla="*/ 67462 w 80923"/>
                <a:gd name="csY1" fmla="*/ 69943 h 79658"/>
                <a:gd name="csX2" fmla="*/ 13328 w 80923"/>
                <a:gd name="csY2" fmla="*/ 10086 h 796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923" h="79658">
                  <a:moveTo>
                    <a:pt x="13328" y="10086"/>
                  </a:moveTo>
                  <a:cubicBezTo>
                    <a:pt x="-23812" y="41102"/>
                    <a:pt x="23961" y="103697"/>
                    <a:pt x="67462" y="69943"/>
                  </a:cubicBezTo>
                  <a:cubicBezTo>
                    <a:pt x="105405" y="40538"/>
                    <a:pt x="55378" y="-25037"/>
                    <a:pt x="13328" y="1008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Forme libre 483">
              <a:extLst>
                <a:ext uri="{FF2B5EF4-FFF2-40B4-BE49-F238E27FC236}">
                  <a16:creationId xmlns:a16="http://schemas.microsoft.com/office/drawing/2014/main" id="{59748750-8D22-3A95-25FC-1518DC46A1E0}"/>
                </a:ext>
              </a:extLst>
            </p:cNvPr>
            <p:cNvSpPr/>
            <p:nvPr/>
          </p:nvSpPr>
          <p:spPr>
            <a:xfrm>
              <a:off x="-32278111" y="15229187"/>
              <a:ext cx="80925" cy="79658"/>
            </a:xfrm>
            <a:custGeom>
              <a:avLst/>
              <a:gdLst>
                <a:gd name="csX0" fmla="*/ 67599 w 80925"/>
                <a:gd name="csY0" fmla="*/ 10086 h 79658"/>
                <a:gd name="csX1" fmla="*/ 13462 w 80925"/>
                <a:gd name="csY1" fmla="*/ 69943 h 79658"/>
                <a:gd name="csX2" fmla="*/ 67599 w 80925"/>
                <a:gd name="csY2" fmla="*/ 10086 h 796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925" h="79658">
                  <a:moveTo>
                    <a:pt x="67599" y="10086"/>
                  </a:moveTo>
                  <a:cubicBezTo>
                    <a:pt x="104736" y="41102"/>
                    <a:pt x="56963" y="103697"/>
                    <a:pt x="13462" y="69943"/>
                  </a:cubicBezTo>
                  <a:cubicBezTo>
                    <a:pt x="-24481" y="40538"/>
                    <a:pt x="25546" y="-25037"/>
                    <a:pt x="67599" y="1008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Forme libre 484">
              <a:extLst>
                <a:ext uri="{FF2B5EF4-FFF2-40B4-BE49-F238E27FC236}">
                  <a16:creationId xmlns:a16="http://schemas.microsoft.com/office/drawing/2014/main" id="{592851B5-2C3D-FB3B-8B0B-1DFE5C7AB78E}"/>
                </a:ext>
              </a:extLst>
            </p:cNvPr>
            <p:cNvSpPr/>
            <p:nvPr/>
          </p:nvSpPr>
          <p:spPr>
            <a:xfrm>
              <a:off x="-33547480" y="15229187"/>
              <a:ext cx="80925" cy="79658"/>
            </a:xfrm>
            <a:custGeom>
              <a:avLst/>
              <a:gdLst>
                <a:gd name="csX0" fmla="*/ 67597 w 80925"/>
                <a:gd name="csY0" fmla="*/ 10086 h 79658"/>
                <a:gd name="csX1" fmla="*/ 13462 w 80925"/>
                <a:gd name="csY1" fmla="*/ 69943 h 79658"/>
                <a:gd name="csX2" fmla="*/ 67597 w 80925"/>
                <a:gd name="csY2" fmla="*/ 10086 h 796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925" h="79658">
                  <a:moveTo>
                    <a:pt x="67597" y="10086"/>
                  </a:moveTo>
                  <a:cubicBezTo>
                    <a:pt x="104736" y="41102"/>
                    <a:pt x="56965" y="103697"/>
                    <a:pt x="13462" y="69943"/>
                  </a:cubicBezTo>
                  <a:cubicBezTo>
                    <a:pt x="-24481" y="40538"/>
                    <a:pt x="25546" y="-25037"/>
                    <a:pt x="67597" y="1008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9E499A04-0F4B-FC6C-9D1F-0AA0EF542690}"/>
                </a:ext>
              </a:extLst>
            </p:cNvPr>
            <p:cNvSpPr/>
            <p:nvPr/>
          </p:nvSpPr>
          <p:spPr>
            <a:xfrm>
              <a:off x="-28865543" y="15092172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0F63D092-2269-2B03-3BA3-738BE651FB42}"/>
                </a:ext>
              </a:extLst>
            </p:cNvPr>
            <p:cNvSpPr/>
            <p:nvPr/>
          </p:nvSpPr>
          <p:spPr>
            <a:xfrm>
              <a:off x="-30135153" y="1509201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DB244A69-FEF3-B891-6E11-2B3229EFD230}"/>
                </a:ext>
              </a:extLst>
            </p:cNvPr>
            <p:cNvSpPr/>
            <p:nvPr/>
          </p:nvSpPr>
          <p:spPr>
            <a:xfrm>
              <a:off x="-32276975" y="1467962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90403CF9-649E-FC98-A991-6E5D31803451}"/>
                </a:ext>
              </a:extLst>
            </p:cNvPr>
            <p:cNvSpPr/>
            <p:nvPr/>
          </p:nvSpPr>
          <p:spPr>
            <a:xfrm>
              <a:off x="-31404521" y="1509201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06BDFCE1-A7B8-662E-31F8-E65435BE95A2}"/>
                </a:ext>
              </a:extLst>
            </p:cNvPr>
            <p:cNvSpPr/>
            <p:nvPr/>
          </p:nvSpPr>
          <p:spPr>
            <a:xfrm>
              <a:off x="-32674050" y="15092091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24DF01F6-96D6-EE2B-6EAB-76AF85A24A23}"/>
                </a:ext>
              </a:extLst>
            </p:cNvPr>
            <p:cNvSpPr/>
            <p:nvPr/>
          </p:nvSpPr>
          <p:spPr>
            <a:xfrm>
              <a:off x="-29262457" y="1495465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AE7193BB-6F7E-EE5B-BA34-CB1B0615AF3E}"/>
                </a:ext>
              </a:extLst>
            </p:cNvPr>
            <p:cNvSpPr/>
            <p:nvPr/>
          </p:nvSpPr>
          <p:spPr>
            <a:xfrm>
              <a:off x="-32277136" y="1495465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645F64F2-8586-ADB5-DB3B-3C3982866130}"/>
                </a:ext>
              </a:extLst>
            </p:cNvPr>
            <p:cNvSpPr/>
            <p:nvPr/>
          </p:nvSpPr>
          <p:spPr>
            <a:xfrm>
              <a:off x="-33228860" y="1495457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0CF7A791-FDCF-9771-877C-CB235A6CB14F}"/>
                </a:ext>
              </a:extLst>
            </p:cNvPr>
            <p:cNvSpPr/>
            <p:nvPr/>
          </p:nvSpPr>
          <p:spPr>
            <a:xfrm>
              <a:off x="-33546504" y="14954657"/>
              <a:ext cx="79108" cy="791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322D6461-E721-532A-E89E-EDF7B5ADCB6A}"/>
                </a:ext>
              </a:extLst>
            </p:cNvPr>
            <p:cNvSpPr/>
            <p:nvPr/>
          </p:nvSpPr>
          <p:spPr>
            <a:xfrm>
              <a:off x="-32277217" y="1715305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DA93B05D-4FD2-206C-0544-7F91EAF0F6A2}"/>
                </a:ext>
              </a:extLst>
            </p:cNvPr>
            <p:cNvSpPr/>
            <p:nvPr/>
          </p:nvSpPr>
          <p:spPr>
            <a:xfrm>
              <a:off x="-31800871" y="1715305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D6A7FCE9-BDC6-2963-FD4E-1395B37EA269}"/>
                </a:ext>
              </a:extLst>
            </p:cNvPr>
            <p:cNvSpPr/>
            <p:nvPr/>
          </p:nvSpPr>
          <p:spPr>
            <a:xfrm>
              <a:off x="-31325009" y="1715321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A6584E5F-D6AB-B127-A5B9-4B1FBE8EDE7D}"/>
                </a:ext>
              </a:extLst>
            </p:cNvPr>
            <p:cNvSpPr/>
            <p:nvPr/>
          </p:nvSpPr>
          <p:spPr>
            <a:xfrm>
              <a:off x="-31007768" y="1715305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E81958E6-FAE1-4114-3C79-BDCB9479B22A}"/>
                </a:ext>
              </a:extLst>
            </p:cNvPr>
            <p:cNvSpPr/>
            <p:nvPr/>
          </p:nvSpPr>
          <p:spPr>
            <a:xfrm>
              <a:off x="-29262457" y="1467962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Forme libre 499">
              <a:extLst>
                <a:ext uri="{FF2B5EF4-FFF2-40B4-BE49-F238E27FC236}">
                  <a16:creationId xmlns:a16="http://schemas.microsoft.com/office/drawing/2014/main" id="{7DD9CB0C-7AAA-252D-2677-ED4F5771A1E6}"/>
                </a:ext>
              </a:extLst>
            </p:cNvPr>
            <p:cNvSpPr/>
            <p:nvPr/>
          </p:nvSpPr>
          <p:spPr>
            <a:xfrm>
              <a:off x="-31404384" y="17291182"/>
              <a:ext cx="78608" cy="77950"/>
            </a:xfrm>
            <a:custGeom>
              <a:avLst/>
              <a:gdLst>
                <a:gd name="csX0" fmla="*/ 24998 w 78608"/>
                <a:gd name="csY0" fmla="*/ 2124 h 77950"/>
                <a:gd name="csX1" fmla="*/ 52950 w 78608"/>
                <a:gd name="csY1" fmla="*/ 75755 h 77950"/>
                <a:gd name="csX2" fmla="*/ 24998 w 78608"/>
                <a:gd name="csY2" fmla="*/ 2124 h 779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8608" h="77950">
                  <a:moveTo>
                    <a:pt x="24998" y="2124"/>
                  </a:moveTo>
                  <a:cubicBezTo>
                    <a:pt x="85496" y="-13667"/>
                    <a:pt x="94760" y="63349"/>
                    <a:pt x="52950" y="75755"/>
                  </a:cubicBezTo>
                  <a:cubicBezTo>
                    <a:pt x="-1589" y="91948"/>
                    <a:pt x="-19231" y="13644"/>
                    <a:pt x="24998" y="2124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96E7BD2B-C41F-1F88-B930-95CC876E9D56}"/>
                </a:ext>
              </a:extLst>
            </p:cNvPr>
            <p:cNvSpPr/>
            <p:nvPr/>
          </p:nvSpPr>
          <p:spPr>
            <a:xfrm>
              <a:off x="-32356406" y="1536704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87EC7712-FE88-5DFA-5908-40DD5BB4D05A}"/>
                </a:ext>
              </a:extLst>
            </p:cNvPr>
            <p:cNvSpPr/>
            <p:nvPr/>
          </p:nvSpPr>
          <p:spPr>
            <a:xfrm>
              <a:off x="-30055561" y="1467978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13E34CB0-0F3D-FE8F-3C64-F569CEAB0C23}"/>
                </a:ext>
              </a:extLst>
            </p:cNvPr>
            <p:cNvSpPr/>
            <p:nvPr/>
          </p:nvSpPr>
          <p:spPr>
            <a:xfrm>
              <a:off x="-31880383" y="1729064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F60DE1F0-300D-844A-E12A-06DE5C96B987}"/>
                </a:ext>
              </a:extLst>
            </p:cNvPr>
            <p:cNvSpPr/>
            <p:nvPr/>
          </p:nvSpPr>
          <p:spPr>
            <a:xfrm>
              <a:off x="-29738078" y="1467970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30178626-9DF5-FEEF-C5DF-0430A0BD263F}"/>
                </a:ext>
              </a:extLst>
            </p:cNvPr>
            <p:cNvSpPr/>
            <p:nvPr/>
          </p:nvSpPr>
          <p:spPr>
            <a:xfrm>
              <a:off x="-32911699" y="1605365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D2ED44A6-3E97-1A49-1314-5ECF8686CBBC}"/>
                </a:ext>
              </a:extLst>
            </p:cNvPr>
            <p:cNvSpPr/>
            <p:nvPr/>
          </p:nvSpPr>
          <p:spPr>
            <a:xfrm>
              <a:off x="-32197705" y="1729064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026D4689-553C-BE7A-7431-3B3302378D5D}"/>
                </a:ext>
              </a:extLst>
            </p:cNvPr>
            <p:cNvSpPr/>
            <p:nvPr/>
          </p:nvSpPr>
          <p:spPr>
            <a:xfrm>
              <a:off x="-30531906" y="1467970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F7A8499F-C37D-F48A-6E5C-8AD2CD136C3F}"/>
                </a:ext>
              </a:extLst>
            </p:cNvPr>
            <p:cNvSpPr/>
            <p:nvPr/>
          </p:nvSpPr>
          <p:spPr>
            <a:xfrm>
              <a:off x="-33070642" y="1248147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13D0B4F0-F453-51E4-D825-F215DE65EC62}"/>
                </a:ext>
              </a:extLst>
            </p:cNvPr>
            <p:cNvSpPr/>
            <p:nvPr/>
          </p:nvSpPr>
          <p:spPr>
            <a:xfrm>
              <a:off x="-28944813" y="14679948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922FA5CE-2D78-EBF4-B978-E70D69E2E233}"/>
                </a:ext>
              </a:extLst>
            </p:cNvPr>
            <p:cNvSpPr/>
            <p:nvPr/>
          </p:nvSpPr>
          <p:spPr>
            <a:xfrm>
              <a:off x="-28786193" y="1467978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1484BDAB-F9AB-1096-9ACC-24FDC4AF86F5}"/>
                </a:ext>
              </a:extLst>
            </p:cNvPr>
            <p:cNvSpPr/>
            <p:nvPr/>
          </p:nvSpPr>
          <p:spPr>
            <a:xfrm>
              <a:off x="-31166147" y="1715361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EBE82711-C7AC-1BE3-03B8-2AB15BC766A8}"/>
                </a:ext>
              </a:extLst>
            </p:cNvPr>
            <p:cNvSpPr/>
            <p:nvPr/>
          </p:nvSpPr>
          <p:spPr>
            <a:xfrm>
              <a:off x="-31563222" y="1399277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DDC6EF7E-56C2-863A-F806-A3724711A496}"/>
                </a:ext>
              </a:extLst>
            </p:cNvPr>
            <p:cNvSpPr/>
            <p:nvPr/>
          </p:nvSpPr>
          <p:spPr>
            <a:xfrm>
              <a:off x="-32753240" y="1248139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3C70C553-2FD4-A6B5-D9D7-1BA82AE21255}"/>
                </a:ext>
              </a:extLst>
            </p:cNvPr>
            <p:cNvSpPr/>
            <p:nvPr/>
          </p:nvSpPr>
          <p:spPr>
            <a:xfrm>
              <a:off x="-31642573" y="1715361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1B05FF14-466C-1801-9D9E-EC881437B67E}"/>
                </a:ext>
              </a:extLst>
            </p:cNvPr>
            <p:cNvSpPr/>
            <p:nvPr/>
          </p:nvSpPr>
          <p:spPr>
            <a:xfrm>
              <a:off x="-33149751" y="1481698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EEC18215-481D-875E-C7BB-9F0906633379}"/>
                </a:ext>
              </a:extLst>
            </p:cNvPr>
            <p:cNvSpPr/>
            <p:nvPr/>
          </p:nvSpPr>
          <p:spPr>
            <a:xfrm>
              <a:off x="-32991453" y="1481738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9E90DC82-C302-FFC5-A367-E45F3FA1FF35}"/>
                </a:ext>
              </a:extLst>
            </p:cNvPr>
            <p:cNvSpPr/>
            <p:nvPr/>
          </p:nvSpPr>
          <p:spPr>
            <a:xfrm>
              <a:off x="-32594377" y="1248139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683326B6-782F-4297-98D0-029C9ABEA9C8}"/>
                </a:ext>
              </a:extLst>
            </p:cNvPr>
            <p:cNvSpPr/>
            <p:nvPr/>
          </p:nvSpPr>
          <p:spPr>
            <a:xfrm>
              <a:off x="-30689963" y="1468018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EE9E092D-3DDF-A5BB-DD77-92F3C79F94A5}"/>
                </a:ext>
              </a:extLst>
            </p:cNvPr>
            <p:cNvSpPr/>
            <p:nvPr/>
          </p:nvSpPr>
          <p:spPr>
            <a:xfrm>
              <a:off x="-31245659" y="1399277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B43AB00A-5072-06E7-2E07-0C636AC64E73}"/>
                </a:ext>
              </a:extLst>
            </p:cNvPr>
            <p:cNvSpPr/>
            <p:nvPr/>
          </p:nvSpPr>
          <p:spPr>
            <a:xfrm>
              <a:off x="-32356406" y="1261890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E2645F57-E77F-83ED-783F-EFF51BD40764}"/>
                </a:ext>
              </a:extLst>
            </p:cNvPr>
            <p:cNvSpPr/>
            <p:nvPr/>
          </p:nvSpPr>
          <p:spPr>
            <a:xfrm>
              <a:off x="-33387883" y="1605389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BCDBCF06-AA66-F87A-F8C3-CAF739659069}"/>
                </a:ext>
              </a:extLst>
            </p:cNvPr>
            <p:cNvSpPr/>
            <p:nvPr/>
          </p:nvSpPr>
          <p:spPr>
            <a:xfrm>
              <a:off x="-33705366" y="1605381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86A22DD9-56F0-4965-56E6-3E685D25A4CF}"/>
                </a:ext>
              </a:extLst>
            </p:cNvPr>
            <p:cNvSpPr/>
            <p:nvPr/>
          </p:nvSpPr>
          <p:spPr>
            <a:xfrm>
              <a:off x="-31880383" y="1481698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100797F4-C849-4EED-59FB-05835F6162A1}"/>
                </a:ext>
              </a:extLst>
            </p:cNvPr>
            <p:cNvSpPr/>
            <p:nvPr/>
          </p:nvSpPr>
          <p:spPr>
            <a:xfrm>
              <a:off x="-30293774" y="1399277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14593560-EA50-8AE0-57A6-FBDF0815C5F0}"/>
                </a:ext>
              </a:extLst>
            </p:cNvPr>
            <p:cNvSpPr/>
            <p:nvPr/>
          </p:nvSpPr>
          <p:spPr>
            <a:xfrm>
              <a:off x="-29976291" y="1399277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1D655632-E969-3357-7731-7D041C5EB03B}"/>
                </a:ext>
              </a:extLst>
            </p:cNvPr>
            <p:cNvSpPr/>
            <p:nvPr/>
          </p:nvSpPr>
          <p:spPr>
            <a:xfrm>
              <a:off x="-30849389" y="1468018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B3E1E3D9-01F3-AD68-EC42-660016DDFBBA}"/>
                </a:ext>
              </a:extLst>
            </p:cNvPr>
            <p:cNvSpPr/>
            <p:nvPr/>
          </p:nvSpPr>
          <p:spPr>
            <a:xfrm>
              <a:off x="-29976291" y="1591662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B6A6D23F-97FF-7AD7-D86B-C0B7EF5B6033}"/>
                </a:ext>
              </a:extLst>
            </p:cNvPr>
            <p:cNvSpPr/>
            <p:nvPr/>
          </p:nvSpPr>
          <p:spPr>
            <a:xfrm>
              <a:off x="-30848986" y="1687858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7AC2D4CB-C749-33C9-8134-020606EC8AB9}"/>
                </a:ext>
              </a:extLst>
            </p:cNvPr>
            <p:cNvSpPr/>
            <p:nvPr/>
          </p:nvSpPr>
          <p:spPr>
            <a:xfrm>
              <a:off x="-30928498" y="1481698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CF6F8C3F-C274-016E-137B-FFD4AA1C92B2}"/>
                </a:ext>
              </a:extLst>
            </p:cNvPr>
            <p:cNvSpPr/>
            <p:nvPr/>
          </p:nvSpPr>
          <p:spPr>
            <a:xfrm>
              <a:off x="-28706923" y="1399277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396D0DF4-F8C0-6B46-161C-864150B86158}"/>
                </a:ext>
              </a:extLst>
            </p:cNvPr>
            <p:cNvSpPr/>
            <p:nvPr/>
          </p:nvSpPr>
          <p:spPr>
            <a:xfrm>
              <a:off x="-30293693" y="1591662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230BE545-46F1-DBBB-8CF0-97B1D56C48EB}"/>
                </a:ext>
              </a:extLst>
            </p:cNvPr>
            <p:cNvSpPr/>
            <p:nvPr/>
          </p:nvSpPr>
          <p:spPr>
            <a:xfrm>
              <a:off x="-31166308" y="1687858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7CF28818-8394-B7E6-7D9A-9D5DA35F6989}"/>
                </a:ext>
              </a:extLst>
            </p:cNvPr>
            <p:cNvSpPr/>
            <p:nvPr/>
          </p:nvSpPr>
          <p:spPr>
            <a:xfrm>
              <a:off x="-32118354" y="1413036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CC50F0F5-4A19-C2D1-8B08-59083381A2DF}"/>
                </a:ext>
              </a:extLst>
            </p:cNvPr>
            <p:cNvSpPr/>
            <p:nvPr/>
          </p:nvSpPr>
          <p:spPr>
            <a:xfrm>
              <a:off x="-31007446" y="1467970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7590615D-6CCB-8A28-B378-797FFDFBC26D}"/>
                </a:ext>
              </a:extLst>
            </p:cNvPr>
            <p:cNvSpPr/>
            <p:nvPr/>
          </p:nvSpPr>
          <p:spPr>
            <a:xfrm>
              <a:off x="-31245659" y="1591662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4B61F59B-E2E4-423D-2954-B54BF1496884}"/>
                </a:ext>
              </a:extLst>
            </p:cNvPr>
            <p:cNvSpPr/>
            <p:nvPr/>
          </p:nvSpPr>
          <p:spPr>
            <a:xfrm>
              <a:off x="-31959814" y="1275618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731C94AC-05DB-80FC-94BB-F50148EA0F08}"/>
                </a:ext>
              </a:extLst>
            </p:cNvPr>
            <p:cNvSpPr/>
            <p:nvPr/>
          </p:nvSpPr>
          <p:spPr>
            <a:xfrm>
              <a:off x="-29659130" y="1481698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D9ABF775-A515-A2E1-0ADD-42019F6C4BD1}"/>
                </a:ext>
              </a:extLst>
            </p:cNvPr>
            <p:cNvSpPr/>
            <p:nvPr/>
          </p:nvSpPr>
          <p:spPr>
            <a:xfrm>
              <a:off x="-31563061" y="1591662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F1B5080B-E26C-B497-0973-79DE4A4233AC}"/>
                </a:ext>
              </a:extLst>
            </p:cNvPr>
            <p:cNvSpPr/>
            <p:nvPr/>
          </p:nvSpPr>
          <p:spPr>
            <a:xfrm>
              <a:off x="-32118354" y="1687858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6FCA1D97-259C-A264-E1D6-E2BF3DAB98A9}"/>
                </a:ext>
              </a:extLst>
            </p:cNvPr>
            <p:cNvSpPr/>
            <p:nvPr/>
          </p:nvSpPr>
          <p:spPr>
            <a:xfrm>
              <a:off x="-30848986" y="1413036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8F4838F6-0BF8-64D2-2A76-040946C4F368}"/>
                </a:ext>
              </a:extLst>
            </p:cNvPr>
            <p:cNvSpPr/>
            <p:nvPr/>
          </p:nvSpPr>
          <p:spPr>
            <a:xfrm>
              <a:off x="-32435998" y="1605381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E8B2AECD-4386-FEC4-1482-EBDA738F3A9B}"/>
                </a:ext>
              </a:extLst>
            </p:cNvPr>
            <p:cNvSpPr/>
            <p:nvPr/>
          </p:nvSpPr>
          <p:spPr>
            <a:xfrm>
              <a:off x="-30690366" y="1413036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F3E89E20-A48B-A580-3944-E5188830C64D}"/>
                </a:ext>
              </a:extLst>
            </p:cNvPr>
            <p:cNvSpPr/>
            <p:nvPr/>
          </p:nvSpPr>
          <p:spPr>
            <a:xfrm>
              <a:off x="-32832429" y="1591662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50F803D2-E1FD-8E25-3300-610BFF6A3500}"/>
                </a:ext>
              </a:extLst>
            </p:cNvPr>
            <p:cNvSpPr/>
            <p:nvPr/>
          </p:nvSpPr>
          <p:spPr>
            <a:xfrm>
              <a:off x="-29579457" y="1275618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7E8AF0C5-D098-2FD8-2D05-24079A064621}"/>
                </a:ext>
              </a:extLst>
            </p:cNvPr>
            <p:cNvSpPr/>
            <p:nvPr/>
          </p:nvSpPr>
          <p:spPr>
            <a:xfrm>
              <a:off x="-29420998" y="1413036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8BB7BF5D-08C6-612F-5278-4AECED085B19}"/>
                </a:ext>
              </a:extLst>
            </p:cNvPr>
            <p:cNvSpPr/>
            <p:nvPr/>
          </p:nvSpPr>
          <p:spPr>
            <a:xfrm>
              <a:off x="-33308452" y="1426796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48E140E0-2306-3077-E2CD-19807D8B14CD}"/>
                </a:ext>
              </a:extLst>
            </p:cNvPr>
            <p:cNvSpPr/>
            <p:nvPr/>
          </p:nvSpPr>
          <p:spPr>
            <a:xfrm>
              <a:off x="-31483952" y="1467978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B58063A5-6CBC-AD9C-435B-027F72BABC6D}"/>
                </a:ext>
              </a:extLst>
            </p:cNvPr>
            <p:cNvSpPr/>
            <p:nvPr/>
          </p:nvSpPr>
          <p:spPr>
            <a:xfrm>
              <a:off x="-33070562" y="1495465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1262BD58-E1E5-AC6B-CC93-954F8A4A43F0}"/>
                </a:ext>
              </a:extLst>
            </p:cNvPr>
            <p:cNvSpPr/>
            <p:nvPr/>
          </p:nvSpPr>
          <p:spPr>
            <a:xfrm>
              <a:off x="-29103515" y="1577926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C7230C1F-4018-EEF8-7E48-946ABCB91407}"/>
                </a:ext>
              </a:extLst>
            </p:cNvPr>
            <p:cNvSpPr/>
            <p:nvPr/>
          </p:nvSpPr>
          <p:spPr>
            <a:xfrm>
              <a:off x="-32991211" y="1426772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44AC1952-C8E1-1969-406F-361526B54C8F}"/>
                </a:ext>
              </a:extLst>
            </p:cNvPr>
            <p:cNvSpPr/>
            <p:nvPr/>
          </p:nvSpPr>
          <p:spPr>
            <a:xfrm>
              <a:off x="-32832590" y="1399277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82B12A26-A081-252D-BA1B-D48C03707774}"/>
                </a:ext>
              </a:extLst>
            </p:cNvPr>
            <p:cNvSpPr/>
            <p:nvPr/>
          </p:nvSpPr>
          <p:spPr>
            <a:xfrm>
              <a:off x="-31563222" y="16740988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87DCA6F5-07C1-5393-023F-885427475E0B}"/>
                </a:ext>
              </a:extLst>
            </p:cNvPr>
            <p:cNvSpPr/>
            <p:nvPr/>
          </p:nvSpPr>
          <p:spPr>
            <a:xfrm>
              <a:off x="-28151388" y="1385549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2F4CF9B5-B668-2DEF-A917-156B2ED191C8}"/>
                </a:ext>
              </a:extLst>
            </p:cNvPr>
            <p:cNvSpPr/>
            <p:nvPr/>
          </p:nvSpPr>
          <p:spPr>
            <a:xfrm>
              <a:off x="-32039084" y="1426796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EED543C1-41AE-1CD0-D95D-E9ED75F145F7}"/>
                </a:ext>
              </a:extLst>
            </p:cNvPr>
            <p:cNvSpPr/>
            <p:nvPr/>
          </p:nvSpPr>
          <p:spPr>
            <a:xfrm>
              <a:off x="-31959331" y="1495473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ACED7064-2D2D-CFE9-36F8-B296392165BE}"/>
                </a:ext>
              </a:extLst>
            </p:cNvPr>
            <p:cNvSpPr/>
            <p:nvPr/>
          </p:nvSpPr>
          <p:spPr>
            <a:xfrm>
              <a:off x="-31801194" y="1495465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81658D38-21B9-2E26-322C-2F3B6BA45D58}"/>
                </a:ext>
              </a:extLst>
            </p:cNvPr>
            <p:cNvSpPr/>
            <p:nvPr/>
          </p:nvSpPr>
          <p:spPr>
            <a:xfrm>
              <a:off x="-31721762" y="1426772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51824047-11C6-B24D-C1A9-3478C3A08B52}"/>
                </a:ext>
              </a:extLst>
            </p:cNvPr>
            <p:cNvSpPr/>
            <p:nvPr/>
          </p:nvSpPr>
          <p:spPr>
            <a:xfrm>
              <a:off x="-31959895" y="1605413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B961AC3E-0B24-7821-4B04-BBBCB0217BF1}"/>
                </a:ext>
              </a:extLst>
            </p:cNvPr>
            <p:cNvSpPr/>
            <p:nvPr/>
          </p:nvSpPr>
          <p:spPr>
            <a:xfrm>
              <a:off x="-30372883" y="1577926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AB769F03-D155-2D1A-4931-933EB1D4DE8C}"/>
                </a:ext>
              </a:extLst>
            </p:cNvPr>
            <p:cNvSpPr/>
            <p:nvPr/>
          </p:nvSpPr>
          <p:spPr>
            <a:xfrm>
              <a:off x="-28310089" y="1275618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29466BFB-31FF-71F6-5CF7-56199C4C7E72}"/>
                </a:ext>
              </a:extLst>
            </p:cNvPr>
            <p:cNvSpPr/>
            <p:nvPr/>
          </p:nvSpPr>
          <p:spPr>
            <a:xfrm>
              <a:off x="-31007607" y="1495473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D3C92C7D-0540-014F-A5B8-D01B20C3DB05}"/>
                </a:ext>
              </a:extLst>
            </p:cNvPr>
            <p:cNvSpPr/>
            <p:nvPr/>
          </p:nvSpPr>
          <p:spPr>
            <a:xfrm>
              <a:off x="-30849389" y="1495473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184455AA-E9BC-D27D-B8EB-BAFA14C9601E}"/>
                </a:ext>
              </a:extLst>
            </p:cNvPr>
            <p:cNvSpPr/>
            <p:nvPr/>
          </p:nvSpPr>
          <p:spPr>
            <a:xfrm>
              <a:off x="-30689963" y="1495473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76B1F991-A628-5013-8B94-FEFC887ECE4D}"/>
                </a:ext>
              </a:extLst>
            </p:cNvPr>
            <p:cNvSpPr/>
            <p:nvPr/>
          </p:nvSpPr>
          <p:spPr>
            <a:xfrm>
              <a:off x="-30531825" y="1495465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700C5204-B269-69F3-3B23-EEA37728AA6A}"/>
                </a:ext>
              </a:extLst>
            </p:cNvPr>
            <p:cNvSpPr/>
            <p:nvPr/>
          </p:nvSpPr>
          <p:spPr>
            <a:xfrm>
              <a:off x="-28627814" y="1385549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CEF6FC2E-1115-0BD4-5B72-9D0CFA07CBF8}"/>
                </a:ext>
              </a:extLst>
            </p:cNvPr>
            <p:cNvSpPr/>
            <p:nvPr/>
          </p:nvSpPr>
          <p:spPr>
            <a:xfrm>
              <a:off x="-29103515" y="1385549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EDDE3B89-1387-EEA3-104F-9AFFFE35FC1B}"/>
                </a:ext>
              </a:extLst>
            </p:cNvPr>
            <p:cNvSpPr/>
            <p:nvPr/>
          </p:nvSpPr>
          <p:spPr>
            <a:xfrm>
              <a:off x="-29897182" y="1385549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D221BF7A-5568-906F-A406-C87505F31530}"/>
                </a:ext>
              </a:extLst>
            </p:cNvPr>
            <p:cNvSpPr/>
            <p:nvPr/>
          </p:nvSpPr>
          <p:spPr>
            <a:xfrm>
              <a:off x="-29817509" y="1426772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C7510A4E-A46F-9FBF-9415-F8A05B1907F1}"/>
                </a:ext>
              </a:extLst>
            </p:cNvPr>
            <p:cNvSpPr/>
            <p:nvPr/>
          </p:nvSpPr>
          <p:spPr>
            <a:xfrm>
              <a:off x="-29738239" y="1495473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F0AF514E-EF5D-B639-A9D9-FAAD892C5E8A}"/>
                </a:ext>
              </a:extLst>
            </p:cNvPr>
            <p:cNvSpPr/>
            <p:nvPr/>
          </p:nvSpPr>
          <p:spPr>
            <a:xfrm>
              <a:off x="-29580021" y="1495473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9002D899-12D6-FCC8-EE56-9F49C14E83CB}"/>
                </a:ext>
              </a:extLst>
            </p:cNvPr>
            <p:cNvSpPr/>
            <p:nvPr/>
          </p:nvSpPr>
          <p:spPr>
            <a:xfrm>
              <a:off x="-31166550" y="1577926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57BDBA62-604D-B0B6-50AA-1644606CE7C2}"/>
                </a:ext>
              </a:extLst>
            </p:cNvPr>
            <p:cNvSpPr/>
            <p:nvPr/>
          </p:nvSpPr>
          <p:spPr>
            <a:xfrm>
              <a:off x="-31801274" y="1467970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F350FDC7-8141-058E-D5C3-D4F44DD9DE22}"/>
                </a:ext>
              </a:extLst>
            </p:cNvPr>
            <p:cNvSpPr/>
            <p:nvPr/>
          </p:nvSpPr>
          <p:spPr>
            <a:xfrm>
              <a:off x="-32515107" y="1289361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7088D8E5-5C1F-6625-383B-C496D1CDEADF}"/>
                </a:ext>
              </a:extLst>
            </p:cNvPr>
            <p:cNvSpPr/>
            <p:nvPr/>
          </p:nvSpPr>
          <p:spPr>
            <a:xfrm>
              <a:off x="-29500268" y="1426796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C4C8149B-EE33-D484-CB1D-693D4B969F6F}"/>
                </a:ext>
              </a:extLst>
            </p:cNvPr>
            <p:cNvSpPr/>
            <p:nvPr/>
          </p:nvSpPr>
          <p:spPr>
            <a:xfrm>
              <a:off x="-30372883" y="1385549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5296A024-746F-4B26-709A-D1B3FCA4F03F}"/>
                </a:ext>
              </a:extLst>
            </p:cNvPr>
            <p:cNvSpPr/>
            <p:nvPr/>
          </p:nvSpPr>
          <p:spPr>
            <a:xfrm>
              <a:off x="-31166630" y="1605381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0BBE7EF8-F81F-EE3F-E044-6B51844A1B72}"/>
                </a:ext>
              </a:extLst>
            </p:cNvPr>
            <p:cNvSpPr/>
            <p:nvPr/>
          </p:nvSpPr>
          <p:spPr>
            <a:xfrm>
              <a:off x="-28548141" y="1426772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3A661567-4177-2980-B369-7FB505577DEA}"/>
                </a:ext>
              </a:extLst>
            </p:cNvPr>
            <p:cNvSpPr/>
            <p:nvPr/>
          </p:nvSpPr>
          <p:spPr>
            <a:xfrm>
              <a:off x="-32911941" y="1440540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57216E23-2F86-A070-297D-2BC4B7F2BACE}"/>
                </a:ext>
              </a:extLst>
            </p:cNvPr>
            <p:cNvSpPr/>
            <p:nvPr/>
          </p:nvSpPr>
          <p:spPr>
            <a:xfrm>
              <a:off x="-33467234" y="1509217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6BB8E022-0EFF-1121-1D7E-EF759FF32D14}"/>
                </a:ext>
              </a:extLst>
            </p:cNvPr>
            <p:cNvSpPr/>
            <p:nvPr/>
          </p:nvSpPr>
          <p:spPr>
            <a:xfrm>
              <a:off x="-31166550" y="1660363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E18FF3F1-18C3-98D5-68C6-46FA035DAC2E}"/>
                </a:ext>
              </a:extLst>
            </p:cNvPr>
            <p:cNvSpPr/>
            <p:nvPr/>
          </p:nvSpPr>
          <p:spPr>
            <a:xfrm>
              <a:off x="-32435918" y="1577926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33B4DB92-1001-57B7-D6E0-D4972154F9BC}"/>
                </a:ext>
              </a:extLst>
            </p:cNvPr>
            <p:cNvSpPr/>
            <p:nvPr/>
          </p:nvSpPr>
          <p:spPr>
            <a:xfrm>
              <a:off x="-32594377" y="1440515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A5658659-C42A-F7F3-DE7E-EE261931B54B}"/>
                </a:ext>
              </a:extLst>
            </p:cNvPr>
            <p:cNvSpPr/>
            <p:nvPr/>
          </p:nvSpPr>
          <p:spPr>
            <a:xfrm>
              <a:off x="-31166550" y="1385549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6FFDF05E-DF1E-E63F-551F-0FB385935FD1}"/>
                </a:ext>
              </a:extLst>
            </p:cNvPr>
            <p:cNvSpPr/>
            <p:nvPr/>
          </p:nvSpPr>
          <p:spPr>
            <a:xfrm>
              <a:off x="-30848825" y="1605405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6E847000-665F-6FE4-5BF3-306D0EB622CD}"/>
                </a:ext>
              </a:extLst>
            </p:cNvPr>
            <p:cNvSpPr/>
            <p:nvPr/>
          </p:nvSpPr>
          <p:spPr>
            <a:xfrm>
              <a:off x="-31642331" y="1660363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ADB600E3-ED47-6FDE-43E1-79B230F5DD0E}"/>
                </a:ext>
              </a:extLst>
            </p:cNvPr>
            <p:cNvSpPr/>
            <p:nvPr/>
          </p:nvSpPr>
          <p:spPr>
            <a:xfrm>
              <a:off x="-32356326" y="1509209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884B99D1-2E1F-35F4-7965-C97D48E17699}"/>
                </a:ext>
              </a:extLst>
            </p:cNvPr>
            <p:cNvSpPr/>
            <p:nvPr/>
          </p:nvSpPr>
          <p:spPr>
            <a:xfrm>
              <a:off x="-32197866" y="1509217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3DE90AB1-8ABF-3B4F-6E04-3A57789F73A4}"/>
                </a:ext>
              </a:extLst>
            </p:cNvPr>
            <p:cNvSpPr/>
            <p:nvPr/>
          </p:nvSpPr>
          <p:spPr>
            <a:xfrm>
              <a:off x="-30690527" y="1605413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EABAB52C-7539-4A25-4289-9B169239D4F1}"/>
                </a:ext>
              </a:extLst>
            </p:cNvPr>
            <p:cNvSpPr/>
            <p:nvPr/>
          </p:nvSpPr>
          <p:spPr>
            <a:xfrm>
              <a:off x="-31880383" y="1509217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5153F6E2-29CD-0044-7D1C-9EB2EA182221}"/>
                </a:ext>
              </a:extLst>
            </p:cNvPr>
            <p:cNvSpPr/>
            <p:nvPr/>
          </p:nvSpPr>
          <p:spPr>
            <a:xfrm>
              <a:off x="-31642573" y="1440540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E08DA080-ED59-ECED-4CC2-6B864D4037D5}"/>
                </a:ext>
              </a:extLst>
            </p:cNvPr>
            <p:cNvSpPr/>
            <p:nvPr/>
          </p:nvSpPr>
          <p:spPr>
            <a:xfrm>
              <a:off x="-33387964" y="1577918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9A2033B3-0847-0047-F0BF-067C053A6B3B}"/>
                </a:ext>
              </a:extLst>
            </p:cNvPr>
            <p:cNvSpPr/>
            <p:nvPr/>
          </p:nvSpPr>
          <p:spPr>
            <a:xfrm>
              <a:off x="-31166147" y="1440540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DA725D6A-9AD4-FB76-D0CB-CE67DB2CE3A2}"/>
                </a:ext>
              </a:extLst>
            </p:cNvPr>
            <p:cNvSpPr/>
            <p:nvPr/>
          </p:nvSpPr>
          <p:spPr>
            <a:xfrm>
              <a:off x="-29024325" y="1289361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30AE37A6-FA4D-CCD7-3772-13AA2DCF6D64}"/>
                </a:ext>
              </a:extLst>
            </p:cNvPr>
            <p:cNvSpPr/>
            <p:nvPr/>
          </p:nvSpPr>
          <p:spPr>
            <a:xfrm>
              <a:off x="-32435918" y="1660363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159FEBD6-C218-10C1-8223-1322ADE2EE28}"/>
                </a:ext>
              </a:extLst>
            </p:cNvPr>
            <p:cNvSpPr/>
            <p:nvPr/>
          </p:nvSpPr>
          <p:spPr>
            <a:xfrm>
              <a:off x="-30928498" y="1509217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7C76AEEF-0D53-D69F-1C45-3585052C15A3}"/>
                </a:ext>
              </a:extLst>
            </p:cNvPr>
            <p:cNvSpPr/>
            <p:nvPr/>
          </p:nvSpPr>
          <p:spPr>
            <a:xfrm>
              <a:off x="-33705286" y="1577926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28619187-500A-17B2-64F5-6E5D1CC27C0E}"/>
                </a:ext>
              </a:extLst>
            </p:cNvPr>
            <p:cNvSpPr/>
            <p:nvPr/>
          </p:nvSpPr>
          <p:spPr>
            <a:xfrm>
              <a:off x="-30611015" y="1509217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E128CB54-456E-7F16-10AC-641B472C635F}"/>
                </a:ext>
              </a:extLst>
            </p:cNvPr>
            <p:cNvSpPr/>
            <p:nvPr/>
          </p:nvSpPr>
          <p:spPr>
            <a:xfrm>
              <a:off x="-31642331" y="1385549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4EDAD492-D680-3F30-E680-C966F1AFA075}"/>
                </a:ext>
              </a:extLst>
            </p:cNvPr>
            <p:cNvSpPr/>
            <p:nvPr/>
          </p:nvSpPr>
          <p:spPr>
            <a:xfrm>
              <a:off x="-30372721" y="1605381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2A799D6F-27BF-B686-C4E5-FBDEC256DEB4}"/>
                </a:ext>
              </a:extLst>
            </p:cNvPr>
            <p:cNvSpPr/>
            <p:nvPr/>
          </p:nvSpPr>
          <p:spPr>
            <a:xfrm>
              <a:off x="-32435918" y="1303105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79A4C0B7-B962-AE56-96F6-086F6F8CD6BD}"/>
                </a:ext>
              </a:extLst>
            </p:cNvPr>
            <p:cNvSpPr/>
            <p:nvPr/>
          </p:nvSpPr>
          <p:spPr>
            <a:xfrm>
              <a:off x="-32435918" y="1385549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493C345F-C0D3-30EB-3719-6E9E3E8C4151}"/>
                </a:ext>
              </a:extLst>
            </p:cNvPr>
            <p:cNvSpPr/>
            <p:nvPr/>
          </p:nvSpPr>
          <p:spPr>
            <a:xfrm>
              <a:off x="-30373205" y="1440540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6E8D0CD4-2B52-B86C-8BA1-AD6833266125}"/>
                </a:ext>
              </a:extLst>
            </p:cNvPr>
            <p:cNvSpPr/>
            <p:nvPr/>
          </p:nvSpPr>
          <p:spPr>
            <a:xfrm>
              <a:off x="-29659130" y="1509217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0033AE84-312D-1F67-42DA-8831824A1C11}"/>
                </a:ext>
              </a:extLst>
            </p:cNvPr>
            <p:cNvSpPr/>
            <p:nvPr/>
          </p:nvSpPr>
          <p:spPr>
            <a:xfrm>
              <a:off x="-31166550" y="1303105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3D4818A6-2CE9-B81A-B395-1972B976611A}"/>
                </a:ext>
              </a:extLst>
            </p:cNvPr>
            <p:cNvSpPr/>
            <p:nvPr/>
          </p:nvSpPr>
          <p:spPr>
            <a:xfrm>
              <a:off x="-29341647" y="15092172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9B6DA402-6B55-6900-A5B6-539E7C8DF988}"/>
                </a:ext>
              </a:extLst>
            </p:cNvPr>
            <p:cNvSpPr/>
            <p:nvPr/>
          </p:nvSpPr>
          <p:spPr>
            <a:xfrm>
              <a:off x="-29182946" y="1509209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6E2CD440-EF8B-E081-466B-594C44CB9D1C}"/>
                </a:ext>
              </a:extLst>
            </p:cNvPr>
            <p:cNvSpPr/>
            <p:nvPr/>
          </p:nvSpPr>
          <p:spPr>
            <a:xfrm>
              <a:off x="-31245659" y="1646644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4F8B7790-7869-84C7-EB83-E0393CAF3B56}"/>
                </a:ext>
              </a:extLst>
            </p:cNvPr>
            <p:cNvSpPr/>
            <p:nvPr/>
          </p:nvSpPr>
          <p:spPr>
            <a:xfrm>
              <a:off x="-32594458" y="14679948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4D8377DD-9874-2BAC-131B-5C3BEF13838B}"/>
                </a:ext>
              </a:extLst>
            </p:cNvPr>
            <p:cNvSpPr/>
            <p:nvPr/>
          </p:nvSpPr>
          <p:spPr>
            <a:xfrm>
              <a:off x="-30372883" y="1303105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BE73F524-3A92-6978-C640-8EA253CD1722}"/>
                </a:ext>
              </a:extLst>
            </p:cNvPr>
            <p:cNvSpPr/>
            <p:nvPr/>
          </p:nvSpPr>
          <p:spPr>
            <a:xfrm>
              <a:off x="-29896779" y="1440540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BCBABA74-172B-0150-CBFC-FF6F37A1FB7B}"/>
                </a:ext>
              </a:extLst>
            </p:cNvPr>
            <p:cNvSpPr/>
            <p:nvPr/>
          </p:nvSpPr>
          <p:spPr>
            <a:xfrm>
              <a:off x="-32753320" y="1467978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D1541439-05A4-A0A1-0A03-12DF92BF01A2}"/>
                </a:ext>
              </a:extLst>
            </p:cNvPr>
            <p:cNvSpPr/>
            <p:nvPr/>
          </p:nvSpPr>
          <p:spPr>
            <a:xfrm>
              <a:off x="-29579457" y="1605405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0DCF6483-AD2A-0841-A6F7-D73E9FB52F63}"/>
                </a:ext>
              </a:extLst>
            </p:cNvPr>
            <p:cNvSpPr/>
            <p:nvPr/>
          </p:nvSpPr>
          <p:spPr>
            <a:xfrm>
              <a:off x="-30293693" y="1564183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1AAABFD6-3E11-6F7C-22F9-C66DCCC1E446}"/>
                </a:ext>
              </a:extLst>
            </p:cNvPr>
            <p:cNvSpPr/>
            <p:nvPr/>
          </p:nvSpPr>
          <p:spPr>
            <a:xfrm>
              <a:off x="-33070642" y="1522960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02499FF4-1F0C-574F-97D8-17305130C83A}"/>
                </a:ext>
              </a:extLst>
            </p:cNvPr>
            <p:cNvSpPr/>
            <p:nvPr/>
          </p:nvSpPr>
          <p:spPr>
            <a:xfrm>
              <a:off x="-29103515" y="1303105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94F90A83-7E6B-03A3-039F-68CBA98B59E4}"/>
                </a:ext>
              </a:extLst>
            </p:cNvPr>
            <p:cNvSpPr/>
            <p:nvPr/>
          </p:nvSpPr>
          <p:spPr>
            <a:xfrm>
              <a:off x="-32911699" y="1385549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8A02F325-790A-9D47-30F7-06485899C274}"/>
                </a:ext>
              </a:extLst>
            </p:cNvPr>
            <p:cNvSpPr/>
            <p:nvPr/>
          </p:nvSpPr>
          <p:spPr>
            <a:xfrm>
              <a:off x="-32594377" y="1522960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BAF422F1-95EE-8EAE-A555-617982BFC598}"/>
                </a:ext>
              </a:extLst>
            </p:cNvPr>
            <p:cNvSpPr/>
            <p:nvPr/>
          </p:nvSpPr>
          <p:spPr>
            <a:xfrm>
              <a:off x="-32039245" y="1646619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BBF82801-197E-F7B8-F860-395D690DDF5A}"/>
                </a:ext>
              </a:extLst>
            </p:cNvPr>
            <p:cNvSpPr/>
            <p:nvPr/>
          </p:nvSpPr>
          <p:spPr>
            <a:xfrm>
              <a:off x="-28944894" y="1440515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B7268304-2B7A-C9A1-F4B7-E27C6F3BDB89}"/>
                </a:ext>
              </a:extLst>
            </p:cNvPr>
            <p:cNvSpPr/>
            <p:nvPr/>
          </p:nvSpPr>
          <p:spPr>
            <a:xfrm>
              <a:off x="-28151468" y="1303097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EA3890DF-D951-29FF-0304-7429701A015C}"/>
                </a:ext>
              </a:extLst>
            </p:cNvPr>
            <p:cNvSpPr/>
            <p:nvPr/>
          </p:nvSpPr>
          <p:spPr>
            <a:xfrm>
              <a:off x="-32515027" y="1646644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0F7B5775-92D5-1CFA-432E-39E1DC149C36}"/>
                </a:ext>
              </a:extLst>
            </p:cNvPr>
            <p:cNvSpPr/>
            <p:nvPr/>
          </p:nvSpPr>
          <p:spPr>
            <a:xfrm>
              <a:off x="-31801274" y="1522960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660DE1D2-2095-825E-61C0-30FE8E58F153}"/>
                </a:ext>
              </a:extLst>
            </p:cNvPr>
            <p:cNvSpPr/>
            <p:nvPr/>
          </p:nvSpPr>
          <p:spPr>
            <a:xfrm>
              <a:off x="-33308855" y="1316824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8C52D5D9-F2D2-29E6-0EE2-EB9DD1D97E48}"/>
                </a:ext>
              </a:extLst>
            </p:cNvPr>
            <p:cNvSpPr/>
            <p:nvPr/>
          </p:nvSpPr>
          <p:spPr>
            <a:xfrm>
              <a:off x="-31483872" y="1522960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435EA68F-B0AB-9171-159E-04497EA66211}"/>
                </a:ext>
              </a:extLst>
            </p:cNvPr>
            <p:cNvSpPr/>
            <p:nvPr/>
          </p:nvSpPr>
          <p:spPr>
            <a:xfrm>
              <a:off x="-31325009" y="1522960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0A1AB6D9-50D6-9DD0-0999-5C95A55D6BE7}"/>
                </a:ext>
              </a:extLst>
            </p:cNvPr>
            <p:cNvSpPr/>
            <p:nvPr/>
          </p:nvSpPr>
          <p:spPr>
            <a:xfrm>
              <a:off x="-32832671" y="16466280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B78F5CBE-F927-967F-D7C0-53459A81DB40}"/>
                </a:ext>
              </a:extLst>
            </p:cNvPr>
            <p:cNvSpPr/>
            <p:nvPr/>
          </p:nvSpPr>
          <p:spPr>
            <a:xfrm>
              <a:off x="-31007687" y="1522960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3ACFDB01-2DAC-A021-4AB9-8DE041A7DC27}"/>
                </a:ext>
              </a:extLst>
            </p:cNvPr>
            <p:cNvSpPr/>
            <p:nvPr/>
          </p:nvSpPr>
          <p:spPr>
            <a:xfrm>
              <a:off x="-33784395" y="1619108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1CC70470-4699-74FD-842F-A9292D98A394}"/>
                </a:ext>
              </a:extLst>
            </p:cNvPr>
            <p:cNvSpPr/>
            <p:nvPr/>
          </p:nvSpPr>
          <p:spPr>
            <a:xfrm>
              <a:off x="-28627411" y="1440540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51DB54C0-E9A3-435A-2C0E-D645471781AA}"/>
                </a:ext>
              </a:extLst>
            </p:cNvPr>
            <p:cNvSpPr/>
            <p:nvPr/>
          </p:nvSpPr>
          <p:spPr>
            <a:xfrm>
              <a:off x="-30531825" y="1522960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F87EF905-1D7A-A81E-99F8-F477E0BA3257}"/>
                </a:ext>
              </a:extLst>
            </p:cNvPr>
            <p:cNvSpPr/>
            <p:nvPr/>
          </p:nvSpPr>
          <p:spPr>
            <a:xfrm>
              <a:off x="-32832429" y="1316848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4A86BF98-72BF-64DB-C49E-FFF3EBA03EDC}"/>
                </a:ext>
              </a:extLst>
            </p:cNvPr>
            <p:cNvSpPr/>
            <p:nvPr/>
          </p:nvSpPr>
          <p:spPr>
            <a:xfrm>
              <a:off x="-30214504" y="1522960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D6514728-8855-EE10-51C9-FE5BBFC4A8EB}"/>
                </a:ext>
              </a:extLst>
            </p:cNvPr>
            <p:cNvSpPr/>
            <p:nvPr/>
          </p:nvSpPr>
          <p:spPr>
            <a:xfrm>
              <a:off x="-30055641" y="1522960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54B540A4-3030-B7E2-9A3D-E18853F7F364}"/>
                </a:ext>
              </a:extLst>
            </p:cNvPr>
            <p:cNvSpPr/>
            <p:nvPr/>
          </p:nvSpPr>
          <p:spPr>
            <a:xfrm>
              <a:off x="-32515027" y="1316840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E8AE2A2E-A01F-0F21-6430-9DFEEC7ACF8D}"/>
                </a:ext>
              </a:extLst>
            </p:cNvPr>
            <p:cNvSpPr/>
            <p:nvPr/>
          </p:nvSpPr>
          <p:spPr>
            <a:xfrm>
              <a:off x="-29738078" y="1522960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E63C9308-57C5-BD7D-35B4-FAFD969D4D4E}"/>
                </a:ext>
              </a:extLst>
            </p:cNvPr>
            <p:cNvSpPr/>
            <p:nvPr/>
          </p:nvSpPr>
          <p:spPr>
            <a:xfrm>
              <a:off x="-28230900" y="1371806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0B5A2065-8B3A-6187-9BCE-93C3F22FF120}"/>
                </a:ext>
              </a:extLst>
            </p:cNvPr>
            <p:cNvSpPr/>
            <p:nvPr/>
          </p:nvSpPr>
          <p:spPr>
            <a:xfrm>
              <a:off x="-31563061" y="1316848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C72C09E2-91EC-188B-FDA5-3BEBD0CE0AFD}"/>
                </a:ext>
              </a:extLst>
            </p:cNvPr>
            <p:cNvSpPr/>
            <p:nvPr/>
          </p:nvSpPr>
          <p:spPr>
            <a:xfrm>
              <a:off x="-33070642" y="1467970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CECC5200-BDA1-36C1-E654-43406816CFF4}"/>
                </a:ext>
              </a:extLst>
            </p:cNvPr>
            <p:cNvSpPr/>
            <p:nvPr/>
          </p:nvSpPr>
          <p:spPr>
            <a:xfrm>
              <a:off x="-31245659" y="1316840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956F9A36-4C66-6CC7-531E-E9367E14514D}"/>
                </a:ext>
              </a:extLst>
            </p:cNvPr>
            <p:cNvSpPr/>
            <p:nvPr/>
          </p:nvSpPr>
          <p:spPr>
            <a:xfrm>
              <a:off x="-28945136" y="15229607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BDD62FC3-EB3A-E729-0D85-76AF1240EC42}"/>
                </a:ext>
              </a:extLst>
            </p:cNvPr>
            <p:cNvSpPr/>
            <p:nvPr/>
          </p:nvSpPr>
          <p:spPr>
            <a:xfrm>
              <a:off x="-30293693" y="1316848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25E82DD6-CEC0-9427-05F7-CE36D5575F8E}"/>
                </a:ext>
              </a:extLst>
            </p:cNvPr>
            <p:cNvSpPr/>
            <p:nvPr/>
          </p:nvSpPr>
          <p:spPr>
            <a:xfrm>
              <a:off x="-33625774" y="1536704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BFBCCEAA-6E08-13B0-F273-70B7F1C83C95}"/>
                </a:ext>
              </a:extLst>
            </p:cNvPr>
            <p:cNvSpPr/>
            <p:nvPr/>
          </p:nvSpPr>
          <p:spPr>
            <a:xfrm>
              <a:off x="-29976291" y="1316840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3017FF4E-7B6C-5177-13DD-78E6E85F5EDC}"/>
                </a:ext>
              </a:extLst>
            </p:cNvPr>
            <p:cNvSpPr/>
            <p:nvPr/>
          </p:nvSpPr>
          <p:spPr>
            <a:xfrm>
              <a:off x="-31245739" y="1564183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08AE841D-A6D1-CFFE-DD97-974FA76B4E8A}"/>
                </a:ext>
              </a:extLst>
            </p:cNvPr>
            <p:cNvSpPr/>
            <p:nvPr/>
          </p:nvSpPr>
          <p:spPr>
            <a:xfrm>
              <a:off x="-28706842" y="1371806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F63286F3-DA38-04FD-F5F8-87DD351BFC78}"/>
                </a:ext>
              </a:extLst>
            </p:cNvPr>
            <p:cNvSpPr/>
            <p:nvPr/>
          </p:nvSpPr>
          <p:spPr>
            <a:xfrm>
              <a:off x="-29024325" y="1371822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AD2D71E0-0E76-E66A-E998-85DA26A86CAC}"/>
                </a:ext>
              </a:extLst>
            </p:cNvPr>
            <p:cNvSpPr/>
            <p:nvPr/>
          </p:nvSpPr>
          <p:spPr>
            <a:xfrm>
              <a:off x="-31959975" y="1632876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2F21B710-A105-91DF-9564-E0E47EFC374C}"/>
                </a:ext>
              </a:extLst>
            </p:cNvPr>
            <p:cNvSpPr/>
            <p:nvPr/>
          </p:nvSpPr>
          <p:spPr>
            <a:xfrm>
              <a:off x="-29024325" y="1316848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23F2C633-5F6A-E458-5EEB-BE6213D0BE04}"/>
                </a:ext>
              </a:extLst>
            </p:cNvPr>
            <p:cNvSpPr/>
            <p:nvPr/>
          </p:nvSpPr>
          <p:spPr>
            <a:xfrm>
              <a:off x="-28706842" y="1316840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3109B2D8-5D5B-DC1B-4906-6D2FF58F46DB}"/>
                </a:ext>
              </a:extLst>
            </p:cNvPr>
            <p:cNvSpPr/>
            <p:nvPr/>
          </p:nvSpPr>
          <p:spPr>
            <a:xfrm>
              <a:off x="-29500268" y="1371806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1BDD101C-BA76-4776-A902-76EFF8201826}"/>
                </a:ext>
              </a:extLst>
            </p:cNvPr>
            <p:cNvSpPr/>
            <p:nvPr/>
          </p:nvSpPr>
          <p:spPr>
            <a:xfrm>
              <a:off x="-28230577" y="1316824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B937A3B1-E6D8-968C-959B-9D9C82A5AB80}"/>
                </a:ext>
              </a:extLst>
            </p:cNvPr>
            <p:cNvSpPr/>
            <p:nvPr/>
          </p:nvSpPr>
          <p:spPr>
            <a:xfrm>
              <a:off x="-33149751" y="1454251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Forme libre 652">
              <a:extLst>
                <a:ext uri="{FF2B5EF4-FFF2-40B4-BE49-F238E27FC236}">
                  <a16:creationId xmlns:a16="http://schemas.microsoft.com/office/drawing/2014/main" id="{1FC840EE-480A-3E16-E17E-AA7C2E849F07}"/>
                </a:ext>
              </a:extLst>
            </p:cNvPr>
            <p:cNvSpPr/>
            <p:nvPr/>
          </p:nvSpPr>
          <p:spPr>
            <a:xfrm>
              <a:off x="-28865384" y="14543075"/>
              <a:ext cx="78695" cy="77904"/>
            </a:xfrm>
            <a:custGeom>
              <a:avLst/>
              <a:gdLst>
                <a:gd name="csX0" fmla="*/ 24731 w 78695"/>
                <a:gd name="csY0" fmla="*/ 2097 h 77904"/>
                <a:gd name="csX1" fmla="*/ 52687 w 78695"/>
                <a:gd name="csY1" fmla="*/ 75729 h 77904"/>
                <a:gd name="csX2" fmla="*/ 24731 w 78695"/>
                <a:gd name="csY2" fmla="*/ 2097 h 779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8695" h="77904">
                  <a:moveTo>
                    <a:pt x="24731" y="2097"/>
                  </a:moveTo>
                  <a:cubicBezTo>
                    <a:pt x="84427" y="-13532"/>
                    <a:pt x="95865" y="62920"/>
                    <a:pt x="52687" y="75729"/>
                  </a:cubicBezTo>
                  <a:cubicBezTo>
                    <a:pt x="-1529" y="91841"/>
                    <a:pt x="-19092" y="13535"/>
                    <a:pt x="24731" y="209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7755AEA9-00A6-BECC-D045-322BC1EFBE1C}"/>
                </a:ext>
              </a:extLst>
            </p:cNvPr>
            <p:cNvSpPr/>
            <p:nvPr/>
          </p:nvSpPr>
          <p:spPr>
            <a:xfrm>
              <a:off x="-29976291" y="1371822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71FFB67C-F2E5-7146-6096-AA002D23C744}"/>
                </a:ext>
              </a:extLst>
            </p:cNvPr>
            <p:cNvSpPr/>
            <p:nvPr/>
          </p:nvSpPr>
          <p:spPr>
            <a:xfrm>
              <a:off x="-32435998" y="1330567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3EFDFE4D-D62C-187F-CC80-4B4357785BAC}"/>
                </a:ext>
              </a:extLst>
            </p:cNvPr>
            <p:cNvSpPr/>
            <p:nvPr/>
          </p:nvSpPr>
          <p:spPr>
            <a:xfrm>
              <a:off x="-31404360" y="1536728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Forme libre 656">
              <a:extLst>
                <a:ext uri="{FF2B5EF4-FFF2-40B4-BE49-F238E27FC236}">
                  <a16:creationId xmlns:a16="http://schemas.microsoft.com/office/drawing/2014/main" id="{B44A6A8C-2D48-E0BC-515E-F9CA09D5B335}"/>
                </a:ext>
              </a:extLst>
            </p:cNvPr>
            <p:cNvSpPr/>
            <p:nvPr/>
          </p:nvSpPr>
          <p:spPr>
            <a:xfrm>
              <a:off x="-32831688" y="16191040"/>
              <a:ext cx="76737" cy="79883"/>
            </a:xfrm>
            <a:custGeom>
              <a:avLst/>
              <a:gdLst>
                <a:gd name="csX0" fmla="*/ 30597 w 76737"/>
                <a:gd name="csY0" fmla="*/ 693 h 79883"/>
                <a:gd name="csX1" fmla="*/ 40506 w 76737"/>
                <a:gd name="csY1" fmla="*/ 79801 h 79883"/>
                <a:gd name="csX2" fmla="*/ 30597 w 76737"/>
                <a:gd name="csY2" fmla="*/ 693 h 798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737" h="79883">
                  <a:moveTo>
                    <a:pt x="30597" y="693"/>
                  </a:moveTo>
                  <a:cubicBezTo>
                    <a:pt x="86505" y="-8492"/>
                    <a:pt x="93754" y="76660"/>
                    <a:pt x="40506" y="79801"/>
                  </a:cubicBezTo>
                  <a:cubicBezTo>
                    <a:pt x="-8797" y="82702"/>
                    <a:pt x="-14277" y="8103"/>
                    <a:pt x="30597" y="693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085839BD-A232-2BF9-5C7B-4AF4A672E0DD}"/>
                </a:ext>
              </a:extLst>
            </p:cNvPr>
            <p:cNvSpPr/>
            <p:nvPr/>
          </p:nvSpPr>
          <p:spPr>
            <a:xfrm>
              <a:off x="-31087038" y="1536704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94785495-748B-5ABD-04F1-8871998A81E6}"/>
                </a:ext>
              </a:extLst>
            </p:cNvPr>
            <p:cNvSpPr/>
            <p:nvPr/>
          </p:nvSpPr>
          <p:spPr>
            <a:xfrm>
              <a:off x="-31166630" y="1330567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8603C06C-C390-8167-D445-E24556D71EBB}"/>
                </a:ext>
              </a:extLst>
            </p:cNvPr>
            <p:cNvSpPr/>
            <p:nvPr/>
          </p:nvSpPr>
          <p:spPr>
            <a:xfrm>
              <a:off x="-30372721" y="1330567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B61E917A-6BDA-D684-F693-8ACDDACE3BA1}"/>
                </a:ext>
              </a:extLst>
            </p:cNvPr>
            <p:cNvSpPr/>
            <p:nvPr/>
          </p:nvSpPr>
          <p:spPr>
            <a:xfrm>
              <a:off x="-32832590" y="1564175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5A33E322-F82D-BFC2-E424-8553BDAE3E8F}"/>
                </a:ext>
              </a:extLst>
            </p:cNvPr>
            <p:cNvSpPr/>
            <p:nvPr/>
          </p:nvSpPr>
          <p:spPr>
            <a:xfrm>
              <a:off x="-30452314" y="1536704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Forme libre 662">
              <a:extLst>
                <a:ext uri="{FF2B5EF4-FFF2-40B4-BE49-F238E27FC236}">
                  <a16:creationId xmlns:a16="http://schemas.microsoft.com/office/drawing/2014/main" id="{6BE49882-6FF0-6B7C-6501-DEA0E35F490A}"/>
                </a:ext>
              </a:extLst>
            </p:cNvPr>
            <p:cNvSpPr/>
            <p:nvPr/>
          </p:nvSpPr>
          <p:spPr>
            <a:xfrm>
              <a:off x="-32673751" y="14543047"/>
              <a:ext cx="78609" cy="77952"/>
            </a:xfrm>
            <a:custGeom>
              <a:avLst/>
              <a:gdLst>
                <a:gd name="csX0" fmla="*/ 24995 w 78609"/>
                <a:gd name="csY0" fmla="*/ 2124 h 77952"/>
                <a:gd name="csX1" fmla="*/ 52951 w 78609"/>
                <a:gd name="csY1" fmla="*/ 75757 h 77952"/>
                <a:gd name="csX2" fmla="*/ 24995 w 78609"/>
                <a:gd name="csY2" fmla="*/ 2124 h 779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8609" h="77952">
                  <a:moveTo>
                    <a:pt x="24995" y="2124"/>
                  </a:moveTo>
                  <a:cubicBezTo>
                    <a:pt x="85497" y="-13665"/>
                    <a:pt x="94761" y="63350"/>
                    <a:pt x="52951" y="75757"/>
                  </a:cubicBezTo>
                  <a:cubicBezTo>
                    <a:pt x="-1588" y="91949"/>
                    <a:pt x="-19230" y="13643"/>
                    <a:pt x="24995" y="2124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2B29E420-F3F8-BF1E-F96D-3C8BE73D0202}"/>
                </a:ext>
              </a:extLst>
            </p:cNvPr>
            <p:cNvSpPr/>
            <p:nvPr/>
          </p:nvSpPr>
          <p:spPr>
            <a:xfrm>
              <a:off x="-30134992" y="1536728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596A2E6C-7496-57F2-DBAB-F42A2BA546A4}"/>
                </a:ext>
              </a:extLst>
            </p:cNvPr>
            <p:cNvSpPr/>
            <p:nvPr/>
          </p:nvSpPr>
          <p:spPr>
            <a:xfrm>
              <a:off x="-29103353" y="1330567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2B462CC9-07AD-5848-76BC-F80572D586C5}"/>
                </a:ext>
              </a:extLst>
            </p:cNvPr>
            <p:cNvSpPr/>
            <p:nvPr/>
          </p:nvSpPr>
          <p:spPr>
            <a:xfrm>
              <a:off x="-30293693" y="1371822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01F85093-2A45-83E6-18F2-49A26E758893}"/>
                </a:ext>
              </a:extLst>
            </p:cNvPr>
            <p:cNvSpPr/>
            <p:nvPr/>
          </p:nvSpPr>
          <p:spPr>
            <a:xfrm>
              <a:off x="-28151549" y="13305679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9033BDBC-0E7D-BB10-733E-45CA2583BC88}"/>
                </a:ext>
              </a:extLst>
            </p:cNvPr>
            <p:cNvSpPr/>
            <p:nvPr/>
          </p:nvSpPr>
          <p:spPr>
            <a:xfrm>
              <a:off x="-31245659" y="1371822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ED3FDE63-0575-A975-8D6E-7BDAF509DCA0}"/>
                </a:ext>
              </a:extLst>
            </p:cNvPr>
            <p:cNvSpPr/>
            <p:nvPr/>
          </p:nvSpPr>
          <p:spPr>
            <a:xfrm>
              <a:off x="-29658969" y="1454251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A71C2446-CD4C-D6F0-2DB7-DD8A906D6D9D}"/>
                </a:ext>
              </a:extLst>
            </p:cNvPr>
            <p:cNvSpPr/>
            <p:nvPr/>
          </p:nvSpPr>
          <p:spPr>
            <a:xfrm>
              <a:off x="-29182946" y="1536704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Forme libre 670">
              <a:extLst>
                <a:ext uri="{FF2B5EF4-FFF2-40B4-BE49-F238E27FC236}">
                  <a16:creationId xmlns:a16="http://schemas.microsoft.com/office/drawing/2014/main" id="{2DA5CDE5-494F-68A5-8BE4-B6EA27A94C97}"/>
                </a:ext>
              </a:extLst>
            </p:cNvPr>
            <p:cNvSpPr/>
            <p:nvPr/>
          </p:nvSpPr>
          <p:spPr>
            <a:xfrm>
              <a:off x="-33386776" y="16328408"/>
              <a:ext cx="76690" cy="80042"/>
            </a:xfrm>
            <a:custGeom>
              <a:avLst/>
              <a:gdLst>
                <a:gd name="csX0" fmla="*/ 33050 w 76690"/>
                <a:gd name="csY0" fmla="*/ 436 h 80042"/>
                <a:gd name="csX1" fmla="*/ 39495 w 76690"/>
                <a:gd name="csY1" fmla="*/ 80030 h 80042"/>
                <a:gd name="csX2" fmla="*/ 33050 w 76690"/>
                <a:gd name="csY2" fmla="*/ 436 h 800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690" h="80042">
                  <a:moveTo>
                    <a:pt x="33050" y="436"/>
                  </a:moveTo>
                  <a:cubicBezTo>
                    <a:pt x="88232" y="-6814"/>
                    <a:pt x="91858" y="78822"/>
                    <a:pt x="39495" y="80030"/>
                  </a:cubicBezTo>
                  <a:cubicBezTo>
                    <a:pt x="-8439" y="81157"/>
                    <a:pt x="-15285" y="6800"/>
                    <a:pt x="33050" y="43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47536E05-A271-37A2-60D1-D0EF5EB32B01}"/>
                </a:ext>
              </a:extLst>
            </p:cNvPr>
            <p:cNvSpPr/>
            <p:nvPr/>
          </p:nvSpPr>
          <p:spPr>
            <a:xfrm>
              <a:off x="-27833985" y="1330567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C0AEF77F-686B-DCD0-49E6-D90F4129FA55}"/>
                </a:ext>
              </a:extLst>
            </p:cNvPr>
            <p:cNvSpPr/>
            <p:nvPr/>
          </p:nvSpPr>
          <p:spPr>
            <a:xfrm>
              <a:off x="-33705528" y="16329006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Forme libre 673">
              <a:extLst>
                <a:ext uri="{FF2B5EF4-FFF2-40B4-BE49-F238E27FC236}">
                  <a16:creationId xmlns:a16="http://schemas.microsoft.com/office/drawing/2014/main" id="{A12D29F2-0A12-AD40-A716-6BC0027C7240}"/>
                </a:ext>
              </a:extLst>
            </p:cNvPr>
            <p:cNvSpPr/>
            <p:nvPr/>
          </p:nvSpPr>
          <p:spPr>
            <a:xfrm>
              <a:off x="-32831688" y="13442905"/>
              <a:ext cx="76737" cy="79884"/>
            </a:xfrm>
            <a:custGeom>
              <a:avLst/>
              <a:gdLst>
                <a:gd name="csX0" fmla="*/ 30597 w 76737"/>
                <a:gd name="csY0" fmla="*/ 692 h 79884"/>
                <a:gd name="csX1" fmla="*/ 40506 w 76737"/>
                <a:gd name="csY1" fmla="*/ 79803 h 79884"/>
                <a:gd name="csX2" fmla="*/ 30597 w 76737"/>
                <a:gd name="csY2" fmla="*/ 692 h 798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737" h="79884">
                  <a:moveTo>
                    <a:pt x="30597" y="692"/>
                  </a:moveTo>
                  <a:cubicBezTo>
                    <a:pt x="86505" y="-8491"/>
                    <a:pt x="93754" y="76660"/>
                    <a:pt x="40506" y="79803"/>
                  </a:cubicBezTo>
                  <a:cubicBezTo>
                    <a:pt x="-8797" y="82702"/>
                    <a:pt x="-14277" y="8103"/>
                    <a:pt x="30597" y="692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36DB190B-9961-0FCB-8438-362A6D29BD54}"/>
                </a:ext>
              </a:extLst>
            </p:cNvPr>
            <p:cNvSpPr/>
            <p:nvPr/>
          </p:nvSpPr>
          <p:spPr>
            <a:xfrm>
              <a:off x="-33229182" y="1550439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Forme libre 675">
              <a:extLst>
                <a:ext uri="{FF2B5EF4-FFF2-40B4-BE49-F238E27FC236}">
                  <a16:creationId xmlns:a16="http://schemas.microsoft.com/office/drawing/2014/main" id="{46DA3D54-3796-5476-C668-73E64AC33815}"/>
                </a:ext>
              </a:extLst>
            </p:cNvPr>
            <p:cNvSpPr/>
            <p:nvPr/>
          </p:nvSpPr>
          <p:spPr>
            <a:xfrm>
              <a:off x="-31562320" y="13442905"/>
              <a:ext cx="76735" cy="79884"/>
            </a:xfrm>
            <a:custGeom>
              <a:avLst/>
              <a:gdLst>
                <a:gd name="csX0" fmla="*/ 30596 w 76735"/>
                <a:gd name="csY0" fmla="*/ 692 h 79884"/>
                <a:gd name="csX1" fmla="*/ 40504 w 76735"/>
                <a:gd name="csY1" fmla="*/ 79803 h 79884"/>
                <a:gd name="csX2" fmla="*/ 30596 w 76735"/>
                <a:gd name="csY2" fmla="*/ 692 h 798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735" h="79884">
                  <a:moveTo>
                    <a:pt x="30596" y="692"/>
                  </a:moveTo>
                  <a:cubicBezTo>
                    <a:pt x="86503" y="-8491"/>
                    <a:pt x="93753" y="76660"/>
                    <a:pt x="40504" y="79803"/>
                  </a:cubicBezTo>
                  <a:cubicBezTo>
                    <a:pt x="-8799" y="82702"/>
                    <a:pt x="-14274" y="8103"/>
                    <a:pt x="30596" y="692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3D32D84A-7DE8-D85F-5A7F-8EAAF13BE56F}"/>
                </a:ext>
              </a:extLst>
            </p:cNvPr>
            <p:cNvSpPr/>
            <p:nvPr/>
          </p:nvSpPr>
          <p:spPr>
            <a:xfrm>
              <a:off x="-32911941" y="1550407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Forme libre 677">
              <a:extLst>
                <a:ext uri="{FF2B5EF4-FFF2-40B4-BE49-F238E27FC236}">
                  <a16:creationId xmlns:a16="http://schemas.microsoft.com/office/drawing/2014/main" id="{0A088192-6C3C-7727-14AF-3E3070C6CE22}"/>
                </a:ext>
              </a:extLst>
            </p:cNvPr>
            <p:cNvSpPr/>
            <p:nvPr/>
          </p:nvSpPr>
          <p:spPr>
            <a:xfrm>
              <a:off x="-30134750" y="14543075"/>
              <a:ext cx="78695" cy="77904"/>
            </a:xfrm>
            <a:custGeom>
              <a:avLst/>
              <a:gdLst>
                <a:gd name="csX0" fmla="*/ 24731 w 78695"/>
                <a:gd name="csY0" fmla="*/ 2097 h 77904"/>
                <a:gd name="csX1" fmla="*/ 52687 w 78695"/>
                <a:gd name="csY1" fmla="*/ 75729 h 77904"/>
                <a:gd name="csX2" fmla="*/ 24731 w 78695"/>
                <a:gd name="csY2" fmla="*/ 2097 h 779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8695" h="77904">
                  <a:moveTo>
                    <a:pt x="24731" y="2097"/>
                  </a:moveTo>
                  <a:cubicBezTo>
                    <a:pt x="84427" y="-13532"/>
                    <a:pt x="95865" y="62920"/>
                    <a:pt x="52687" y="75729"/>
                  </a:cubicBezTo>
                  <a:cubicBezTo>
                    <a:pt x="-1529" y="91841"/>
                    <a:pt x="-19092" y="13535"/>
                    <a:pt x="24731" y="2097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Forme libre 678">
              <a:extLst>
                <a:ext uri="{FF2B5EF4-FFF2-40B4-BE49-F238E27FC236}">
                  <a16:creationId xmlns:a16="http://schemas.microsoft.com/office/drawing/2014/main" id="{A77F185A-C6D3-E84C-4146-3FF418F76D62}"/>
                </a:ext>
              </a:extLst>
            </p:cNvPr>
            <p:cNvSpPr/>
            <p:nvPr/>
          </p:nvSpPr>
          <p:spPr>
            <a:xfrm>
              <a:off x="-29974999" y="13442368"/>
              <a:ext cx="76550" cy="80429"/>
            </a:xfrm>
            <a:custGeom>
              <a:avLst/>
              <a:gdLst>
                <a:gd name="csX0" fmla="*/ 28997 w 76550"/>
                <a:gd name="csY0" fmla="*/ 1068 h 80429"/>
                <a:gd name="csX1" fmla="*/ 42934 w 76550"/>
                <a:gd name="csY1" fmla="*/ 80259 h 80429"/>
                <a:gd name="csX2" fmla="*/ 28997 w 76550"/>
                <a:gd name="csY2" fmla="*/ 1068 h 804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550" h="80429">
                  <a:moveTo>
                    <a:pt x="28997" y="1068"/>
                  </a:moveTo>
                  <a:cubicBezTo>
                    <a:pt x="85310" y="-10532"/>
                    <a:pt x="93688" y="76070"/>
                    <a:pt x="42934" y="80259"/>
                  </a:cubicBezTo>
                  <a:cubicBezTo>
                    <a:pt x="-7817" y="84448"/>
                    <a:pt x="-14988" y="10173"/>
                    <a:pt x="28997" y="1068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Forme libre 679">
              <a:extLst>
                <a:ext uri="{FF2B5EF4-FFF2-40B4-BE49-F238E27FC236}">
                  <a16:creationId xmlns:a16="http://schemas.microsoft.com/office/drawing/2014/main" id="{B29904D4-8E8A-2897-E498-81D0FD8914FF}"/>
                </a:ext>
              </a:extLst>
            </p:cNvPr>
            <p:cNvSpPr/>
            <p:nvPr/>
          </p:nvSpPr>
          <p:spPr>
            <a:xfrm>
              <a:off x="-28705630" y="13442368"/>
              <a:ext cx="76548" cy="80429"/>
            </a:xfrm>
            <a:custGeom>
              <a:avLst/>
              <a:gdLst>
                <a:gd name="csX0" fmla="*/ 28998 w 76548"/>
                <a:gd name="csY0" fmla="*/ 1068 h 80429"/>
                <a:gd name="csX1" fmla="*/ 42935 w 76548"/>
                <a:gd name="csY1" fmla="*/ 80259 h 80429"/>
                <a:gd name="csX2" fmla="*/ 28998 w 76548"/>
                <a:gd name="csY2" fmla="*/ 1068 h 804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548" h="80429">
                  <a:moveTo>
                    <a:pt x="28998" y="1068"/>
                  </a:moveTo>
                  <a:cubicBezTo>
                    <a:pt x="85307" y="-10532"/>
                    <a:pt x="93686" y="76070"/>
                    <a:pt x="42935" y="80259"/>
                  </a:cubicBezTo>
                  <a:cubicBezTo>
                    <a:pt x="-7820" y="84448"/>
                    <a:pt x="-14986" y="10173"/>
                    <a:pt x="28998" y="1068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9024E370-36D2-AD5D-CD0D-170A29EBD1E3}"/>
                </a:ext>
              </a:extLst>
            </p:cNvPr>
            <p:cNvSpPr/>
            <p:nvPr/>
          </p:nvSpPr>
          <p:spPr>
            <a:xfrm>
              <a:off x="-27755038" y="13442953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09806518-470E-B2F4-A2A1-C98075FE83BB}"/>
                </a:ext>
              </a:extLst>
            </p:cNvPr>
            <p:cNvSpPr/>
            <p:nvPr/>
          </p:nvSpPr>
          <p:spPr>
            <a:xfrm>
              <a:off x="-31563061" y="1371822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F93ECAA1-443D-FE07-5490-CACE7C617091}"/>
                </a:ext>
              </a:extLst>
            </p:cNvPr>
            <p:cNvSpPr/>
            <p:nvPr/>
          </p:nvSpPr>
          <p:spPr>
            <a:xfrm>
              <a:off x="-31959814" y="1550439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0B90D60A-EDED-F27F-E633-0A2CCE7613E5}"/>
                </a:ext>
              </a:extLst>
            </p:cNvPr>
            <p:cNvSpPr/>
            <p:nvPr/>
          </p:nvSpPr>
          <p:spPr>
            <a:xfrm>
              <a:off x="-30611015" y="1454251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35AC1CF6-F179-4638-AA0F-B6AB9D5D668F}"/>
                </a:ext>
              </a:extLst>
            </p:cNvPr>
            <p:cNvSpPr/>
            <p:nvPr/>
          </p:nvSpPr>
          <p:spPr>
            <a:xfrm>
              <a:off x="-31880383" y="1454251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Forme libre 685">
              <a:extLst>
                <a:ext uri="{FF2B5EF4-FFF2-40B4-BE49-F238E27FC236}">
                  <a16:creationId xmlns:a16="http://schemas.microsoft.com/office/drawing/2014/main" id="{19B49498-638B-0F22-6D77-9E6506DD3D22}"/>
                </a:ext>
              </a:extLst>
            </p:cNvPr>
            <p:cNvSpPr/>
            <p:nvPr/>
          </p:nvSpPr>
          <p:spPr>
            <a:xfrm>
              <a:off x="-33386776" y="13580275"/>
              <a:ext cx="76690" cy="80040"/>
            </a:xfrm>
            <a:custGeom>
              <a:avLst/>
              <a:gdLst>
                <a:gd name="csX0" fmla="*/ 33050 w 76690"/>
                <a:gd name="csY0" fmla="*/ 436 h 80040"/>
                <a:gd name="csX1" fmla="*/ 39495 w 76690"/>
                <a:gd name="csY1" fmla="*/ 80028 h 80040"/>
                <a:gd name="csX2" fmla="*/ 33050 w 76690"/>
                <a:gd name="csY2" fmla="*/ 436 h 800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690" h="80040">
                  <a:moveTo>
                    <a:pt x="33050" y="436"/>
                  </a:moveTo>
                  <a:cubicBezTo>
                    <a:pt x="88232" y="-6814"/>
                    <a:pt x="91858" y="78820"/>
                    <a:pt x="39495" y="80028"/>
                  </a:cubicBezTo>
                  <a:cubicBezTo>
                    <a:pt x="-8439" y="81157"/>
                    <a:pt x="-15285" y="6800"/>
                    <a:pt x="33050" y="436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A746294D-E57C-25F0-D790-2AD9DB11908C}"/>
                </a:ext>
              </a:extLst>
            </p:cNvPr>
            <p:cNvSpPr/>
            <p:nvPr/>
          </p:nvSpPr>
          <p:spPr>
            <a:xfrm>
              <a:off x="-30928337" y="1454251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Forme libre 687">
              <a:extLst>
                <a:ext uri="{FF2B5EF4-FFF2-40B4-BE49-F238E27FC236}">
                  <a16:creationId xmlns:a16="http://schemas.microsoft.com/office/drawing/2014/main" id="{DEA8414B-FE92-926C-A55C-AB4173B8EB45}"/>
                </a:ext>
              </a:extLst>
            </p:cNvPr>
            <p:cNvSpPr/>
            <p:nvPr/>
          </p:nvSpPr>
          <p:spPr>
            <a:xfrm>
              <a:off x="-28150494" y="13580096"/>
              <a:ext cx="76532" cy="80287"/>
            </a:xfrm>
            <a:custGeom>
              <a:avLst/>
              <a:gdLst>
                <a:gd name="csX0" fmla="*/ 30526 w 76532"/>
                <a:gd name="csY0" fmla="*/ 614 h 80287"/>
                <a:gd name="csX1" fmla="*/ 44380 w 76532"/>
                <a:gd name="csY1" fmla="*/ 79886 h 80287"/>
                <a:gd name="csX2" fmla="*/ 30526 w 76532"/>
                <a:gd name="csY2" fmla="*/ 614 h 802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6532" h="80287">
                  <a:moveTo>
                    <a:pt x="30526" y="614"/>
                  </a:moveTo>
                  <a:cubicBezTo>
                    <a:pt x="85706" y="-7845"/>
                    <a:pt x="92393" y="73763"/>
                    <a:pt x="44380" y="79886"/>
                  </a:cubicBezTo>
                  <a:cubicBezTo>
                    <a:pt x="-8384" y="86571"/>
                    <a:pt x="-15477" y="7703"/>
                    <a:pt x="30526" y="614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F5FF04CC-A0AB-9244-43E7-96B1E6198765}"/>
                </a:ext>
              </a:extLst>
            </p:cNvPr>
            <p:cNvSpPr/>
            <p:nvPr/>
          </p:nvSpPr>
          <p:spPr>
            <a:xfrm>
              <a:off x="-27833985" y="13580791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6D660C61-7ADC-E6F3-42AC-D936A80CC238}"/>
                </a:ext>
              </a:extLst>
            </p:cNvPr>
            <p:cNvSpPr/>
            <p:nvPr/>
          </p:nvSpPr>
          <p:spPr>
            <a:xfrm>
              <a:off x="-29579457" y="1550439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96FC5DAD-689A-8929-F2F2-343007DCA001}"/>
                </a:ext>
              </a:extLst>
            </p:cNvPr>
            <p:cNvSpPr/>
            <p:nvPr/>
          </p:nvSpPr>
          <p:spPr>
            <a:xfrm>
              <a:off x="-32039245" y="1371806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142FFDFA-7E7C-88BE-EA82-130D69E0D08A}"/>
                </a:ext>
              </a:extLst>
            </p:cNvPr>
            <p:cNvSpPr/>
            <p:nvPr/>
          </p:nvSpPr>
          <p:spPr>
            <a:xfrm>
              <a:off x="-33308613" y="1371806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D8ECFADD-E0A4-9B07-50DB-AA48CD81C637}"/>
                </a:ext>
              </a:extLst>
            </p:cNvPr>
            <p:cNvSpPr/>
            <p:nvPr/>
          </p:nvSpPr>
          <p:spPr>
            <a:xfrm>
              <a:off x="-32832671" y="13718064"/>
              <a:ext cx="78947" cy="789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Forme libre 693">
              <a:extLst>
                <a:ext uri="{FF2B5EF4-FFF2-40B4-BE49-F238E27FC236}">
                  <a16:creationId xmlns:a16="http://schemas.microsoft.com/office/drawing/2014/main" id="{07AC72F7-8D66-F75C-CBB8-9214EF6195F6}"/>
                </a:ext>
              </a:extLst>
            </p:cNvPr>
            <p:cNvSpPr/>
            <p:nvPr/>
          </p:nvSpPr>
          <p:spPr>
            <a:xfrm>
              <a:off x="-31404384" y="14543047"/>
              <a:ext cx="78608" cy="77952"/>
            </a:xfrm>
            <a:custGeom>
              <a:avLst/>
              <a:gdLst>
                <a:gd name="csX0" fmla="*/ 24998 w 78608"/>
                <a:gd name="csY0" fmla="*/ 2124 h 77952"/>
                <a:gd name="csX1" fmla="*/ 52950 w 78608"/>
                <a:gd name="csY1" fmla="*/ 75757 h 77952"/>
                <a:gd name="csX2" fmla="*/ 24998 w 78608"/>
                <a:gd name="csY2" fmla="*/ 2124 h 779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8608" h="77952">
                  <a:moveTo>
                    <a:pt x="24998" y="2124"/>
                  </a:moveTo>
                  <a:cubicBezTo>
                    <a:pt x="85496" y="-13665"/>
                    <a:pt x="94760" y="63350"/>
                    <a:pt x="52950" y="75757"/>
                  </a:cubicBezTo>
                  <a:cubicBezTo>
                    <a:pt x="-1589" y="91949"/>
                    <a:pt x="-19231" y="13643"/>
                    <a:pt x="24998" y="2124"/>
                  </a:cubicBezTo>
                  <a:close/>
                </a:path>
              </a:pathLst>
            </a:cu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1DDBC179-E89D-52E8-9042-82BAFA6CE6DB}"/>
                </a:ext>
              </a:extLst>
            </p:cNvPr>
            <p:cNvSpPr/>
            <p:nvPr/>
          </p:nvSpPr>
          <p:spPr>
            <a:xfrm>
              <a:off x="-32515027" y="1371822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FE90288C-D805-E06F-274C-538C529B2F15}"/>
                </a:ext>
              </a:extLst>
            </p:cNvPr>
            <p:cNvSpPr/>
            <p:nvPr/>
          </p:nvSpPr>
          <p:spPr>
            <a:xfrm>
              <a:off x="-29896860" y="1550415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00CFB4E9-20DD-9EE0-7D46-E524A5B6C399}"/>
                </a:ext>
              </a:extLst>
            </p:cNvPr>
            <p:cNvSpPr/>
            <p:nvPr/>
          </p:nvSpPr>
          <p:spPr>
            <a:xfrm>
              <a:off x="-30690366" y="1550439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638094A2-064D-301B-0EAC-7647EADD630A}"/>
                </a:ext>
              </a:extLst>
            </p:cNvPr>
            <p:cNvSpPr/>
            <p:nvPr/>
          </p:nvSpPr>
          <p:spPr>
            <a:xfrm>
              <a:off x="-30848986" y="1550439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589B8BEE-020C-CEEA-1216-07B4927F4951}"/>
                </a:ext>
              </a:extLst>
            </p:cNvPr>
            <p:cNvSpPr/>
            <p:nvPr/>
          </p:nvSpPr>
          <p:spPr>
            <a:xfrm>
              <a:off x="-29420998" y="1550439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CA99D9C3-E2BE-6163-C97C-CD8F5544C058}"/>
                </a:ext>
              </a:extLst>
            </p:cNvPr>
            <p:cNvSpPr/>
            <p:nvPr/>
          </p:nvSpPr>
          <p:spPr>
            <a:xfrm>
              <a:off x="-31642412" y="15504316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C63E3C2F-A3D2-B7C1-37D8-FF8D6F957B1B}"/>
                </a:ext>
              </a:extLst>
            </p:cNvPr>
            <p:cNvSpPr/>
            <p:nvPr/>
          </p:nvSpPr>
          <p:spPr>
            <a:xfrm>
              <a:off x="-32118354" y="1550439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C7BFBB4E-A8D0-9C32-60CB-B5036C46FB80}"/>
                </a:ext>
              </a:extLst>
            </p:cNvPr>
            <p:cNvSpPr/>
            <p:nvPr/>
          </p:nvSpPr>
          <p:spPr>
            <a:xfrm>
              <a:off x="-33784475" y="1564183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BA7810A9-C56D-3A18-1ADF-3D3C43CC93E2}"/>
                </a:ext>
              </a:extLst>
            </p:cNvPr>
            <p:cNvSpPr/>
            <p:nvPr/>
          </p:nvSpPr>
          <p:spPr>
            <a:xfrm>
              <a:off x="-29500268" y="1536655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553AA9AD-BE6C-34F8-7062-72C8DC94D336}"/>
                </a:ext>
              </a:extLst>
            </p:cNvPr>
            <p:cNvSpPr/>
            <p:nvPr/>
          </p:nvSpPr>
          <p:spPr>
            <a:xfrm>
              <a:off x="-32197785" y="1454251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F7692927-1EF9-B0A1-412F-E340E1E6E8B2}"/>
                </a:ext>
              </a:extLst>
            </p:cNvPr>
            <p:cNvSpPr/>
            <p:nvPr/>
          </p:nvSpPr>
          <p:spPr>
            <a:xfrm>
              <a:off x="-30769636" y="13718226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0CB03341-4B74-AA88-6B6C-3250CA3D3E48}"/>
                </a:ext>
              </a:extLst>
            </p:cNvPr>
            <p:cNvSpPr/>
            <p:nvPr/>
          </p:nvSpPr>
          <p:spPr>
            <a:xfrm>
              <a:off x="-29817509" y="1536704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7D65C275-9FA7-E5B3-9CA5-4FFC2398C4E6}"/>
                </a:ext>
              </a:extLst>
            </p:cNvPr>
            <p:cNvSpPr/>
            <p:nvPr/>
          </p:nvSpPr>
          <p:spPr>
            <a:xfrm>
              <a:off x="-30293371" y="15366478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48E014B9-7AC8-C485-91AC-C75931920E29}"/>
                </a:ext>
              </a:extLst>
            </p:cNvPr>
            <p:cNvSpPr/>
            <p:nvPr/>
          </p:nvSpPr>
          <p:spPr>
            <a:xfrm>
              <a:off x="-29341566" y="1454251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80C3017A-DA6B-8BE5-8FEA-FC485BA5394D}"/>
                </a:ext>
              </a:extLst>
            </p:cNvPr>
            <p:cNvSpPr/>
            <p:nvPr/>
          </p:nvSpPr>
          <p:spPr>
            <a:xfrm>
              <a:off x="-31245981" y="15366478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E6B7E339-AD65-04A3-1FA9-A6971301B2F0}"/>
                </a:ext>
              </a:extLst>
            </p:cNvPr>
            <p:cNvSpPr/>
            <p:nvPr/>
          </p:nvSpPr>
          <p:spPr>
            <a:xfrm>
              <a:off x="-32515107" y="1564183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49220648-4D7F-A922-B3C1-C6E0A2F4617E}"/>
                </a:ext>
              </a:extLst>
            </p:cNvPr>
            <p:cNvSpPr/>
            <p:nvPr/>
          </p:nvSpPr>
          <p:spPr>
            <a:xfrm>
              <a:off x="-31721762" y="1536704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3A01C3EA-BED0-60AF-8051-E72B5750A9A0}"/>
                </a:ext>
              </a:extLst>
            </p:cNvPr>
            <p:cNvSpPr/>
            <p:nvPr/>
          </p:nvSpPr>
          <p:spPr>
            <a:xfrm>
              <a:off x="-32039004" y="1536655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ADA50AC6-355F-1BB1-9035-D03C595C3802}"/>
                </a:ext>
              </a:extLst>
            </p:cNvPr>
            <p:cNvSpPr/>
            <p:nvPr/>
          </p:nvSpPr>
          <p:spPr>
            <a:xfrm>
              <a:off x="-30214262" y="14680028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1A2F7137-0DBA-2BE4-2692-2F84095BE692}"/>
                </a:ext>
              </a:extLst>
            </p:cNvPr>
            <p:cNvSpPr/>
            <p:nvPr/>
          </p:nvSpPr>
          <p:spPr>
            <a:xfrm>
              <a:off x="-32991130" y="1536704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4D7C8431-C671-AFD9-DAE6-534ABCA01ADC}"/>
                </a:ext>
              </a:extLst>
            </p:cNvPr>
            <p:cNvSpPr/>
            <p:nvPr/>
          </p:nvSpPr>
          <p:spPr>
            <a:xfrm>
              <a:off x="-33467153" y="1454251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F50D4B09-4496-49A4-40E2-690E5E3F1BD8}"/>
                </a:ext>
              </a:extLst>
            </p:cNvPr>
            <p:cNvSpPr/>
            <p:nvPr/>
          </p:nvSpPr>
          <p:spPr>
            <a:xfrm>
              <a:off x="-31563142" y="1564191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0996D1CF-F574-FE5E-BB95-390D47224918}"/>
                </a:ext>
              </a:extLst>
            </p:cNvPr>
            <p:cNvSpPr/>
            <p:nvPr/>
          </p:nvSpPr>
          <p:spPr>
            <a:xfrm>
              <a:off x="-29500026" y="1316832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073F87DD-7581-EE79-2380-46A1A8860523}"/>
                </a:ext>
              </a:extLst>
            </p:cNvPr>
            <p:cNvSpPr/>
            <p:nvPr/>
          </p:nvSpPr>
          <p:spPr>
            <a:xfrm>
              <a:off x="-33308452" y="1536655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0822C346-87F6-81D7-A484-59DE1E0B1015}"/>
                </a:ext>
              </a:extLst>
            </p:cNvPr>
            <p:cNvSpPr/>
            <p:nvPr/>
          </p:nvSpPr>
          <p:spPr>
            <a:xfrm>
              <a:off x="-32039326" y="1316832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3A622B8C-1204-E2B0-EC08-353A7F3E3AFA}"/>
                </a:ext>
              </a:extLst>
            </p:cNvPr>
            <p:cNvSpPr/>
            <p:nvPr/>
          </p:nvSpPr>
          <p:spPr>
            <a:xfrm>
              <a:off x="-30690204" y="1522936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F1B4F7A3-6AAF-4675-C0E1-AA6A76078D60}"/>
                </a:ext>
              </a:extLst>
            </p:cNvPr>
            <p:cNvSpPr/>
            <p:nvPr/>
          </p:nvSpPr>
          <p:spPr>
            <a:xfrm>
              <a:off x="-30849147" y="1522936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DAB4C59D-F626-2FA3-6736-4BEF2708051A}"/>
                </a:ext>
              </a:extLst>
            </p:cNvPr>
            <p:cNvSpPr/>
            <p:nvPr/>
          </p:nvSpPr>
          <p:spPr>
            <a:xfrm>
              <a:off x="-28627492" y="1303105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C7BB807E-7BA3-A1FB-0925-6AF535E63AAE}"/>
                </a:ext>
              </a:extLst>
            </p:cNvPr>
            <p:cNvSpPr/>
            <p:nvPr/>
          </p:nvSpPr>
          <p:spPr>
            <a:xfrm>
              <a:off x="-32753240" y="1522960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8F8D3ED0-AB9B-C95A-ED5D-43C72F14253A}"/>
                </a:ext>
              </a:extLst>
            </p:cNvPr>
            <p:cNvSpPr/>
            <p:nvPr/>
          </p:nvSpPr>
          <p:spPr>
            <a:xfrm>
              <a:off x="-29896860" y="1303105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CDDD148D-8666-94F1-0B17-07A6593DE833}"/>
                </a:ext>
              </a:extLst>
            </p:cNvPr>
            <p:cNvSpPr/>
            <p:nvPr/>
          </p:nvSpPr>
          <p:spPr>
            <a:xfrm>
              <a:off x="-33388286" y="1522928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F7D884AF-7AEF-F97F-A489-0C29049AC80E}"/>
                </a:ext>
              </a:extLst>
            </p:cNvPr>
            <p:cNvSpPr/>
            <p:nvPr/>
          </p:nvSpPr>
          <p:spPr>
            <a:xfrm>
              <a:off x="-29976210" y="1564191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09B136E9-BD16-83D2-65A5-BADB393F6E65}"/>
                </a:ext>
              </a:extLst>
            </p:cNvPr>
            <p:cNvSpPr/>
            <p:nvPr/>
          </p:nvSpPr>
          <p:spPr>
            <a:xfrm>
              <a:off x="-31563061" y="1646636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09856540-B47D-679A-9F76-3C19879C99BE}"/>
                </a:ext>
              </a:extLst>
            </p:cNvPr>
            <p:cNvSpPr/>
            <p:nvPr/>
          </p:nvSpPr>
          <p:spPr>
            <a:xfrm>
              <a:off x="-29817267" y="1509209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2AED05AB-8AAC-3554-56AA-84B7C0C9ED6B}"/>
                </a:ext>
              </a:extLst>
            </p:cNvPr>
            <p:cNvSpPr/>
            <p:nvPr/>
          </p:nvSpPr>
          <p:spPr>
            <a:xfrm>
              <a:off x="-31642251" y="1303105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3C957149-7D2F-E1AF-9FD8-4BB923FF5C29}"/>
                </a:ext>
              </a:extLst>
            </p:cNvPr>
            <p:cNvSpPr/>
            <p:nvPr/>
          </p:nvSpPr>
          <p:spPr>
            <a:xfrm>
              <a:off x="-32911699" y="1303105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012817E8-2C09-C77C-2809-601EC6073578}"/>
                </a:ext>
              </a:extLst>
            </p:cNvPr>
            <p:cNvSpPr/>
            <p:nvPr/>
          </p:nvSpPr>
          <p:spPr>
            <a:xfrm>
              <a:off x="-28230819" y="1289377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DC1CFA1C-0933-B59A-7047-5B2DAC39C888}"/>
                </a:ext>
              </a:extLst>
            </p:cNvPr>
            <p:cNvSpPr/>
            <p:nvPr/>
          </p:nvSpPr>
          <p:spPr>
            <a:xfrm>
              <a:off x="-28706842" y="1289377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B5ABE6DE-D6A2-204D-0242-8E9C4A2C21C1}"/>
                </a:ext>
              </a:extLst>
            </p:cNvPr>
            <p:cNvSpPr/>
            <p:nvPr/>
          </p:nvSpPr>
          <p:spPr>
            <a:xfrm>
              <a:off x="-29500187" y="1289377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163EB244-5418-B9F4-9797-05CB8C94508D}"/>
                </a:ext>
              </a:extLst>
            </p:cNvPr>
            <p:cNvSpPr/>
            <p:nvPr/>
          </p:nvSpPr>
          <p:spPr>
            <a:xfrm>
              <a:off x="-29976210" y="1289377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63CAE1ED-9434-AB33-EAD0-38966D652E59}"/>
                </a:ext>
              </a:extLst>
            </p:cNvPr>
            <p:cNvSpPr/>
            <p:nvPr/>
          </p:nvSpPr>
          <p:spPr>
            <a:xfrm>
              <a:off x="-31722004" y="1509201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B27D7A0E-CC1A-1ADF-C5A2-2030083AE118}"/>
                </a:ext>
              </a:extLst>
            </p:cNvPr>
            <p:cNvSpPr/>
            <p:nvPr/>
          </p:nvSpPr>
          <p:spPr>
            <a:xfrm>
              <a:off x="-30293774" y="1289377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0E367A49-0A75-3FD0-16AB-960877079A33}"/>
                </a:ext>
              </a:extLst>
            </p:cNvPr>
            <p:cNvSpPr/>
            <p:nvPr/>
          </p:nvSpPr>
          <p:spPr>
            <a:xfrm>
              <a:off x="-31959411" y="1468010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9BB614C2-F895-C8FE-A6B3-3A38C91069F5}"/>
                </a:ext>
              </a:extLst>
            </p:cNvPr>
            <p:cNvSpPr/>
            <p:nvPr/>
          </p:nvSpPr>
          <p:spPr>
            <a:xfrm>
              <a:off x="-30769555" y="1289377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CC84DDFC-2949-0050-7F44-ED7E30689181}"/>
                </a:ext>
              </a:extLst>
            </p:cNvPr>
            <p:cNvSpPr/>
            <p:nvPr/>
          </p:nvSpPr>
          <p:spPr>
            <a:xfrm>
              <a:off x="-31245578" y="1289377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622BC397-2E66-EB06-78B7-DE5B8E60C2AA}"/>
                </a:ext>
              </a:extLst>
            </p:cNvPr>
            <p:cNvSpPr/>
            <p:nvPr/>
          </p:nvSpPr>
          <p:spPr>
            <a:xfrm>
              <a:off x="-33149670" y="1509241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0A017006-0C9D-6815-2641-BDAACDFA2DE1}"/>
                </a:ext>
              </a:extLst>
            </p:cNvPr>
            <p:cNvSpPr/>
            <p:nvPr/>
          </p:nvSpPr>
          <p:spPr>
            <a:xfrm>
              <a:off x="-33625694" y="15092253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7AE5AC33-564D-EF4F-E248-7CDC2E84F1BC}"/>
                </a:ext>
              </a:extLst>
            </p:cNvPr>
            <p:cNvSpPr/>
            <p:nvPr/>
          </p:nvSpPr>
          <p:spPr>
            <a:xfrm>
              <a:off x="-33229263" y="14405078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0EFA77B2-E6B2-BE37-1814-073DB4879DBF}"/>
                </a:ext>
              </a:extLst>
            </p:cNvPr>
            <p:cNvSpPr/>
            <p:nvPr/>
          </p:nvSpPr>
          <p:spPr>
            <a:xfrm>
              <a:off x="-31563142" y="1289377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8F1AD434-347C-CF50-EBCA-FAC84B216EC7}"/>
                </a:ext>
              </a:extLst>
            </p:cNvPr>
            <p:cNvSpPr/>
            <p:nvPr/>
          </p:nvSpPr>
          <p:spPr>
            <a:xfrm>
              <a:off x="-32038923" y="1289377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902CA1CA-B3D1-79E2-EE68-CF4298113766}"/>
                </a:ext>
              </a:extLst>
            </p:cNvPr>
            <p:cNvSpPr/>
            <p:nvPr/>
          </p:nvSpPr>
          <p:spPr>
            <a:xfrm>
              <a:off x="-31642251" y="15779266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7110E328-C4B7-E9BA-AB1E-8A396CCF1767}"/>
                </a:ext>
              </a:extLst>
            </p:cNvPr>
            <p:cNvSpPr/>
            <p:nvPr/>
          </p:nvSpPr>
          <p:spPr>
            <a:xfrm>
              <a:off x="-28786273" y="1495473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82625DB8-82CD-792A-F361-C82633810436}"/>
                </a:ext>
              </a:extLst>
            </p:cNvPr>
            <p:cNvSpPr/>
            <p:nvPr/>
          </p:nvSpPr>
          <p:spPr>
            <a:xfrm>
              <a:off x="-28944733" y="1495473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65D0BAF8-A602-1010-3559-D1CD736DC7E5}"/>
                </a:ext>
              </a:extLst>
            </p:cNvPr>
            <p:cNvSpPr/>
            <p:nvPr/>
          </p:nvSpPr>
          <p:spPr>
            <a:xfrm>
              <a:off x="-29420434" y="1495465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6F834675-0286-5BC9-0890-A3F0A0ABF4AB}"/>
                </a:ext>
              </a:extLst>
            </p:cNvPr>
            <p:cNvSpPr/>
            <p:nvPr/>
          </p:nvSpPr>
          <p:spPr>
            <a:xfrm>
              <a:off x="-32515027" y="16740908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CED9FE4F-96D4-A907-9E63-B369FA50BAD9}"/>
                </a:ext>
              </a:extLst>
            </p:cNvPr>
            <p:cNvSpPr/>
            <p:nvPr/>
          </p:nvSpPr>
          <p:spPr>
            <a:xfrm>
              <a:off x="-30055641" y="1495473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C8E7EC44-BB2E-3DF4-1FA7-E50A1B8E8F5E}"/>
                </a:ext>
              </a:extLst>
            </p:cNvPr>
            <p:cNvSpPr/>
            <p:nvPr/>
          </p:nvSpPr>
          <p:spPr>
            <a:xfrm>
              <a:off x="-30214101" y="1495473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FEBFF215-C3EB-3606-DADA-D703A6B26579}"/>
                </a:ext>
              </a:extLst>
            </p:cNvPr>
            <p:cNvSpPr/>
            <p:nvPr/>
          </p:nvSpPr>
          <p:spPr>
            <a:xfrm>
              <a:off x="-32832510" y="1289377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0386D954-D9A4-2733-055E-D3E4F23CC707}"/>
                </a:ext>
              </a:extLst>
            </p:cNvPr>
            <p:cNvSpPr/>
            <p:nvPr/>
          </p:nvSpPr>
          <p:spPr>
            <a:xfrm>
              <a:off x="-31325009" y="1495473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CFA91A1D-1BA1-3193-5B3B-3AAEEDAAE84E}"/>
                </a:ext>
              </a:extLst>
            </p:cNvPr>
            <p:cNvSpPr/>
            <p:nvPr/>
          </p:nvSpPr>
          <p:spPr>
            <a:xfrm>
              <a:off x="-31483469" y="1495473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7923C63F-BE3F-8A9D-D809-ED98E9CBBA25}"/>
                </a:ext>
              </a:extLst>
            </p:cNvPr>
            <p:cNvSpPr/>
            <p:nvPr/>
          </p:nvSpPr>
          <p:spPr>
            <a:xfrm>
              <a:off x="-32038923" y="1674131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D4D37998-88D8-10B1-D41C-09B25BC5B5FA}"/>
                </a:ext>
              </a:extLst>
            </p:cNvPr>
            <p:cNvSpPr/>
            <p:nvPr/>
          </p:nvSpPr>
          <p:spPr>
            <a:xfrm>
              <a:off x="-29896860" y="15779266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5F8A1283-1645-FCB8-B603-49D4B798D803}"/>
                </a:ext>
              </a:extLst>
            </p:cNvPr>
            <p:cNvSpPr/>
            <p:nvPr/>
          </p:nvSpPr>
          <p:spPr>
            <a:xfrm>
              <a:off x="-32118838" y="1495465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54B58C27-9041-3B56-A1C8-7F1AEB0FE553}"/>
                </a:ext>
              </a:extLst>
            </p:cNvPr>
            <p:cNvSpPr/>
            <p:nvPr/>
          </p:nvSpPr>
          <p:spPr>
            <a:xfrm>
              <a:off x="-28627492" y="1275602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ABB208F1-A43D-1B96-E845-1EF16852307A}"/>
                </a:ext>
              </a:extLst>
            </p:cNvPr>
            <p:cNvSpPr/>
            <p:nvPr/>
          </p:nvSpPr>
          <p:spPr>
            <a:xfrm>
              <a:off x="-32594458" y="1495473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809D9147-07D3-CC40-9FDC-593642B2A6CE}"/>
                </a:ext>
              </a:extLst>
            </p:cNvPr>
            <p:cNvSpPr/>
            <p:nvPr/>
          </p:nvSpPr>
          <p:spPr>
            <a:xfrm>
              <a:off x="-32752837" y="1495473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BB136ABE-F765-728F-7DCD-FC7F14A40FF7}"/>
                </a:ext>
              </a:extLst>
            </p:cNvPr>
            <p:cNvSpPr/>
            <p:nvPr/>
          </p:nvSpPr>
          <p:spPr>
            <a:xfrm>
              <a:off x="-29420998" y="1275626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6B90811E-CF2B-DF1E-750F-2CCBB8BF8C1C}"/>
                </a:ext>
              </a:extLst>
            </p:cNvPr>
            <p:cNvSpPr/>
            <p:nvPr/>
          </p:nvSpPr>
          <p:spPr>
            <a:xfrm>
              <a:off x="-33784395" y="1591654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131CA06E-3E37-0ADF-52BC-F075655A9941}"/>
                </a:ext>
              </a:extLst>
            </p:cNvPr>
            <p:cNvSpPr/>
            <p:nvPr/>
          </p:nvSpPr>
          <p:spPr>
            <a:xfrm>
              <a:off x="-31245659" y="16740908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5CEDC2AB-7210-75DA-CBF9-FABFEE57BA10}"/>
                </a:ext>
              </a:extLst>
            </p:cNvPr>
            <p:cNvSpPr/>
            <p:nvPr/>
          </p:nvSpPr>
          <p:spPr>
            <a:xfrm>
              <a:off x="-28627411" y="1413045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4F9B0372-275D-09D9-8684-704F633779F2}"/>
                </a:ext>
              </a:extLst>
            </p:cNvPr>
            <p:cNvSpPr/>
            <p:nvPr/>
          </p:nvSpPr>
          <p:spPr>
            <a:xfrm>
              <a:off x="-33308694" y="1591645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72F10DD0-57EF-4858-05C8-886B05257E86}"/>
                </a:ext>
              </a:extLst>
            </p:cNvPr>
            <p:cNvSpPr/>
            <p:nvPr/>
          </p:nvSpPr>
          <p:spPr>
            <a:xfrm>
              <a:off x="-29103515" y="1413036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030445E9-B04E-9BED-967C-DCB3A34334F6}"/>
                </a:ext>
              </a:extLst>
            </p:cNvPr>
            <p:cNvSpPr/>
            <p:nvPr/>
          </p:nvSpPr>
          <p:spPr>
            <a:xfrm>
              <a:off x="-31324929" y="1468010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37A5A66C-5073-0367-8D2A-4D1B3A4F8410}"/>
                </a:ext>
              </a:extLst>
            </p:cNvPr>
            <p:cNvSpPr/>
            <p:nvPr/>
          </p:nvSpPr>
          <p:spPr>
            <a:xfrm>
              <a:off x="-29896860" y="1275602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B1078C0A-61F6-39AB-6347-86A203A818C6}"/>
                </a:ext>
              </a:extLst>
            </p:cNvPr>
            <p:cNvSpPr/>
            <p:nvPr/>
          </p:nvSpPr>
          <p:spPr>
            <a:xfrm>
              <a:off x="-29896779" y="1413045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7CAC5C3B-E13D-40E8-922D-40EC7893B2A1}"/>
                </a:ext>
              </a:extLst>
            </p:cNvPr>
            <p:cNvSpPr/>
            <p:nvPr/>
          </p:nvSpPr>
          <p:spPr>
            <a:xfrm>
              <a:off x="-32515027" y="1591654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48BFB694-6AF0-6A73-86B9-65B50D6D5909}"/>
                </a:ext>
              </a:extLst>
            </p:cNvPr>
            <p:cNvSpPr/>
            <p:nvPr/>
          </p:nvSpPr>
          <p:spPr>
            <a:xfrm>
              <a:off x="-30373124" y="1413045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9694969D-39E0-A6EB-63D4-44A52EBB9B0D}"/>
                </a:ext>
              </a:extLst>
            </p:cNvPr>
            <p:cNvSpPr/>
            <p:nvPr/>
          </p:nvSpPr>
          <p:spPr>
            <a:xfrm>
              <a:off x="-30769555" y="1674131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D77A23FD-0AAC-759D-21E8-08F73872CB3B}"/>
                </a:ext>
              </a:extLst>
            </p:cNvPr>
            <p:cNvSpPr/>
            <p:nvPr/>
          </p:nvSpPr>
          <p:spPr>
            <a:xfrm>
              <a:off x="-32435837" y="16878504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A951DE64-7644-A256-D341-D3C2FCC457C9}"/>
                </a:ext>
              </a:extLst>
            </p:cNvPr>
            <p:cNvSpPr/>
            <p:nvPr/>
          </p:nvSpPr>
          <p:spPr>
            <a:xfrm>
              <a:off x="-31166228" y="1275602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4E6B9EBF-B87E-5239-9D8B-3B1C93B553F1}"/>
                </a:ext>
              </a:extLst>
            </p:cNvPr>
            <p:cNvSpPr/>
            <p:nvPr/>
          </p:nvSpPr>
          <p:spPr>
            <a:xfrm>
              <a:off x="-31166228" y="1413045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3A9AA666-A1B2-844C-AB4E-E26E33CA39ED}"/>
                </a:ext>
              </a:extLst>
            </p:cNvPr>
            <p:cNvSpPr/>
            <p:nvPr/>
          </p:nvSpPr>
          <p:spPr>
            <a:xfrm>
              <a:off x="-31642412" y="1275610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827BD49C-EDB0-57D7-94F4-3C9AEEB04684}"/>
                </a:ext>
              </a:extLst>
            </p:cNvPr>
            <p:cNvSpPr/>
            <p:nvPr/>
          </p:nvSpPr>
          <p:spPr>
            <a:xfrm>
              <a:off x="-31642492" y="1413045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BF604162-3450-F684-380A-27C7125B14C5}"/>
                </a:ext>
              </a:extLst>
            </p:cNvPr>
            <p:cNvSpPr/>
            <p:nvPr/>
          </p:nvSpPr>
          <p:spPr>
            <a:xfrm>
              <a:off x="-31642492" y="16878665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D79A7AD5-29E8-B485-D654-B9582CF4008C}"/>
                </a:ext>
              </a:extLst>
            </p:cNvPr>
            <p:cNvSpPr/>
            <p:nvPr/>
          </p:nvSpPr>
          <p:spPr>
            <a:xfrm>
              <a:off x="-32118354" y="12756262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9CF79326-4F58-1C5F-C863-50D45F210960}"/>
                </a:ext>
              </a:extLst>
            </p:cNvPr>
            <p:cNvSpPr/>
            <p:nvPr/>
          </p:nvSpPr>
          <p:spPr>
            <a:xfrm>
              <a:off x="-32435837" y="1413036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AF314F51-D5B5-C2A9-43CE-75E751871A88}"/>
                </a:ext>
              </a:extLst>
            </p:cNvPr>
            <p:cNvSpPr/>
            <p:nvPr/>
          </p:nvSpPr>
          <p:spPr>
            <a:xfrm>
              <a:off x="-30769555" y="1591637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06A6A848-CE44-C4C4-417C-DE5E0217BCCF}"/>
                </a:ext>
              </a:extLst>
            </p:cNvPr>
            <p:cNvSpPr/>
            <p:nvPr/>
          </p:nvSpPr>
          <p:spPr>
            <a:xfrm>
              <a:off x="-32911860" y="1413045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BD1E38F3-4762-C441-EF5D-54B7AB9094D1}"/>
                </a:ext>
              </a:extLst>
            </p:cNvPr>
            <p:cNvSpPr/>
            <p:nvPr/>
          </p:nvSpPr>
          <p:spPr>
            <a:xfrm>
              <a:off x="-28230819" y="1399309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1E275C16-6ADF-013F-6C60-C7972B336E73}"/>
                </a:ext>
              </a:extLst>
            </p:cNvPr>
            <p:cNvSpPr/>
            <p:nvPr/>
          </p:nvSpPr>
          <p:spPr>
            <a:xfrm>
              <a:off x="-30610854" y="1481714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Ellipse 784">
              <a:extLst>
                <a:ext uri="{FF2B5EF4-FFF2-40B4-BE49-F238E27FC236}">
                  <a16:creationId xmlns:a16="http://schemas.microsoft.com/office/drawing/2014/main" id="{BABDE36C-B0AF-BC1F-FEBE-4B10B71A8335}"/>
                </a:ext>
              </a:extLst>
            </p:cNvPr>
            <p:cNvSpPr/>
            <p:nvPr/>
          </p:nvSpPr>
          <p:spPr>
            <a:xfrm>
              <a:off x="-32911780" y="1275610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Ellipse 785">
              <a:extLst>
                <a:ext uri="{FF2B5EF4-FFF2-40B4-BE49-F238E27FC236}">
                  <a16:creationId xmlns:a16="http://schemas.microsoft.com/office/drawing/2014/main" id="{0E12FFD2-8584-61D0-1CCE-B27DC5678297}"/>
                </a:ext>
              </a:extLst>
            </p:cNvPr>
            <p:cNvSpPr/>
            <p:nvPr/>
          </p:nvSpPr>
          <p:spPr>
            <a:xfrm>
              <a:off x="-28548141" y="1261890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Ellipse 786">
              <a:extLst>
                <a:ext uri="{FF2B5EF4-FFF2-40B4-BE49-F238E27FC236}">
                  <a16:creationId xmlns:a16="http://schemas.microsoft.com/office/drawing/2014/main" id="{095F1DC6-4170-D544-F3C3-991BE1C8EE84}"/>
                </a:ext>
              </a:extLst>
            </p:cNvPr>
            <p:cNvSpPr/>
            <p:nvPr/>
          </p:nvSpPr>
          <p:spPr>
            <a:xfrm>
              <a:off x="-29024325" y="1399277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Ellipse 787">
              <a:extLst>
                <a:ext uri="{FF2B5EF4-FFF2-40B4-BE49-F238E27FC236}">
                  <a16:creationId xmlns:a16="http://schemas.microsoft.com/office/drawing/2014/main" id="{D3C62964-BB47-FC74-8ED3-D4EAB8849ED4}"/>
                </a:ext>
              </a:extLst>
            </p:cNvPr>
            <p:cNvSpPr/>
            <p:nvPr/>
          </p:nvSpPr>
          <p:spPr>
            <a:xfrm>
              <a:off x="-29500187" y="1399309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Ellipse 788">
              <a:extLst>
                <a:ext uri="{FF2B5EF4-FFF2-40B4-BE49-F238E27FC236}">
                  <a16:creationId xmlns:a16="http://schemas.microsoft.com/office/drawing/2014/main" id="{6F29B915-FF4C-6F5F-D160-96B6EF2FD62A}"/>
                </a:ext>
              </a:extLst>
            </p:cNvPr>
            <p:cNvSpPr/>
            <p:nvPr/>
          </p:nvSpPr>
          <p:spPr>
            <a:xfrm>
              <a:off x="-32515027" y="1399277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Ellipse 789">
              <a:extLst>
                <a:ext uri="{FF2B5EF4-FFF2-40B4-BE49-F238E27FC236}">
                  <a16:creationId xmlns:a16="http://schemas.microsoft.com/office/drawing/2014/main" id="{819D8FC7-57A1-FCA4-026C-1095A999AD9C}"/>
                </a:ext>
              </a:extLst>
            </p:cNvPr>
            <p:cNvSpPr/>
            <p:nvPr/>
          </p:nvSpPr>
          <p:spPr>
            <a:xfrm>
              <a:off x="-29500268" y="1261834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Ellipse 790">
              <a:extLst>
                <a:ext uri="{FF2B5EF4-FFF2-40B4-BE49-F238E27FC236}">
                  <a16:creationId xmlns:a16="http://schemas.microsoft.com/office/drawing/2014/main" id="{7A512CBF-681D-28CE-A490-8464EDBC3426}"/>
                </a:ext>
              </a:extLst>
            </p:cNvPr>
            <p:cNvSpPr/>
            <p:nvPr/>
          </p:nvSpPr>
          <p:spPr>
            <a:xfrm>
              <a:off x="-32039004" y="17016100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Ellipse 791">
              <a:extLst>
                <a:ext uri="{FF2B5EF4-FFF2-40B4-BE49-F238E27FC236}">
                  <a16:creationId xmlns:a16="http://schemas.microsoft.com/office/drawing/2014/main" id="{1B741F8C-54AB-BC22-49D5-DD8144DE6C69}"/>
                </a:ext>
              </a:extLst>
            </p:cNvPr>
            <p:cNvSpPr/>
            <p:nvPr/>
          </p:nvSpPr>
          <p:spPr>
            <a:xfrm>
              <a:off x="-32039004" y="12618343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Ellipse 792">
              <a:extLst>
                <a:ext uri="{FF2B5EF4-FFF2-40B4-BE49-F238E27FC236}">
                  <a16:creationId xmlns:a16="http://schemas.microsoft.com/office/drawing/2014/main" id="{38B10E42-F673-13C4-7D9A-9CE981E4AB3F}"/>
                </a:ext>
              </a:extLst>
            </p:cNvPr>
            <p:cNvSpPr/>
            <p:nvPr/>
          </p:nvSpPr>
          <p:spPr>
            <a:xfrm>
              <a:off x="-30769555" y="1399309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Ellipse 793">
              <a:extLst>
                <a:ext uri="{FF2B5EF4-FFF2-40B4-BE49-F238E27FC236}">
                  <a16:creationId xmlns:a16="http://schemas.microsoft.com/office/drawing/2014/main" id="{194772FA-3520-E61F-6D87-C9971257CEFC}"/>
                </a:ext>
              </a:extLst>
            </p:cNvPr>
            <p:cNvSpPr/>
            <p:nvPr/>
          </p:nvSpPr>
          <p:spPr>
            <a:xfrm>
              <a:off x="-32197866" y="14817141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Ellipse 794">
              <a:extLst>
                <a:ext uri="{FF2B5EF4-FFF2-40B4-BE49-F238E27FC236}">
                  <a16:creationId xmlns:a16="http://schemas.microsoft.com/office/drawing/2014/main" id="{22B3092D-02A5-257B-40B9-80BFA328B189}"/>
                </a:ext>
              </a:extLst>
            </p:cNvPr>
            <p:cNvSpPr/>
            <p:nvPr/>
          </p:nvSpPr>
          <p:spPr>
            <a:xfrm>
              <a:off x="-32991130" y="12618907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Ellipse 795">
              <a:extLst>
                <a:ext uri="{FF2B5EF4-FFF2-40B4-BE49-F238E27FC236}">
                  <a16:creationId xmlns:a16="http://schemas.microsoft.com/office/drawing/2014/main" id="{7499F1DA-4027-B14D-F70C-FA1C6C110789}"/>
                </a:ext>
              </a:extLst>
            </p:cNvPr>
            <p:cNvSpPr/>
            <p:nvPr/>
          </p:nvSpPr>
          <p:spPr>
            <a:xfrm>
              <a:off x="-33625774" y="14817544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Ellipse 796">
              <a:extLst>
                <a:ext uri="{FF2B5EF4-FFF2-40B4-BE49-F238E27FC236}">
                  <a16:creationId xmlns:a16="http://schemas.microsoft.com/office/drawing/2014/main" id="{C33D80B8-3D2B-F30B-B484-A370C5FD364C}"/>
                </a:ext>
              </a:extLst>
            </p:cNvPr>
            <p:cNvSpPr/>
            <p:nvPr/>
          </p:nvSpPr>
          <p:spPr>
            <a:xfrm>
              <a:off x="-29579860" y="14680109"/>
              <a:ext cx="78786" cy="787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Ellipse 797">
              <a:extLst>
                <a:ext uri="{FF2B5EF4-FFF2-40B4-BE49-F238E27FC236}">
                  <a16:creationId xmlns:a16="http://schemas.microsoft.com/office/drawing/2014/main" id="{025F8BAC-1040-A026-47B2-C032E2CED71F}"/>
                </a:ext>
              </a:extLst>
            </p:cNvPr>
            <p:cNvSpPr/>
            <p:nvPr/>
          </p:nvSpPr>
          <p:spPr>
            <a:xfrm>
              <a:off x="-32038923" y="1399309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Ellipse 798">
              <a:extLst>
                <a:ext uri="{FF2B5EF4-FFF2-40B4-BE49-F238E27FC236}">
                  <a16:creationId xmlns:a16="http://schemas.microsoft.com/office/drawing/2014/main" id="{F1E8412A-C253-50F0-5AA0-7EEE54482C3D}"/>
                </a:ext>
              </a:extLst>
            </p:cNvPr>
            <p:cNvSpPr/>
            <p:nvPr/>
          </p:nvSpPr>
          <p:spPr>
            <a:xfrm>
              <a:off x="-29500106" y="1591645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Ellipse 799">
              <a:extLst>
                <a:ext uri="{FF2B5EF4-FFF2-40B4-BE49-F238E27FC236}">
                  <a16:creationId xmlns:a16="http://schemas.microsoft.com/office/drawing/2014/main" id="{41C55A1F-14AE-B382-D1AF-06BFA490A3AA}"/>
                </a:ext>
              </a:extLst>
            </p:cNvPr>
            <p:cNvSpPr/>
            <p:nvPr/>
          </p:nvSpPr>
          <p:spPr>
            <a:xfrm>
              <a:off x="-32039004" y="15916540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Ellipse 800">
              <a:extLst>
                <a:ext uri="{FF2B5EF4-FFF2-40B4-BE49-F238E27FC236}">
                  <a16:creationId xmlns:a16="http://schemas.microsoft.com/office/drawing/2014/main" id="{F446350C-78E2-8BFB-BA24-F7F72049C1E1}"/>
                </a:ext>
              </a:extLst>
            </p:cNvPr>
            <p:cNvSpPr/>
            <p:nvPr/>
          </p:nvSpPr>
          <p:spPr>
            <a:xfrm>
              <a:off x="-31562578" y="1729113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Ellipse 801">
              <a:extLst>
                <a:ext uri="{FF2B5EF4-FFF2-40B4-BE49-F238E27FC236}">
                  <a16:creationId xmlns:a16="http://schemas.microsoft.com/office/drawing/2014/main" id="{89E13D09-4641-B4D2-5151-39C54DFDFB2B}"/>
                </a:ext>
              </a:extLst>
            </p:cNvPr>
            <p:cNvSpPr/>
            <p:nvPr/>
          </p:nvSpPr>
          <p:spPr>
            <a:xfrm>
              <a:off x="-32515027" y="1426796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Ellipse 802">
              <a:extLst>
                <a:ext uri="{FF2B5EF4-FFF2-40B4-BE49-F238E27FC236}">
                  <a16:creationId xmlns:a16="http://schemas.microsoft.com/office/drawing/2014/main" id="{240D50A5-A343-B33B-9A74-89CB02939FCF}"/>
                </a:ext>
              </a:extLst>
            </p:cNvPr>
            <p:cNvSpPr/>
            <p:nvPr/>
          </p:nvSpPr>
          <p:spPr>
            <a:xfrm>
              <a:off x="-31562900" y="1426796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Ellipse 803">
              <a:extLst>
                <a:ext uri="{FF2B5EF4-FFF2-40B4-BE49-F238E27FC236}">
                  <a16:creationId xmlns:a16="http://schemas.microsoft.com/office/drawing/2014/main" id="{32040323-9579-6493-AD08-7F8D59A0BC42}"/>
                </a:ext>
              </a:extLst>
            </p:cNvPr>
            <p:cNvSpPr/>
            <p:nvPr/>
          </p:nvSpPr>
          <p:spPr>
            <a:xfrm>
              <a:off x="-31245659" y="1426796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Ellipse 804">
              <a:extLst>
                <a:ext uri="{FF2B5EF4-FFF2-40B4-BE49-F238E27FC236}">
                  <a16:creationId xmlns:a16="http://schemas.microsoft.com/office/drawing/2014/main" id="{F4C112D8-58C4-0E8A-BE21-E726F4A87B0E}"/>
                </a:ext>
              </a:extLst>
            </p:cNvPr>
            <p:cNvSpPr/>
            <p:nvPr/>
          </p:nvSpPr>
          <p:spPr>
            <a:xfrm>
              <a:off x="-30293451" y="1426796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Ellipse 805">
              <a:extLst>
                <a:ext uri="{FF2B5EF4-FFF2-40B4-BE49-F238E27FC236}">
                  <a16:creationId xmlns:a16="http://schemas.microsoft.com/office/drawing/2014/main" id="{4D1D1262-F852-4B43-C0EB-1F577CBA72B3}"/>
                </a:ext>
              </a:extLst>
            </p:cNvPr>
            <p:cNvSpPr/>
            <p:nvPr/>
          </p:nvSpPr>
          <p:spPr>
            <a:xfrm>
              <a:off x="-29976291" y="1426796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Ellipse 806">
              <a:extLst>
                <a:ext uri="{FF2B5EF4-FFF2-40B4-BE49-F238E27FC236}">
                  <a16:creationId xmlns:a16="http://schemas.microsoft.com/office/drawing/2014/main" id="{58D76C42-C8F1-CBEF-88F7-3B44460D78C8}"/>
                </a:ext>
              </a:extLst>
            </p:cNvPr>
            <p:cNvSpPr/>
            <p:nvPr/>
          </p:nvSpPr>
          <p:spPr>
            <a:xfrm>
              <a:off x="-29024083" y="1426796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Ellipse 807">
              <a:extLst>
                <a:ext uri="{FF2B5EF4-FFF2-40B4-BE49-F238E27FC236}">
                  <a16:creationId xmlns:a16="http://schemas.microsoft.com/office/drawing/2014/main" id="{61721EAD-0175-FBFF-8C4C-9C99351D1833}"/>
                </a:ext>
              </a:extLst>
            </p:cNvPr>
            <p:cNvSpPr/>
            <p:nvPr/>
          </p:nvSpPr>
          <p:spPr>
            <a:xfrm>
              <a:off x="-31721923" y="1729088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Ellipse 808">
              <a:extLst>
                <a:ext uri="{FF2B5EF4-FFF2-40B4-BE49-F238E27FC236}">
                  <a16:creationId xmlns:a16="http://schemas.microsoft.com/office/drawing/2014/main" id="{913CEE02-87B3-7655-BB2B-804B2B5C09F4}"/>
                </a:ext>
              </a:extLst>
            </p:cNvPr>
            <p:cNvSpPr/>
            <p:nvPr/>
          </p:nvSpPr>
          <p:spPr>
            <a:xfrm>
              <a:off x="-29420273" y="14680270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Ellipse 809">
              <a:extLst>
                <a:ext uri="{FF2B5EF4-FFF2-40B4-BE49-F238E27FC236}">
                  <a16:creationId xmlns:a16="http://schemas.microsoft.com/office/drawing/2014/main" id="{567C1317-AB0E-2C3C-E8C7-EC3FFF685B05}"/>
                </a:ext>
              </a:extLst>
            </p:cNvPr>
            <p:cNvSpPr/>
            <p:nvPr/>
          </p:nvSpPr>
          <p:spPr>
            <a:xfrm>
              <a:off x="-32911780" y="15779186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Ellipse 810">
              <a:extLst>
                <a:ext uri="{FF2B5EF4-FFF2-40B4-BE49-F238E27FC236}">
                  <a16:creationId xmlns:a16="http://schemas.microsoft.com/office/drawing/2014/main" id="{7A45EC71-D095-340A-997E-AB759E12F49E}"/>
                </a:ext>
              </a:extLst>
            </p:cNvPr>
            <p:cNvSpPr/>
            <p:nvPr/>
          </p:nvSpPr>
          <p:spPr>
            <a:xfrm>
              <a:off x="-31959653" y="1440523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Ellipse 811">
              <a:extLst>
                <a:ext uri="{FF2B5EF4-FFF2-40B4-BE49-F238E27FC236}">
                  <a16:creationId xmlns:a16="http://schemas.microsoft.com/office/drawing/2014/main" id="{44D62521-4377-551B-5D0F-B2C76971C244}"/>
                </a:ext>
              </a:extLst>
            </p:cNvPr>
            <p:cNvSpPr/>
            <p:nvPr/>
          </p:nvSpPr>
          <p:spPr>
            <a:xfrm>
              <a:off x="-30848906" y="1440523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Ellipse 812">
              <a:extLst>
                <a:ext uri="{FF2B5EF4-FFF2-40B4-BE49-F238E27FC236}">
                  <a16:creationId xmlns:a16="http://schemas.microsoft.com/office/drawing/2014/main" id="{9F4CF32C-B6CA-2B38-8E83-348EB38E63B8}"/>
                </a:ext>
              </a:extLst>
            </p:cNvPr>
            <p:cNvSpPr/>
            <p:nvPr/>
          </p:nvSpPr>
          <p:spPr>
            <a:xfrm>
              <a:off x="-30690285" y="1440523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Ellipse 813">
              <a:extLst>
                <a:ext uri="{FF2B5EF4-FFF2-40B4-BE49-F238E27FC236}">
                  <a16:creationId xmlns:a16="http://schemas.microsoft.com/office/drawing/2014/main" id="{90EDA962-24D9-4003-73DE-E5081433D3BA}"/>
                </a:ext>
              </a:extLst>
            </p:cNvPr>
            <p:cNvSpPr/>
            <p:nvPr/>
          </p:nvSpPr>
          <p:spPr>
            <a:xfrm>
              <a:off x="-29500187" y="1564183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Ellipse 814">
              <a:extLst>
                <a:ext uri="{FF2B5EF4-FFF2-40B4-BE49-F238E27FC236}">
                  <a16:creationId xmlns:a16="http://schemas.microsoft.com/office/drawing/2014/main" id="{995B8CEB-EFAA-736D-55A2-A0875FF6BFAE}"/>
                </a:ext>
              </a:extLst>
            </p:cNvPr>
            <p:cNvSpPr/>
            <p:nvPr/>
          </p:nvSpPr>
          <p:spPr>
            <a:xfrm>
              <a:off x="-29579538" y="1440523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Ellipse 815">
              <a:extLst>
                <a:ext uri="{FF2B5EF4-FFF2-40B4-BE49-F238E27FC236}">
                  <a16:creationId xmlns:a16="http://schemas.microsoft.com/office/drawing/2014/main" id="{E606725E-0680-8B63-3F2F-1525742A899A}"/>
                </a:ext>
              </a:extLst>
            </p:cNvPr>
            <p:cNvSpPr/>
            <p:nvPr/>
          </p:nvSpPr>
          <p:spPr>
            <a:xfrm>
              <a:off x="-33467315" y="14817383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Ellipse 816">
              <a:extLst>
                <a:ext uri="{FF2B5EF4-FFF2-40B4-BE49-F238E27FC236}">
                  <a16:creationId xmlns:a16="http://schemas.microsoft.com/office/drawing/2014/main" id="{EE802064-2D45-8FCD-2AF0-86389FE5C844}"/>
                </a:ext>
              </a:extLst>
            </p:cNvPr>
            <p:cNvSpPr/>
            <p:nvPr/>
          </p:nvSpPr>
          <p:spPr>
            <a:xfrm>
              <a:off x="-30769555" y="1564183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Ellipse 817">
              <a:extLst>
                <a:ext uri="{FF2B5EF4-FFF2-40B4-BE49-F238E27FC236}">
                  <a16:creationId xmlns:a16="http://schemas.microsoft.com/office/drawing/2014/main" id="{7E4D9B84-BD25-D41B-6711-A8C255A1E790}"/>
                </a:ext>
              </a:extLst>
            </p:cNvPr>
            <p:cNvSpPr/>
            <p:nvPr/>
          </p:nvSpPr>
          <p:spPr>
            <a:xfrm>
              <a:off x="-32435434" y="14405722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Ellipse 818">
              <a:extLst>
                <a:ext uri="{FF2B5EF4-FFF2-40B4-BE49-F238E27FC236}">
                  <a16:creationId xmlns:a16="http://schemas.microsoft.com/office/drawing/2014/main" id="{4AE08466-C99F-F237-0F40-BE438FECBA7E}"/>
                </a:ext>
              </a:extLst>
            </p:cNvPr>
            <p:cNvSpPr/>
            <p:nvPr/>
          </p:nvSpPr>
          <p:spPr>
            <a:xfrm>
              <a:off x="-29103676" y="14405722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Ellipse 819">
              <a:extLst>
                <a:ext uri="{FF2B5EF4-FFF2-40B4-BE49-F238E27FC236}">
                  <a16:creationId xmlns:a16="http://schemas.microsoft.com/office/drawing/2014/main" id="{3BD0894F-F935-EE85-FCD8-DEBED7CE5C1F}"/>
                </a:ext>
              </a:extLst>
            </p:cNvPr>
            <p:cNvSpPr/>
            <p:nvPr/>
          </p:nvSpPr>
          <p:spPr>
            <a:xfrm>
              <a:off x="-31959653" y="17153454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Ellipse 820">
              <a:extLst>
                <a:ext uri="{FF2B5EF4-FFF2-40B4-BE49-F238E27FC236}">
                  <a16:creationId xmlns:a16="http://schemas.microsoft.com/office/drawing/2014/main" id="{F1EE38D5-1C74-F490-D055-61B858EBBAFB}"/>
                </a:ext>
              </a:extLst>
            </p:cNvPr>
            <p:cNvSpPr/>
            <p:nvPr/>
          </p:nvSpPr>
          <p:spPr>
            <a:xfrm>
              <a:off x="-32039004" y="1564183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Ellipse 821">
              <a:extLst>
                <a:ext uri="{FF2B5EF4-FFF2-40B4-BE49-F238E27FC236}">
                  <a16:creationId xmlns:a16="http://schemas.microsoft.com/office/drawing/2014/main" id="{DBB28CB8-24AF-1CE3-00BF-B2FE964CB646}"/>
                </a:ext>
              </a:extLst>
            </p:cNvPr>
            <p:cNvSpPr/>
            <p:nvPr/>
          </p:nvSpPr>
          <p:spPr>
            <a:xfrm>
              <a:off x="-32991291" y="14542674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Ellipse 822">
              <a:extLst>
                <a:ext uri="{FF2B5EF4-FFF2-40B4-BE49-F238E27FC236}">
                  <a16:creationId xmlns:a16="http://schemas.microsoft.com/office/drawing/2014/main" id="{6D66BEA1-FD8F-4CB0-A27A-3BEFF380D7B7}"/>
                </a:ext>
              </a:extLst>
            </p:cNvPr>
            <p:cNvSpPr/>
            <p:nvPr/>
          </p:nvSpPr>
          <p:spPr>
            <a:xfrm>
              <a:off x="-32831946" y="14542996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Ellipse 823">
              <a:extLst>
                <a:ext uri="{FF2B5EF4-FFF2-40B4-BE49-F238E27FC236}">
                  <a16:creationId xmlns:a16="http://schemas.microsoft.com/office/drawing/2014/main" id="{BA99AB53-4347-C909-363A-8D94C6B1A07C}"/>
                </a:ext>
              </a:extLst>
            </p:cNvPr>
            <p:cNvSpPr/>
            <p:nvPr/>
          </p:nvSpPr>
          <p:spPr>
            <a:xfrm>
              <a:off x="-32118435" y="17153293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Ellipse 824">
              <a:extLst>
                <a:ext uri="{FF2B5EF4-FFF2-40B4-BE49-F238E27FC236}">
                  <a16:creationId xmlns:a16="http://schemas.microsoft.com/office/drawing/2014/main" id="{67ED820E-E076-C7E2-D5F5-6185B4DA698C}"/>
                </a:ext>
              </a:extLst>
            </p:cNvPr>
            <p:cNvSpPr/>
            <p:nvPr/>
          </p:nvSpPr>
          <p:spPr>
            <a:xfrm>
              <a:off x="-33308372" y="1564183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Ellipse 825">
              <a:extLst>
                <a:ext uri="{FF2B5EF4-FFF2-40B4-BE49-F238E27FC236}">
                  <a16:creationId xmlns:a16="http://schemas.microsoft.com/office/drawing/2014/main" id="{844F6F7A-6BA9-ABB9-BACE-0F07D8FF4CCC}"/>
                </a:ext>
              </a:extLst>
            </p:cNvPr>
            <p:cNvSpPr/>
            <p:nvPr/>
          </p:nvSpPr>
          <p:spPr>
            <a:xfrm>
              <a:off x="-32118757" y="1248123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Ellipse 826">
              <a:extLst>
                <a:ext uri="{FF2B5EF4-FFF2-40B4-BE49-F238E27FC236}">
                  <a16:creationId xmlns:a16="http://schemas.microsoft.com/office/drawing/2014/main" id="{4671DE1F-B23D-C5FB-AD28-B286C7C730EE}"/>
                </a:ext>
              </a:extLst>
            </p:cNvPr>
            <p:cNvSpPr/>
            <p:nvPr/>
          </p:nvSpPr>
          <p:spPr>
            <a:xfrm>
              <a:off x="-29103595" y="1550415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Ellipse 827">
              <a:extLst>
                <a:ext uri="{FF2B5EF4-FFF2-40B4-BE49-F238E27FC236}">
                  <a16:creationId xmlns:a16="http://schemas.microsoft.com/office/drawing/2014/main" id="{29948736-C9E1-0530-716D-73A68A940D35}"/>
                </a:ext>
              </a:extLst>
            </p:cNvPr>
            <p:cNvSpPr/>
            <p:nvPr/>
          </p:nvSpPr>
          <p:spPr>
            <a:xfrm>
              <a:off x="-31721923" y="14542674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Ellipse 828">
              <a:extLst>
                <a:ext uri="{FF2B5EF4-FFF2-40B4-BE49-F238E27FC236}">
                  <a16:creationId xmlns:a16="http://schemas.microsoft.com/office/drawing/2014/main" id="{8BEFB80D-26C0-6D3B-86EC-1D214B2FA071}"/>
                </a:ext>
              </a:extLst>
            </p:cNvPr>
            <p:cNvSpPr/>
            <p:nvPr/>
          </p:nvSpPr>
          <p:spPr>
            <a:xfrm>
              <a:off x="-31245659" y="17016100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Ellipse 829">
              <a:extLst>
                <a:ext uri="{FF2B5EF4-FFF2-40B4-BE49-F238E27FC236}">
                  <a16:creationId xmlns:a16="http://schemas.microsoft.com/office/drawing/2014/main" id="{A106C95D-F259-BF04-5BB0-3820193F4F92}"/>
                </a:ext>
              </a:extLst>
            </p:cNvPr>
            <p:cNvSpPr/>
            <p:nvPr/>
          </p:nvSpPr>
          <p:spPr>
            <a:xfrm>
              <a:off x="-30372963" y="1550415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Ellipse 830">
              <a:extLst>
                <a:ext uri="{FF2B5EF4-FFF2-40B4-BE49-F238E27FC236}">
                  <a16:creationId xmlns:a16="http://schemas.microsoft.com/office/drawing/2014/main" id="{B710A6BB-8453-A05F-4EC1-B819B886DF03}"/>
                </a:ext>
              </a:extLst>
            </p:cNvPr>
            <p:cNvSpPr/>
            <p:nvPr/>
          </p:nvSpPr>
          <p:spPr>
            <a:xfrm>
              <a:off x="-32832268" y="1261890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Ellipse 831">
              <a:extLst>
                <a:ext uri="{FF2B5EF4-FFF2-40B4-BE49-F238E27FC236}">
                  <a16:creationId xmlns:a16="http://schemas.microsoft.com/office/drawing/2014/main" id="{0BCDCEC8-3528-F739-9867-5EC3F60A2F50}"/>
                </a:ext>
              </a:extLst>
            </p:cNvPr>
            <p:cNvSpPr/>
            <p:nvPr/>
          </p:nvSpPr>
          <p:spPr>
            <a:xfrm>
              <a:off x="-31086635" y="14542674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Ellipse 832">
              <a:extLst>
                <a:ext uri="{FF2B5EF4-FFF2-40B4-BE49-F238E27FC236}">
                  <a16:creationId xmlns:a16="http://schemas.microsoft.com/office/drawing/2014/main" id="{4A51C881-D757-A9B9-EE58-C195DD8D2F19}"/>
                </a:ext>
              </a:extLst>
            </p:cNvPr>
            <p:cNvSpPr/>
            <p:nvPr/>
          </p:nvSpPr>
          <p:spPr>
            <a:xfrm>
              <a:off x="-31166228" y="1550415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Ellipse 833">
              <a:extLst>
                <a:ext uri="{FF2B5EF4-FFF2-40B4-BE49-F238E27FC236}">
                  <a16:creationId xmlns:a16="http://schemas.microsoft.com/office/drawing/2014/main" id="{28D58023-CE34-7F7A-BE98-62B1BA3725DB}"/>
                </a:ext>
              </a:extLst>
            </p:cNvPr>
            <p:cNvSpPr/>
            <p:nvPr/>
          </p:nvSpPr>
          <p:spPr>
            <a:xfrm>
              <a:off x="-31562900" y="17016100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Ellipse 834">
              <a:extLst>
                <a:ext uri="{FF2B5EF4-FFF2-40B4-BE49-F238E27FC236}">
                  <a16:creationId xmlns:a16="http://schemas.microsoft.com/office/drawing/2014/main" id="{0D45E4A3-3DC1-302C-F2F4-E876FD55945A}"/>
                </a:ext>
              </a:extLst>
            </p:cNvPr>
            <p:cNvSpPr/>
            <p:nvPr/>
          </p:nvSpPr>
          <p:spPr>
            <a:xfrm>
              <a:off x="-30452475" y="14542674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Ellipse 835">
              <a:extLst>
                <a:ext uri="{FF2B5EF4-FFF2-40B4-BE49-F238E27FC236}">
                  <a16:creationId xmlns:a16="http://schemas.microsoft.com/office/drawing/2014/main" id="{550E0188-954C-095C-49A9-780C24CA9A18}"/>
                </a:ext>
              </a:extLst>
            </p:cNvPr>
            <p:cNvSpPr/>
            <p:nvPr/>
          </p:nvSpPr>
          <p:spPr>
            <a:xfrm>
              <a:off x="-32435596" y="1550415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Ellipse 836">
              <a:extLst>
                <a:ext uri="{FF2B5EF4-FFF2-40B4-BE49-F238E27FC236}">
                  <a16:creationId xmlns:a16="http://schemas.microsoft.com/office/drawing/2014/main" id="{8B1002C6-606E-EF2B-2454-B91E3078DC1C}"/>
                </a:ext>
              </a:extLst>
            </p:cNvPr>
            <p:cNvSpPr/>
            <p:nvPr/>
          </p:nvSpPr>
          <p:spPr>
            <a:xfrm>
              <a:off x="-32356084" y="14817463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Ellipse 837">
              <a:extLst>
                <a:ext uri="{FF2B5EF4-FFF2-40B4-BE49-F238E27FC236}">
                  <a16:creationId xmlns:a16="http://schemas.microsoft.com/office/drawing/2014/main" id="{AE6FC802-4852-03DB-19F7-FECB18A70E17}"/>
                </a:ext>
              </a:extLst>
            </p:cNvPr>
            <p:cNvSpPr/>
            <p:nvPr/>
          </p:nvSpPr>
          <p:spPr>
            <a:xfrm>
              <a:off x="-31721762" y="14817463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Ellipse 838">
              <a:extLst>
                <a:ext uri="{FF2B5EF4-FFF2-40B4-BE49-F238E27FC236}">
                  <a16:creationId xmlns:a16="http://schemas.microsoft.com/office/drawing/2014/main" id="{57EB2ADD-DB2D-246A-0190-5934B5A5F851}"/>
                </a:ext>
              </a:extLst>
            </p:cNvPr>
            <p:cNvSpPr/>
            <p:nvPr/>
          </p:nvSpPr>
          <p:spPr>
            <a:xfrm>
              <a:off x="-33387722" y="1550447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Ellipse 839">
              <a:extLst>
                <a:ext uri="{FF2B5EF4-FFF2-40B4-BE49-F238E27FC236}">
                  <a16:creationId xmlns:a16="http://schemas.microsoft.com/office/drawing/2014/main" id="{6043D8EF-5FF0-7800-127D-FD1F93F24CF7}"/>
                </a:ext>
              </a:extLst>
            </p:cNvPr>
            <p:cNvSpPr/>
            <p:nvPr/>
          </p:nvSpPr>
          <p:spPr>
            <a:xfrm>
              <a:off x="-29817267" y="14542674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Ellipse 840">
              <a:extLst>
                <a:ext uri="{FF2B5EF4-FFF2-40B4-BE49-F238E27FC236}">
                  <a16:creationId xmlns:a16="http://schemas.microsoft.com/office/drawing/2014/main" id="{89850800-FC3B-A4CA-F1FC-1D6EFD027738}"/>
                </a:ext>
              </a:extLst>
            </p:cNvPr>
            <p:cNvSpPr/>
            <p:nvPr/>
          </p:nvSpPr>
          <p:spPr>
            <a:xfrm>
              <a:off x="-33704964" y="15504155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Ellipse 841">
              <a:extLst>
                <a:ext uri="{FF2B5EF4-FFF2-40B4-BE49-F238E27FC236}">
                  <a16:creationId xmlns:a16="http://schemas.microsoft.com/office/drawing/2014/main" id="{B38E2960-FF93-AFF8-0F49-70ED1838DFFC}"/>
                </a:ext>
              </a:extLst>
            </p:cNvPr>
            <p:cNvSpPr/>
            <p:nvPr/>
          </p:nvSpPr>
          <p:spPr>
            <a:xfrm>
              <a:off x="-29023761" y="1536655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Ellipse 842">
              <a:extLst>
                <a:ext uri="{FF2B5EF4-FFF2-40B4-BE49-F238E27FC236}">
                  <a16:creationId xmlns:a16="http://schemas.microsoft.com/office/drawing/2014/main" id="{4990C619-5880-4429-D76B-51499967B8ED}"/>
                </a:ext>
              </a:extLst>
            </p:cNvPr>
            <p:cNvSpPr/>
            <p:nvPr/>
          </p:nvSpPr>
          <p:spPr>
            <a:xfrm>
              <a:off x="-31086716" y="14817463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Ellipse 843">
              <a:extLst>
                <a:ext uri="{FF2B5EF4-FFF2-40B4-BE49-F238E27FC236}">
                  <a16:creationId xmlns:a16="http://schemas.microsoft.com/office/drawing/2014/main" id="{3C991778-1DAB-00C5-3D80-A144FD58E457}"/>
                </a:ext>
              </a:extLst>
            </p:cNvPr>
            <p:cNvSpPr/>
            <p:nvPr/>
          </p:nvSpPr>
          <p:spPr>
            <a:xfrm>
              <a:off x="-29976452" y="15366720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Ellipse 844">
              <a:extLst>
                <a:ext uri="{FF2B5EF4-FFF2-40B4-BE49-F238E27FC236}">
                  <a16:creationId xmlns:a16="http://schemas.microsoft.com/office/drawing/2014/main" id="{0BC60FE0-E5A3-593E-1C59-69EE28C7541A}"/>
                </a:ext>
              </a:extLst>
            </p:cNvPr>
            <p:cNvSpPr/>
            <p:nvPr/>
          </p:nvSpPr>
          <p:spPr>
            <a:xfrm>
              <a:off x="-30452394" y="14817463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Ellipse 845">
              <a:extLst>
                <a:ext uri="{FF2B5EF4-FFF2-40B4-BE49-F238E27FC236}">
                  <a16:creationId xmlns:a16="http://schemas.microsoft.com/office/drawing/2014/main" id="{997AB209-9BBB-8341-50E8-098F95C45E13}"/>
                </a:ext>
              </a:extLst>
            </p:cNvPr>
            <p:cNvSpPr/>
            <p:nvPr/>
          </p:nvSpPr>
          <p:spPr>
            <a:xfrm>
              <a:off x="-32435596" y="12756020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Ellipse 846">
              <a:extLst>
                <a:ext uri="{FF2B5EF4-FFF2-40B4-BE49-F238E27FC236}">
                  <a16:creationId xmlns:a16="http://schemas.microsoft.com/office/drawing/2014/main" id="{09009985-0205-EF83-C0E3-DED36BFEB0F8}"/>
                </a:ext>
              </a:extLst>
            </p:cNvPr>
            <p:cNvSpPr/>
            <p:nvPr/>
          </p:nvSpPr>
          <p:spPr>
            <a:xfrm>
              <a:off x="-31562739" y="15366720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Ellipse 847">
              <a:extLst>
                <a:ext uri="{FF2B5EF4-FFF2-40B4-BE49-F238E27FC236}">
                  <a16:creationId xmlns:a16="http://schemas.microsoft.com/office/drawing/2014/main" id="{C69287EA-C20C-2C3F-AFC3-4ADBFDFD820C}"/>
                </a:ext>
              </a:extLst>
            </p:cNvPr>
            <p:cNvSpPr/>
            <p:nvPr/>
          </p:nvSpPr>
          <p:spPr>
            <a:xfrm>
              <a:off x="-28707164" y="14542996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Ellipse 848">
              <a:extLst>
                <a:ext uri="{FF2B5EF4-FFF2-40B4-BE49-F238E27FC236}">
                  <a16:creationId xmlns:a16="http://schemas.microsoft.com/office/drawing/2014/main" id="{F0FFC9B1-DCE9-4DD8-465F-152A0D06A50A}"/>
                </a:ext>
              </a:extLst>
            </p:cNvPr>
            <p:cNvSpPr/>
            <p:nvPr/>
          </p:nvSpPr>
          <p:spPr>
            <a:xfrm>
              <a:off x="-32515430" y="1536655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Ellipse 849">
              <a:extLst>
                <a:ext uri="{FF2B5EF4-FFF2-40B4-BE49-F238E27FC236}">
                  <a16:creationId xmlns:a16="http://schemas.microsoft.com/office/drawing/2014/main" id="{A2D51017-25E1-93B0-80EA-FC838DDA8BB1}"/>
                </a:ext>
              </a:extLst>
            </p:cNvPr>
            <p:cNvSpPr/>
            <p:nvPr/>
          </p:nvSpPr>
          <p:spPr>
            <a:xfrm>
              <a:off x="-28547899" y="14542674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Ellipse 850">
              <a:extLst>
                <a:ext uri="{FF2B5EF4-FFF2-40B4-BE49-F238E27FC236}">
                  <a16:creationId xmlns:a16="http://schemas.microsoft.com/office/drawing/2014/main" id="{4164B650-A22D-BC04-732C-E56B4EFDFB58}"/>
                </a:ext>
              </a:extLst>
            </p:cNvPr>
            <p:cNvSpPr/>
            <p:nvPr/>
          </p:nvSpPr>
          <p:spPr>
            <a:xfrm>
              <a:off x="-32832187" y="1536688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Ellipse 851">
              <a:extLst>
                <a:ext uri="{FF2B5EF4-FFF2-40B4-BE49-F238E27FC236}">
                  <a16:creationId xmlns:a16="http://schemas.microsoft.com/office/drawing/2014/main" id="{DEF525B0-98E2-16A5-700B-D91EF3AEB494}"/>
                </a:ext>
              </a:extLst>
            </p:cNvPr>
            <p:cNvSpPr/>
            <p:nvPr/>
          </p:nvSpPr>
          <p:spPr>
            <a:xfrm>
              <a:off x="-33388286" y="14680270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Ellipse 852">
              <a:extLst>
                <a:ext uri="{FF2B5EF4-FFF2-40B4-BE49-F238E27FC236}">
                  <a16:creationId xmlns:a16="http://schemas.microsoft.com/office/drawing/2014/main" id="{8DFB7864-01B0-6463-2E88-54A67ADFACF3}"/>
                </a:ext>
              </a:extLst>
            </p:cNvPr>
            <p:cNvSpPr/>
            <p:nvPr/>
          </p:nvSpPr>
          <p:spPr>
            <a:xfrm>
              <a:off x="-33228860" y="1468018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Ellipse 853">
              <a:extLst>
                <a:ext uri="{FF2B5EF4-FFF2-40B4-BE49-F238E27FC236}">
                  <a16:creationId xmlns:a16="http://schemas.microsoft.com/office/drawing/2014/main" id="{3ACCE1F6-4DD2-FCA6-8619-E947D81CF7FC}"/>
                </a:ext>
              </a:extLst>
            </p:cNvPr>
            <p:cNvSpPr/>
            <p:nvPr/>
          </p:nvSpPr>
          <p:spPr>
            <a:xfrm>
              <a:off x="-33784798" y="15366559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Ellipse 854">
              <a:extLst>
                <a:ext uri="{FF2B5EF4-FFF2-40B4-BE49-F238E27FC236}">
                  <a16:creationId xmlns:a16="http://schemas.microsoft.com/office/drawing/2014/main" id="{13A87846-44CB-1741-53B5-2549CB116F02}"/>
                </a:ext>
              </a:extLst>
            </p:cNvPr>
            <p:cNvSpPr/>
            <p:nvPr/>
          </p:nvSpPr>
          <p:spPr>
            <a:xfrm>
              <a:off x="-30769475" y="13168244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6" name="Ellipse 855">
              <a:extLst>
                <a:ext uri="{FF2B5EF4-FFF2-40B4-BE49-F238E27FC236}">
                  <a16:creationId xmlns:a16="http://schemas.microsoft.com/office/drawing/2014/main" id="{6E25FA75-6F8E-5E64-76BE-AAE12A73AA48}"/>
                </a:ext>
              </a:extLst>
            </p:cNvPr>
            <p:cNvSpPr/>
            <p:nvPr/>
          </p:nvSpPr>
          <p:spPr>
            <a:xfrm>
              <a:off x="-29817348" y="14817463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7" name="Ellipse 856">
              <a:extLst>
                <a:ext uri="{FF2B5EF4-FFF2-40B4-BE49-F238E27FC236}">
                  <a16:creationId xmlns:a16="http://schemas.microsoft.com/office/drawing/2014/main" id="{94B5092A-FA28-716D-F1F1-34A5F8EF3A6F}"/>
                </a:ext>
              </a:extLst>
            </p:cNvPr>
            <p:cNvSpPr/>
            <p:nvPr/>
          </p:nvSpPr>
          <p:spPr>
            <a:xfrm>
              <a:off x="-29420434" y="15229446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8" name="Ellipse 857">
              <a:extLst>
                <a:ext uri="{FF2B5EF4-FFF2-40B4-BE49-F238E27FC236}">
                  <a16:creationId xmlns:a16="http://schemas.microsoft.com/office/drawing/2014/main" id="{639D14CB-4060-DA1D-9BCE-08A813E16B60}"/>
                </a:ext>
              </a:extLst>
            </p:cNvPr>
            <p:cNvSpPr/>
            <p:nvPr/>
          </p:nvSpPr>
          <p:spPr>
            <a:xfrm>
              <a:off x="-29579618" y="1522960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9" name="Ellipse 858">
              <a:extLst>
                <a:ext uri="{FF2B5EF4-FFF2-40B4-BE49-F238E27FC236}">
                  <a16:creationId xmlns:a16="http://schemas.microsoft.com/office/drawing/2014/main" id="{B53CF270-0115-C671-62BC-8F54DA1A60B9}"/>
                </a:ext>
              </a:extLst>
            </p:cNvPr>
            <p:cNvSpPr/>
            <p:nvPr/>
          </p:nvSpPr>
          <p:spPr>
            <a:xfrm>
              <a:off x="-29341164" y="1481754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0" name="Ellipse 859">
              <a:extLst>
                <a:ext uri="{FF2B5EF4-FFF2-40B4-BE49-F238E27FC236}">
                  <a16:creationId xmlns:a16="http://schemas.microsoft.com/office/drawing/2014/main" id="{D9A121B3-4EF8-E817-B431-299AFC85DA33}"/>
                </a:ext>
              </a:extLst>
            </p:cNvPr>
            <p:cNvSpPr/>
            <p:nvPr/>
          </p:nvSpPr>
          <p:spPr>
            <a:xfrm>
              <a:off x="-29183026" y="14817463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1" name="Ellipse 860">
              <a:extLst>
                <a:ext uri="{FF2B5EF4-FFF2-40B4-BE49-F238E27FC236}">
                  <a16:creationId xmlns:a16="http://schemas.microsoft.com/office/drawing/2014/main" id="{5DC66448-5A1D-C633-A9A3-B112274C4A5E}"/>
                </a:ext>
              </a:extLst>
            </p:cNvPr>
            <p:cNvSpPr/>
            <p:nvPr/>
          </p:nvSpPr>
          <p:spPr>
            <a:xfrm>
              <a:off x="-29103595" y="12756020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2" name="Ellipse 861">
              <a:extLst>
                <a:ext uri="{FF2B5EF4-FFF2-40B4-BE49-F238E27FC236}">
                  <a16:creationId xmlns:a16="http://schemas.microsoft.com/office/drawing/2014/main" id="{62A78611-AB67-6550-4673-AB0A8005AECC}"/>
                </a:ext>
              </a:extLst>
            </p:cNvPr>
            <p:cNvSpPr/>
            <p:nvPr/>
          </p:nvSpPr>
          <p:spPr>
            <a:xfrm>
              <a:off x="-32991372" y="1509209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3" name="Ellipse 862">
              <a:extLst>
                <a:ext uri="{FF2B5EF4-FFF2-40B4-BE49-F238E27FC236}">
                  <a16:creationId xmlns:a16="http://schemas.microsoft.com/office/drawing/2014/main" id="{342E5BF5-F0BD-33E9-7795-0D3B59F9932F}"/>
                </a:ext>
              </a:extLst>
            </p:cNvPr>
            <p:cNvSpPr/>
            <p:nvPr/>
          </p:nvSpPr>
          <p:spPr>
            <a:xfrm>
              <a:off x="-31959572" y="1522960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4" name="Ellipse 863">
              <a:extLst>
                <a:ext uri="{FF2B5EF4-FFF2-40B4-BE49-F238E27FC236}">
                  <a16:creationId xmlns:a16="http://schemas.microsoft.com/office/drawing/2014/main" id="{CAC3F7B8-37CB-181C-3F47-51F13CD0BFAC}"/>
                </a:ext>
              </a:extLst>
            </p:cNvPr>
            <p:cNvSpPr/>
            <p:nvPr/>
          </p:nvSpPr>
          <p:spPr>
            <a:xfrm>
              <a:off x="-32118757" y="15229446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5" name="Ellipse 864">
              <a:extLst>
                <a:ext uri="{FF2B5EF4-FFF2-40B4-BE49-F238E27FC236}">
                  <a16:creationId xmlns:a16="http://schemas.microsoft.com/office/drawing/2014/main" id="{4F8777B7-B1A1-CF75-D4A6-1F6E4D7C179F}"/>
                </a:ext>
              </a:extLst>
            </p:cNvPr>
            <p:cNvSpPr/>
            <p:nvPr/>
          </p:nvSpPr>
          <p:spPr>
            <a:xfrm>
              <a:off x="-32118918" y="14680270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6" name="Ellipse 865">
              <a:extLst>
                <a:ext uri="{FF2B5EF4-FFF2-40B4-BE49-F238E27FC236}">
                  <a16:creationId xmlns:a16="http://schemas.microsoft.com/office/drawing/2014/main" id="{BBA39BDD-CEBF-33F8-F504-941224170F48}"/>
                </a:ext>
              </a:extLst>
            </p:cNvPr>
            <p:cNvSpPr/>
            <p:nvPr/>
          </p:nvSpPr>
          <p:spPr>
            <a:xfrm>
              <a:off x="-31086716" y="1509201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7" name="Ellipse 866">
              <a:extLst>
                <a:ext uri="{FF2B5EF4-FFF2-40B4-BE49-F238E27FC236}">
                  <a16:creationId xmlns:a16="http://schemas.microsoft.com/office/drawing/2014/main" id="{7AC65520-DE11-8C60-E834-714F9B583B21}"/>
                </a:ext>
              </a:extLst>
            </p:cNvPr>
            <p:cNvSpPr/>
            <p:nvPr/>
          </p:nvSpPr>
          <p:spPr>
            <a:xfrm>
              <a:off x="-30452394" y="15092011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8" name="Ellipse 867">
              <a:extLst>
                <a:ext uri="{FF2B5EF4-FFF2-40B4-BE49-F238E27FC236}">
                  <a16:creationId xmlns:a16="http://schemas.microsoft.com/office/drawing/2014/main" id="{BA6900A2-B74C-77F9-80C1-D3D063EBD6B2}"/>
                </a:ext>
              </a:extLst>
            </p:cNvPr>
            <p:cNvSpPr/>
            <p:nvPr/>
          </p:nvSpPr>
          <p:spPr>
            <a:xfrm>
              <a:off x="-33228941" y="15229607"/>
              <a:ext cx="78625" cy="7862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9" name="Ellipse 868">
              <a:extLst>
                <a:ext uri="{FF2B5EF4-FFF2-40B4-BE49-F238E27FC236}">
                  <a16:creationId xmlns:a16="http://schemas.microsoft.com/office/drawing/2014/main" id="{399AA362-B0EC-64A9-7C14-7C046CCCE14A}"/>
                </a:ext>
              </a:extLst>
            </p:cNvPr>
            <p:cNvSpPr/>
            <p:nvPr/>
          </p:nvSpPr>
          <p:spPr>
            <a:xfrm>
              <a:off x="-33704722" y="1522928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0" name="Ellipse 869">
              <a:extLst>
                <a:ext uri="{FF2B5EF4-FFF2-40B4-BE49-F238E27FC236}">
                  <a16:creationId xmlns:a16="http://schemas.microsoft.com/office/drawing/2014/main" id="{895C15E0-DE24-4EEB-16D1-3EDF1113E4CE}"/>
                </a:ext>
              </a:extLst>
            </p:cNvPr>
            <p:cNvSpPr/>
            <p:nvPr/>
          </p:nvSpPr>
          <p:spPr>
            <a:xfrm>
              <a:off x="-28707245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" name="Ellipse 870">
              <a:extLst>
                <a:ext uri="{FF2B5EF4-FFF2-40B4-BE49-F238E27FC236}">
                  <a16:creationId xmlns:a16="http://schemas.microsoft.com/office/drawing/2014/main" id="{AA319C17-95CB-9695-DEBF-DFF5A9658DB1}"/>
                </a:ext>
              </a:extLst>
            </p:cNvPr>
            <p:cNvSpPr/>
            <p:nvPr/>
          </p:nvSpPr>
          <p:spPr>
            <a:xfrm>
              <a:off x="-29023600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2" name="Ellipse 871">
              <a:extLst>
                <a:ext uri="{FF2B5EF4-FFF2-40B4-BE49-F238E27FC236}">
                  <a16:creationId xmlns:a16="http://schemas.microsoft.com/office/drawing/2014/main" id="{2D99B04F-11B3-E969-75D5-4B78DD6CC62C}"/>
                </a:ext>
              </a:extLst>
            </p:cNvPr>
            <p:cNvSpPr/>
            <p:nvPr/>
          </p:nvSpPr>
          <p:spPr>
            <a:xfrm>
              <a:off x="-29500106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3" name="Ellipse 872">
              <a:extLst>
                <a:ext uri="{FF2B5EF4-FFF2-40B4-BE49-F238E27FC236}">
                  <a16:creationId xmlns:a16="http://schemas.microsoft.com/office/drawing/2014/main" id="{BA1D3A59-C550-90F0-E515-F9104E9D81D1}"/>
                </a:ext>
              </a:extLst>
            </p:cNvPr>
            <p:cNvSpPr/>
            <p:nvPr/>
          </p:nvSpPr>
          <p:spPr>
            <a:xfrm>
              <a:off x="-29976613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4" name="Ellipse 873">
              <a:extLst>
                <a:ext uri="{FF2B5EF4-FFF2-40B4-BE49-F238E27FC236}">
                  <a16:creationId xmlns:a16="http://schemas.microsoft.com/office/drawing/2014/main" id="{F215DF3D-D1B1-499B-EA7E-199E7FF26F4C}"/>
                </a:ext>
              </a:extLst>
            </p:cNvPr>
            <p:cNvSpPr/>
            <p:nvPr/>
          </p:nvSpPr>
          <p:spPr>
            <a:xfrm>
              <a:off x="-32435354" y="1468035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5" name="Ellipse 874">
              <a:extLst>
                <a:ext uri="{FF2B5EF4-FFF2-40B4-BE49-F238E27FC236}">
                  <a16:creationId xmlns:a16="http://schemas.microsoft.com/office/drawing/2014/main" id="{BB0BFAD5-E85D-6BEF-5278-F7870873A105}"/>
                </a:ext>
              </a:extLst>
            </p:cNvPr>
            <p:cNvSpPr/>
            <p:nvPr/>
          </p:nvSpPr>
          <p:spPr>
            <a:xfrm>
              <a:off x="-30293049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6" name="Ellipse 875">
              <a:extLst>
                <a:ext uri="{FF2B5EF4-FFF2-40B4-BE49-F238E27FC236}">
                  <a16:creationId xmlns:a16="http://schemas.microsoft.com/office/drawing/2014/main" id="{0CFAF816-E1A1-A2D2-A8D7-C337C5D2A51D}"/>
                </a:ext>
              </a:extLst>
            </p:cNvPr>
            <p:cNvSpPr/>
            <p:nvPr/>
          </p:nvSpPr>
          <p:spPr>
            <a:xfrm>
              <a:off x="-32911780" y="1522928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7" name="Ellipse 876">
              <a:extLst>
                <a:ext uri="{FF2B5EF4-FFF2-40B4-BE49-F238E27FC236}">
                  <a16:creationId xmlns:a16="http://schemas.microsoft.com/office/drawing/2014/main" id="{ECD0B388-7999-C374-EBCD-F416C9684437}"/>
                </a:ext>
              </a:extLst>
            </p:cNvPr>
            <p:cNvSpPr/>
            <p:nvPr/>
          </p:nvSpPr>
          <p:spPr>
            <a:xfrm>
              <a:off x="-30769475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8" name="Ellipse 877">
              <a:extLst>
                <a:ext uri="{FF2B5EF4-FFF2-40B4-BE49-F238E27FC236}">
                  <a16:creationId xmlns:a16="http://schemas.microsoft.com/office/drawing/2014/main" id="{BCBADD60-DE6F-DC8A-D597-112FD94A099E}"/>
                </a:ext>
              </a:extLst>
            </p:cNvPr>
            <p:cNvSpPr/>
            <p:nvPr/>
          </p:nvSpPr>
          <p:spPr>
            <a:xfrm>
              <a:off x="-32435354" y="1522928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9" name="Ellipse 878">
              <a:extLst>
                <a:ext uri="{FF2B5EF4-FFF2-40B4-BE49-F238E27FC236}">
                  <a16:creationId xmlns:a16="http://schemas.microsoft.com/office/drawing/2014/main" id="{3F351773-0FED-60DF-D358-3C9C0771E40C}"/>
                </a:ext>
              </a:extLst>
            </p:cNvPr>
            <p:cNvSpPr/>
            <p:nvPr/>
          </p:nvSpPr>
          <p:spPr>
            <a:xfrm>
              <a:off x="-31245981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0" name="Ellipse 879">
              <a:extLst>
                <a:ext uri="{FF2B5EF4-FFF2-40B4-BE49-F238E27FC236}">
                  <a16:creationId xmlns:a16="http://schemas.microsoft.com/office/drawing/2014/main" id="{7F9122F7-A490-5045-19C8-C7BD1B74C1CD}"/>
                </a:ext>
              </a:extLst>
            </p:cNvPr>
            <p:cNvSpPr/>
            <p:nvPr/>
          </p:nvSpPr>
          <p:spPr>
            <a:xfrm>
              <a:off x="-32911780" y="1468035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" name="Ellipse 880">
              <a:extLst>
                <a:ext uri="{FF2B5EF4-FFF2-40B4-BE49-F238E27FC236}">
                  <a16:creationId xmlns:a16="http://schemas.microsoft.com/office/drawing/2014/main" id="{C56A2C67-51A9-F72D-7817-7CA680BD0118}"/>
                </a:ext>
              </a:extLst>
            </p:cNvPr>
            <p:cNvSpPr/>
            <p:nvPr/>
          </p:nvSpPr>
          <p:spPr>
            <a:xfrm>
              <a:off x="-31562417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" name="Ellipse 881">
              <a:extLst>
                <a:ext uri="{FF2B5EF4-FFF2-40B4-BE49-F238E27FC236}">
                  <a16:creationId xmlns:a16="http://schemas.microsoft.com/office/drawing/2014/main" id="{CF7E291B-EF05-C379-E194-25A8E9768A16}"/>
                </a:ext>
              </a:extLst>
            </p:cNvPr>
            <p:cNvSpPr/>
            <p:nvPr/>
          </p:nvSpPr>
          <p:spPr>
            <a:xfrm>
              <a:off x="-32038843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3" name="Ellipse 882">
              <a:extLst>
                <a:ext uri="{FF2B5EF4-FFF2-40B4-BE49-F238E27FC236}">
                  <a16:creationId xmlns:a16="http://schemas.microsoft.com/office/drawing/2014/main" id="{539E2852-DD52-5F92-BECF-DE5A2D2AB103}"/>
                </a:ext>
              </a:extLst>
            </p:cNvPr>
            <p:cNvSpPr/>
            <p:nvPr/>
          </p:nvSpPr>
          <p:spPr>
            <a:xfrm>
              <a:off x="-32515349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4" name="Ellipse 883">
              <a:extLst>
                <a:ext uri="{FF2B5EF4-FFF2-40B4-BE49-F238E27FC236}">
                  <a16:creationId xmlns:a16="http://schemas.microsoft.com/office/drawing/2014/main" id="{0100DA83-C42B-5BDB-1BB5-077116093F2C}"/>
                </a:ext>
              </a:extLst>
            </p:cNvPr>
            <p:cNvSpPr/>
            <p:nvPr/>
          </p:nvSpPr>
          <p:spPr>
            <a:xfrm>
              <a:off x="-32831785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5" name="Ellipse 884">
              <a:extLst>
                <a:ext uri="{FF2B5EF4-FFF2-40B4-BE49-F238E27FC236}">
                  <a16:creationId xmlns:a16="http://schemas.microsoft.com/office/drawing/2014/main" id="{66248909-76B7-D973-E18E-EFD71A0C5F7F}"/>
                </a:ext>
              </a:extLst>
            </p:cNvPr>
            <p:cNvSpPr/>
            <p:nvPr/>
          </p:nvSpPr>
          <p:spPr>
            <a:xfrm>
              <a:off x="-31642412" y="1522928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6" name="Ellipse 885">
              <a:extLst>
                <a:ext uri="{FF2B5EF4-FFF2-40B4-BE49-F238E27FC236}">
                  <a16:creationId xmlns:a16="http://schemas.microsoft.com/office/drawing/2014/main" id="{4F63CABF-ACFD-22FF-B214-A9A1DC9639B7}"/>
                </a:ext>
              </a:extLst>
            </p:cNvPr>
            <p:cNvSpPr/>
            <p:nvPr/>
          </p:nvSpPr>
          <p:spPr>
            <a:xfrm>
              <a:off x="-33308291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7" name="Ellipse 886">
              <a:extLst>
                <a:ext uri="{FF2B5EF4-FFF2-40B4-BE49-F238E27FC236}">
                  <a16:creationId xmlns:a16="http://schemas.microsoft.com/office/drawing/2014/main" id="{BB6A5D8A-F8B6-2B56-7848-EFA21FBDCBD4}"/>
                </a:ext>
              </a:extLst>
            </p:cNvPr>
            <p:cNvSpPr/>
            <p:nvPr/>
          </p:nvSpPr>
          <p:spPr>
            <a:xfrm>
              <a:off x="-33784717" y="1509201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8" name="Ellipse 887">
              <a:extLst>
                <a:ext uri="{FF2B5EF4-FFF2-40B4-BE49-F238E27FC236}">
                  <a16:creationId xmlns:a16="http://schemas.microsoft.com/office/drawing/2014/main" id="{F55C9697-2A0D-BA46-7BD8-94CD400A9437}"/>
                </a:ext>
              </a:extLst>
            </p:cNvPr>
            <p:cNvSpPr/>
            <p:nvPr/>
          </p:nvSpPr>
          <p:spPr>
            <a:xfrm>
              <a:off x="-28627169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9" name="Ellipse 888">
              <a:extLst>
                <a:ext uri="{FF2B5EF4-FFF2-40B4-BE49-F238E27FC236}">
                  <a16:creationId xmlns:a16="http://schemas.microsoft.com/office/drawing/2014/main" id="{2504EEDB-42A3-BC4F-CF55-2CDC8F41F707}"/>
                </a:ext>
              </a:extLst>
            </p:cNvPr>
            <p:cNvSpPr/>
            <p:nvPr/>
          </p:nvSpPr>
          <p:spPr>
            <a:xfrm>
              <a:off x="-29103676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0" name="Ellipse 889">
              <a:extLst>
                <a:ext uri="{FF2B5EF4-FFF2-40B4-BE49-F238E27FC236}">
                  <a16:creationId xmlns:a16="http://schemas.microsoft.com/office/drawing/2014/main" id="{37F86735-860E-5088-D2BB-CC5D0771D2ED}"/>
                </a:ext>
              </a:extLst>
            </p:cNvPr>
            <p:cNvSpPr/>
            <p:nvPr/>
          </p:nvSpPr>
          <p:spPr>
            <a:xfrm>
              <a:off x="-29896537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" name="Ellipse 890">
              <a:extLst>
                <a:ext uri="{FF2B5EF4-FFF2-40B4-BE49-F238E27FC236}">
                  <a16:creationId xmlns:a16="http://schemas.microsoft.com/office/drawing/2014/main" id="{A8151CA4-8825-C2C7-7FE2-69E91651880D}"/>
                </a:ext>
              </a:extLst>
            </p:cNvPr>
            <p:cNvSpPr/>
            <p:nvPr/>
          </p:nvSpPr>
          <p:spPr>
            <a:xfrm>
              <a:off x="-30373044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2" name="Ellipse 891">
              <a:extLst>
                <a:ext uri="{FF2B5EF4-FFF2-40B4-BE49-F238E27FC236}">
                  <a16:creationId xmlns:a16="http://schemas.microsoft.com/office/drawing/2014/main" id="{FEA4636C-BF5E-B9F6-F99B-55B5A5D032AF}"/>
                </a:ext>
              </a:extLst>
            </p:cNvPr>
            <p:cNvSpPr/>
            <p:nvPr/>
          </p:nvSpPr>
          <p:spPr>
            <a:xfrm>
              <a:off x="-31165905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3" name="Ellipse 892">
              <a:extLst>
                <a:ext uri="{FF2B5EF4-FFF2-40B4-BE49-F238E27FC236}">
                  <a16:creationId xmlns:a16="http://schemas.microsoft.com/office/drawing/2014/main" id="{23A93884-8294-0031-62F7-92A46A3BB955}"/>
                </a:ext>
              </a:extLst>
            </p:cNvPr>
            <p:cNvSpPr/>
            <p:nvPr/>
          </p:nvSpPr>
          <p:spPr>
            <a:xfrm>
              <a:off x="-31642412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4" name="Ellipse 893">
              <a:extLst>
                <a:ext uri="{FF2B5EF4-FFF2-40B4-BE49-F238E27FC236}">
                  <a16:creationId xmlns:a16="http://schemas.microsoft.com/office/drawing/2014/main" id="{4AF231DA-1990-C32C-B832-D30BDC83A6C9}"/>
                </a:ext>
              </a:extLst>
            </p:cNvPr>
            <p:cNvSpPr/>
            <p:nvPr/>
          </p:nvSpPr>
          <p:spPr>
            <a:xfrm>
              <a:off x="-31642412" y="1468035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5" name="Ellipse 894">
              <a:extLst>
                <a:ext uri="{FF2B5EF4-FFF2-40B4-BE49-F238E27FC236}">
                  <a16:creationId xmlns:a16="http://schemas.microsoft.com/office/drawing/2014/main" id="{98AFB2A7-73A0-BCDF-C20C-0B6A530D89BA}"/>
                </a:ext>
              </a:extLst>
            </p:cNvPr>
            <p:cNvSpPr/>
            <p:nvPr/>
          </p:nvSpPr>
          <p:spPr>
            <a:xfrm>
              <a:off x="-31165905" y="1522928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6" name="Ellipse 895">
              <a:extLst>
                <a:ext uri="{FF2B5EF4-FFF2-40B4-BE49-F238E27FC236}">
                  <a16:creationId xmlns:a16="http://schemas.microsoft.com/office/drawing/2014/main" id="{911ED9D1-9FC2-96BB-CBF5-00835A5598C9}"/>
                </a:ext>
              </a:extLst>
            </p:cNvPr>
            <p:cNvSpPr/>
            <p:nvPr/>
          </p:nvSpPr>
          <p:spPr>
            <a:xfrm>
              <a:off x="-32435354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7" name="Ellipse 896">
              <a:extLst>
                <a:ext uri="{FF2B5EF4-FFF2-40B4-BE49-F238E27FC236}">
                  <a16:creationId xmlns:a16="http://schemas.microsoft.com/office/drawing/2014/main" id="{934D2A80-21A8-D9CC-E94D-801E5A60B6E3}"/>
                </a:ext>
              </a:extLst>
            </p:cNvPr>
            <p:cNvSpPr/>
            <p:nvPr/>
          </p:nvSpPr>
          <p:spPr>
            <a:xfrm>
              <a:off x="-32911780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8" name="Ellipse 897">
              <a:extLst>
                <a:ext uri="{FF2B5EF4-FFF2-40B4-BE49-F238E27FC236}">
                  <a16:creationId xmlns:a16="http://schemas.microsoft.com/office/drawing/2014/main" id="{4E7CE08B-BFD9-125D-2C6D-B6D28C34DC44}"/>
                </a:ext>
              </a:extLst>
            </p:cNvPr>
            <p:cNvSpPr/>
            <p:nvPr/>
          </p:nvSpPr>
          <p:spPr>
            <a:xfrm>
              <a:off x="-33388286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9" name="Ellipse 898">
              <a:extLst>
                <a:ext uri="{FF2B5EF4-FFF2-40B4-BE49-F238E27FC236}">
                  <a16:creationId xmlns:a16="http://schemas.microsoft.com/office/drawing/2014/main" id="{2A649FB9-4C1B-9EF7-E010-E36EF66AC88F}"/>
                </a:ext>
              </a:extLst>
            </p:cNvPr>
            <p:cNvSpPr/>
            <p:nvPr/>
          </p:nvSpPr>
          <p:spPr>
            <a:xfrm>
              <a:off x="-33704722" y="1495481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0" name="Ellipse 899">
              <a:extLst>
                <a:ext uri="{FF2B5EF4-FFF2-40B4-BE49-F238E27FC236}">
                  <a16:creationId xmlns:a16="http://schemas.microsoft.com/office/drawing/2014/main" id="{8FDE6318-2D9B-1424-7378-08F1F8ED5D37}"/>
                </a:ext>
              </a:extLst>
            </p:cNvPr>
            <p:cNvSpPr/>
            <p:nvPr/>
          </p:nvSpPr>
          <p:spPr>
            <a:xfrm>
              <a:off x="-28707245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1" name="Ellipse 900">
              <a:extLst>
                <a:ext uri="{FF2B5EF4-FFF2-40B4-BE49-F238E27FC236}">
                  <a16:creationId xmlns:a16="http://schemas.microsoft.com/office/drawing/2014/main" id="{310AFB20-CB3F-3B74-7755-739BC12FC6AB}"/>
                </a:ext>
              </a:extLst>
            </p:cNvPr>
            <p:cNvSpPr/>
            <p:nvPr/>
          </p:nvSpPr>
          <p:spPr>
            <a:xfrm>
              <a:off x="-31165905" y="1468035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2" name="Ellipse 901">
              <a:extLst>
                <a:ext uri="{FF2B5EF4-FFF2-40B4-BE49-F238E27FC236}">
                  <a16:creationId xmlns:a16="http://schemas.microsoft.com/office/drawing/2014/main" id="{686326A0-4EF5-BCE0-A502-0EEBC6A4A563}"/>
                </a:ext>
              </a:extLst>
            </p:cNvPr>
            <p:cNvSpPr/>
            <p:nvPr/>
          </p:nvSpPr>
          <p:spPr>
            <a:xfrm>
              <a:off x="-29023600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3" name="Ellipse 902">
              <a:extLst>
                <a:ext uri="{FF2B5EF4-FFF2-40B4-BE49-F238E27FC236}">
                  <a16:creationId xmlns:a16="http://schemas.microsoft.com/office/drawing/2014/main" id="{BA7C5C54-835F-5C3F-B4E4-5A869F53D8BB}"/>
                </a:ext>
              </a:extLst>
            </p:cNvPr>
            <p:cNvSpPr/>
            <p:nvPr/>
          </p:nvSpPr>
          <p:spPr>
            <a:xfrm>
              <a:off x="-30373044" y="1522928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4" name="Ellipse 903">
              <a:extLst>
                <a:ext uri="{FF2B5EF4-FFF2-40B4-BE49-F238E27FC236}">
                  <a16:creationId xmlns:a16="http://schemas.microsoft.com/office/drawing/2014/main" id="{0E21E1E2-DDAE-04F8-0EE5-D1772B337A15}"/>
                </a:ext>
              </a:extLst>
            </p:cNvPr>
            <p:cNvSpPr/>
            <p:nvPr/>
          </p:nvSpPr>
          <p:spPr>
            <a:xfrm>
              <a:off x="-29896537" y="1522928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5" name="Ellipse 904">
              <a:extLst>
                <a:ext uri="{FF2B5EF4-FFF2-40B4-BE49-F238E27FC236}">
                  <a16:creationId xmlns:a16="http://schemas.microsoft.com/office/drawing/2014/main" id="{B1A4D70A-C4CB-7755-4180-BDE395283A4E}"/>
                </a:ext>
              </a:extLst>
            </p:cNvPr>
            <p:cNvSpPr/>
            <p:nvPr/>
          </p:nvSpPr>
          <p:spPr>
            <a:xfrm>
              <a:off x="-29500106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6" name="Ellipse 905">
              <a:extLst>
                <a:ext uri="{FF2B5EF4-FFF2-40B4-BE49-F238E27FC236}">
                  <a16:creationId xmlns:a16="http://schemas.microsoft.com/office/drawing/2014/main" id="{D8CDD1E3-A51A-F64C-63C6-AB6D9AC2F88A}"/>
                </a:ext>
              </a:extLst>
            </p:cNvPr>
            <p:cNvSpPr/>
            <p:nvPr/>
          </p:nvSpPr>
          <p:spPr>
            <a:xfrm>
              <a:off x="-29103676" y="1522928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7" name="Ellipse 906">
              <a:extLst>
                <a:ext uri="{FF2B5EF4-FFF2-40B4-BE49-F238E27FC236}">
                  <a16:creationId xmlns:a16="http://schemas.microsoft.com/office/drawing/2014/main" id="{9C197AE8-CEE4-9AE8-9C0B-8493E359B6E7}"/>
                </a:ext>
              </a:extLst>
            </p:cNvPr>
            <p:cNvSpPr/>
            <p:nvPr/>
          </p:nvSpPr>
          <p:spPr>
            <a:xfrm>
              <a:off x="-29976613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8" name="Ellipse 907">
              <a:extLst>
                <a:ext uri="{FF2B5EF4-FFF2-40B4-BE49-F238E27FC236}">
                  <a16:creationId xmlns:a16="http://schemas.microsoft.com/office/drawing/2014/main" id="{A1B075E8-6E35-4B10-AAB0-DECE75E34E1F}"/>
                </a:ext>
              </a:extLst>
            </p:cNvPr>
            <p:cNvSpPr/>
            <p:nvPr/>
          </p:nvSpPr>
          <p:spPr>
            <a:xfrm>
              <a:off x="-30293049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9" name="Ellipse 908">
              <a:extLst>
                <a:ext uri="{FF2B5EF4-FFF2-40B4-BE49-F238E27FC236}">
                  <a16:creationId xmlns:a16="http://schemas.microsoft.com/office/drawing/2014/main" id="{F78CBA7F-29F7-430C-1D28-EF385B5E0590}"/>
                </a:ext>
              </a:extLst>
            </p:cNvPr>
            <p:cNvSpPr/>
            <p:nvPr/>
          </p:nvSpPr>
          <p:spPr>
            <a:xfrm>
              <a:off x="-29023600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0" name="Ellipse 909">
              <a:extLst>
                <a:ext uri="{FF2B5EF4-FFF2-40B4-BE49-F238E27FC236}">
                  <a16:creationId xmlns:a16="http://schemas.microsoft.com/office/drawing/2014/main" id="{3F41CF8C-CBE1-129B-74F2-7ABEEC22A37F}"/>
                </a:ext>
              </a:extLst>
            </p:cNvPr>
            <p:cNvSpPr/>
            <p:nvPr/>
          </p:nvSpPr>
          <p:spPr>
            <a:xfrm>
              <a:off x="-30769475" y="15366478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1" name="Ellipse 910">
              <a:extLst>
                <a:ext uri="{FF2B5EF4-FFF2-40B4-BE49-F238E27FC236}">
                  <a16:creationId xmlns:a16="http://schemas.microsoft.com/office/drawing/2014/main" id="{ADF3F0E6-DD95-CA95-751C-8E75EC17BFA8}"/>
                </a:ext>
              </a:extLst>
            </p:cNvPr>
            <p:cNvSpPr/>
            <p:nvPr/>
          </p:nvSpPr>
          <p:spPr>
            <a:xfrm>
              <a:off x="-30769475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" name="Ellipse 911">
              <a:extLst>
                <a:ext uri="{FF2B5EF4-FFF2-40B4-BE49-F238E27FC236}">
                  <a16:creationId xmlns:a16="http://schemas.microsoft.com/office/drawing/2014/main" id="{9230CEC5-939C-0A5B-AB9F-79ADB4EECA96}"/>
                </a:ext>
              </a:extLst>
            </p:cNvPr>
            <p:cNvSpPr/>
            <p:nvPr/>
          </p:nvSpPr>
          <p:spPr>
            <a:xfrm>
              <a:off x="-29500106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3" name="Ellipse 912">
              <a:extLst>
                <a:ext uri="{FF2B5EF4-FFF2-40B4-BE49-F238E27FC236}">
                  <a16:creationId xmlns:a16="http://schemas.microsoft.com/office/drawing/2014/main" id="{0FD8CBC7-FF77-79FF-0CE2-73C0935AFB87}"/>
                </a:ext>
              </a:extLst>
            </p:cNvPr>
            <p:cNvSpPr/>
            <p:nvPr/>
          </p:nvSpPr>
          <p:spPr>
            <a:xfrm>
              <a:off x="-31245981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4" name="Ellipse 913">
              <a:extLst>
                <a:ext uri="{FF2B5EF4-FFF2-40B4-BE49-F238E27FC236}">
                  <a16:creationId xmlns:a16="http://schemas.microsoft.com/office/drawing/2014/main" id="{BBB14F7E-E502-DB44-89DB-2E4D1EF558CC}"/>
                </a:ext>
              </a:extLst>
            </p:cNvPr>
            <p:cNvSpPr/>
            <p:nvPr/>
          </p:nvSpPr>
          <p:spPr>
            <a:xfrm>
              <a:off x="-31562417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5" name="Ellipse 914">
              <a:extLst>
                <a:ext uri="{FF2B5EF4-FFF2-40B4-BE49-F238E27FC236}">
                  <a16:creationId xmlns:a16="http://schemas.microsoft.com/office/drawing/2014/main" id="{B88FBC1C-07A7-79C6-A078-AC35AB7F5FEB}"/>
                </a:ext>
              </a:extLst>
            </p:cNvPr>
            <p:cNvSpPr/>
            <p:nvPr/>
          </p:nvSpPr>
          <p:spPr>
            <a:xfrm>
              <a:off x="-30373044" y="1468035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6" name="Ellipse 915">
              <a:extLst>
                <a:ext uri="{FF2B5EF4-FFF2-40B4-BE49-F238E27FC236}">
                  <a16:creationId xmlns:a16="http://schemas.microsoft.com/office/drawing/2014/main" id="{3ABEB0B3-F2B0-2937-8AB7-ABCE0FDF63B2}"/>
                </a:ext>
              </a:extLst>
            </p:cNvPr>
            <p:cNvSpPr/>
            <p:nvPr/>
          </p:nvSpPr>
          <p:spPr>
            <a:xfrm>
              <a:off x="-32038843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7" name="Ellipse 916">
              <a:extLst>
                <a:ext uri="{FF2B5EF4-FFF2-40B4-BE49-F238E27FC236}">
                  <a16:creationId xmlns:a16="http://schemas.microsoft.com/office/drawing/2014/main" id="{E7B51D98-A7ED-31DE-B665-D1EBE7B7C1F3}"/>
                </a:ext>
              </a:extLst>
            </p:cNvPr>
            <p:cNvSpPr/>
            <p:nvPr/>
          </p:nvSpPr>
          <p:spPr>
            <a:xfrm>
              <a:off x="-30293049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8" name="Ellipse 917">
              <a:extLst>
                <a:ext uri="{FF2B5EF4-FFF2-40B4-BE49-F238E27FC236}">
                  <a16:creationId xmlns:a16="http://schemas.microsoft.com/office/drawing/2014/main" id="{2BC28CBB-9109-F31B-C68D-7B6330305C33}"/>
                </a:ext>
              </a:extLst>
            </p:cNvPr>
            <p:cNvSpPr/>
            <p:nvPr/>
          </p:nvSpPr>
          <p:spPr>
            <a:xfrm>
              <a:off x="-30769475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9" name="Ellipse 918">
              <a:extLst>
                <a:ext uri="{FF2B5EF4-FFF2-40B4-BE49-F238E27FC236}">
                  <a16:creationId xmlns:a16="http://schemas.microsoft.com/office/drawing/2014/main" id="{40B1DC85-AC56-9A32-BADF-CBC1CF9842E2}"/>
                </a:ext>
              </a:extLst>
            </p:cNvPr>
            <p:cNvSpPr/>
            <p:nvPr/>
          </p:nvSpPr>
          <p:spPr>
            <a:xfrm>
              <a:off x="-31245981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0" name="Ellipse 919">
              <a:extLst>
                <a:ext uri="{FF2B5EF4-FFF2-40B4-BE49-F238E27FC236}">
                  <a16:creationId xmlns:a16="http://schemas.microsoft.com/office/drawing/2014/main" id="{371E980D-5786-C0B1-9AE9-A5AE491E09E9}"/>
                </a:ext>
              </a:extLst>
            </p:cNvPr>
            <p:cNvSpPr/>
            <p:nvPr/>
          </p:nvSpPr>
          <p:spPr>
            <a:xfrm>
              <a:off x="-31562417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" name="Ellipse 920">
              <a:extLst>
                <a:ext uri="{FF2B5EF4-FFF2-40B4-BE49-F238E27FC236}">
                  <a16:creationId xmlns:a16="http://schemas.microsoft.com/office/drawing/2014/main" id="{4CD4C45E-92DF-BF9A-4F7A-54DC23E40F70}"/>
                </a:ext>
              </a:extLst>
            </p:cNvPr>
            <p:cNvSpPr/>
            <p:nvPr/>
          </p:nvSpPr>
          <p:spPr>
            <a:xfrm>
              <a:off x="-32515349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" name="Ellipse 921">
              <a:extLst>
                <a:ext uri="{FF2B5EF4-FFF2-40B4-BE49-F238E27FC236}">
                  <a16:creationId xmlns:a16="http://schemas.microsoft.com/office/drawing/2014/main" id="{373B452A-5C08-3D25-EA8D-81A1052C16D7}"/>
                </a:ext>
              </a:extLst>
            </p:cNvPr>
            <p:cNvSpPr/>
            <p:nvPr/>
          </p:nvSpPr>
          <p:spPr>
            <a:xfrm>
              <a:off x="-32038843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3" name="Ellipse 922">
              <a:extLst>
                <a:ext uri="{FF2B5EF4-FFF2-40B4-BE49-F238E27FC236}">
                  <a16:creationId xmlns:a16="http://schemas.microsoft.com/office/drawing/2014/main" id="{6F8116C4-06AD-93E8-A25F-E7FF14905218}"/>
                </a:ext>
              </a:extLst>
            </p:cNvPr>
            <p:cNvSpPr/>
            <p:nvPr/>
          </p:nvSpPr>
          <p:spPr>
            <a:xfrm>
              <a:off x="-32435354" y="12481070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" name="Ellipse 923">
              <a:extLst>
                <a:ext uri="{FF2B5EF4-FFF2-40B4-BE49-F238E27FC236}">
                  <a16:creationId xmlns:a16="http://schemas.microsoft.com/office/drawing/2014/main" id="{039B4D0D-614E-538B-21C4-CBD67F5FFEDB}"/>
                </a:ext>
              </a:extLst>
            </p:cNvPr>
            <p:cNvSpPr/>
            <p:nvPr/>
          </p:nvSpPr>
          <p:spPr>
            <a:xfrm>
              <a:off x="-32515349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" name="Ellipse 924">
              <a:extLst>
                <a:ext uri="{FF2B5EF4-FFF2-40B4-BE49-F238E27FC236}">
                  <a16:creationId xmlns:a16="http://schemas.microsoft.com/office/drawing/2014/main" id="{745F1391-9DB4-9D9E-FE32-0E5E2D9F5BDD}"/>
                </a:ext>
              </a:extLst>
            </p:cNvPr>
            <p:cNvSpPr/>
            <p:nvPr/>
          </p:nvSpPr>
          <p:spPr>
            <a:xfrm>
              <a:off x="-33308291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" name="Ellipse 925">
              <a:extLst>
                <a:ext uri="{FF2B5EF4-FFF2-40B4-BE49-F238E27FC236}">
                  <a16:creationId xmlns:a16="http://schemas.microsoft.com/office/drawing/2014/main" id="{E32092ED-0DA6-7D50-0F7F-D9960883839F}"/>
                </a:ext>
              </a:extLst>
            </p:cNvPr>
            <p:cNvSpPr/>
            <p:nvPr/>
          </p:nvSpPr>
          <p:spPr>
            <a:xfrm>
              <a:off x="-32831785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" name="Ellipse 926">
              <a:extLst>
                <a:ext uri="{FF2B5EF4-FFF2-40B4-BE49-F238E27FC236}">
                  <a16:creationId xmlns:a16="http://schemas.microsoft.com/office/drawing/2014/main" id="{11038B41-1CF1-926C-08ED-4DC480249A90}"/>
                </a:ext>
              </a:extLst>
            </p:cNvPr>
            <p:cNvSpPr/>
            <p:nvPr/>
          </p:nvSpPr>
          <p:spPr>
            <a:xfrm>
              <a:off x="-33308291" y="14817624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8" name="Ellipse 927">
              <a:extLst>
                <a:ext uri="{FF2B5EF4-FFF2-40B4-BE49-F238E27FC236}">
                  <a16:creationId xmlns:a16="http://schemas.microsoft.com/office/drawing/2014/main" id="{F6914EB0-56C1-9830-E24B-D4B618A1C3FC}"/>
                </a:ext>
              </a:extLst>
            </p:cNvPr>
            <p:cNvSpPr/>
            <p:nvPr/>
          </p:nvSpPr>
          <p:spPr>
            <a:xfrm>
              <a:off x="-29420675" y="14405320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" name="Ellipse 928">
              <a:extLst>
                <a:ext uri="{FF2B5EF4-FFF2-40B4-BE49-F238E27FC236}">
                  <a16:creationId xmlns:a16="http://schemas.microsoft.com/office/drawing/2014/main" id="{5BAC1323-D553-29BB-C892-0DC7A8A4EB9B}"/>
                </a:ext>
              </a:extLst>
            </p:cNvPr>
            <p:cNvSpPr/>
            <p:nvPr/>
          </p:nvSpPr>
          <p:spPr>
            <a:xfrm>
              <a:off x="-32911780" y="12481070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" name="Ellipse 929">
              <a:extLst>
                <a:ext uri="{FF2B5EF4-FFF2-40B4-BE49-F238E27FC236}">
                  <a16:creationId xmlns:a16="http://schemas.microsoft.com/office/drawing/2014/main" id="{35F4C8CD-5127-4A81-04A9-6217CDDB292A}"/>
                </a:ext>
              </a:extLst>
            </p:cNvPr>
            <p:cNvSpPr/>
            <p:nvPr/>
          </p:nvSpPr>
          <p:spPr>
            <a:xfrm>
              <a:off x="-28627169" y="1468035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1" name="Ellipse 930">
              <a:extLst>
                <a:ext uri="{FF2B5EF4-FFF2-40B4-BE49-F238E27FC236}">
                  <a16:creationId xmlns:a16="http://schemas.microsoft.com/office/drawing/2014/main" id="{D6BDA6B1-D9CD-F8A8-1917-14A7CAD34B16}"/>
                </a:ext>
              </a:extLst>
            </p:cNvPr>
            <p:cNvSpPr/>
            <p:nvPr/>
          </p:nvSpPr>
          <p:spPr>
            <a:xfrm>
              <a:off x="-29103676" y="1468035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2" name="Ellipse 931">
              <a:extLst>
                <a:ext uri="{FF2B5EF4-FFF2-40B4-BE49-F238E27FC236}">
                  <a16:creationId xmlns:a16="http://schemas.microsoft.com/office/drawing/2014/main" id="{0F91545D-4939-19AA-5200-3EB13DAC647D}"/>
                </a:ext>
              </a:extLst>
            </p:cNvPr>
            <p:cNvSpPr/>
            <p:nvPr/>
          </p:nvSpPr>
          <p:spPr>
            <a:xfrm>
              <a:off x="-32118274" y="14405320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3" name="Ellipse 932">
              <a:extLst>
                <a:ext uri="{FF2B5EF4-FFF2-40B4-BE49-F238E27FC236}">
                  <a16:creationId xmlns:a16="http://schemas.microsoft.com/office/drawing/2014/main" id="{566ED119-073E-049F-3E1E-2892C316CD3E}"/>
                </a:ext>
              </a:extLst>
            </p:cNvPr>
            <p:cNvSpPr/>
            <p:nvPr/>
          </p:nvSpPr>
          <p:spPr>
            <a:xfrm>
              <a:off x="-32038843" y="17291372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4" name="Ellipse 933">
              <a:extLst>
                <a:ext uri="{FF2B5EF4-FFF2-40B4-BE49-F238E27FC236}">
                  <a16:creationId xmlns:a16="http://schemas.microsoft.com/office/drawing/2014/main" id="{5EDA7071-54BF-B7C7-98A1-48B60B018956}"/>
                </a:ext>
              </a:extLst>
            </p:cNvPr>
            <p:cNvSpPr/>
            <p:nvPr/>
          </p:nvSpPr>
          <p:spPr>
            <a:xfrm>
              <a:off x="-29896537" y="14680351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5" name="Ellipse 934">
              <a:extLst>
                <a:ext uri="{FF2B5EF4-FFF2-40B4-BE49-F238E27FC236}">
                  <a16:creationId xmlns:a16="http://schemas.microsoft.com/office/drawing/2014/main" id="{55C2A141-D62C-10A3-EAAD-FF36F64B04AB}"/>
                </a:ext>
              </a:extLst>
            </p:cNvPr>
            <p:cNvSpPr/>
            <p:nvPr/>
          </p:nvSpPr>
          <p:spPr>
            <a:xfrm>
              <a:off x="-28706762" y="1426796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6" name="Ellipse 935">
              <a:extLst>
                <a:ext uri="{FF2B5EF4-FFF2-40B4-BE49-F238E27FC236}">
                  <a16:creationId xmlns:a16="http://schemas.microsoft.com/office/drawing/2014/main" id="{6862BB27-D5CC-D7BD-03DA-CBA2CBE52E5C}"/>
                </a:ext>
              </a:extLst>
            </p:cNvPr>
            <p:cNvSpPr/>
            <p:nvPr/>
          </p:nvSpPr>
          <p:spPr>
            <a:xfrm>
              <a:off x="-32832268" y="14267965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7" name="Ellipse 936">
              <a:extLst>
                <a:ext uri="{FF2B5EF4-FFF2-40B4-BE49-F238E27FC236}">
                  <a16:creationId xmlns:a16="http://schemas.microsoft.com/office/drawing/2014/main" id="{7C4CD187-4CE9-6AC9-4E6C-87E031D135BF}"/>
                </a:ext>
              </a:extLst>
            </p:cNvPr>
            <p:cNvSpPr/>
            <p:nvPr/>
          </p:nvSpPr>
          <p:spPr>
            <a:xfrm>
              <a:off x="-29976613" y="14543157"/>
              <a:ext cx="78464" cy="7846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938" name="Groupe 937">
            <a:extLst>
              <a:ext uri="{FF2B5EF4-FFF2-40B4-BE49-F238E27FC236}">
                <a16:creationId xmlns:a16="http://schemas.microsoft.com/office/drawing/2014/main" id="{FF633F05-DF90-7225-06EB-02EEBF7B25EE}"/>
              </a:ext>
            </a:extLst>
          </p:cNvPr>
          <p:cNvGrpSpPr/>
          <p:nvPr/>
        </p:nvGrpSpPr>
        <p:grpSpPr>
          <a:xfrm>
            <a:off x="7361890" y="1671940"/>
            <a:ext cx="1127760" cy="1127760"/>
            <a:chOff x="-2663056" y="2865120"/>
            <a:chExt cx="1127760" cy="1127760"/>
          </a:xfrm>
        </p:grpSpPr>
        <p:grpSp>
          <p:nvGrpSpPr>
            <p:cNvPr id="939" name="Graphique 385">
              <a:extLst>
                <a:ext uri="{FF2B5EF4-FFF2-40B4-BE49-F238E27FC236}">
                  <a16:creationId xmlns:a16="http://schemas.microsoft.com/office/drawing/2014/main" id="{BE34D705-D33D-6FB9-6320-7F975365721C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941" name="Ellipse 940">
                <a:extLst>
                  <a:ext uri="{FF2B5EF4-FFF2-40B4-BE49-F238E27FC236}">
                    <a16:creationId xmlns:a16="http://schemas.microsoft.com/office/drawing/2014/main" id="{7DF5FB4B-41D5-6497-9A1E-CB989E173D70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2" name="Ellipse 941">
                <a:extLst>
                  <a:ext uri="{FF2B5EF4-FFF2-40B4-BE49-F238E27FC236}">
                    <a16:creationId xmlns:a16="http://schemas.microsoft.com/office/drawing/2014/main" id="{7C931775-7EEC-E26C-7FC0-A99BEE33ED41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40" name="ZoneTexte 939">
              <a:extLst>
                <a:ext uri="{FF2B5EF4-FFF2-40B4-BE49-F238E27FC236}">
                  <a16:creationId xmlns:a16="http://schemas.microsoft.com/office/drawing/2014/main" id="{D80A4D71-F71F-93E8-DEDE-3904A02C627C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943" name="Groupe 942">
            <a:extLst>
              <a:ext uri="{FF2B5EF4-FFF2-40B4-BE49-F238E27FC236}">
                <a16:creationId xmlns:a16="http://schemas.microsoft.com/office/drawing/2014/main" id="{F37EF98A-FAC2-4C5F-E785-81B98535D757}"/>
              </a:ext>
            </a:extLst>
          </p:cNvPr>
          <p:cNvGrpSpPr/>
          <p:nvPr/>
        </p:nvGrpSpPr>
        <p:grpSpPr>
          <a:xfrm>
            <a:off x="7148520" y="2682787"/>
            <a:ext cx="886171" cy="886171"/>
            <a:chOff x="-2196201" y="4165899"/>
            <a:chExt cx="886171" cy="886171"/>
          </a:xfrm>
        </p:grpSpPr>
        <p:grpSp>
          <p:nvGrpSpPr>
            <p:cNvPr id="944" name="Graphique 385">
              <a:extLst>
                <a:ext uri="{FF2B5EF4-FFF2-40B4-BE49-F238E27FC236}">
                  <a16:creationId xmlns:a16="http://schemas.microsoft.com/office/drawing/2014/main" id="{9FAB9213-06F5-6C14-F9C5-797C59F43664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946" name="Ellipse 945">
                <a:extLst>
                  <a:ext uri="{FF2B5EF4-FFF2-40B4-BE49-F238E27FC236}">
                    <a16:creationId xmlns:a16="http://schemas.microsoft.com/office/drawing/2014/main" id="{D5B9844C-ECE3-F179-E440-B762A61A3260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47" name="Ellipse 946">
                <a:extLst>
                  <a:ext uri="{FF2B5EF4-FFF2-40B4-BE49-F238E27FC236}">
                    <a16:creationId xmlns:a16="http://schemas.microsoft.com/office/drawing/2014/main" id="{2097035D-1836-4DF7-4994-CFDF02743BE7}"/>
                  </a:ext>
                </a:extLst>
              </p:cNvPr>
              <p:cNvSpPr/>
              <p:nvPr/>
            </p:nvSpPr>
            <p:spPr>
              <a:xfrm>
                <a:off x="-5957314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45" name="ZoneTexte 944">
              <a:extLst>
                <a:ext uri="{FF2B5EF4-FFF2-40B4-BE49-F238E27FC236}">
                  <a16:creationId xmlns:a16="http://schemas.microsoft.com/office/drawing/2014/main" id="{DEF21186-EA4B-1D59-87FD-6F7ABA24519A}"/>
                </a:ext>
              </a:extLst>
            </p:cNvPr>
            <p:cNvSpPr txBox="1"/>
            <p:nvPr/>
          </p:nvSpPr>
          <p:spPr>
            <a:xfrm>
              <a:off x="-2096287" y="4378153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948" name="Groupe 947">
            <a:extLst>
              <a:ext uri="{FF2B5EF4-FFF2-40B4-BE49-F238E27FC236}">
                <a16:creationId xmlns:a16="http://schemas.microsoft.com/office/drawing/2014/main" id="{DF7BA7C7-0811-F4B8-7176-442B4D122AB4}"/>
              </a:ext>
            </a:extLst>
          </p:cNvPr>
          <p:cNvGrpSpPr/>
          <p:nvPr/>
        </p:nvGrpSpPr>
        <p:grpSpPr>
          <a:xfrm>
            <a:off x="3638085" y="3429000"/>
            <a:ext cx="642158" cy="642158"/>
            <a:chOff x="-4110358" y="5865997"/>
            <a:chExt cx="642158" cy="642158"/>
          </a:xfrm>
        </p:grpSpPr>
        <p:grpSp>
          <p:nvGrpSpPr>
            <p:cNvPr id="949" name="Graphique 385">
              <a:extLst>
                <a:ext uri="{FF2B5EF4-FFF2-40B4-BE49-F238E27FC236}">
                  <a16:creationId xmlns:a16="http://schemas.microsoft.com/office/drawing/2014/main" id="{FF396A49-2DFA-8D96-1789-A0C4F451AFE3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951" name="Ellipse 950">
                <a:extLst>
                  <a:ext uri="{FF2B5EF4-FFF2-40B4-BE49-F238E27FC236}">
                    <a16:creationId xmlns:a16="http://schemas.microsoft.com/office/drawing/2014/main" id="{03E202E0-91FD-0D51-4D01-D1D8BCB160DA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952" name="Ellipse 951">
                <a:extLst>
                  <a:ext uri="{FF2B5EF4-FFF2-40B4-BE49-F238E27FC236}">
                    <a16:creationId xmlns:a16="http://schemas.microsoft.com/office/drawing/2014/main" id="{EA50CC23-7140-5D5A-4240-A214103D7661}"/>
                  </a:ext>
                </a:extLst>
              </p:cNvPr>
              <p:cNvSpPr/>
              <p:nvPr/>
            </p:nvSpPr>
            <p:spPr>
              <a:xfrm>
                <a:off x="-4780110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950" name="ZoneTexte 949">
              <a:extLst>
                <a:ext uri="{FF2B5EF4-FFF2-40B4-BE49-F238E27FC236}">
                  <a16:creationId xmlns:a16="http://schemas.microsoft.com/office/drawing/2014/main" id="{56414192-46CC-15BA-28BE-34FFADF16A30}"/>
                </a:ext>
              </a:extLst>
            </p:cNvPr>
            <p:cNvSpPr txBox="1"/>
            <p:nvPr/>
          </p:nvSpPr>
          <p:spPr>
            <a:xfrm>
              <a:off x="-4059641" y="6017798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953" name="Forme libre 952">
            <a:extLst>
              <a:ext uri="{FF2B5EF4-FFF2-40B4-BE49-F238E27FC236}">
                <a16:creationId xmlns:a16="http://schemas.microsoft.com/office/drawing/2014/main" id="{DB18EB97-F38C-08DD-03F2-D758573FE53E}"/>
              </a:ext>
            </a:extLst>
          </p:cNvPr>
          <p:cNvSpPr/>
          <p:nvPr/>
        </p:nvSpPr>
        <p:spPr>
          <a:xfrm>
            <a:off x="9504422" y="233389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954" name="Group 46">
            <a:extLst>
              <a:ext uri="{FF2B5EF4-FFF2-40B4-BE49-F238E27FC236}">
                <a16:creationId xmlns:a16="http://schemas.microsoft.com/office/drawing/2014/main" id="{81D028A4-A089-1D8B-339A-26778031F238}"/>
              </a:ext>
            </a:extLst>
          </p:cNvPr>
          <p:cNvGrpSpPr/>
          <p:nvPr/>
        </p:nvGrpSpPr>
        <p:grpSpPr>
          <a:xfrm>
            <a:off x="10071287" y="2415846"/>
            <a:ext cx="1691640" cy="1013154"/>
            <a:chOff x="9636390" y="4480994"/>
            <a:chExt cx="1691640" cy="1013154"/>
          </a:xfrm>
        </p:grpSpPr>
        <p:sp>
          <p:nvSpPr>
            <p:cNvPr id="955" name="TextBox 36">
              <a:extLst>
                <a:ext uri="{FF2B5EF4-FFF2-40B4-BE49-F238E27FC236}">
                  <a16:creationId xmlns:a16="http://schemas.microsoft.com/office/drawing/2014/main" id="{BE895F06-0F55-77EF-773F-DC37DFDCCE70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56" name="TextBox 37">
              <a:extLst>
                <a:ext uri="{FF2B5EF4-FFF2-40B4-BE49-F238E27FC236}">
                  <a16:creationId xmlns:a16="http://schemas.microsoft.com/office/drawing/2014/main" id="{9DB1E2D9-1761-CC76-4DAA-2A844E212CDE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957" name="Forme libre 956">
            <a:extLst>
              <a:ext uri="{FF2B5EF4-FFF2-40B4-BE49-F238E27FC236}">
                <a16:creationId xmlns:a16="http://schemas.microsoft.com/office/drawing/2014/main" id="{757DF98A-1D3F-A95C-7B37-10D8384E925B}"/>
              </a:ext>
            </a:extLst>
          </p:cNvPr>
          <p:cNvSpPr/>
          <p:nvPr/>
        </p:nvSpPr>
        <p:spPr>
          <a:xfrm>
            <a:off x="728412" y="3186762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958" name="Group 46">
            <a:extLst>
              <a:ext uri="{FF2B5EF4-FFF2-40B4-BE49-F238E27FC236}">
                <a16:creationId xmlns:a16="http://schemas.microsoft.com/office/drawing/2014/main" id="{FB0B3D19-45D1-3EA0-8ED7-DF8051643D49}"/>
              </a:ext>
            </a:extLst>
          </p:cNvPr>
          <p:cNvGrpSpPr/>
          <p:nvPr/>
        </p:nvGrpSpPr>
        <p:grpSpPr>
          <a:xfrm>
            <a:off x="1295277" y="3268709"/>
            <a:ext cx="1691640" cy="1013154"/>
            <a:chOff x="9636390" y="4480994"/>
            <a:chExt cx="1691640" cy="1013154"/>
          </a:xfrm>
        </p:grpSpPr>
        <p:sp>
          <p:nvSpPr>
            <p:cNvPr id="959" name="TextBox 36">
              <a:extLst>
                <a:ext uri="{FF2B5EF4-FFF2-40B4-BE49-F238E27FC236}">
                  <a16:creationId xmlns:a16="http://schemas.microsoft.com/office/drawing/2014/main" id="{1AA4A405-2516-F8E7-49B0-17661D622FE1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60" name="TextBox 37">
              <a:extLst>
                <a:ext uri="{FF2B5EF4-FFF2-40B4-BE49-F238E27FC236}">
                  <a16:creationId xmlns:a16="http://schemas.microsoft.com/office/drawing/2014/main" id="{82400733-862A-4D3F-E615-A11EF9F169D7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961" name="Forme libre 960">
            <a:extLst>
              <a:ext uri="{FF2B5EF4-FFF2-40B4-BE49-F238E27FC236}">
                <a16:creationId xmlns:a16="http://schemas.microsoft.com/office/drawing/2014/main" id="{B48E6D6C-0017-FD0F-87EF-B47CC802F4E5}"/>
              </a:ext>
            </a:extLst>
          </p:cNvPr>
          <p:cNvSpPr/>
          <p:nvPr/>
        </p:nvSpPr>
        <p:spPr>
          <a:xfrm>
            <a:off x="8935710" y="4240939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962" name="Group 46">
            <a:extLst>
              <a:ext uri="{FF2B5EF4-FFF2-40B4-BE49-F238E27FC236}">
                <a16:creationId xmlns:a16="http://schemas.microsoft.com/office/drawing/2014/main" id="{D5AF6FD9-A237-9361-2160-CC9415B414FB}"/>
              </a:ext>
            </a:extLst>
          </p:cNvPr>
          <p:cNvGrpSpPr/>
          <p:nvPr/>
        </p:nvGrpSpPr>
        <p:grpSpPr>
          <a:xfrm>
            <a:off x="9502575" y="4322886"/>
            <a:ext cx="1691640" cy="1013154"/>
            <a:chOff x="9636390" y="4480994"/>
            <a:chExt cx="1691640" cy="1013154"/>
          </a:xfrm>
        </p:grpSpPr>
        <p:sp>
          <p:nvSpPr>
            <p:cNvPr id="963" name="TextBox 36">
              <a:extLst>
                <a:ext uri="{FF2B5EF4-FFF2-40B4-BE49-F238E27FC236}">
                  <a16:creationId xmlns:a16="http://schemas.microsoft.com/office/drawing/2014/main" id="{BA0060D8-A505-8C7E-DC0D-B85029AE172A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64" name="TextBox 37">
              <a:extLst>
                <a:ext uri="{FF2B5EF4-FFF2-40B4-BE49-F238E27FC236}">
                  <a16:creationId xmlns:a16="http://schemas.microsoft.com/office/drawing/2014/main" id="{7D8D2EF5-C579-4DE8-4AED-EFCE78615F33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965" name="Group 964">
            <a:extLst>
              <a:ext uri="{FF2B5EF4-FFF2-40B4-BE49-F238E27FC236}">
                <a16:creationId xmlns:a16="http://schemas.microsoft.com/office/drawing/2014/main" id="{8B6BCFB7-55EC-E69F-7ECA-A748524B87BB}"/>
              </a:ext>
            </a:extLst>
          </p:cNvPr>
          <p:cNvGrpSpPr/>
          <p:nvPr/>
        </p:nvGrpSpPr>
        <p:grpSpPr>
          <a:xfrm>
            <a:off x="2169948" y="1870537"/>
            <a:ext cx="1770957" cy="2228158"/>
            <a:chOff x="2877405" y="1690646"/>
            <a:chExt cx="1770957" cy="2228158"/>
          </a:xfrm>
        </p:grpSpPr>
        <p:sp>
          <p:nvSpPr>
            <p:cNvPr id="966" name="Arc 965">
              <a:extLst>
                <a:ext uri="{FF2B5EF4-FFF2-40B4-BE49-F238E27FC236}">
                  <a16:creationId xmlns:a16="http://schemas.microsoft.com/office/drawing/2014/main" id="{EA2BA2EB-8DF4-488E-979F-86ABE881D0EB}"/>
                </a:ext>
              </a:extLst>
            </p:cNvPr>
            <p:cNvSpPr/>
            <p:nvPr/>
          </p:nvSpPr>
          <p:spPr>
            <a:xfrm>
              <a:off x="2877405" y="2147847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967" name="Graphique 596" descr="Airplane avec un remplissage uni">
              <a:extLst>
                <a:ext uri="{FF2B5EF4-FFF2-40B4-BE49-F238E27FC236}">
                  <a16:creationId xmlns:a16="http://schemas.microsoft.com/office/drawing/2014/main" id="{9263FD1B-6E2C-C573-F85E-561F27222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912097" y="1690646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258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9593</TotalTime>
  <Words>188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Nigeria – Slide Template</vt:lpstr>
      <vt:lpstr>Nigeria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Nigeria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70</cp:revision>
  <dcterms:created xsi:type="dcterms:W3CDTF">2014-11-26T05:14:11Z</dcterms:created>
  <dcterms:modified xsi:type="dcterms:W3CDTF">2026-03-16T17:17:25Z</dcterms:modified>
  <cp:category>Maps &amp; Flags</cp:category>
</cp:coreProperties>
</file>