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06" r:id="rId4"/>
    <p:sldId id="42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5904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76849-AD80-7712-9DA6-9B880CF1F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1196CB-D4DD-D15D-536D-7010A5BF1C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ED727C-E65D-5946-648D-C7A96266FE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6B9A90-C54D-1F8F-29AD-20E3CFE60D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364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Turkey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CD351163-243B-C8EF-94C0-1D9ED5191C73}"/>
              </a:ext>
            </a:extLst>
          </p:cNvPr>
          <p:cNvGrpSpPr/>
          <p:nvPr/>
        </p:nvGrpSpPr>
        <p:grpSpPr>
          <a:xfrm>
            <a:off x="1556711" y="1525544"/>
            <a:ext cx="9078577" cy="3806912"/>
            <a:chOff x="-60781968" y="12579836"/>
            <a:chExt cx="11423587" cy="4790243"/>
          </a:xfrm>
          <a:solidFill>
            <a:schemeClr val="bg1">
              <a:lumMod val="50000"/>
            </a:schemeClr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71D56DDB-E777-747C-1596-410DC284421C}"/>
                </a:ext>
              </a:extLst>
            </p:cNvPr>
            <p:cNvSpPr/>
            <p:nvPr/>
          </p:nvSpPr>
          <p:spPr>
            <a:xfrm>
              <a:off x="-59421488" y="145442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D9C83332-ABF0-E337-3614-499862F1A48D}"/>
                </a:ext>
              </a:extLst>
            </p:cNvPr>
            <p:cNvSpPr/>
            <p:nvPr/>
          </p:nvSpPr>
          <p:spPr>
            <a:xfrm>
              <a:off x="-53293285" y="1493677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62A51819-41B7-BBD5-5391-332FDE4B8149}"/>
                </a:ext>
              </a:extLst>
            </p:cNvPr>
            <p:cNvSpPr/>
            <p:nvPr/>
          </p:nvSpPr>
          <p:spPr>
            <a:xfrm>
              <a:off x="-53595784" y="1493677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99F8F9F7-99B4-1EB2-9B71-6B2FA44FC943}"/>
                </a:ext>
              </a:extLst>
            </p:cNvPr>
            <p:cNvSpPr/>
            <p:nvPr/>
          </p:nvSpPr>
          <p:spPr>
            <a:xfrm>
              <a:off x="-60329146" y="153292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7414A0D6-2D8B-F378-FFBF-C6B96DE46202}"/>
                </a:ext>
              </a:extLst>
            </p:cNvPr>
            <p:cNvSpPr/>
            <p:nvPr/>
          </p:nvSpPr>
          <p:spPr>
            <a:xfrm>
              <a:off x="-53898364" y="1493677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9C5FFBE3-59D6-536E-15B9-5DBEB84A7836}"/>
                </a:ext>
              </a:extLst>
            </p:cNvPr>
            <p:cNvSpPr/>
            <p:nvPr/>
          </p:nvSpPr>
          <p:spPr>
            <a:xfrm>
              <a:off x="-54200943" y="1493677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41E9365A-392A-0F15-214B-75A4C9808A42}"/>
                </a:ext>
              </a:extLst>
            </p:cNvPr>
            <p:cNvSpPr/>
            <p:nvPr/>
          </p:nvSpPr>
          <p:spPr>
            <a:xfrm>
              <a:off x="-60026567" y="153292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7DC646E9-77DC-4F3F-13D6-6A7FC6CB4988}"/>
                </a:ext>
              </a:extLst>
            </p:cNvPr>
            <p:cNvSpPr/>
            <p:nvPr/>
          </p:nvSpPr>
          <p:spPr>
            <a:xfrm>
              <a:off x="-49585396" y="1637790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4264E59A-F469-9081-8865-9A72EEE40FBE}"/>
                </a:ext>
              </a:extLst>
            </p:cNvPr>
            <p:cNvSpPr/>
            <p:nvPr/>
          </p:nvSpPr>
          <p:spPr>
            <a:xfrm>
              <a:off x="-54503442" y="1493677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E29692C4-C7E1-DA86-D6EA-A9868D61D152}"/>
                </a:ext>
              </a:extLst>
            </p:cNvPr>
            <p:cNvSpPr/>
            <p:nvPr/>
          </p:nvSpPr>
          <p:spPr>
            <a:xfrm>
              <a:off x="-54806022" y="1493677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2D356743-37CF-F420-AB12-D52BBA45D616}"/>
                </a:ext>
              </a:extLst>
            </p:cNvPr>
            <p:cNvSpPr/>
            <p:nvPr/>
          </p:nvSpPr>
          <p:spPr>
            <a:xfrm>
              <a:off x="-59724068" y="153292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7E86F69-2741-F820-0259-1244CBA4788C}"/>
                </a:ext>
              </a:extLst>
            </p:cNvPr>
            <p:cNvSpPr/>
            <p:nvPr/>
          </p:nvSpPr>
          <p:spPr>
            <a:xfrm>
              <a:off x="-55108521" y="1493677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05221C0-E220-D9B0-08DD-E29CF8D390BC}"/>
                </a:ext>
              </a:extLst>
            </p:cNvPr>
            <p:cNvSpPr/>
            <p:nvPr/>
          </p:nvSpPr>
          <p:spPr>
            <a:xfrm>
              <a:off x="-55411100" y="1493677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9C054AC4-B23A-FD9C-0781-4EB813A6AAA8}"/>
                </a:ext>
              </a:extLst>
            </p:cNvPr>
            <p:cNvSpPr/>
            <p:nvPr/>
          </p:nvSpPr>
          <p:spPr>
            <a:xfrm>
              <a:off x="-59421488" y="153292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383626F-8FCC-5668-3DAF-70C9D48BF2A8}"/>
                </a:ext>
              </a:extLst>
            </p:cNvPr>
            <p:cNvSpPr/>
            <p:nvPr/>
          </p:nvSpPr>
          <p:spPr>
            <a:xfrm>
              <a:off x="-51098133" y="1637790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703C345D-725E-DD9F-8543-F2810E07A7CC}"/>
                </a:ext>
              </a:extLst>
            </p:cNvPr>
            <p:cNvSpPr/>
            <p:nvPr/>
          </p:nvSpPr>
          <p:spPr>
            <a:xfrm>
              <a:off x="-55713680" y="1493677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780365B1-F266-2451-CE32-559423FB3AE9}"/>
                </a:ext>
              </a:extLst>
            </p:cNvPr>
            <p:cNvSpPr/>
            <p:nvPr/>
          </p:nvSpPr>
          <p:spPr>
            <a:xfrm>
              <a:off x="-60329146" y="1271066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C97E5BA3-F74E-3532-2FC2-711952896397}"/>
                </a:ext>
              </a:extLst>
            </p:cNvPr>
            <p:cNvSpPr/>
            <p:nvPr/>
          </p:nvSpPr>
          <p:spPr>
            <a:xfrm>
              <a:off x="-56016179" y="1493677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875ABAB1-5A6F-791B-BF16-D69ACEF64FFD}"/>
                </a:ext>
              </a:extLst>
            </p:cNvPr>
            <p:cNvSpPr/>
            <p:nvPr/>
          </p:nvSpPr>
          <p:spPr>
            <a:xfrm>
              <a:off x="-60026567" y="1271066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4D57CFE6-3A12-630D-C8DA-2594F692D7EE}"/>
                </a:ext>
              </a:extLst>
            </p:cNvPr>
            <p:cNvSpPr/>
            <p:nvPr/>
          </p:nvSpPr>
          <p:spPr>
            <a:xfrm>
              <a:off x="-59118908" y="153292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23E99F25-2B5E-847B-EBDF-692A35F580BD}"/>
                </a:ext>
              </a:extLst>
            </p:cNvPr>
            <p:cNvSpPr/>
            <p:nvPr/>
          </p:nvSpPr>
          <p:spPr>
            <a:xfrm>
              <a:off x="-59724068" y="1271066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BA73CD8C-5F91-C468-59F5-56A841A9E2C9}"/>
                </a:ext>
              </a:extLst>
            </p:cNvPr>
            <p:cNvSpPr/>
            <p:nvPr/>
          </p:nvSpPr>
          <p:spPr>
            <a:xfrm>
              <a:off x="-56318759" y="1493677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30E51645-ADDC-ED9C-805E-A99E65F5F6AE}"/>
                </a:ext>
              </a:extLst>
            </p:cNvPr>
            <p:cNvSpPr/>
            <p:nvPr/>
          </p:nvSpPr>
          <p:spPr>
            <a:xfrm>
              <a:off x="-56621258" y="1493677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436F6266-51F3-CE8B-59D3-D2C8610E62E2}"/>
                </a:ext>
              </a:extLst>
            </p:cNvPr>
            <p:cNvSpPr/>
            <p:nvPr/>
          </p:nvSpPr>
          <p:spPr>
            <a:xfrm>
              <a:off x="-58816409" y="153292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58FC68A2-1881-D279-EE35-59DFAE101E1B}"/>
                </a:ext>
              </a:extLst>
            </p:cNvPr>
            <p:cNvSpPr/>
            <p:nvPr/>
          </p:nvSpPr>
          <p:spPr>
            <a:xfrm>
              <a:off x="-56923837" y="1493677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FD5F11D9-1636-2B4B-B919-D85DA5C5D4F8}"/>
                </a:ext>
              </a:extLst>
            </p:cNvPr>
            <p:cNvSpPr/>
            <p:nvPr/>
          </p:nvSpPr>
          <p:spPr>
            <a:xfrm>
              <a:off x="-51400713" y="1637790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59E010CE-3A5E-8BE9-05EB-B0B75B95D85F}"/>
                </a:ext>
              </a:extLst>
            </p:cNvPr>
            <p:cNvSpPr/>
            <p:nvPr/>
          </p:nvSpPr>
          <p:spPr>
            <a:xfrm>
              <a:off x="-58513830" y="153292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12193397-E45C-65EC-FDF6-64B6967AA62D}"/>
                </a:ext>
              </a:extLst>
            </p:cNvPr>
            <p:cNvSpPr/>
            <p:nvPr/>
          </p:nvSpPr>
          <p:spPr>
            <a:xfrm>
              <a:off x="-51703292" y="1637790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4FA67B23-8121-3D3A-94F5-B390F25F5582}"/>
                </a:ext>
              </a:extLst>
            </p:cNvPr>
            <p:cNvSpPr/>
            <p:nvPr/>
          </p:nvSpPr>
          <p:spPr>
            <a:xfrm>
              <a:off x="-52005791" y="1637790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F35432D5-E82F-14B5-EFCA-EAF12273B3C2}"/>
                </a:ext>
              </a:extLst>
            </p:cNvPr>
            <p:cNvSpPr/>
            <p:nvPr/>
          </p:nvSpPr>
          <p:spPr>
            <a:xfrm>
              <a:off x="-58211250" y="1637790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BF0539E3-DEC7-1BC2-2AB9-7D12995EFEF0}"/>
                </a:ext>
              </a:extLst>
            </p:cNvPr>
            <p:cNvSpPr/>
            <p:nvPr/>
          </p:nvSpPr>
          <p:spPr>
            <a:xfrm>
              <a:off x="-58513830" y="1637790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7D51030F-FDB7-CF26-F34F-FC4B606560DA}"/>
                </a:ext>
              </a:extLst>
            </p:cNvPr>
            <p:cNvSpPr/>
            <p:nvPr/>
          </p:nvSpPr>
          <p:spPr>
            <a:xfrm>
              <a:off x="-58816409" y="1637790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B4E1F0F3-D5DD-8F71-1D62-C12F0D2B38C7}"/>
                </a:ext>
              </a:extLst>
            </p:cNvPr>
            <p:cNvSpPr/>
            <p:nvPr/>
          </p:nvSpPr>
          <p:spPr>
            <a:xfrm>
              <a:off x="-59118908" y="1637790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3FB1DA39-F3C7-2791-B90F-096FEDEAB203}"/>
                </a:ext>
              </a:extLst>
            </p:cNvPr>
            <p:cNvSpPr/>
            <p:nvPr/>
          </p:nvSpPr>
          <p:spPr>
            <a:xfrm>
              <a:off x="-51703292" y="153292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1013526D-E88C-CEA2-D0DA-15FA0356B8D6}"/>
                </a:ext>
              </a:extLst>
            </p:cNvPr>
            <p:cNvSpPr/>
            <p:nvPr/>
          </p:nvSpPr>
          <p:spPr>
            <a:xfrm>
              <a:off x="-51400713" y="153292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CD5560CD-52E0-7A70-D63C-5B83DE7BB39D}"/>
                </a:ext>
              </a:extLst>
            </p:cNvPr>
            <p:cNvSpPr/>
            <p:nvPr/>
          </p:nvSpPr>
          <p:spPr>
            <a:xfrm>
              <a:off x="-51098133" y="153292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A1A57412-669C-6526-1533-5106B45A7C8F}"/>
                </a:ext>
              </a:extLst>
            </p:cNvPr>
            <p:cNvSpPr/>
            <p:nvPr/>
          </p:nvSpPr>
          <p:spPr>
            <a:xfrm>
              <a:off x="-50795634" y="153292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D8312996-0433-BCFF-6468-06E056DCFA1A}"/>
                </a:ext>
              </a:extLst>
            </p:cNvPr>
            <p:cNvSpPr/>
            <p:nvPr/>
          </p:nvSpPr>
          <p:spPr>
            <a:xfrm>
              <a:off x="-50493055" y="153292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FECE6C6D-2748-11C3-43FD-3E0EDB58E064}"/>
                </a:ext>
              </a:extLst>
            </p:cNvPr>
            <p:cNvSpPr/>
            <p:nvPr/>
          </p:nvSpPr>
          <p:spPr>
            <a:xfrm>
              <a:off x="-50190556" y="153292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7D13EEB8-6C11-7D17-43E1-9469407CB016}"/>
                </a:ext>
              </a:extLst>
            </p:cNvPr>
            <p:cNvSpPr/>
            <p:nvPr/>
          </p:nvSpPr>
          <p:spPr>
            <a:xfrm>
              <a:off x="-49887976" y="153292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A761528C-B4DD-9ADA-F867-230C32215EE4}"/>
                </a:ext>
              </a:extLst>
            </p:cNvPr>
            <p:cNvSpPr/>
            <p:nvPr/>
          </p:nvSpPr>
          <p:spPr>
            <a:xfrm>
              <a:off x="-49887976" y="145442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298FC785-726B-C2AD-B656-F4885A7C737F}"/>
                </a:ext>
              </a:extLst>
            </p:cNvPr>
            <p:cNvSpPr/>
            <p:nvPr/>
          </p:nvSpPr>
          <p:spPr>
            <a:xfrm>
              <a:off x="-50190556" y="145442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04B23889-E8B7-5F83-E413-ECD379CF16D7}"/>
                </a:ext>
              </a:extLst>
            </p:cNvPr>
            <p:cNvSpPr/>
            <p:nvPr/>
          </p:nvSpPr>
          <p:spPr>
            <a:xfrm>
              <a:off x="-50493055" y="145442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327368EB-E2E2-57E1-3BA7-E0AF3F70030D}"/>
                </a:ext>
              </a:extLst>
            </p:cNvPr>
            <p:cNvSpPr/>
            <p:nvPr/>
          </p:nvSpPr>
          <p:spPr>
            <a:xfrm>
              <a:off x="-50795634" y="145442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CD3ED52F-5B69-CD73-4C8A-6C4C69F76E04}"/>
                </a:ext>
              </a:extLst>
            </p:cNvPr>
            <p:cNvSpPr/>
            <p:nvPr/>
          </p:nvSpPr>
          <p:spPr>
            <a:xfrm>
              <a:off x="-51098133" y="145442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DB51ABAB-88F5-FEF8-F986-191B55376F06}"/>
                </a:ext>
              </a:extLst>
            </p:cNvPr>
            <p:cNvSpPr/>
            <p:nvPr/>
          </p:nvSpPr>
          <p:spPr>
            <a:xfrm>
              <a:off x="-51400713" y="145442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33535E5D-CF61-A7F3-DF04-49451892E4FD}"/>
                </a:ext>
              </a:extLst>
            </p:cNvPr>
            <p:cNvSpPr/>
            <p:nvPr/>
          </p:nvSpPr>
          <p:spPr>
            <a:xfrm>
              <a:off x="-59421488" y="1637790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80B96676-C464-FE91-BC12-25CA91D68DB6}"/>
                </a:ext>
              </a:extLst>
            </p:cNvPr>
            <p:cNvSpPr/>
            <p:nvPr/>
          </p:nvSpPr>
          <p:spPr>
            <a:xfrm>
              <a:off x="-59724068" y="1637790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21C60978-DB06-5B04-1F77-81F29BB6EAF3}"/>
                </a:ext>
              </a:extLst>
            </p:cNvPr>
            <p:cNvSpPr/>
            <p:nvPr/>
          </p:nvSpPr>
          <p:spPr>
            <a:xfrm>
              <a:off x="-60026567" y="1637790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380B56A2-4316-4978-7B47-1731E0B1D76F}"/>
                </a:ext>
              </a:extLst>
            </p:cNvPr>
            <p:cNvSpPr/>
            <p:nvPr/>
          </p:nvSpPr>
          <p:spPr>
            <a:xfrm>
              <a:off x="-54503442" y="1310315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41522847-131D-C5C7-438C-9F4AB29DBE63}"/>
                </a:ext>
              </a:extLst>
            </p:cNvPr>
            <p:cNvSpPr/>
            <p:nvPr/>
          </p:nvSpPr>
          <p:spPr>
            <a:xfrm>
              <a:off x="-54806022" y="1310315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210D3A4D-291D-2A0D-CD1E-1997099979C0}"/>
                </a:ext>
              </a:extLst>
            </p:cNvPr>
            <p:cNvSpPr/>
            <p:nvPr/>
          </p:nvSpPr>
          <p:spPr>
            <a:xfrm>
              <a:off x="-60631645" y="1349555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D3DD1C48-0B95-DB0E-21E0-0BC21CBE160A}"/>
                </a:ext>
              </a:extLst>
            </p:cNvPr>
            <p:cNvSpPr/>
            <p:nvPr/>
          </p:nvSpPr>
          <p:spPr>
            <a:xfrm>
              <a:off x="-58513830" y="145442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28277528-6226-82A1-2486-428F2F120FEF}"/>
                </a:ext>
              </a:extLst>
            </p:cNvPr>
            <p:cNvSpPr/>
            <p:nvPr/>
          </p:nvSpPr>
          <p:spPr>
            <a:xfrm>
              <a:off x="-54503442" y="1677039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3CE2F27D-944E-FE1D-1DC0-AFA90872ADBE}"/>
                </a:ext>
              </a:extLst>
            </p:cNvPr>
            <p:cNvSpPr/>
            <p:nvPr/>
          </p:nvSpPr>
          <p:spPr>
            <a:xfrm>
              <a:off x="-58816409" y="145442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D3CD307A-C307-80C9-D25F-7BBBF07A5FD8}"/>
                </a:ext>
              </a:extLst>
            </p:cNvPr>
            <p:cNvSpPr/>
            <p:nvPr/>
          </p:nvSpPr>
          <p:spPr>
            <a:xfrm>
              <a:off x="-54806022" y="1677039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F676C293-BE85-8263-8190-25F6899C23B8}"/>
                </a:ext>
              </a:extLst>
            </p:cNvPr>
            <p:cNvSpPr/>
            <p:nvPr/>
          </p:nvSpPr>
          <p:spPr>
            <a:xfrm>
              <a:off x="-55108521" y="1677039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CA9ECA3C-A02B-4233-5E97-AF2F73A57B12}"/>
                </a:ext>
              </a:extLst>
            </p:cNvPr>
            <p:cNvSpPr/>
            <p:nvPr/>
          </p:nvSpPr>
          <p:spPr>
            <a:xfrm>
              <a:off x="-55713680" y="1677039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6F409567-ADB6-2546-5EFF-4E30A8E7BDF2}"/>
                </a:ext>
              </a:extLst>
            </p:cNvPr>
            <p:cNvSpPr/>
            <p:nvPr/>
          </p:nvSpPr>
          <p:spPr>
            <a:xfrm>
              <a:off x="-56016179" y="1677039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D43C41EC-F788-F7C4-B535-753506C05C28}"/>
                </a:ext>
              </a:extLst>
            </p:cNvPr>
            <p:cNvSpPr/>
            <p:nvPr/>
          </p:nvSpPr>
          <p:spPr>
            <a:xfrm>
              <a:off x="-56318759" y="1677039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857EDC1F-277F-640F-7027-1F7FE56184BF}"/>
                </a:ext>
              </a:extLst>
            </p:cNvPr>
            <p:cNvSpPr/>
            <p:nvPr/>
          </p:nvSpPr>
          <p:spPr>
            <a:xfrm>
              <a:off x="-56621258" y="1677039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824FBAE3-7591-7261-4D4B-D4B7456333EF}"/>
                </a:ext>
              </a:extLst>
            </p:cNvPr>
            <p:cNvSpPr/>
            <p:nvPr/>
          </p:nvSpPr>
          <p:spPr>
            <a:xfrm>
              <a:off x="-56923837" y="1677039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BD44AA0C-F892-134E-2C40-CDD32553D58E}"/>
                </a:ext>
              </a:extLst>
            </p:cNvPr>
            <p:cNvSpPr/>
            <p:nvPr/>
          </p:nvSpPr>
          <p:spPr>
            <a:xfrm>
              <a:off x="-55108521" y="1310315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58F14C51-E401-A852-7A50-046D8E43D34E}"/>
                </a:ext>
              </a:extLst>
            </p:cNvPr>
            <p:cNvSpPr/>
            <p:nvPr/>
          </p:nvSpPr>
          <p:spPr>
            <a:xfrm>
              <a:off x="-60329146" y="1349555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16D4AC59-2775-B6D8-9320-8CD57CFB3B94}"/>
                </a:ext>
              </a:extLst>
            </p:cNvPr>
            <p:cNvSpPr/>
            <p:nvPr/>
          </p:nvSpPr>
          <p:spPr>
            <a:xfrm>
              <a:off x="-59118908" y="145442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2FAF4D36-1448-05A0-374A-ADF5CD1A6E63}"/>
                </a:ext>
              </a:extLst>
            </p:cNvPr>
            <p:cNvSpPr/>
            <p:nvPr/>
          </p:nvSpPr>
          <p:spPr>
            <a:xfrm>
              <a:off x="-55411100" y="1310315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580BF1CE-1B22-6D2A-1197-818BC7A086E1}"/>
                </a:ext>
              </a:extLst>
            </p:cNvPr>
            <p:cNvSpPr/>
            <p:nvPr/>
          </p:nvSpPr>
          <p:spPr>
            <a:xfrm>
              <a:off x="-59724068" y="145442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07AE4ACD-8C6A-5D79-1466-EABB25F7628A}"/>
                </a:ext>
              </a:extLst>
            </p:cNvPr>
            <p:cNvSpPr/>
            <p:nvPr/>
          </p:nvSpPr>
          <p:spPr>
            <a:xfrm>
              <a:off x="-60026567" y="145442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2849441D-1EB0-0814-2600-37898BAFA481}"/>
                </a:ext>
              </a:extLst>
            </p:cNvPr>
            <p:cNvSpPr/>
            <p:nvPr/>
          </p:nvSpPr>
          <p:spPr>
            <a:xfrm>
              <a:off x="-60329146" y="145442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BE2CA8A8-AB4A-0E20-89D6-3355FCFDD2B6}"/>
                </a:ext>
              </a:extLst>
            </p:cNvPr>
            <p:cNvSpPr/>
            <p:nvPr/>
          </p:nvSpPr>
          <p:spPr>
            <a:xfrm>
              <a:off x="-60631645" y="145442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7555793B-B06D-D0CA-8CE5-EDF513AE8C6E}"/>
                </a:ext>
              </a:extLst>
            </p:cNvPr>
            <p:cNvSpPr/>
            <p:nvPr/>
          </p:nvSpPr>
          <p:spPr>
            <a:xfrm>
              <a:off x="-60026567" y="1349555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03E8E987-8CDA-98E3-2604-93799882CA5A}"/>
                </a:ext>
              </a:extLst>
            </p:cNvPr>
            <p:cNvSpPr/>
            <p:nvPr/>
          </p:nvSpPr>
          <p:spPr>
            <a:xfrm>
              <a:off x="-55713680" y="1310315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6C01C993-409E-D834-8F60-EC38C14807C2}"/>
                </a:ext>
              </a:extLst>
            </p:cNvPr>
            <p:cNvSpPr/>
            <p:nvPr/>
          </p:nvSpPr>
          <p:spPr>
            <a:xfrm>
              <a:off x="-58816409" y="1349555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347A1E89-970A-E473-A654-E8C037BE0F01}"/>
                </a:ext>
              </a:extLst>
            </p:cNvPr>
            <p:cNvSpPr/>
            <p:nvPr/>
          </p:nvSpPr>
          <p:spPr>
            <a:xfrm>
              <a:off x="-56016179" y="1310315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D6A8B922-E6CC-9A2B-2BC0-44262E332771}"/>
                </a:ext>
              </a:extLst>
            </p:cNvPr>
            <p:cNvSpPr/>
            <p:nvPr/>
          </p:nvSpPr>
          <p:spPr>
            <a:xfrm>
              <a:off x="-58513830" y="1349555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E5D8809A-1B42-A95B-9295-C9F3C89F2E20}"/>
                </a:ext>
              </a:extLst>
            </p:cNvPr>
            <p:cNvSpPr/>
            <p:nvPr/>
          </p:nvSpPr>
          <p:spPr>
            <a:xfrm>
              <a:off x="-56318759" y="1310315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9C89A39D-1337-ECE6-ABAF-CBAFFB4F04D6}"/>
                </a:ext>
              </a:extLst>
            </p:cNvPr>
            <p:cNvSpPr/>
            <p:nvPr/>
          </p:nvSpPr>
          <p:spPr>
            <a:xfrm>
              <a:off x="-58211250" y="1349555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B7D3311C-47BF-F023-AFEB-AF1CB8ED9995}"/>
                </a:ext>
              </a:extLst>
            </p:cNvPr>
            <p:cNvSpPr/>
            <p:nvPr/>
          </p:nvSpPr>
          <p:spPr>
            <a:xfrm>
              <a:off x="-56621258" y="1310315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FBA6DDE7-3607-9CBF-394F-272D2DF8B9A0}"/>
                </a:ext>
              </a:extLst>
            </p:cNvPr>
            <p:cNvSpPr/>
            <p:nvPr/>
          </p:nvSpPr>
          <p:spPr>
            <a:xfrm>
              <a:off x="-56923837" y="1310315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908BEFF3-5475-EE12-3688-C5EB7CF78B74}"/>
                </a:ext>
              </a:extLst>
            </p:cNvPr>
            <p:cNvSpPr/>
            <p:nvPr/>
          </p:nvSpPr>
          <p:spPr>
            <a:xfrm>
              <a:off x="-51703292" y="145442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A75A0532-14E3-E782-B641-E88E66670C42}"/>
                </a:ext>
              </a:extLst>
            </p:cNvPr>
            <p:cNvSpPr/>
            <p:nvPr/>
          </p:nvSpPr>
          <p:spPr>
            <a:xfrm>
              <a:off x="-52005791" y="1349555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BAD44E4D-D43E-7157-73E6-64DB46116705}"/>
                </a:ext>
              </a:extLst>
            </p:cNvPr>
            <p:cNvSpPr/>
            <p:nvPr/>
          </p:nvSpPr>
          <p:spPr>
            <a:xfrm>
              <a:off x="-51703292" y="1349555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57373F4C-0D65-05E3-8045-A8D0029A2DE2}"/>
                </a:ext>
              </a:extLst>
            </p:cNvPr>
            <p:cNvSpPr/>
            <p:nvPr/>
          </p:nvSpPr>
          <p:spPr>
            <a:xfrm>
              <a:off x="-51400713" y="1349555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F95A845D-AE5C-A3C2-BB92-C017255AD630}"/>
                </a:ext>
              </a:extLst>
            </p:cNvPr>
            <p:cNvSpPr/>
            <p:nvPr/>
          </p:nvSpPr>
          <p:spPr>
            <a:xfrm>
              <a:off x="-51098133" y="1349555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09DE2632-6A04-9F82-E343-0C7876A8193E}"/>
                </a:ext>
              </a:extLst>
            </p:cNvPr>
            <p:cNvSpPr/>
            <p:nvPr/>
          </p:nvSpPr>
          <p:spPr>
            <a:xfrm>
              <a:off x="-50795634" y="1349555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35E47752-0263-CCE0-6B83-101AC8BFC171}"/>
                </a:ext>
              </a:extLst>
            </p:cNvPr>
            <p:cNvSpPr/>
            <p:nvPr/>
          </p:nvSpPr>
          <p:spPr>
            <a:xfrm>
              <a:off x="-50493055" y="1349555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7E62547E-7004-8981-42B1-9359F6BFE99F}"/>
                </a:ext>
              </a:extLst>
            </p:cNvPr>
            <p:cNvSpPr/>
            <p:nvPr/>
          </p:nvSpPr>
          <p:spPr>
            <a:xfrm>
              <a:off x="-50190556" y="1349555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693AD524-9C90-789B-885B-4FF2CD0EF21D}"/>
                </a:ext>
              </a:extLst>
            </p:cNvPr>
            <p:cNvSpPr/>
            <p:nvPr/>
          </p:nvSpPr>
          <p:spPr>
            <a:xfrm>
              <a:off x="-52308451" y="1637806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E92A189B-B940-38FD-3558-1640FB54B4CC}"/>
                </a:ext>
              </a:extLst>
            </p:cNvPr>
            <p:cNvSpPr/>
            <p:nvPr/>
          </p:nvSpPr>
          <p:spPr>
            <a:xfrm>
              <a:off x="-57908268" y="1637806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A2F9D1E6-79E9-1EF5-7715-D6C1D3D6237B}"/>
                </a:ext>
              </a:extLst>
            </p:cNvPr>
            <p:cNvSpPr/>
            <p:nvPr/>
          </p:nvSpPr>
          <p:spPr>
            <a:xfrm>
              <a:off x="-52308532" y="1349580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82F90C09-7D81-3C3E-91A1-184139222CBF}"/>
                </a:ext>
              </a:extLst>
            </p:cNvPr>
            <p:cNvSpPr/>
            <p:nvPr/>
          </p:nvSpPr>
          <p:spPr>
            <a:xfrm>
              <a:off x="-57908268" y="1349580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EE5FDC00-0499-3359-F957-572E21E284DE}"/>
                </a:ext>
              </a:extLst>
            </p:cNvPr>
            <p:cNvSpPr/>
            <p:nvPr/>
          </p:nvSpPr>
          <p:spPr>
            <a:xfrm>
              <a:off x="-52989819" y="14937095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EC8B622F-290D-C732-24A0-A313D2D5F86B}"/>
                </a:ext>
              </a:extLst>
            </p:cNvPr>
            <p:cNvSpPr/>
            <p:nvPr/>
          </p:nvSpPr>
          <p:spPr>
            <a:xfrm>
              <a:off x="-55108199" y="15985257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6B4FD085-B8E5-C56D-8729-43ED51B19DF6}"/>
                </a:ext>
              </a:extLst>
            </p:cNvPr>
            <p:cNvSpPr/>
            <p:nvPr/>
          </p:nvSpPr>
          <p:spPr>
            <a:xfrm>
              <a:off x="-57226658" y="14937095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45E6E278-A9F8-6B3A-BCD4-EFFFBA2B8782}"/>
                </a:ext>
              </a:extLst>
            </p:cNvPr>
            <p:cNvSpPr/>
            <p:nvPr/>
          </p:nvSpPr>
          <p:spPr>
            <a:xfrm>
              <a:off x="-58210525" y="15329984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18BE2C2E-C2A7-7E4E-D1BD-683AE001C9FB}"/>
                </a:ext>
              </a:extLst>
            </p:cNvPr>
            <p:cNvSpPr/>
            <p:nvPr/>
          </p:nvSpPr>
          <p:spPr>
            <a:xfrm>
              <a:off x="-52005872" y="1533006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93F2A0A4-DD44-9734-9D20-8ACB618F1574}"/>
                </a:ext>
              </a:extLst>
            </p:cNvPr>
            <p:cNvSpPr/>
            <p:nvPr/>
          </p:nvSpPr>
          <p:spPr>
            <a:xfrm>
              <a:off x="-55108199" y="13889012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FA1C3AB0-B22A-C1E2-E3C7-14A84FD05247}"/>
                </a:ext>
              </a:extLst>
            </p:cNvPr>
            <p:cNvSpPr/>
            <p:nvPr/>
          </p:nvSpPr>
          <p:spPr>
            <a:xfrm>
              <a:off x="-52005872" y="1454420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E0B384EA-5144-3B3B-69D5-6163DF18412A}"/>
                </a:ext>
              </a:extLst>
            </p:cNvPr>
            <p:cNvSpPr/>
            <p:nvPr/>
          </p:nvSpPr>
          <p:spPr>
            <a:xfrm>
              <a:off x="-57226578" y="13103233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C75DB21A-96E9-BB0A-CC8E-1F28C2FB0677}"/>
                </a:ext>
              </a:extLst>
            </p:cNvPr>
            <p:cNvSpPr/>
            <p:nvPr/>
          </p:nvSpPr>
          <p:spPr>
            <a:xfrm>
              <a:off x="-58210445" y="1454420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03417AC0-E98D-0F37-ED27-613341984AE1}"/>
                </a:ext>
              </a:extLst>
            </p:cNvPr>
            <p:cNvSpPr/>
            <p:nvPr/>
          </p:nvSpPr>
          <p:spPr>
            <a:xfrm>
              <a:off x="-57226578" y="16770795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071DC95A-1096-CBE0-C588-96B243BDF53D}"/>
                </a:ext>
              </a:extLst>
            </p:cNvPr>
            <p:cNvSpPr/>
            <p:nvPr/>
          </p:nvSpPr>
          <p:spPr>
            <a:xfrm>
              <a:off x="-50417007" y="1572343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7D9BE5E3-AD6A-D80B-126B-56FB8C93F15B}"/>
                </a:ext>
              </a:extLst>
            </p:cNvPr>
            <p:cNvSpPr/>
            <p:nvPr/>
          </p:nvSpPr>
          <p:spPr>
            <a:xfrm>
              <a:off x="-50870715" y="1572343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F35B6776-0E24-07AA-C257-B0AFE5D81889}"/>
                </a:ext>
              </a:extLst>
            </p:cNvPr>
            <p:cNvSpPr/>
            <p:nvPr/>
          </p:nvSpPr>
          <p:spPr>
            <a:xfrm>
              <a:off x="-59799149" y="1415107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4496E92B-3BD2-505E-CB91-DED8CE654639}"/>
                </a:ext>
              </a:extLst>
            </p:cNvPr>
            <p:cNvSpPr/>
            <p:nvPr/>
          </p:nvSpPr>
          <p:spPr>
            <a:xfrm>
              <a:off x="-59345440" y="1415099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CE6ABD10-76A0-83E5-C934-978DFC35DD83}"/>
                </a:ext>
              </a:extLst>
            </p:cNvPr>
            <p:cNvSpPr/>
            <p:nvPr/>
          </p:nvSpPr>
          <p:spPr>
            <a:xfrm>
              <a:off x="-50870715" y="1415107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38F7F59A-4781-D728-8CA3-DED742DF62D0}"/>
                </a:ext>
              </a:extLst>
            </p:cNvPr>
            <p:cNvSpPr/>
            <p:nvPr/>
          </p:nvSpPr>
          <p:spPr>
            <a:xfrm>
              <a:off x="-50417007" y="1415099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958406B9-33CC-F4CF-6E5E-3692744E6A81}"/>
                </a:ext>
              </a:extLst>
            </p:cNvPr>
            <p:cNvSpPr/>
            <p:nvPr/>
          </p:nvSpPr>
          <p:spPr>
            <a:xfrm>
              <a:off x="-59345440" y="1572343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161C47E9-26B0-48D3-8A96-E8500D890DC0}"/>
                </a:ext>
              </a:extLst>
            </p:cNvPr>
            <p:cNvSpPr/>
            <p:nvPr/>
          </p:nvSpPr>
          <p:spPr>
            <a:xfrm>
              <a:off x="-59799149" y="1572343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F929C5FE-1489-EE1D-57AB-CA1D4E2CED5A}"/>
                </a:ext>
              </a:extLst>
            </p:cNvPr>
            <p:cNvSpPr/>
            <p:nvPr/>
          </p:nvSpPr>
          <p:spPr>
            <a:xfrm>
              <a:off x="-54805538" y="15985177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A8FFF56C-B99B-8568-C3A6-A8B74509D7C3}"/>
                </a:ext>
              </a:extLst>
            </p:cNvPr>
            <p:cNvSpPr/>
            <p:nvPr/>
          </p:nvSpPr>
          <p:spPr>
            <a:xfrm>
              <a:off x="-57529238" y="16770876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87177D9A-922F-20C6-3070-BDC5A052C105}"/>
                </a:ext>
              </a:extLst>
            </p:cNvPr>
            <p:cNvSpPr/>
            <p:nvPr/>
          </p:nvSpPr>
          <p:spPr>
            <a:xfrm>
              <a:off x="-54805538" y="13889173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C51C8DE6-C483-3CA6-FE1B-ECA5A582B3F2}"/>
                </a:ext>
              </a:extLst>
            </p:cNvPr>
            <p:cNvSpPr/>
            <p:nvPr/>
          </p:nvSpPr>
          <p:spPr>
            <a:xfrm>
              <a:off x="-57604883" y="1349668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AB6245AE-4A63-3B13-20F7-65ECDB1BAC97}"/>
                </a:ext>
              </a:extLst>
            </p:cNvPr>
            <p:cNvSpPr/>
            <p:nvPr/>
          </p:nvSpPr>
          <p:spPr>
            <a:xfrm>
              <a:off x="-57907382" y="1454428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B2B251F7-31D7-F420-895F-D7163A24735A}"/>
                </a:ext>
              </a:extLst>
            </p:cNvPr>
            <p:cNvSpPr/>
            <p:nvPr/>
          </p:nvSpPr>
          <p:spPr>
            <a:xfrm>
              <a:off x="-53519334" y="1611624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9B5A3A04-928C-E2C1-76A7-8D7F629F2DF7}"/>
                </a:ext>
              </a:extLst>
            </p:cNvPr>
            <p:cNvSpPr/>
            <p:nvPr/>
          </p:nvSpPr>
          <p:spPr>
            <a:xfrm>
              <a:off x="-57604802" y="1454428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ED97EDCE-1CE6-5876-4850-321F25D7C7C8}"/>
                </a:ext>
              </a:extLst>
            </p:cNvPr>
            <p:cNvSpPr/>
            <p:nvPr/>
          </p:nvSpPr>
          <p:spPr>
            <a:xfrm>
              <a:off x="-52611112" y="1454428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9B824763-26B1-CF3D-0E4D-BDA7DABA7D65}"/>
                </a:ext>
              </a:extLst>
            </p:cNvPr>
            <p:cNvSpPr/>
            <p:nvPr/>
          </p:nvSpPr>
          <p:spPr>
            <a:xfrm>
              <a:off x="-52308613" y="1454428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3B1D75BB-74C7-D48D-DB3C-35B48B4C11B7}"/>
                </a:ext>
              </a:extLst>
            </p:cNvPr>
            <p:cNvSpPr/>
            <p:nvPr/>
          </p:nvSpPr>
          <p:spPr>
            <a:xfrm>
              <a:off x="-56696741" y="1611624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1D9D9EC8-5A35-DB97-64F0-DF00EBE2A1AA}"/>
                </a:ext>
              </a:extLst>
            </p:cNvPr>
            <p:cNvSpPr/>
            <p:nvPr/>
          </p:nvSpPr>
          <p:spPr>
            <a:xfrm>
              <a:off x="-52611112" y="1349668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CD533A04-A06F-1339-49D4-DAB3EC8F80D0}"/>
                </a:ext>
              </a:extLst>
            </p:cNvPr>
            <p:cNvSpPr/>
            <p:nvPr/>
          </p:nvSpPr>
          <p:spPr>
            <a:xfrm>
              <a:off x="-52308613" y="1533030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F7C028B1-C747-6129-C4FD-90574024F7CA}"/>
                </a:ext>
              </a:extLst>
            </p:cNvPr>
            <p:cNvSpPr/>
            <p:nvPr/>
          </p:nvSpPr>
          <p:spPr>
            <a:xfrm>
              <a:off x="-52611112" y="1533030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CB0603A5-3B03-2B88-6031-59D6C288C6B8}"/>
                </a:ext>
              </a:extLst>
            </p:cNvPr>
            <p:cNvSpPr/>
            <p:nvPr/>
          </p:nvSpPr>
          <p:spPr>
            <a:xfrm>
              <a:off x="-57604883" y="1533030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2F355301-F40D-842A-E43E-A860444E2E30}"/>
                </a:ext>
              </a:extLst>
            </p:cNvPr>
            <p:cNvSpPr/>
            <p:nvPr/>
          </p:nvSpPr>
          <p:spPr>
            <a:xfrm>
              <a:off x="-55410698" y="13889173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10DA7F5E-8783-0645-2E7C-5AD8DF76A5B0}"/>
                </a:ext>
              </a:extLst>
            </p:cNvPr>
            <p:cNvSpPr/>
            <p:nvPr/>
          </p:nvSpPr>
          <p:spPr>
            <a:xfrm>
              <a:off x="-57604802" y="1637790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FC85AF3D-DA0A-2468-59BC-F119F9EC7437}"/>
                </a:ext>
              </a:extLst>
            </p:cNvPr>
            <p:cNvSpPr/>
            <p:nvPr/>
          </p:nvSpPr>
          <p:spPr>
            <a:xfrm>
              <a:off x="-52611112" y="1637798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DAF918E5-378F-2E78-48F2-496AF4AE894C}"/>
                </a:ext>
              </a:extLst>
            </p:cNvPr>
            <p:cNvSpPr/>
            <p:nvPr/>
          </p:nvSpPr>
          <p:spPr>
            <a:xfrm>
              <a:off x="-53519334" y="1375818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9A820997-7595-447E-CCFC-BB76C939D015}"/>
                </a:ext>
              </a:extLst>
            </p:cNvPr>
            <p:cNvSpPr/>
            <p:nvPr/>
          </p:nvSpPr>
          <p:spPr>
            <a:xfrm>
              <a:off x="-57907382" y="1533030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BC4E654E-BAEB-9E11-1234-D86A485E0BD6}"/>
                </a:ext>
              </a:extLst>
            </p:cNvPr>
            <p:cNvSpPr/>
            <p:nvPr/>
          </p:nvSpPr>
          <p:spPr>
            <a:xfrm>
              <a:off x="-56696661" y="1375834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8F147A5C-A9E9-1136-DD0F-85EB50F9D915}"/>
                </a:ext>
              </a:extLst>
            </p:cNvPr>
            <p:cNvSpPr/>
            <p:nvPr/>
          </p:nvSpPr>
          <p:spPr>
            <a:xfrm>
              <a:off x="-55410698" y="15985177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E4E952A4-94CA-9A65-F728-2748E9B49564}"/>
                </a:ext>
              </a:extLst>
            </p:cNvPr>
            <p:cNvSpPr/>
            <p:nvPr/>
          </p:nvSpPr>
          <p:spPr>
            <a:xfrm>
              <a:off x="-60631645" y="1271042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58F85D92-6E14-8610-0E0C-799844B66C76}"/>
                </a:ext>
              </a:extLst>
            </p:cNvPr>
            <p:cNvSpPr/>
            <p:nvPr/>
          </p:nvSpPr>
          <p:spPr>
            <a:xfrm>
              <a:off x="-58512702" y="1716424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B8EA4D48-A7EF-A4BB-BAF5-B10C8626F684}"/>
                </a:ext>
              </a:extLst>
            </p:cNvPr>
            <p:cNvSpPr/>
            <p:nvPr/>
          </p:nvSpPr>
          <p:spPr>
            <a:xfrm>
              <a:off x="-52913933" y="1349668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04573E4F-4F6A-3655-1E10-5A02AB767E32}"/>
                </a:ext>
              </a:extLst>
            </p:cNvPr>
            <p:cNvSpPr/>
            <p:nvPr/>
          </p:nvSpPr>
          <p:spPr>
            <a:xfrm>
              <a:off x="-51475794" y="1572327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AAEDAA9E-9AB0-A16C-AD8E-F66B309C568C}"/>
                </a:ext>
              </a:extLst>
            </p:cNvPr>
            <p:cNvSpPr/>
            <p:nvPr/>
          </p:nvSpPr>
          <p:spPr>
            <a:xfrm>
              <a:off x="-51173214" y="1572327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09D8EF13-8D40-7A37-FA56-2F95A2E59E42}"/>
                </a:ext>
              </a:extLst>
            </p:cNvPr>
            <p:cNvSpPr/>
            <p:nvPr/>
          </p:nvSpPr>
          <p:spPr>
            <a:xfrm>
              <a:off x="-59193264" y="1677103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6AD5B33E-244C-F335-B95D-369302CD6C9C}"/>
                </a:ext>
              </a:extLst>
            </p:cNvPr>
            <p:cNvSpPr/>
            <p:nvPr/>
          </p:nvSpPr>
          <p:spPr>
            <a:xfrm>
              <a:off x="-50719586" y="1572351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046FE8AF-4780-8B6F-59D9-01B6E6154E4F}"/>
                </a:ext>
              </a:extLst>
            </p:cNvPr>
            <p:cNvSpPr/>
            <p:nvPr/>
          </p:nvSpPr>
          <p:spPr>
            <a:xfrm>
              <a:off x="-60101567" y="1415155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B4449144-7F79-E12D-27EA-72000B03CE47}"/>
                </a:ext>
              </a:extLst>
            </p:cNvPr>
            <p:cNvSpPr/>
            <p:nvPr/>
          </p:nvSpPr>
          <p:spPr>
            <a:xfrm>
              <a:off x="-52913852" y="1637814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8E99077D-E9F7-C6A3-CBA1-011AC562B347}"/>
                </a:ext>
              </a:extLst>
            </p:cNvPr>
            <p:cNvSpPr/>
            <p:nvPr/>
          </p:nvSpPr>
          <p:spPr>
            <a:xfrm>
              <a:off x="-50567974" y="1572351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42E89ED6-B767-0E84-2D16-3292D538DCD7}"/>
                </a:ext>
              </a:extLst>
            </p:cNvPr>
            <p:cNvSpPr/>
            <p:nvPr/>
          </p:nvSpPr>
          <p:spPr>
            <a:xfrm>
              <a:off x="-53216351" y="1637814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BA10CF29-4130-4C17-D351-4012EC5100D1}"/>
                </a:ext>
              </a:extLst>
            </p:cNvPr>
            <p:cNvSpPr/>
            <p:nvPr/>
          </p:nvSpPr>
          <p:spPr>
            <a:xfrm>
              <a:off x="-59950600" y="1415115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5ECD934E-3D0C-F334-1BDB-81706B1FB57F}"/>
                </a:ext>
              </a:extLst>
            </p:cNvPr>
            <p:cNvSpPr/>
            <p:nvPr/>
          </p:nvSpPr>
          <p:spPr>
            <a:xfrm>
              <a:off x="-53518931" y="1637814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6963D25A-DDDA-09A7-A9BA-44D4B4C9265C}"/>
                </a:ext>
              </a:extLst>
            </p:cNvPr>
            <p:cNvSpPr/>
            <p:nvPr/>
          </p:nvSpPr>
          <p:spPr>
            <a:xfrm>
              <a:off x="-59648020" y="1415115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518C465D-C2E4-6A32-B366-C8A22829C039}"/>
                </a:ext>
              </a:extLst>
            </p:cNvPr>
            <p:cNvSpPr/>
            <p:nvPr/>
          </p:nvSpPr>
          <p:spPr>
            <a:xfrm>
              <a:off x="-59496408" y="1415115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E8CC1CF0-3802-3C12-CEA6-54CCB484C781}"/>
                </a:ext>
              </a:extLst>
            </p:cNvPr>
            <p:cNvSpPr/>
            <p:nvPr/>
          </p:nvSpPr>
          <p:spPr>
            <a:xfrm>
              <a:off x="-50265395" y="1572351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B99DC247-9480-11A9-85F4-1FD39AFACB6C}"/>
                </a:ext>
              </a:extLst>
            </p:cNvPr>
            <p:cNvSpPr/>
            <p:nvPr/>
          </p:nvSpPr>
          <p:spPr>
            <a:xfrm>
              <a:off x="-50114186" y="1572327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33C56FCB-77CD-170C-DBFE-EFE96A9EF46B}"/>
                </a:ext>
              </a:extLst>
            </p:cNvPr>
            <p:cNvSpPr/>
            <p:nvPr/>
          </p:nvSpPr>
          <p:spPr>
            <a:xfrm>
              <a:off x="-59042458" y="1415163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DC6AADA4-049D-AB8A-C151-385BF311E008}"/>
                </a:ext>
              </a:extLst>
            </p:cNvPr>
            <p:cNvSpPr/>
            <p:nvPr/>
          </p:nvSpPr>
          <p:spPr>
            <a:xfrm>
              <a:off x="-49811606" y="1572327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88843D61-1DDE-593B-9C61-FC9F33CA9B8E}"/>
                </a:ext>
              </a:extLst>
            </p:cNvPr>
            <p:cNvSpPr/>
            <p:nvPr/>
          </p:nvSpPr>
          <p:spPr>
            <a:xfrm>
              <a:off x="-58739959" y="1415163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2BC64397-95B2-9D1F-1C8E-F856BAE344F3}"/>
                </a:ext>
              </a:extLst>
            </p:cNvPr>
            <p:cNvSpPr/>
            <p:nvPr/>
          </p:nvSpPr>
          <p:spPr>
            <a:xfrm>
              <a:off x="-56318517" y="1415147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8684E9D4-D303-8C8C-595D-6E1FF4AD903F}"/>
                </a:ext>
              </a:extLst>
            </p:cNvPr>
            <p:cNvSpPr/>
            <p:nvPr/>
          </p:nvSpPr>
          <p:spPr>
            <a:xfrm>
              <a:off x="-56015937" y="1415147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059FC3B1-C230-7C6A-61A9-8B76CE94BE79}"/>
                </a:ext>
              </a:extLst>
            </p:cNvPr>
            <p:cNvSpPr/>
            <p:nvPr/>
          </p:nvSpPr>
          <p:spPr>
            <a:xfrm>
              <a:off x="-55410375" y="1519899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E7777EC7-AAE3-0B5D-AEA6-21C755739530}"/>
                </a:ext>
              </a:extLst>
            </p:cNvPr>
            <p:cNvSpPr/>
            <p:nvPr/>
          </p:nvSpPr>
          <p:spPr>
            <a:xfrm>
              <a:off x="-55107796" y="1519899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4F41526B-B860-34E4-5151-4F647625F1B0}"/>
                </a:ext>
              </a:extLst>
            </p:cNvPr>
            <p:cNvSpPr/>
            <p:nvPr/>
          </p:nvSpPr>
          <p:spPr>
            <a:xfrm>
              <a:off x="-54805297" y="1519899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B60C4206-B617-720A-C0C3-640556DB3CCC}"/>
                </a:ext>
              </a:extLst>
            </p:cNvPr>
            <p:cNvSpPr/>
            <p:nvPr/>
          </p:nvSpPr>
          <p:spPr>
            <a:xfrm>
              <a:off x="-55713438" y="1415147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9777B4EA-B182-F239-339A-5CA8E431D73B}"/>
                </a:ext>
              </a:extLst>
            </p:cNvPr>
            <p:cNvSpPr/>
            <p:nvPr/>
          </p:nvSpPr>
          <p:spPr>
            <a:xfrm>
              <a:off x="-55108037" y="1415147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C90A5202-68D8-3537-BB86-6B11088FCFD2}"/>
                </a:ext>
              </a:extLst>
            </p:cNvPr>
            <p:cNvSpPr/>
            <p:nvPr/>
          </p:nvSpPr>
          <p:spPr>
            <a:xfrm>
              <a:off x="-54502234" y="1415147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E718BFEF-C0B1-7B4A-251D-4753C852143D}"/>
                </a:ext>
              </a:extLst>
            </p:cNvPr>
            <p:cNvSpPr/>
            <p:nvPr/>
          </p:nvSpPr>
          <p:spPr>
            <a:xfrm>
              <a:off x="-54199654" y="1415147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701E1691-66AD-0B1F-DFC4-323699C5446B}"/>
                </a:ext>
              </a:extLst>
            </p:cNvPr>
            <p:cNvSpPr/>
            <p:nvPr/>
          </p:nvSpPr>
          <p:spPr>
            <a:xfrm>
              <a:off x="-56696741" y="1637814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1B412650-594F-DDCD-9348-FBC4323FB271}"/>
                </a:ext>
              </a:extLst>
            </p:cNvPr>
            <p:cNvSpPr/>
            <p:nvPr/>
          </p:nvSpPr>
          <p:spPr>
            <a:xfrm>
              <a:off x="-56999240" y="1637814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BDCB1317-699F-720B-E332-CA2A7C711697}"/>
                </a:ext>
              </a:extLst>
            </p:cNvPr>
            <p:cNvSpPr/>
            <p:nvPr/>
          </p:nvSpPr>
          <p:spPr>
            <a:xfrm>
              <a:off x="-57301820" y="1637814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822260AD-0135-3AE7-3E32-FA4633B83FEC}"/>
                </a:ext>
              </a:extLst>
            </p:cNvPr>
            <p:cNvSpPr/>
            <p:nvPr/>
          </p:nvSpPr>
          <p:spPr>
            <a:xfrm>
              <a:off x="-51475713" y="1415155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8376B2BF-6429-B826-3C67-03E581D191DA}"/>
                </a:ext>
              </a:extLst>
            </p:cNvPr>
            <p:cNvSpPr/>
            <p:nvPr/>
          </p:nvSpPr>
          <p:spPr>
            <a:xfrm>
              <a:off x="-51173134" y="1415155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6D8589D9-D99A-9716-308C-18C66BB14CB1}"/>
                </a:ext>
              </a:extLst>
            </p:cNvPr>
            <p:cNvSpPr/>
            <p:nvPr/>
          </p:nvSpPr>
          <p:spPr>
            <a:xfrm>
              <a:off x="-57831898" y="1493717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7781AC0B-F91B-9AE0-46E0-02D220F7AA87}"/>
                </a:ext>
              </a:extLst>
            </p:cNvPr>
            <p:cNvSpPr/>
            <p:nvPr/>
          </p:nvSpPr>
          <p:spPr>
            <a:xfrm>
              <a:off x="-50719586" y="1415115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21EA3499-29A1-7BF7-0295-2AF878C1FFF2}"/>
                </a:ext>
              </a:extLst>
            </p:cNvPr>
            <p:cNvSpPr/>
            <p:nvPr/>
          </p:nvSpPr>
          <p:spPr>
            <a:xfrm>
              <a:off x="-51022488" y="1310379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4A2FA083-AD8D-C260-3FB6-734799268FFD}"/>
                </a:ext>
              </a:extLst>
            </p:cNvPr>
            <p:cNvSpPr/>
            <p:nvPr/>
          </p:nvSpPr>
          <p:spPr>
            <a:xfrm>
              <a:off x="-50567974" y="1415115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88C47D05-56C4-C7AB-D225-E57C81A86942}"/>
                </a:ext>
              </a:extLst>
            </p:cNvPr>
            <p:cNvSpPr/>
            <p:nvPr/>
          </p:nvSpPr>
          <p:spPr>
            <a:xfrm>
              <a:off x="-50265395" y="1415115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1AABD851-6D7E-53DD-0E80-7CDD3AA76356}"/>
                </a:ext>
              </a:extLst>
            </p:cNvPr>
            <p:cNvSpPr/>
            <p:nvPr/>
          </p:nvSpPr>
          <p:spPr>
            <a:xfrm>
              <a:off x="-50114105" y="1415163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065438DF-85E2-8B6B-85E4-A0BE18835530}"/>
                </a:ext>
              </a:extLst>
            </p:cNvPr>
            <p:cNvSpPr/>
            <p:nvPr/>
          </p:nvSpPr>
          <p:spPr>
            <a:xfrm>
              <a:off x="-60101567" y="159852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26F61B58-09EA-7F6D-4804-047B0C4BAB73}"/>
                </a:ext>
              </a:extLst>
            </p:cNvPr>
            <p:cNvSpPr/>
            <p:nvPr/>
          </p:nvSpPr>
          <p:spPr>
            <a:xfrm>
              <a:off x="-50114186" y="1388957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0EF77598-3286-59B4-91ED-FDEBD66F10C2}"/>
                </a:ext>
              </a:extLst>
            </p:cNvPr>
            <p:cNvSpPr/>
            <p:nvPr/>
          </p:nvSpPr>
          <p:spPr>
            <a:xfrm>
              <a:off x="-49962332" y="1493733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52078C61-9269-9BAF-8CF0-D58C0324BC6B}"/>
                </a:ext>
              </a:extLst>
            </p:cNvPr>
            <p:cNvSpPr/>
            <p:nvPr/>
          </p:nvSpPr>
          <p:spPr>
            <a:xfrm>
              <a:off x="-50264831" y="1493733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F006D740-E824-734E-39F1-A532B2C99B13}"/>
                </a:ext>
              </a:extLst>
            </p:cNvPr>
            <p:cNvSpPr/>
            <p:nvPr/>
          </p:nvSpPr>
          <p:spPr>
            <a:xfrm>
              <a:off x="-50719909" y="1493749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C2819D36-8770-7C31-C904-67C3C29B90C1}"/>
                </a:ext>
              </a:extLst>
            </p:cNvPr>
            <p:cNvSpPr/>
            <p:nvPr/>
          </p:nvSpPr>
          <p:spPr>
            <a:xfrm>
              <a:off x="-51022488" y="1493749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99D48E00-3E72-4B66-1555-49751AE13105}"/>
                </a:ext>
              </a:extLst>
            </p:cNvPr>
            <p:cNvSpPr/>
            <p:nvPr/>
          </p:nvSpPr>
          <p:spPr>
            <a:xfrm>
              <a:off x="-52081758" y="1493725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A7701302-BD6B-ECF8-FA7B-0CB8F8082B42}"/>
                </a:ext>
              </a:extLst>
            </p:cNvPr>
            <p:cNvSpPr/>
            <p:nvPr/>
          </p:nvSpPr>
          <p:spPr>
            <a:xfrm>
              <a:off x="-52384257" y="1493725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4E17A302-D8E1-7B0F-C164-78B3DFAF0D94}"/>
                </a:ext>
              </a:extLst>
            </p:cNvPr>
            <p:cNvSpPr/>
            <p:nvPr/>
          </p:nvSpPr>
          <p:spPr>
            <a:xfrm>
              <a:off x="-52686837" y="1493725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895DFDF8-173D-2FAD-5AC6-087FE6A118A0}"/>
                </a:ext>
              </a:extLst>
            </p:cNvPr>
            <p:cNvSpPr/>
            <p:nvPr/>
          </p:nvSpPr>
          <p:spPr>
            <a:xfrm>
              <a:off x="-51173214" y="1388965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F574CE3E-BFAD-239E-8E90-DBDC0F2B2AAE}"/>
                </a:ext>
              </a:extLst>
            </p:cNvPr>
            <p:cNvSpPr/>
            <p:nvPr/>
          </p:nvSpPr>
          <p:spPr>
            <a:xfrm>
              <a:off x="-51475794" y="1388965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C7B7DD9A-CAEF-47DE-2A8F-143A7FF869FF}"/>
                </a:ext>
              </a:extLst>
            </p:cNvPr>
            <p:cNvSpPr/>
            <p:nvPr/>
          </p:nvSpPr>
          <p:spPr>
            <a:xfrm>
              <a:off x="-49811525" y="1415163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C292F768-D69E-4371-906C-B9BFCDCA004B}"/>
                </a:ext>
              </a:extLst>
            </p:cNvPr>
            <p:cNvSpPr/>
            <p:nvPr/>
          </p:nvSpPr>
          <p:spPr>
            <a:xfrm>
              <a:off x="-52686515" y="138896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A50C7346-3526-725C-4B03-07F71044D0B7}"/>
                </a:ext>
              </a:extLst>
            </p:cNvPr>
            <p:cNvSpPr/>
            <p:nvPr/>
          </p:nvSpPr>
          <p:spPr>
            <a:xfrm>
              <a:off x="-57302062" y="1428262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3FA50B5C-30F4-B81D-F5FB-43545C795BE6}"/>
                </a:ext>
              </a:extLst>
            </p:cNvPr>
            <p:cNvSpPr/>
            <p:nvPr/>
          </p:nvSpPr>
          <p:spPr>
            <a:xfrm>
              <a:off x="-52989094" y="138896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1D90AC82-41DB-35C4-C0F6-A8C1D25D11AB}"/>
                </a:ext>
              </a:extLst>
            </p:cNvPr>
            <p:cNvSpPr/>
            <p:nvPr/>
          </p:nvSpPr>
          <p:spPr>
            <a:xfrm>
              <a:off x="-53291674" y="138896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DE59F678-F4D6-2F46-7A0C-97D4F370AA3E}"/>
                </a:ext>
              </a:extLst>
            </p:cNvPr>
            <p:cNvSpPr/>
            <p:nvPr/>
          </p:nvSpPr>
          <p:spPr>
            <a:xfrm>
              <a:off x="-56999482" y="1428262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55BCD715-0CEE-48D4-86BA-8D0EB7EBFD5F}"/>
                </a:ext>
              </a:extLst>
            </p:cNvPr>
            <p:cNvSpPr/>
            <p:nvPr/>
          </p:nvSpPr>
          <p:spPr>
            <a:xfrm>
              <a:off x="-53594173" y="138896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4FDEFF96-ED84-496F-8DF0-57B8883E3E7C}"/>
                </a:ext>
              </a:extLst>
            </p:cNvPr>
            <p:cNvSpPr/>
            <p:nvPr/>
          </p:nvSpPr>
          <p:spPr>
            <a:xfrm>
              <a:off x="-53897155" y="1388981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E806DADA-4351-DEB8-82DC-D2ACA5554EFD}"/>
                </a:ext>
              </a:extLst>
            </p:cNvPr>
            <p:cNvSpPr/>
            <p:nvPr/>
          </p:nvSpPr>
          <p:spPr>
            <a:xfrm>
              <a:off x="-54199654" y="1388981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4A049912-8EB1-3AEF-C99F-E25F56F0CF64}"/>
                </a:ext>
              </a:extLst>
            </p:cNvPr>
            <p:cNvSpPr/>
            <p:nvPr/>
          </p:nvSpPr>
          <p:spPr>
            <a:xfrm>
              <a:off x="-56393759" y="1428270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0FD974D2-F056-018C-051B-EA38E0C6D97D}"/>
                </a:ext>
              </a:extLst>
            </p:cNvPr>
            <p:cNvSpPr/>
            <p:nvPr/>
          </p:nvSpPr>
          <p:spPr>
            <a:xfrm>
              <a:off x="-58437541" y="1703325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C5F3A171-A46D-7362-4793-DD750126F065}"/>
                </a:ext>
              </a:extLst>
            </p:cNvPr>
            <p:cNvSpPr/>
            <p:nvPr/>
          </p:nvSpPr>
          <p:spPr>
            <a:xfrm>
              <a:off x="-54502234" y="1388981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EC895E6A-253D-8D21-6B98-66AF3B60C8CE}"/>
                </a:ext>
              </a:extLst>
            </p:cNvPr>
            <p:cNvSpPr/>
            <p:nvPr/>
          </p:nvSpPr>
          <p:spPr>
            <a:xfrm>
              <a:off x="-58740120" y="1703325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44126927-A0AF-F188-137F-5E5006943256}"/>
                </a:ext>
              </a:extLst>
            </p:cNvPr>
            <p:cNvSpPr/>
            <p:nvPr/>
          </p:nvSpPr>
          <p:spPr>
            <a:xfrm>
              <a:off x="-57529318" y="1493717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426B1AE8-C4BD-7CD2-FF66-3065D20E0EC5}"/>
                </a:ext>
              </a:extLst>
            </p:cNvPr>
            <p:cNvSpPr/>
            <p:nvPr/>
          </p:nvSpPr>
          <p:spPr>
            <a:xfrm>
              <a:off x="-58134397" y="1493717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AF4D7B52-06E0-BDF6-0BC1-C20933BE9F8B}"/>
                </a:ext>
              </a:extLst>
            </p:cNvPr>
            <p:cNvSpPr/>
            <p:nvPr/>
          </p:nvSpPr>
          <p:spPr>
            <a:xfrm>
              <a:off x="-59193264" y="1493733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0ED9A6E9-89E1-56B2-26CB-62E5DE8BEDBD}"/>
                </a:ext>
              </a:extLst>
            </p:cNvPr>
            <p:cNvSpPr/>
            <p:nvPr/>
          </p:nvSpPr>
          <p:spPr>
            <a:xfrm>
              <a:off x="-59495844" y="1493733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79AEDBE5-9BC0-AE79-2A36-3A5E09E0C7F0}"/>
                </a:ext>
              </a:extLst>
            </p:cNvPr>
            <p:cNvSpPr/>
            <p:nvPr/>
          </p:nvSpPr>
          <p:spPr>
            <a:xfrm>
              <a:off x="-59950841" y="1493749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A4E51803-53EE-3107-E094-A6C0BFE739D7}"/>
                </a:ext>
              </a:extLst>
            </p:cNvPr>
            <p:cNvSpPr/>
            <p:nvPr/>
          </p:nvSpPr>
          <p:spPr>
            <a:xfrm>
              <a:off x="-60253421" y="1493749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E9AD30A6-44E6-F15A-B831-B1BFA61AE2E7}"/>
                </a:ext>
              </a:extLst>
            </p:cNvPr>
            <p:cNvSpPr/>
            <p:nvPr/>
          </p:nvSpPr>
          <p:spPr>
            <a:xfrm>
              <a:off x="-56091179" y="1428270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305F15E1-717A-49A4-B6EB-D90FFC79E1A8}"/>
                </a:ext>
              </a:extLst>
            </p:cNvPr>
            <p:cNvSpPr/>
            <p:nvPr/>
          </p:nvSpPr>
          <p:spPr>
            <a:xfrm>
              <a:off x="-55788680" y="1428270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A9CEC4BC-7AED-2EED-8160-D221BFFF2221}"/>
                </a:ext>
              </a:extLst>
            </p:cNvPr>
            <p:cNvSpPr/>
            <p:nvPr/>
          </p:nvSpPr>
          <p:spPr>
            <a:xfrm>
              <a:off x="-55486101" y="1428270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812F8B00-38D4-B281-4B96-6E3167B79121}"/>
                </a:ext>
              </a:extLst>
            </p:cNvPr>
            <p:cNvSpPr/>
            <p:nvPr/>
          </p:nvSpPr>
          <p:spPr>
            <a:xfrm>
              <a:off x="-55713438" y="1388981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A36C4A4E-9A02-29A2-E86A-5CDFE2C96D5A}"/>
                </a:ext>
              </a:extLst>
            </p:cNvPr>
            <p:cNvSpPr/>
            <p:nvPr/>
          </p:nvSpPr>
          <p:spPr>
            <a:xfrm>
              <a:off x="-55183602" y="1428270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118A2B9A-2984-65FB-9F18-042823AD5135}"/>
                </a:ext>
              </a:extLst>
            </p:cNvPr>
            <p:cNvSpPr/>
            <p:nvPr/>
          </p:nvSpPr>
          <p:spPr>
            <a:xfrm>
              <a:off x="-56015937" y="1388981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E5C902BA-6DD3-7FD8-AFDF-DEBFDC8D023E}"/>
                </a:ext>
              </a:extLst>
            </p:cNvPr>
            <p:cNvSpPr/>
            <p:nvPr/>
          </p:nvSpPr>
          <p:spPr>
            <a:xfrm>
              <a:off x="-55032231" y="1428270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0CC029FB-8229-8155-DA87-69D48D449950}"/>
                </a:ext>
              </a:extLst>
            </p:cNvPr>
            <p:cNvSpPr/>
            <p:nvPr/>
          </p:nvSpPr>
          <p:spPr>
            <a:xfrm>
              <a:off x="-56318517" y="1388981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6E1D1B28-DC09-8D96-9208-B385E2926BBA}"/>
                </a:ext>
              </a:extLst>
            </p:cNvPr>
            <p:cNvSpPr/>
            <p:nvPr/>
          </p:nvSpPr>
          <p:spPr>
            <a:xfrm>
              <a:off x="-56621499" y="1388957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3FDA2135-A6D3-5F1A-1032-DC947208248C}"/>
                </a:ext>
              </a:extLst>
            </p:cNvPr>
            <p:cNvSpPr/>
            <p:nvPr/>
          </p:nvSpPr>
          <p:spPr>
            <a:xfrm>
              <a:off x="-54729732" y="1428270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F7AC3A50-D957-3CC0-0AD4-E4245ED3B56F}"/>
                </a:ext>
              </a:extLst>
            </p:cNvPr>
            <p:cNvSpPr/>
            <p:nvPr/>
          </p:nvSpPr>
          <p:spPr>
            <a:xfrm>
              <a:off x="-56923998" y="1388957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0B500F93-0617-718F-954B-D88E530E9E2C}"/>
                </a:ext>
              </a:extLst>
            </p:cNvPr>
            <p:cNvSpPr/>
            <p:nvPr/>
          </p:nvSpPr>
          <p:spPr>
            <a:xfrm>
              <a:off x="-57226578" y="1388957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F7F27E15-CDDC-1679-E686-C3418A1D306F}"/>
                </a:ext>
              </a:extLst>
            </p:cNvPr>
            <p:cNvSpPr/>
            <p:nvPr/>
          </p:nvSpPr>
          <p:spPr>
            <a:xfrm>
              <a:off x="-54427153" y="1428270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5AC4CDF7-C449-38C4-6597-46EB8E18F975}"/>
                </a:ext>
              </a:extLst>
            </p:cNvPr>
            <p:cNvSpPr/>
            <p:nvPr/>
          </p:nvSpPr>
          <p:spPr>
            <a:xfrm>
              <a:off x="-57529157" y="1388957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87D8111F-1B20-6272-3692-4553BFDD4D40}"/>
                </a:ext>
              </a:extLst>
            </p:cNvPr>
            <p:cNvSpPr/>
            <p:nvPr/>
          </p:nvSpPr>
          <p:spPr>
            <a:xfrm>
              <a:off x="-54124573" y="1428270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16B6853D-8195-CECC-79E4-4CAC5960948C}"/>
                </a:ext>
              </a:extLst>
            </p:cNvPr>
            <p:cNvSpPr/>
            <p:nvPr/>
          </p:nvSpPr>
          <p:spPr>
            <a:xfrm>
              <a:off x="-53822074" y="1428270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EADCCFD2-12FA-920F-88A5-36041662EBF9}"/>
                </a:ext>
              </a:extLst>
            </p:cNvPr>
            <p:cNvSpPr/>
            <p:nvPr/>
          </p:nvSpPr>
          <p:spPr>
            <a:xfrm>
              <a:off x="-58740040" y="1388957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7297059D-E8D0-8C8C-EF9F-477D5436C2A3}"/>
                </a:ext>
              </a:extLst>
            </p:cNvPr>
            <p:cNvSpPr/>
            <p:nvPr/>
          </p:nvSpPr>
          <p:spPr>
            <a:xfrm>
              <a:off x="-59042619" y="1388957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7E56F170-8556-5B73-9DE3-466C08FECD17}"/>
                </a:ext>
              </a:extLst>
            </p:cNvPr>
            <p:cNvSpPr/>
            <p:nvPr/>
          </p:nvSpPr>
          <p:spPr>
            <a:xfrm>
              <a:off x="-54199654" y="1572351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D1EC15D5-4C92-7928-A370-85F18DCC8B26}"/>
                </a:ext>
              </a:extLst>
            </p:cNvPr>
            <p:cNvSpPr/>
            <p:nvPr/>
          </p:nvSpPr>
          <p:spPr>
            <a:xfrm>
              <a:off x="-60101648" y="1388965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5D7004E1-4D45-07CE-C2F7-A01DE2F37670}"/>
                </a:ext>
              </a:extLst>
            </p:cNvPr>
            <p:cNvSpPr/>
            <p:nvPr/>
          </p:nvSpPr>
          <p:spPr>
            <a:xfrm>
              <a:off x="-53216351" y="1428262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44E275DE-B557-4985-3636-7F0C6E0BF9D2}"/>
                </a:ext>
              </a:extLst>
            </p:cNvPr>
            <p:cNvSpPr/>
            <p:nvPr/>
          </p:nvSpPr>
          <p:spPr>
            <a:xfrm>
              <a:off x="-52913772" y="1428262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EEAF2F17-DFBC-9F52-25EB-84A23884367C}"/>
                </a:ext>
              </a:extLst>
            </p:cNvPr>
            <p:cNvSpPr/>
            <p:nvPr/>
          </p:nvSpPr>
          <p:spPr>
            <a:xfrm>
              <a:off x="-54502234" y="1572351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0F34435B-273E-3743-35C6-5FBC9AF85C5C}"/>
                </a:ext>
              </a:extLst>
            </p:cNvPr>
            <p:cNvSpPr/>
            <p:nvPr/>
          </p:nvSpPr>
          <p:spPr>
            <a:xfrm>
              <a:off x="-59042458" y="159852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66914A9A-1A67-46C3-D7A4-479F97ED722C}"/>
                </a:ext>
              </a:extLst>
            </p:cNvPr>
            <p:cNvSpPr/>
            <p:nvPr/>
          </p:nvSpPr>
          <p:spPr>
            <a:xfrm>
              <a:off x="-53216351" y="1611632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168A53D3-D2DE-A28B-D780-D5A7C45D2650}"/>
                </a:ext>
              </a:extLst>
            </p:cNvPr>
            <p:cNvSpPr/>
            <p:nvPr/>
          </p:nvSpPr>
          <p:spPr>
            <a:xfrm>
              <a:off x="-60404147" y="1284149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687A2DD7-7A45-7F06-6DA1-F73FB7DB863E}"/>
                </a:ext>
              </a:extLst>
            </p:cNvPr>
            <p:cNvSpPr/>
            <p:nvPr/>
          </p:nvSpPr>
          <p:spPr>
            <a:xfrm>
              <a:off x="-53822074" y="1611632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5AC6E9C7-AD97-3C1E-E0AE-F32F9E05E105}"/>
                </a:ext>
              </a:extLst>
            </p:cNvPr>
            <p:cNvSpPr/>
            <p:nvPr/>
          </p:nvSpPr>
          <p:spPr>
            <a:xfrm>
              <a:off x="-54124573" y="1611632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39FD7BB6-09E5-4FDC-8909-469DC5FF3F34}"/>
                </a:ext>
              </a:extLst>
            </p:cNvPr>
            <p:cNvSpPr/>
            <p:nvPr/>
          </p:nvSpPr>
          <p:spPr>
            <a:xfrm>
              <a:off x="-58739959" y="159852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C593A617-0242-4DFD-FCD4-490F40CFF063}"/>
                </a:ext>
              </a:extLst>
            </p:cNvPr>
            <p:cNvSpPr/>
            <p:nvPr/>
          </p:nvSpPr>
          <p:spPr>
            <a:xfrm>
              <a:off x="-60101567" y="1284149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A7257E2B-08D9-B7D4-99EB-9B6B2F35A7A7}"/>
                </a:ext>
              </a:extLst>
            </p:cNvPr>
            <p:cNvSpPr/>
            <p:nvPr/>
          </p:nvSpPr>
          <p:spPr>
            <a:xfrm>
              <a:off x="-54427153" y="1611632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05DFC6F9-C44B-50E3-418C-4361A0AF0349}"/>
                </a:ext>
              </a:extLst>
            </p:cNvPr>
            <p:cNvSpPr/>
            <p:nvPr/>
          </p:nvSpPr>
          <p:spPr>
            <a:xfrm>
              <a:off x="-55108037" y="1572303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2BE13519-9E16-845A-8034-B21910E48D4C}"/>
                </a:ext>
              </a:extLst>
            </p:cNvPr>
            <p:cNvSpPr/>
            <p:nvPr/>
          </p:nvSpPr>
          <p:spPr>
            <a:xfrm>
              <a:off x="-54729732" y="1611632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C7BFC670-8385-BFD2-7B81-9F88976E012A}"/>
                </a:ext>
              </a:extLst>
            </p:cNvPr>
            <p:cNvSpPr/>
            <p:nvPr/>
          </p:nvSpPr>
          <p:spPr>
            <a:xfrm>
              <a:off x="-55713438" y="1572351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D900094C-D23E-753D-BBA2-AAB9050DF401}"/>
                </a:ext>
              </a:extLst>
            </p:cNvPr>
            <p:cNvSpPr/>
            <p:nvPr/>
          </p:nvSpPr>
          <p:spPr>
            <a:xfrm>
              <a:off x="-56015937" y="1572351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E91E8E22-1D8E-575E-3841-74A1E900D622}"/>
                </a:ext>
              </a:extLst>
            </p:cNvPr>
            <p:cNvSpPr/>
            <p:nvPr/>
          </p:nvSpPr>
          <p:spPr>
            <a:xfrm>
              <a:off x="-55032231" y="1611632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D95E7126-69D1-F1BC-5E39-8958043157B9}"/>
                </a:ext>
              </a:extLst>
            </p:cNvPr>
            <p:cNvSpPr/>
            <p:nvPr/>
          </p:nvSpPr>
          <p:spPr>
            <a:xfrm>
              <a:off x="-56318517" y="1572351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27598BA5-B70C-270B-B380-BC6EE9C17B70}"/>
                </a:ext>
              </a:extLst>
            </p:cNvPr>
            <p:cNvSpPr/>
            <p:nvPr/>
          </p:nvSpPr>
          <p:spPr>
            <a:xfrm>
              <a:off x="-55183602" y="1611632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335F8D98-376A-25EE-6524-BF6BB15D7132}"/>
                </a:ext>
              </a:extLst>
            </p:cNvPr>
            <p:cNvSpPr/>
            <p:nvPr/>
          </p:nvSpPr>
          <p:spPr>
            <a:xfrm>
              <a:off x="-52913772" y="1375842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14AD7C21-3066-5CC2-ADF5-5110F90CC1BC}"/>
                </a:ext>
              </a:extLst>
            </p:cNvPr>
            <p:cNvSpPr/>
            <p:nvPr/>
          </p:nvSpPr>
          <p:spPr>
            <a:xfrm>
              <a:off x="-53216351" y="1375842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7DAEBA60-237F-AB3A-BF19-AF0F00FCAB9B}"/>
                </a:ext>
              </a:extLst>
            </p:cNvPr>
            <p:cNvSpPr/>
            <p:nvPr/>
          </p:nvSpPr>
          <p:spPr>
            <a:xfrm>
              <a:off x="-53822074" y="1375842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EEDEE26D-4EF9-2806-A5C8-10FAECBCA4CD}"/>
                </a:ext>
              </a:extLst>
            </p:cNvPr>
            <p:cNvSpPr/>
            <p:nvPr/>
          </p:nvSpPr>
          <p:spPr>
            <a:xfrm>
              <a:off x="-55486101" y="1611632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C8DD1E01-F319-FD72-8CC8-6118EE83D2CA}"/>
                </a:ext>
              </a:extLst>
            </p:cNvPr>
            <p:cNvSpPr/>
            <p:nvPr/>
          </p:nvSpPr>
          <p:spPr>
            <a:xfrm>
              <a:off x="-54124573" y="1375842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0959B7DF-349E-5B41-D4C5-FB03D8657EC9}"/>
                </a:ext>
              </a:extLst>
            </p:cNvPr>
            <p:cNvSpPr/>
            <p:nvPr/>
          </p:nvSpPr>
          <p:spPr>
            <a:xfrm>
              <a:off x="-54427153" y="1375842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FDD523C0-CE5D-3FC8-AB17-EE1B72C0BA0B}"/>
                </a:ext>
              </a:extLst>
            </p:cNvPr>
            <p:cNvSpPr/>
            <p:nvPr/>
          </p:nvSpPr>
          <p:spPr>
            <a:xfrm>
              <a:off x="-54729732" y="1375842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65B87BC7-FA6E-82CE-A37E-0D6D7C4F66E7}"/>
                </a:ext>
              </a:extLst>
            </p:cNvPr>
            <p:cNvSpPr/>
            <p:nvPr/>
          </p:nvSpPr>
          <p:spPr>
            <a:xfrm>
              <a:off x="-55788680" y="1611632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29CF723A-7FF1-40B6-DC91-75C1C8806A75}"/>
                </a:ext>
              </a:extLst>
            </p:cNvPr>
            <p:cNvSpPr/>
            <p:nvPr/>
          </p:nvSpPr>
          <p:spPr>
            <a:xfrm>
              <a:off x="-55032231" y="1375842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9A528647-5EBF-FA9A-FCB4-6B87D54D0C55}"/>
                </a:ext>
              </a:extLst>
            </p:cNvPr>
            <p:cNvSpPr/>
            <p:nvPr/>
          </p:nvSpPr>
          <p:spPr>
            <a:xfrm>
              <a:off x="-55183521" y="1375842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7647EB7E-AC7C-4D36-9821-D3E4A11F1ABB}"/>
                </a:ext>
              </a:extLst>
            </p:cNvPr>
            <p:cNvSpPr/>
            <p:nvPr/>
          </p:nvSpPr>
          <p:spPr>
            <a:xfrm>
              <a:off x="-55486101" y="1375842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378585BF-A6EE-A5CD-5638-E89F5A91AC76}"/>
                </a:ext>
              </a:extLst>
            </p:cNvPr>
            <p:cNvSpPr/>
            <p:nvPr/>
          </p:nvSpPr>
          <p:spPr>
            <a:xfrm>
              <a:off x="-56091179" y="1611632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1D29D454-B303-85B4-D6FF-A7031B539035}"/>
                </a:ext>
              </a:extLst>
            </p:cNvPr>
            <p:cNvSpPr/>
            <p:nvPr/>
          </p:nvSpPr>
          <p:spPr>
            <a:xfrm>
              <a:off x="-57301900" y="1349668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D903C600-078B-53FF-F7E0-7379155C817C}"/>
                </a:ext>
              </a:extLst>
            </p:cNvPr>
            <p:cNvSpPr/>
            <p:nvPr/>
          </p:nvSpPr>
          <p:spPr>
            <a:xfrm>
              <a:off x="-56393759" y="1611632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3CFBEAF4-14DC-C1C0-AB9B-172EE608D2D3}"/>
                </a:ext>
              </a:extLst>
            </p:cNvPr>
            <p:cNvSpPr/>
            <p:nvPr/>
          </p:nvSpPr>
          <p:spPr>
            <a:xfrm>
              <a:off x="-56999401" y="1349668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FE6624F6-6AAD-31C1-79A3-3DAE345A6FCF}"/>
                </a:ext>
              </a:extLst>
            </p:cNvPr>
            <p:cNvSpPr/>
            <p:nvPr/>
          </p:nvSpPr>
          <p:spPr>
            <a:xfrm>
              <a:off x="-55788680" y="1375842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74E42BF2-B1AD-3ADE-9487-7A4B36EC49DD}"/>
                </a:ext>
              </a:extLst>
            </p:cNvPr>
            <p:cNvSpPr/>
            <p:nvPr/>
          </p:nvSpPr>
          <p:spPr>
            <a:xfrm>
              <a:off x="-56696822" y="1349668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07B8AB04-F710-3994-BFFA-C2D8F2E0ABF2}"/>
                </a:ext>
              </a:extLst>
            </p:cNvPr>
            <p:cNvSpPr/>
            <p:nvPr/>
          </p:nvSpPr>
          <p:spPr>
            <a:xfrm>
              <a:off x="-56999482" y="1611632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B1B52F03-A8B3-ECB5-5E82-6226C7B2CB31}"/>
                </a:ext>
              </a:extLst>
            </p:cNvPr>
            <p:cNvSpPr/>
            <p:nvPr/>
          </p:nvSpPr>
          <p:spPr>
            <a:xfrm>
              <a:off x="-56091179" y="1375842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0D637C3E-4468-5897-243B-08CC530F9130}"/>
                </a:ext>
              </a:extLst>
            </p:cNvPr>
            <p:cNvSpPr/>
            <p:nvPr/>
          </p:nvSpPr>
          <p:spPr>
            <a:xfrm>
              <a:off x="-57302062" y="1611632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D1B7B905-D0FE-1A27-116C-7C498CDDA963}"/>
                </a:ext>
              </a:extLst>
            </p:cNvPr>
            <p:cNvSpPr/>
            <p:nvPr/>
          </p:nvSpPr>
          <p:spPr>
            <a:xfrm>
              <a:off x="-56393759" y="1375842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9FD3C1F9-81EA-3259-9EFF-038AF02B28DA}"/>
                </a:ext>
              </a:extLst>
            </p:cNvPr>
            <p:cNvSpPr/>
            <p:nvPr/>
          </p:nvSpPr>
          <p:spPr>
            <a:xfrm>
              <a:off x="-57529077" y="1598533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0C76525C-63E0-5D1F-2642-9F60F12452E7}"/>
                </a:ext>
              </a:extLst>
            </p:cNvPr>
            <p:cNvSpPr/>
            <p:nvPr/>
          </p:nvSpPr>
          <p:spPr>
            <a:xfrm>
              <a:off x="-56999401" y="1375858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2D0EBFDE-C718-7730-0F55-C42BFF26C72A}"/>
                </a:ext>
              </a:extLst>
            </p:cNvPr>
            <p:cNvSpPr/>
            <p:nvPr/>
          </p:nvSpPr>
          <p:spPr>
            <a:xfrm>
              <a:off x="-57226578" y="1598533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09611724-E4BF-7AC4-72F3-DA1FC8DAE2AF}"/>
                </a:ext>
              </a:extLst>
            </p:cNvPr>
            <p:cNvSpPr/>
            <p:nvPr/>
          </p:nvSpPr>
          <p:spPr>
            <a:xfrm>
              <a:off x="-58740040" y="1572327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F0FB4366-AC93-85F4-33C4-234FC430ED2C}"/>
                </a:ext>
              </a:extLst>
            </p:cNvPr>
            <p:cNvSpPr/>
            <p:nvPr/>
          </p:nvSpPr>
          <p:spPr>
            <a:xfrm>
              <a:off x="-59042619" y="1572327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D2BA2E0E-06CA-974A-874E-0D8C0A4C8A91}"/>
                </a:ext>
              </a:extLst>
            </p:cNvPr>
            <p:cNvSpPr/>
            <p:nvPr/>
          </p:nvSpPr>
          <p:spPr>
            <a:xfrm>
              <a:off x="-59496408" y="1572351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02A5F525-B2EF-C921-9037-EFE6CC6B7FFD}"/>
                </a:ext>
              </a:extLst>
            </p:cNvPr>
            <p:cNvSpPr/>
            <p:nvPr/>
          </p:nvSpPr>
          <p:spPr>
            <a:xfrm>
              <a:off x="-59648020" y="1572351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8F4768BA-314F-47A7-E8D2-2D255243B420}"/>
                </a:ext>
              </a:extLst>
            </p:cNvPr>
            <p:cNvSpPr/>
            <p:nvPr/>
          </p:nvSpPr>
          <p:spPr>
            <a:xfrm>
              <a:off x="-56923998" y="1598533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55F80F91-8868-8028-212A-41AB14A3B043}"/>
                </a:ext>
              </a:extLst>
            </p:cNvPr>
            <p:cNvSpPr/>
            <p:nvPr/>
          </p:nvSpPr>
          <p:spPr>
            <a:xfrm>
              <a:off x="-54805377" y="1467583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A3BCA58E-DE33-675C-6598-5ED6499D56C5}"/>
                </a:ext>
              </a:extLst>
            </p:cNvPr>
            <p:cNvSpPr/>
            <p:nvPr/>
          </p:nvSpPr>
          <p:spPr>
            <a:xfrm>
              <a:off x="-55107876" y="1467583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4B88BB84-F174-B110-5E7B-BDF76C2D5988}"/>
                </a:ext>
              </a:extLst>
            </p:cNvPr>
            <p:cNvSpPr/>
            <p:nvPr/>
          </p:nvSpPr>
          <p:spPr>
            <a:xfrm>
              <a:off x="-55410456" y="1467583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D59D7579-5052-E2C6-C97F-1F34F1F96E1C}"/>
                </a:ext>
              </a:extLst>
            </p:cNvPr>
            <p:cNvSpPr/>
            <p:nvPr/>
          </p:nvSpPr>
          <p:spPr>
            <a:xfrm>
              <a:off x="-59950600" y="1572351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7C4F2442-E8F0-AEF8-5C0F-D4B875F4947C}"/>
                </a:ext>
              </a:extLst>
            </p:cNvPr>
            <p:cNvSpPr/>
            <p:nvPr/>
          </p:nvSpPr>
          <p:spPr>
            <a:xfrm>
              <a:off x="-60101648" y="1572327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E2CE3A95-BBEB-BC57-9466-A3157D5428A1}"/>
                </a:ext>
              </a:extLst>
            </p:cNvPr>
            <p:cNvSpPr/>
            <p:nvPr/>
          </p:nvSpPr>
          <p:spPr>
            <a:xfrm>
              <a:off x="-56621499" y="1598533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80B15380-2FC8-B57F-DD6C-8AE141F330B9}"/>
                </a:ext>
              </a:extLst>
            </p:cNvPr>
            <p:cNvSpPr/>
            <p:nvPr/>
          </p:nvSpPr>
          <p:spPr>
            <a:xfrm>
              <a:off x="-60404227" y="1572327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DAC793C4-89CE-8BCB-140E-C6DB2CB74642}"/>
                </a:ext>
              </a:extLst>
            </p:cNvPr>
            <p:cNvSpPr/>
            <p:nvPr/>
          </p:nvSpPr>
          <p:spPr>
            <a:xfrm>
              <a:off x="-56318517" y="1598509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9EB07BC8-B966-8527-96F0-F48C3B518A71}"/>
                </a:ext>
              </a:extLst>
            </p:cNvPr>
            <p:cNvSpPr/>
            <p:nvPr/>
          </p:nvSpPr>
          <p:spPr>
            <a:xfrm>
              <a:off x="-53519011" y="1349668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E6234500-F676-F979-E81A-09E4BD1C85AD}"/>
                </a:ext>
              </a:extLst>
            </p:cNvPr>
            <p:cNvSpPr/>
            <p:nvPr/>
          </p:nvSpPr>
          <p:spPr>
            <a:xfrm>
              <a:off x="-56015937" y="1598509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34C68C65-4F14-C772-D030-EE572E634236}"/>
                </a:ext>
              </a:extLst>
            </p:cNvPr>
            <p:cNvSpPr/>
            <p:nvPr/>
          </p:nvSpPr>
          <p:spPr>
            <a:xfrm>
              <a:off x="-53216432" y="1349668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3F7757A0-857F-A1F0-8CAF-196F54521B40}"/>
                </a:ext>
              </a:extLst>
            </p:cNvPr>
            <p:cNvSpPr/>
            <p:nvPr/>
          </p:nvSpPr>
          <p:spPr>
            <a:xfrm>
              <a:off x="-55713438" y="1598509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1580A8D2-7E49-96C1-9E52-DD7082EE139D}"/>
                </a:ext>
              </a:extLst>
            </p:cNvPr>
            <p:cNvSpPr/>
            <p:nvPr/>
          </p:nvSpPr>
          <p:spPr>
            <a:xfrm>
              <a:off x="-59193264" y="1310371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4D76DDE3-3839-A50E-4AFF-F2B1ABD57564}"/>
                </a:ext>
              </a:extLst>
            </p:cNvPr>
            <p:cNvSpPr/>
            <p:nvPr/>
          </p:nvSpPr>
          <p:spPr>
            <a:xfrm>
              <a:off x="-57301900" y="1559220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6AC44C5C-CABE-DA85-2860-90D20441BE79}"/>
                </a:ext>
              </a:extLst>
            </p:cNvPr>
            <p:cNvSpPr/>
            <p:nvPr/>
          </p:nvSpPr>
          <p:spPr>
            <a:xfrm>
              <a:off x="-56999401" y="1559220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700F5CE1-C4E0-0385-46BC-D677F9392493}"/>
                </a:ext>
              </a:extLst>
            </p:cNvPr>
            <p:cNvSpPr/>
            <p:nvPr/>
          </p:nvSpPr>
          <p:spPr>
            <a:xfrm>
              <a:off x="-57831979" y="1677152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9D81F665-2EA6-371D-7355-4AD3FA1361A9}"/>
                </a:ext>
              </a:extLst>
            </p:cNvPr>
            <p:cNvSpPr/>
            <p:nvPr/>
          </p:nvSpPr>
          <p:spPr>
            <a:xfrm>
              <a:off x="-55107876" y="1284213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064B842D-A1C9-BF9E-8C37-5BDA8CDCCD0B}"/>
                </a:ext>
              </a:extLst>
            </p:cNvPr>
            <p:cNvSpPr/>
            <p:nvPr/>
          </p:nvSpPr>
          <p:spPr>
            <a:xfrm>
              <a:off x="-56393759" y="1559212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457F9323-14E2-3855-4FE3-13CD12A8822A}"/>
                </a:ext>
              </a:extLst>
            </p:cNvPr>
            <p:cNvSpPr/>
            <p:nvPr/>
          </p:nvSpPr>
          <p:spPr>
            <a:xfrm>
              <a:off x="-52913772" y="1559212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983BB2AA-6D52-8403-31E0-2C6976645A0D}"/>
                </a:ext>
              </a:extLst>
            </p:cNvPr>
            <p:cNvSpPr/>
            <p:nvPr/>
          </p:nvSpPr>
          <p:spPr>
            <a:xfrm>
              <a:off x="-56091179" y="1559212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47A0AB60-C661-7A06-4837-F457D7BF0A41}"/>
                </a:ext>
              </a:extLst>
            </p:cNvPr>
            <p:cNvSpPr/>
            <p:nvPr/>
          </p:nvSpPr>
          <p:spPr>
            <a:xfrm>
              <a:off x="-53216351" y="1559212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9D0A0431-8AD2-9154-7A6A-4CD030C973D2}"/>
                </a:ext>
              </a:extLst>
            </p:cNvPr>
            <p:cNvSpPr/>
            <p:nvPr/>
          </p:nvSpPr>
          <p:spPr>
            <a:xfrm>
              <a:off x="-53822074" y="1559204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2A569889-8257-11D5-3977-C362A8742F63}"/>
                </a:ext>
              </a:extLst>
            </p:cNvPr>
            <p:cNvSpPr/>
            <p:nvPr/>
          </p:nvSpPr>
          <p:spPr>
            <a:xfrm>
              <a:off x="-54124573" y="1559204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06917801-9F46-1C4D-7348-F514CFF090E6}"/>
                </a:ext>
              </a:extLst>
            </p:cNvPr>
            <p:cNvSpPr/>
            <p:nvPr/>
          </p:nvSpPr>
          <p:spPr>
            <a:xfrm>
              <a:off x="-55788680" y="1559212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CC09B75F-CC44-FF3D-5D36-188C765378D8}"/>
                </a:ext>
              </a:extLst>
            </p:cNvPr>
            <p:cNvSpPr/>
            <p:nvPr/>
          </p:nvSpPr>
          <p:spPr>
            <a:xfrm>
              <a:off x="-54502234" y="1598509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6CFD13D3-F426-D11E-40BC-477C1F99C373}"/>
                </a:ext>
              </a:extLst>
            </p:cNvPr>
            <p:cNvSpPr/>
            <p:nvPr/>
          </p:nvSpPr>
          <p:spPr>
            <a:xfrm>
              <a:off x="-54199654" y="1598509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87C4ED15-1F81-DC23-F75B-54A330C017A9}"/>
                </a:ext>
              </a:extLst>
            </p:cNvPr>
            <p:cNvSpPr/>
            <p:nvPr/>
          </p:nvSpPr>
          <p:spPr>
            <a:xfrm>
              <a:off x="-60253421" y="1310379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EBC28CBE-30EF-B3DA-A6FE-DD8AA80422B2}"/>
                </a:ext>
              </a:extLst>
            </p:cNvPr>
            <p:cNvSpPr/>
            <p:nvPr/>
          </p:nvSpPr>
          <p:spPr>
            <a:xfrm>
              <a:off x="-55486101" y="1559212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1447F3CD-A41D-5A65-84C1-8668AAEFD8F1}"/>
                </a:ext>
              </a:extLst>
            </p:cNvPr>
            <p:cNvSpPr/>
            <p:nvPr/>
          </p:nvSpPr>
          <p:spPr>
            <a:xfrm>
              <a:off x="-53897155" y="1598509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FACA2CC5-A8A6-C159-BA58-7052A3009A92}"/>
                </a:ext>
              </a:extLst>
            </p:cNvPr>
            <p:cNvSpPr/>
            <p:nvPr/>
          </p:nvSpPr>
          <p:spPr>
            <a:xfrm>
              <a:off x="-49811525" y="159852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E884ED32-D513-6017-24A4-32D452C5F3D5}"/>
                </a:ext>
              </a:extLst>
            </p:cNvPr>
            <p:cNvSpPr/>
            <p:nvPr/>
          </p:nvSpPr>
          <p:spPr>
            <a:xfrm>
              <a:off x="-53594173" y="1598533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A99498C6-6AC9-F844-E127-78E10F7AC851}"/>
                </a:ext>
              </a:extLst>
            </p:cNvPr>
            <p:cNvSpPr/>
            <p:nvPr/>
          </p:nvSpPr>
          <p:spPr>
            <a:xfrm>
              <a:off x="-54427153" y="1559204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5C235CDF-C46C-3B01-A4E5-1FE5C5969183}"/>
                </a:ext>
              </a:extLst>
            </p:cNvPr>
            <p:cNvSpPr/>
            <p:nvPr/>
          </p:nvSpPr>
          <p:spPr>
            <a:xfrm>
              <a:off x="-53291674" y="1598533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174A598D-2EB2-9C41-70E0-E4CC51DB68A0}"/>
                </a:ext>
              </a:extLst>
            </p:cNvPr>
            <p:cNvSpPr/>
            <p:nvPr/>
          </p:nvSpPr>
          <p:spPr>
            <a:xfrm>
              <a:off x="-50114105" y="159852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9093A2AF-4298-148C-0F16-364FDE7CA9CF}"/>
                </a:ext>
              </a:extLst>
            </p:cNvPr>
            <p:cNvSpPr/>
            <p:nvPr/>
          </p:nvSpPr>
          <p:spPr>
            <a:xfrm>
              <a:off x="-52989094" y="1598533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1AAFCF83-FD66-8045-A919-BE98F69234D8}"/>
                </a:ext>
              </a:extLst>
            </p:cNvPr>
            <p:cNvSpPr/>
            <p:nvPr/>
          </p:nvSpPr>
          <p:spPr>
            <a:xfrm>
              <a:off x="-52686515" y="1598533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10D9B670-A7DB-BCB3-7D71-DBC438841ADC}"/>
                </a:ext>
              </a:extLst>
            </p:cNvPr>
            <p:cNvSpPr/>
            <p:nvPr/>
          </p:nvSpPr>
          <p:spPr>
            <a:xfrm>
              <a:off x="-54729732" y="1559204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1774338F-FA80-7CE3-43E1-CD9EB9344EF5}"/>
                </a:ext>
              </a:extLst>
            </p:cNvPr>
            <p:cNvSpPr/>
            <p:nvPr/>
          </p:nvSpPr>
          <p:spPr>
            <a:xfrm>
              <a:off x="-51475713" y="159852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66B015BD-DCF2-128C-160D-25016E17FB01}"/>
                </a:ext>
              </a:extLst>
            </p:cNvPr>
            <p:cNvSpPr/>
            <p:nvPr/>
          </p:nvSpPr>
          <p:spPr>
            <a:xfrm>
              <a:off x="-55032231" y="1559204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C3D0EDF4-1294-51C1-5BFE-6CDB9C4848FA}"/>
                </a:ext>
              </a:extLst>
            </p:cNvPr>
            <p:cNvSpPr/>
            <p:nvPr/>
          </p:nvSpPr>
          <p:spPr>
            <a:xfrm>
              <a:off x="-51173134" y="159852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2A35AEC3-AA87-4507-2CDC-AB9662BF9D2E}"/>
                </a:ext>
              </a:extLst>
            </p:cNvPr>
            <p:cNvSpPr/>
            <p:nvPr/>
          </p:nvSpPr>
          <p:spPr>
            <a:xfrm>
              <a:off x="-55183521" y="1559212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1C0447F6-5735-8755-B5CD-011F4CD6C674}"/>
                </a:ext>
              </a:extLst>
            </p:cNvPr>
            <p:cNvSpPr/>
            <p:nvPr/>
          </p:nvSpPr>
          <p:spPr>
            <a:xfrm>
              <a:off x="-50719264" y="159852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26E83128-7D70-7A50-B33F-9BE434E1B0DD}"/>
                </a:ext>
              </a:extLst>
            </p:cNvPr>
            <p:cNvSpPr/>
            <p:nvPr/>
          </p:nvSpPr>
          <p:spPr>
            <a:xfrm>
              <a:off x="-56091663" y="1690243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E454BD57-1FF3-E9FC-AA95-1A4F2443A13F}"/>
                </a:ext>
              </a:extLst>
            </p:cNvPr>
            <p:cNvSpPr/>
            <p:nvPr/>
          </p:nvSpPr>
          <p:spPr>
            <a:xfrm>
              <a:off x="-50870473" y="159852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A40BDA03-9A04-0F7A-17D1-F4E214B1CC9E}"/>
                </a:ext>
              </a:extLst>
            </p:cNvPr>
            <p:cNvSpPr/>
            <p:nvPr/>
          </p:nvSpPr>
          <p:spPr>
            <a:xfrm>
              <a:off x="-60403905" y="151994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43047246-9C14-5387-9AD4-366D4FC6E70F}"/>
                </a:ext>
              </a:extLst>
            </p:cNvPr>
            <p:cNvSpPr/>
            <p:nvPr/>
          </p:nvSpPr>
          <p:spPr>
            <a:xfrm>
              <a:off x="-55334972" y="155922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B7776149-A422-EB66-AEFE-DC69407F69E3}"/>
                </a:ext>
              </a:extLst>
            </p:cNvPr>
            <p:cNvSpPr/>
            <p:nvPr/>
          </p:nvSpPr>
          <p:spPr>
            <a:xfrm>
              <a:off x="-56621499" y="128416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E843D3EA-CA66-DF02-A25E-C02FA8FBB5AC}"/>
                </a:ext>
              </a:extLst>
            </p:cNvPr>
            <p:cNvSpPr/>
            <p:nvPr/>
          </p:nvSpPr>
          <p:spPr>
            <a:xfrm>
              <a:off x="-50567974" y="159852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98AF0971-227F-51C5-3132-F3AC74ABAF48}"/>
                </a:ext>
              </a:extLst>
            </p:cNvPr>
            <p:cNvSpPr/>
            <p:nvPr/>
          </p:nvSpPr>
          <p:spPr>
            <a:xfrm>
              <a:off x="-55712955" y="1284205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A914B482-4031-1436-1714-09257A39BB88}"/>
                </a:ext>
              </a:extLst>
            </p:cNvPr>
            <p:cNvSpPr/>
            <p:nvPr/>
          </p:nvSpPr>
          <p:spPr>
            <a:xfrm>
              <a:off x="-51324826" y="159849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4BEF53BF-8C7D-0F2F-83FB-AD1125D37F74}"/>
                </a:ext>
              </a:extLst>
            </p:cNvPr>
            <p:cNvSpPr/>
            <p:nvPr/>
          </p:nvSpPr>
          <p:spPr>
            <a:xfrm>
              <a:off x="-56924079" y="128416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213F4EEC-0D4C-0C5B-30FF-7D12668963E9}"/>
                </a:ext>
              </a:extLst>
            </p:cNvPr>
            <p:cNvSpPr/>
            <p:nvPr/>
          </p:nvSpPr>
          <p:spPr>
            <a:xfrm>
              <a:off x="-50416765" y="159852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23029F57-E9AC-897D-C40F-4F2C48315C85}"/>
                </a:ext>
              </a:extLst>
            </p:cNvPr>
            <p:cNvSpPr/>
            <p:nvPr/>
          </p:nvSpPr>
          <p:spPr>
            <a:xfrm>
              <a:off x="-52913772" y="1454436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960A6B33-946F-2506-129F-CAA6B31A5E4B}"/>
                </a:ext>
              </a:extLst>
            </p:cNvPr>
            <p:cNvSpPr/>
            <p:nvPr/>
          </p:nvSpPr>
          <p:spPr>
            <a:xfrm>
              <a:off x="-54880539" y="155922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B8476263-B54F-DC0B-020C-4E82B3008766}"/>
                </a:ext>
              </a:extLst>
            </p:cNvPr>
            <p:cNvSpPr/>
            <p:nvPr/>
          </p:nvSpPr>
          <p:spPr>
            <a:xfrm>
              <a:off x="-51778454" y="1598549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12E959BB-7E94-3D39-F7EF-465821938CEB}"/>
                </a:ext>
              </a:extLst>
            </p:cNvPr>
            <p:cNvSpPr/>
            <p:nvPr/>
          </p:nvSpPr>
          <p:spPr>
            <a:xfrm>
              <a:off x="-53216351" y="1454436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9D68BFA0-384C-4DC3-A4E1-CAED419928E3}"/>
                </a:ext>
              </a:extLst>
            </p:cNvPr>
            <p:cNvSpPr/>
            <p:nvPr/>
          </p:nvSpPr>
          <p:spPr>
            <a:xfrm>
              <a:off x="-52080953" y="1598549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894D8D5D-6481-E991-6C84-01D82258DBE7}"/>
                </a:ext>
              </a:extLst>
            </p:cNvPr>
            <p:cNvSpPr/>
            <p:nvPr/>
          </p:nvSpPr>
          <p:spPr>
            <a:xfrm>
              <a:off x="-60403905" y="146756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1E64542E-128C-B04C-8DEF-0F83D276A086}"/>
                </a:ext>
              </a:extLst>
            </p:cNvPr>
            <p:cNvSpPr/>
            <p:nvPr/>
          </p:nvSpPr>
          <p:spPr>
            <a:xfrm>
              <a:off x="-52383532" y="1598549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D32AB371-3D10-6959-3B8E-7571B3D9BEA0}"/>
                </a:ext>
              </a:extLst>
            </p:cNvPr>
            <p:cNvSpPr/>
            <p:nvPr/>
          </p:nvSpPr>
          <p:spPr>
            <a:xfrm>
              <a:off x="-53518850" y="1454436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B5D6F593-DAA3-038B-1369-73AAC4374F72}"/>
                </a:ext>
              </a:extLst>
            </p:cNvPr>
            <p:cNvSpPr/>
            <p:nvPr/>
          </p:nvSpPr>
          <p:spPr>
            <a:xfrm>
              <a:off x="-50265395" y="159852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D9382ECC-D44C-BA0F-7E9C-D19BA45D808B}"/>
                </a:ext>
              </a:extLst>
            </p:cNvPr>
            <p:cNvSpPr/>
            <p:nvPr/>
          </p:nvSpPr>
          <p:spPr>
            <a:xfrm>
              <a:off x="-54578040" y="155922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6757F50B-0D08-B685-C1AF-2A78DF5EDA4D}"/>
                </a:ext>
              </a:extLst>
            </p:cNvPr>
            <p:cNvSpPr/>
            <p:nvPr/>
          </p:nvSpPr>
          <p:spPr>
            <a:xfrm>
              <a:off x="-60101406" y="146756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089233F0-6B60-B0A4-3C41-194388E31395}"/>
                </a:ext>
              </a:extLst>
            </p:cNvPr>
            <p:cNvSpPr/>
            <p:nvPr/>
          </p:nvSpPr>
          <p:spPr>
            <a:xfrm>
              <a:off x="-53821430" y="1454436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3B071299-7DD7-9A45-75A7-9F5F80947800}"/>
                </a:ext>
              </a:extLst>
            </p:cNvPr>
            <p:cNvSpPr/>
            <p:nvPr/>
          </p:nvSpPr>
          <p:spPr>
            <a:xfrm>
              <a:off x="-59798826" y="146756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983D9B7A-F893-D9CF-46EE-8186A46C0595}"/>
                </a:ext>
              </a:extLst>
            </p:cNvPr>
            <p:cNvSpPr/>
            <p:nvPr/>
          </p:nvSpPr>
          <p:spPr>
            <a:xfrm>
              <a:off x="-59647617" y="146756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EAAEB5FF-217F-9C3D-809B-51AA26C58271}"/>
                </a:ext>
              </a:extLst>
            </p:cNvPr>
            <p:cNvSpPr/>
            <p:nvPr/>
          </p:nvSpPr>
          <p:spPr>
            <a:xfrm>
              <a:off x="-59345038" y="146756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7BC46A3E-3BB2-2ED3-3B6B-FD878FA141F9}"/>
                </a:ext>
              </a:extLst>
            </p:cNvPr>
            <p:cNvSpPr/>
            <p:nvPr/>
          </p:nvSpPr>
          <p:spPr>
            <a:xfrm>
              <a:off x="-54729652" y="1454404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FA0C46CD-2CA3-CCA0-C529-DEFC9EEF6861}"/>
                </a:ext>
              </a:extLst>
            </p:cNvPr>
            <p:cNvSpPr/>
            <p:nvPr/>
          </p:nvSpPr>
          <p:spPr>
            <a:xfrm>
              <a:off x="-59042539" y="146756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53BCD87A-56DD-F150-02E4-663F9C2728B7}"/>
                </a:ext>
              </a:extLst>
            </p:cNvPr>
            <p:cNvSpPr/>
            <p:nvPr/>
          </p:nvSpPr>
          <p:spPr>
            <a:xfrm>
              <a:off x="-55032231" y="1454404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E5AE9F66-3AE4-20BD-FCB9-F8C588D2BDC5}"/>
                </a:ext>
              </a:extLst>
            </p:cNvPr>
            <p:cNvSpPr/>
            <p:nvPr/>
          </p:nvSpPr>
          <p:spPr>
            <a:xfrm>
              <a:off x="-55637471" y="155922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266E19AA-D934-BB4E-6787-81E91BE731CD}"/>
                </a:ext>
              </a:extLst>
            </p:cNvPr>
            <p:cNvSpPr/>
            <p:nvPr/>
          </p:nvSpPr>
          <p:spPr>
            <a:xfrm>
              <a:off x="-55183441" y="1454404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14811700-72EA-1CD4-9A86-2A7E02AA547E}"/>
                </a:ext>
              </a:extLst>
            </p:cNvPr>
            <p:cNvSpPr/>
            <p:nvPr/>
          </p:nvSpPr>
          <p:spPr>
            <a:xfrm>
              <a:off x="-55486020" y="1454404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53319365-075D-857F-F4A5-61FF1C962560}"/>
                </a:ext>
              </a:extLst>
            </p:cNvPr>
            <p:cNvSpPr/>
            <p:nvPr/>
          </p:nvSpPr>
          <p:spPr>
            <a:xfrm>
              <a:off x="-58134639" y="1467575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75E4FC19-746F-B893-3508-1215F4F8A5F9}"/>
                </a:ext>
              </a:extLst>
            </p:cNvPr>
            <p:cNvSpPr/>
            <p:nvPr/>
          </p:nvSpPr>
          <p:spPr>
            <a:xfrm>
              <a:off x="-59950438" y="1310379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48D81FD4-2D4C-B7F6-2E07-5734F2BB88DA}"/>
                </a:ext>
              </a:extLst>
            </p:cNvPr>
            <p:cNvSpPr/>
            <p:nvPr/>
          </p:nvSpPr>
          <p:spPr>
            <a:xfrm>
              <a:off x="-57832059" y="1467575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B83E231D-ED7A-5A29-EF71-207717F36BB3}"/>
                </a:ext>
              </a:extLst>
            </p:cNvPr>
            <p:cNvSpPr/>
            <p:nvPr/>
          </p:nvSpPr>
          <p:spPr>
            <a:xfrm>
              <a:off x="-56393920" y="1454436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79A173D1-4877-48BD-111E-8FEE56F18FFD}"/>
                </a:ext>
              </a:extLst>
            </p:cNvPr>
            <p:cNvSpPr/>
            <p:nvPr/>
          </p:nvSpPr>
          <p:spPr>
            <a:xfrm>
              <a:off x="-60101406" y="151994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02035CFA-73DE-D14F-22F9-8DCEF4694672}"/>
                </a:ext>
              </a:extLst>
            </p:cNvPr>
            <p:cNvSpPr/>
            <p:nvPr/>
          </p:nvSpPr>
          <p:spPr>
            <a:xfrm>
              <a:off x="-56696500" y="1454436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EA26430B-7623-0FEF-C274-75E0EB26D4B4}"/>
                </a:ext>
              </a:extLst>
            </p:cNvPr>
            <p:cNvSpPr/>
            <p:nvPr/>
          </p:nvSpPr>
          <p:spPr>
            <a:xfrm>
              <a:off x="-57529560" y="1467575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4A86A08B-F2F1-0E0C-8AE0-D034FA41669E}"/>
                </a:ext>
              </a:extLst>
            </p:cNvPr>
            <p:cNvSpPr/>
            <p:nvPr/>
          </p:nvSpPr>
          <p:spPr>
            <a:xfrm>
              <a:off x="-56998999" y="1454436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02F67BC2-51D8-8ABC-D4DA-4233A70F34F9}"/>
                </a:ext>
              </a:extLst>
            </p:cNvPr>
            <p:cNvSpPr/>
            <p:nvPr/>
          </p:nvSpPr>
          <p:spPr>
            <a:xfrm>
              <a:off x="-59647859" y="1310379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FA11B461-DBCE-FE6C-3783-B3E0812F02D7}"/>
                </a:ext>
              </a:extLst>
            </p:cNvPr>
            <p:cNvSpPr/>
            <p:nvPr/>
          </p:nvSpPr>
          <p:spPr>
            <a:xfrm>
              <a:off x="-57301578" y="1454436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91C66E6F-1E38-6B96-1F81-2919110A6724}"/>
                </a:ext>
              </a:extLst>
            </p:cNvPr>
            <p:cNvSpPr/>
            <p:nvPr/>
          </p:nvSpPr>
          <p:spPr>
            <a:xfrm>
              <a:off x="-52610870" y="1559269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6DA168CD-BB32-D641-D840-D43DDE6B363E}"/>
                </a:ext>
              </a:extLst>
            </p:cNvPr>
            <p:cNvSpPr/>
            <p:nvPr/>
          </p:nvSpPr>
          <p:spPr>
            <a:xfrm>
              <a:off x="-55410375" y="1284205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335D3539-587D-C80C-BF43-847D1E48AB97}"/>
                </a:ext>
              </a:extLst>
            </p:cNvPr>
            <p:cNvSpPr/>
            <p:nvPr/>
          </p:nvSpPr>
          <p:spPr>
            <a:xfrm>
              <a:off x="-53216512" y="1663964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F200DBC5-DFAF-FDF4-BDE8-F03E4F6786D2}"/>
                </a:ext>
              </a:extLst>
            </p:cNvPr>
            <p:cNvSpPr/>
            <p:nvPr/>
          </p:nvSpPr>
          <p:spPr>
            <a:xfrm>
              <a:off x="-59495925" y="1310379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9B180F19-83EC-DA09-AC5D-63987DAECD5D}"/>
                </a:ext>
              </a:extLst>
            </p:cNvPr>
            <p:cNvSpPr/>
            <p:nvPr/>
          </p:nvSpPr>
          <p:spPr>
            <a:xfrm>
              <a:off x="-54804975" y="1284205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50E9B3A2-F21C-BB31-5722-53246B5DD43A}"/>
                </a:ext>
              </a:extLst>
            </p:cNvPr>
            <p:cNvSpPr/>
            <p:nvPr/>
          </p:nvSpPr>
          <p:spPr>
            <a:xfrm>
              <a:off x="-56696339" y="1559244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ED99526C-6BDD-8D2E-98B2-1BDB685C0B22}"/>
                </a:ext>
              </a:extLst>
            </p:cNvPr>
            <p:cNvSpPr/>
            <p:nvPr/>
          </p:nvSpPr>
          <p:spPr>
            <a:xfrm>
              <a:off x="-58209639" y="1611648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C5468152-BB86-2FB6-AB9B-4D0DAF334219}"/>
                </a:ext>
              </a:extLst>
            </p:cNvPr>
            <p:cNvSpPr/>
            <p:nvPr/>
          </p:nvSpPr>
          <p:spPr>
            <a:xfrm>
              <a:off x="-58134558" y="1677160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676F3633-552C-E8D1-BD8F-18D7DE36CF43}"/>
                </a:ext>
              </a:extLst>
            </p:cNvPr>
            <p:cNvSpPr/>
            <p:nvPr/>
          </p:nvSpPr>
          <p:spPr>
            <a:xfrm>
              <a:off x="-58437057" y="1677160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C24B3380-E4F3-9E6A-195E-E833EE95F6C0}"/>
                </a:ext>
              </a:extLst>
            </p:cNvPr>
            <p:cNvSpPr/>
            <p:nvPr/>
          </p:nvSpPr>
          <p:spPr>
            <a:xfrm>
              <a:off x="-57604480" y="1559269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96B263DD-D50E-0965-8BF2-F0D5C4716563}"/>
                </a:ext>
              </a:extLst>
            </p:cNvPr>
            <p:cNvSpPr/>
            <p:nvPr/>
          </p:nvSpPr>
          <p:spPr>
            <a:xfrm>
              <a:off x="-51400471" y="1559252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CDB159AF-FE99-AA8C-BA57-14DECF494DB7}"/>
                </a:ext>
              </a:extLst>
            </p:cNvPr>
            <p:cNvSpPr/>
            <p:nvPr/>
          </p:nvSpPr>
          <p:spPr>
            <a:xfrm>
              <a:off x="-57907060" y="1611648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B97619DE-44D3-C194-D4E8-556E06D65E01}"/>
                </a:ext>
              </a:extLst>
            </p:cNvPr>
            <p:cNvSpPr/>
            <p:nvPr/>
          </p:nvSpPr>
          <p:spPr>
            <a:xfrm>
              <a:off x="-49886768" y="1559252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77F01C9A-1096-2708-D6F0-FD738795EE09}"/>
                </a:ext>
              </a:extLst>
            </p:cNvPr>
            <p:cNvSpPr/>
            <p:nvPr/>
          </p:nvSpPr>
          <p:spPr>
            <a:xfrm>
              <a:off x="-53821591" y="1349676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7C2B6FF4-A1E0-E9E4-A59D-2C3129F30BF1}"/>
                </a:ext>
              </a:extLst>
            </p:cNvPr>
            <p:cNvSpPr/>
            <p:nvPr/>
          </p:nvSpPr>
          <p:spPr>
            <a:xfrm>
              <a:off x="-60253260" y="1572376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DAA074C1-B0D5-839B-BF30-336F079C559F}"/>
                </a:ext>
              </a:extLst>
            </p:cNvPr>
            <p:cNvSpPr/>
            <p:nvPr/>
          </p:nvSpPr>
          <p:spPr>
            <a:xfrm>
              <a:off x="-55713197" y="14676081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9B9AFAD8-AE7C-7EE3-0019-A645DCBA86AB}"/>
                </a:ext>
              </a:extLst>
            </p:cNvPr>
            <p:cNvSpPr/>
            <p:nvPr/>
          </p:nvSpPr>
          <p:spPr>
            <a:xfrm>
              <a:off x="-54124170" y="1349676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8BE5B364-3D65-6D68-52D3-633AC2A27DA6}"/>
                </a:ext>
              </a:extLst>
            </p:cNvPr>
            <p:cNvSpPr/>
            <p:nvPr/>
          </p:nvSpPr>
          <p:spPr>
            <a:xfrm>
              <a:off x="-57604480" y="1611648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83CB4660-1FCC-E734-8919-81B36A9F519A}"/>
                </a:ext>
              </a:extLst>
            </p:cNvPr>
            <p:cNvSpPr/>
            <p:nvPr/>
          </p:nvSpPr>
          <p:spPr>
            <a:xfrm>
              <a:off x="-56091663" y="1297240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A3BDC335-66C2-F32E-C285-6909C7FE3FAD}"/>
                </a:ext>
              </a:extLst>
            </p:cNvPr>
            <p:cNvSpPr/>
            <p:nvPr/>
          </p:nvSpPr>
          <p:spPr>
            <a:xfrm>
              <a:off x="-54502314" y="14676081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5E120A32-D912-9E20-2770-9BB4B7B55B21}"/>
                </a:ext>
              </a:extLst>
            </p:cNvPr>
            <p:cNvSpPr/>
            <p:nvPr/>
          </p:nvSpPr>
          <p:spPr>
            <a:xfrm>
              <a:off x="-58815201" y="1559252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F843A09A-E5ED-54F1-1329-65CC24CF02A5}"/>
                </a:ext>
              </a:extLst>
            </p:cNvPr>
            <p:cNvSpPr/>
            <p:nvPr/>
          </p:nvSpPr>
          <p:spPr>
            <a:xfrm>
              <a:off x="-52686112" y="1467575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05C79F51-2C8A-CCAA-1183-453D1CADA9E1}"/>
                </a:ext>
              </a:extLst>
            </p:cNvPr>
            <p:cNvSpPr/>
            <p:nvPr/>
          </p:nvSpPr>
          <p:spPr>
            <a:xfrm>
              <a:off x="-59193345" y="1572376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1EE9AF0D-1E3F-7DA9-74CC-BDE7D6148D45}"/>
                </a:ext>
              </a:extLst>
            </p:cNvPr>
            <p:cNvSpPr/>
            <p:nvPr/>
          </p:nvSpPr>
          <p:spPr>
            <a:xfrm>
              <a:off x="-58209639" y="137584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E4115C8A-4766-7B0D-33C2-5B606246C574}"/>
                </a:ext>
              </a:extLst>
            </p:cNvPr>
            <p:cNvSpPr/>
            <p:nvPr/>
          </p:nvSpPr>
          <p:spPr>
            <a:xfrm>
              <a:off x="-52383613" y="1467575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68DC2D12-1888-F009-2AC1-D9FF32E64EFD}"/>
                </a:ext>
              </a:extLst>
            </p:cNvPr>
            <p:cNvSpPr/>
            <p:nvPr/>
          </p:nvSpPr>
          <p:spPr>
            <a:xfrm>
              <a:off x="-57907060" y="137584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6ABBEB6D-0B9A-F0F3-ED8C-F0CFC919AA2A}"/>
                </a:ext>
              </a:extLst>
            </p:cNvPr>
            <p:cNvSpPr/>
            <p:nvPr/>
          </p:nvSpPr>
          <p:spPr>
            <a:xfrm>
              <a:off x="-58890846" y="1572376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536F0C9F-ECAA-8D6C-4019-A3E438E84BFE}"/>
                </a:ext>
              </a:extLst>
            </p:cNvPr>
            <p:cNvSpPr/>
            <p:nvPr/>
          </p:nvSpPr>
          <p:spPr>
            <a:xfrm>
              <a:off x="-57604480" y="137584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2332C946-1390-6C65-E1D0-4C0B83A92D65}"/>
                </a:ext>
              </a:extLst>
            </p:cNvPr>
            <p:cNvSpPr/>
            <p:nvPr/>
          </p:nvSpPr>
          <p:spPr>
            <a:xfrm>
              <a:off x="-52081033" y="1467575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7F796857-26A7-A564-CEFC-5C1E8C898DBA}"/>
                </a:ext>
              </a:extLst>
            </p:cNvPr>
            <p:cNvSpPr/>
            <p:nvPr/>
          </p:nvSpPr>
          <p:spPr>
            <a:xfrm>
              <a:off x="-57301981" y="137584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75C89AA2-CDC5-F060-4468-98147CD7D06F}"/>
                </a:ext>
              </a:extLst>
            </p:cNvPr>
            <p:cNvSpPr/>
            <p:nvPr/>
          </p:nvSpPr>
          <p:spPr>
            <a:xfrm>
              <a:off x="-51172972" y="146756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4D885BEE-5D38-6DB1-63E2-BCC7C0312867}"/>
                </a:ext>
              </a:extLst>
            </p:cNvPr>
            <p:cNvSpPr/>
            <p:nvPr/>
          </p:nvSpPr>
          <p:spPr>
            <a:xfrm>
              <a:off x="-50870393" y="146756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60A2DFD5-E5ED-056C-24C2-731759BFFBAF}"/>
                </a:ext>
              </a:extLst>
            </p:cNvPr>
            <p:cNvSpPr/>
            <p:nvPr/>
          </p:nvSpPr>
          <p:spPr>
            <a:xfrm>
              <a:off x="-58436977" y="1572327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6AE9A78B-6D75-0D51-0D23-40A8768CAC69}"/>
                </a:ext>
              </a:extLst>
            </p:cNvPr>
            <p:cNvSpPr/>
            <p:nvPr/>
          </p:nvSpPr>
          <p:spPr>
            <a:xfrm>
              <a:off x="-57982624" y="1572351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AC0FB861-4134-00F5-0145-0335BC6D31BF}"/>
                </a:ext>
              </a:extLst>
            </p:cNvPr>
            <p:cNvSpPr/>
            <p:nvPr/>
          </p:nvSpPr>
          <p:spPr>
            <a:xfrm>
              <a:off x="-50567894" y="146756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624E310D-DC41-49B9-5B16-E6ED3A0DA4C2}"/>
                </a:ext>
              </a:extLst>
            </p:cNvPr>
            <p:cNvSpPr/>
            <p:nvPr/>
          </p:nvSpPr>
          <p:spPr>
            <a:xfrm>
              <a:off x="-56091502" y="1349676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9ECE7994-94C7-D913-9D51-B23B1E34066D}"/>
                </a:ext>
              </a:extLst>
            </p:cNvPr>
            <p:cNvSpPr/>
            <p:nvPr/>
          </p:nvSpPr>
          <p:spPr>
            <a:xfrm>
              <a:off x="-57528916" y="1572376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3289BA27-5A03-9465-86F9-A6B9FC1972F8}"/>
                </a:ext>
              </a:extLst>
            </p:cNvPr>
            <p:cNvSpPr/>
            <p:nvPr/>
          </p:nvSpPr>
          <p:spPr>
            <a:xfrm>
              <a:off x="-56394081" y="1349676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5F1ACF7D-BD53-A8C5-EFA4-5680DF0BD899}"/>
                </a:ext>
              </a:extLst>
            </p:cNvPr>
            <p:cNvSpPr/>
            <p:nvPr/>
          </p:nvSpPr>
          <p:spPr>
            <a:xfrm>
              <a:off x="-55940051" y="137585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71A04110-2FD6-9B55-4B9E-DAF993A0D7CA}"/>
                </a:ext>
              </a:extLst>
            </p:cNvPr>
            <p:cNvSpPr/>
            <p:nvPr/>
          </p:nvSpPr>
          <p:spPr>
            <a:xfrm>
              <a:off x="-50416685" y="146756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3CBD119D-760D-18AF-4C4F-7A4F32DA17D0}"/>
                </a:ext>
              </a:extLst>
            </p:cNvPr>
            <p:cNvSpPr/>
            <p:nvPr/>
          </p:nvSpPr>
          <p:spPr>
            <a:xfrm>
              <a:off x="-55637471" y="137585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2AC92C5D-E1E5-6784-4F29-CC5286B1F9F9}"/>
                </a:ext>
              </a:extLst>
            </p:cNvPr>
            <p:cNvSpPr/>
            <p:nvPr/>
          </p:nvSpPr>
          <p:spPr>
            <a:xfrm>
              <a:off x="-56999321" y="1663964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30885ADF-6076-2373-7647-22B029B1826C}"/>
                </a:ext>
              </a:extLst>
            </p:cNvPr>
            <p:cNvSpPr/>
            <p:nvPr/>
          </p:nvSpPr>
          <p:spPr>
            <a:xfrm>
              <a:off x="-55334972" y="137585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9A2A4DA6-38DD-B33C-0412-0537FA229900}"/>
                </a:ext>
              </a:extLst>
            </p:cNvPr>
            <p:cNvSpPr/>
            <p:nvPr/>
          </p:nvSpPr>
          <p:spPr>
            <a:xfrm>
              <a:off x="-55940051" y="16116570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304F3ACE-6699-16AA-E720-7557C9304A4A}"/>
                </a:ext>
              </a:extLst>
            </p:cNvPr>
            <p:cNvSpPr/>
            <p:nvPr/>
          </p:nvSpPr>
          <p:spPr>
            <a:xfrm>
              <a:off x="-50114105" y="146756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5B2CA3CE-21AF-73CB-C323-DAB4EC74B65C}"/>
                </a:ext>
              </a:extLst>
            </p:cNvPr>
            <p:cNvSpPr/>
            <p:nvPr/>
          </p:nvSpPr>
          <p:spPr>
            <a:xfrm>
              <a:off x="-54880539" y="1375858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61430125-B902-3D13-06DD-0AC60E651C15}"/>
                </a:ext>
              </a:extLst>
            </p:cNvPr>
            <p:cNvSpPr/>
            <p:nvPr/>
          </p:nvSpPr>
          <p:spPr>
            <a:xfrm>
              <a:off x="-49811525" y="146756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AEA107DC-40F9-CDE9-9230-C462896DFB90}"/>
                </a:ext>
              </a:extLst>
            </p:cNvPr>
            <p:cNvSpPr/>
            <p:nvPr/>
          </p:nvSpPr>
          <p:spPr>
            <a:xfrm>
              <a:off x="-54578040" y="1375858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552BBB64-929A-93C1-64C2-A90670B30133}"/>
                </a:ext>
              </a:extLst>
            </p:cNvPr>
            <p:cNvSpPr/>
            <p:nvPr/>
          </p:nvSpPr>
          <p:spPr>
            <a:xfrm>
              <a:off x="-55637471" y="16116570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D244E515-BBEE-3F59-A9FD-FC05202408AA}"/>
                </a:ext>
              </a:extLst>
            </p:cNvPr>
            <p:cNvSpPr/>
            <p:nvPr/>
          </p:nvSpPr>
          <p:spPr>
            <a:xfrm>
              <a:off x="-54275460" y="1375858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EDA88100-B6EF-B96B-9BB0-B726851610BB}"/>
                </a:ext>
              </a:extLst>
            </p:cNvPr>
            <p:cNvSpPr/>
            <p:nvPr/>
          </p:nvSpPr>
          <p:spPr>
            <a:xfrm>
              <a:off x="-60328905" y="1559252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70ADB4AC-0462-FB3B-5EB6-94626503ADC2}"/>
                </a:ext>
              </a:extLst>
            </p:cNvPr>
            <p:cNvSpPr/>
            <p:nvPr/>
          </p:nvSpPr>
          <p:spPr>
            <a:xfrm>
              <a:off x="-57831817" y="1598558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303FCA26-3FD8-541D-C353-7496FF71F683}"/>
                </a:ext>
              </a:extLst>
            </p:cNvPr>
            <p:cNvSpPr/>
            <p:nvPr/>
          </p:nvSpPr>
          <p:spPr>
            <a:xfrm>
              <a:off x="-59647617" y="1284197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4408EA7D-7C3D-4FE0-2448-9E6E256C7A43}"/>
                </a:ext>
              </a:extLst>
            </p:cNvPr>
            <p:cNvSpPr/>
            <p:nvPr/>
          </p:nvSpPr>
          <p:spPr>
            <a:xfrm>
              <a:off x="-57226336" y="1572376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D9F90E94-CDBE-CBA9-BFD3-D225D3B6D98E}"/>
                </a:ext>
              </a:extLst>
            </p:cNvPr>
            <p:cNvSpPr/>
            <p:nvPr/>
          </p:nvSpPr>
          <p:spPr>
            <a:xfrm>
              <a:off x="-56923757" y="1572376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3EF93B14-F795-20BE-885A-BE4215D36A64}"/>
                </a:ext>
              </a:extLst>
            </p:cNvPr>
            <p:cNvSpPr/>
            <p:nvPr/>
          </p:nvSpPr>
          <p:spPr>
            <a:xfrm>
              <a:off x="-58134316" y="1598558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24F4723B-3269-89E5-02AD-1A0724A954E9}"/>
                </a:ext>
              </a:extLst>
            </p:cNvPr>
            <p:cNvSpPr/>
            <p:nvPr/>
          </p:nvSpPr>
          <p:spPr>
            <a:xfrm>
              <a:off x="-55334892" y="16116570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46C54EE9-807E-89B6-A4B7-7B77242BF36D}"/>
                </a:ext>
              </a:extLst>
            </p:cNvPr>
            <p:cNvSpPr/>
            <p:nvPr/>
          </p:nvSpPr>
          <p:spPr>
            <a:xfrm>
              <a:off x="-56621258" y="1572376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F194FC14-62BD-CC65-5D3E-61E22FBEBED4}"/>
                </a:ext>
              </a:extLst>
            </p:cNvPr>
            <p:cNvSpPr/>
            <p:nvPr/>
          </p:nvSpPr>
          <p:spPr>
            <a:xfrm>
              <a:off x="-59798826" y="1284197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B0F634D9-0572-97D2-6C7C-EEFF08BA9F3E}"/>
                </a:ext>
              </a:extLst>
            </p:cNvPr>
            <p:cNvSpPr/>
            <p:nvPr/>
          </p:nvSpPr>
          <p:spPr>
            <a:xfrm>
              <a:off x="-56696741" y="1480602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E0B3BAF1-28C7-6374-AB14-CCBB81168692}"/>
                </a:ext>
              </a:extLst>
            </p:cNvPr>
            <p:cNvSpPr/>
            <p:nvPr/>
          </p:nvSpPr>
          <p:spPr>
            <a:xfrm>
              <a:off x="-52611112" y="137584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EE04A889-7127-1B9A-411E-20C959DCB9F7}"/>
                </a:ext>
              </a:extLst>
            </p:cNvPr>
            <p:cNvSpPr/>
            <p:nvPr/>
          </p:nvSpPr>
          <p:spPr>
            <a:xfrm>
              <a:off x="-56394162" y="1480602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A905F149-EDF6-8F7E-BD25-F0CEF0888AFF}"/>
                </a:ext>
              </a:extLst>
            </p:cNvPr>
            <p:cNvSpPr/>
            <p:nvPr/>
          </p:nvSpPr>
          <p:spPr>
            <a:xfrm>
              <a:off x="-52308613" y="137584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8B1151A1-98DB-F58D-389E-995E4ECBF7C4}"/>
                </a:ext>
              </a:extLst>
            </p:cNvPr>
            <p:cNvSpPr/>
            <p:nvPr/>
          </p:nvSpPr>
          <p:spPr>
            <a:xfrm>
              <a:off x="-54880539" y="16116570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8ADE6B82-0F19-61DF-C1AC-5AF0593A887B}"/>
                </a:ext>
              </a:extLst>
            </p:cNvPr>
            <p:cNvSpPr/>
            <p:nvPr/>
          </p:nvSpPr>
          <p:spPr>
            <a:xfrm>
              <a:off x="-52006033" y="137584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646C375A-D295-337E-4998-BF63059BAFB6}"/>
                </a:ext>
              </a:extLst>
            </p:cNvPr>
            <p:cNvSpPr/>
            <p:nvPr/>
          </p:nvSpPr>
          <p:spPr>
            <a:xfrm>
              <a:off x="-55410859" y="1572359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7F9B0BA3-8B52-35BC-28D5-E390C4A8679E}"/>
                </a:ext>
              </a:extLst>
            </p:cNvPr>
            <p:cNvSpPr/>
            <p:nvPr/>
          </p:nvSpPr>
          <p:spPr>
            <a:xfrm>
              <a:off x="-54578040" y="16116570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AA0EBACE-91D9-C808-9AA5-915311B98562}"/>
                </a:ext>
              </a:extLst>
            </p:cNvPr>
            <p:cNvSpPr/>
            <p:nvPr/>
          </p:nvSpPr>
          <p:spPr>
            <a:xfrm>
              <a:off x="-58436896" y="1598558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8E7504A4-A2D3-9076-C95F-7055D8581938}"/>
                </a:ext>
              </a:extLst>
            </p:cNvPr>
            <p:cNvSpPr/>
            <p:nvPr/>
          </p:nvSpPr>
          <p:spPr>
            <a:xfrm>
              <a:off x="-54804813" y="1572359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F07EAA8F-3213-8591-60CE-DCE6D013CD96}"/>
                </a:ext>
              </a:extLst>
            </p:cNvPr>
            <p:cNvSpPr/>
            <p:nvPr/>
          </p:nvSpPr>
          <p:spPr>
            <a:xfrm>
              <a:off x="-54275460" y="16116570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0210266D-5982-66DE-E1B5-D191C18825D9}"/>
                </a:ext>
              </a:extLst>
            </p:cNvPr>
            <p:cNvSpPr/>
            <p:nvPr/>
          </p:nvSpPr>
          <p:spPr>
            <a:xfrm>
              <a:off x="-49886768" y="142824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D3B95580-4D39-EB61-624D-58DCDE0D384E}"/>
                </a:ext>
              </a:extLst>
            </p:cNvPr>
            <p:cNvSpPr/>
            <p:nvPr/>
          </p:nvSpPr>
          <p:spPr>
            <a:xfrm>
              <a:off x="-58890846" y="159849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904F6A04-66A8-1CA9-455B-453EB74FCF5A}"/>
                </a:ext>
              </a:extLst>
            </p:cNvPr>
            <p:cNvSpPr/>
            <p:nvPr/>
          </p:nvSpPr>
          <p:spPr>
            <a:xfrm>
              <a:off x="-51400471" y="142824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2A1200D3-999C-1B82-3D4D-81AA5947D11A}"/>
                </a:ext>
              </a:extLst>
            </p:cNvPr>
            <p:cNvSpPr/>
            <p:nvPr/>
          </p:nvSpPr>
          <p:spPr>
            <a:xfrm>
              <a:off x="-52913691" y="1611648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9D49D797-988F-C28A-965B-8363D8084301}"/>
                </a:ext>
              </a:extLst>
            </p:cNvPr>
            <p:cNvSpPr/>
            <p:nvPr/>
          </p:nvSpPr>
          <p:spPr>
            <a:xfrm>
              <a:off x="-55032231" y="1271042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51639943-F771-720B-DC04-4A6F085273B2}"/>
                </a:ext>
              </a:extLst>
            </p:cNvPr>
            <p:cNvSpPr/>
            <p:nvPr/>
          </p:nvSpPr>
          <p:spPr>
            <a:xfrm>
              <a:off x="-52610870" y="1428254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30DCB373-7208-27D6-6787-52982D1EDEFF}"/>
                </a:ext>
              </a:extLst>
            </p:cNvPr>
            <p:cNvSpPr/>
            <p:nvPr/>
          </p:nvSpPr>
          <p:spPr>
            <a:xfrm>
              <a:off x="-55183441" y="1271042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26D5E84C-A001-3D2C-1B4A-4B47B7C7302C}"/>
                </a:ext>
              </a:extLst>
            </p:cNvPr>
            <p:cNvSpPr/>
            <p:nvPr/>
          </p:nvSpPr>
          <p:spPr>
            <a:xfrm>
              <a:off x="-59345118" y="159852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B7A2F1B2-02E6-EC4C-442A-BF6EE87075D7}"/>
                </a:ext>
              </a:extLst>
            </p:cNvPr>
            <p:cNvSpPr/>
            <p:nvPr/>
          </p:nvSpPr>
          <p:spPr>
            <a:xfrm>
              <a:off x="-60706887" y="1388973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4043CDA7-14CF-3612-AB3C-19010B242B42}"/>
                </a:ext>
              </a:extLst>
            </p:cNvPr>
            <p:cNvSpPr/>
            <p:nvPr/>
          </p:nvSpPr>
          <p:spPr>
            <a:xfrm>
              <a:off x="-52611112" y="1611648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B91E7156-D72C-C637-071B-6949F55EE676}"/>
                </a:ext>
              </a:extLst>
            </p:cNvPr>
            <p:cNvSpPr/>
            <p:nvPr/>
          </p:nvSpPr>
          <p:spPr>
            <a:xfrm>
              <a:off x="-55334730" y="1271042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8803B6EC-62AC-B3AA-10C4-E2F1FD43805E}"/>
                </a:ext>
              </a:extLst>
            </p:cNvPr>
            <p:cNvSpPr/>
            <p:nvPr/>
          </p:nvSpPr>
          <p:spPr>
            <a:xfrm>
              <a:off x="-59950277" y="1388973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FB76749B-6415-D1C9-0AD2-BA0481ACC5E0}"/>
                </a:ext>
              </a:extLst>
            </p:cNvPr>
            <p:cNvSpPr/>
            <p:nvPr/>
          </p:nvSpPr>
          <p:spPr>
            <a:xfrm>
              <a:off x="-59798907" y="1388973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B1AFF30D-63FE-CD57-E0B4-90DA7B0B26D5}"/>
                </a:ext>
              </a:extLst>
            </p:cNvPr>
            <p:cNvSpPr/>
            <p:nvPr/>
          </p:nvSpPr>
          <p:spPr>
            <a:xfrm>
              <a:off x="-59647698" y="1388973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545B9F98-6A75-AC3B-8498-8C3DBE92A56B}"/>
                </a:ext>
              </a:extLst>
            </p:cNvPr>
            <p:cNvSpPr/>
            <p:nvPr/>
          </p:nvSpPr>
          <p:spPr>
            <a:xfrm>
              <a:off x="-59496408" y="1388973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082F13A3-06A7-DF4F-D0E3-B4C365B6EC31}"/>
                </a:ext>
              </a:extLst>
            </p:cNvPr>
            <p:cNvSpPr/>
            <p:nvPr/>
          </p:nvSpPr>
          <p:spPr>
            <a:xfrm>
              <a:off x="-59345118" y="1388973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6F8E6F82-E02A-4D86-B763-8E45AF6B6056}"/>
                </a:ext>
              </a:extLst>
            </p:cNvPr>
            <p:cNvSpPr/>
            <p:nvPr/>
          </p:nvSpPr>
          <p:spPr>
            <a:xfrm>
              <a:off x="-52913852" y="15330790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63EFF366-00AA-2BFE-3892-1A2266ABBDEA}"/>
                </a:ext>
              </a:extLst>
            </p:cNvPr>
            <p:cNvSpPr/>
            <p:nvPr/>
          </p:nvSpPr>
          <p:spPr>
            <a:xfrm>
              <a:off x="-52308613" y="1611648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349D10E2-9110-FD30-399C-58740B9E2D78}"/>
                </a:ext>
              </a:extLst>
            </p:cNvPr>
            <p:cNvSpPr/>
            <p:nvPr/>
          </p:nvSpPr>
          <p:spPr>
            <a:xfrm>
              <a:off x="-58890846" y="1389006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8A5F2D01-E8C9-2655-6AED-0C38E44DA1B1}"/>
                </a:ext>
              </a:extLst>
            </p:cNvPr>
            <p:cNvSpPr/>
            <p:nvPr/>
          </p:nvSpPr>
          <p:spPr>
            <a:xfrm>
              <a:off x="-53821591" y="1480602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92DD2358-C75E-530B-8F58-F4C24138C64C}"/>
                </a:ext>
              </a:extLst>
            </p:cNvPr>
            <p:cNvSpPr/>
            <p:nvPr/>
          </p:nvSpPr>
          <p:spPr>
            <a:xfrm>
              <a:off x="-53519011" y="1428270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02B2D173-F679-7DD9-CF8D-C9AD24B16432}"/>
                </a:ext>
              </a:extLst>
            </p:cNvPr>
            <p:cNvSpPr/>
            <p:nvPr/>
          </p:nvSpPr>
          <p:spPr>
            <a:xfrm>
              <a:off x="-58436977" y="1388957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6FA310A1-8E41-70E4-21E9-B1C5DC66524D}"/>
                </a:ext>
              </a:extLst>
            </p:cNvPr>
            <p:cNvSpPr/>
            <p:nvPr/>
          </p:nvSpPr>
          <p:spPr>
            <a:xfrm>
              <a:off x="-53216432" y="15330790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BAF5D1FE-9CD1-850E-43EE-86B9A82755CD}"/>
                </a:ext>
              </a:extLst>
            </p:cNvPr>
            <p:cNvSpPr/>
            <p:nvPr/>
          </p:nvSpPr>
          <p:spPr>
            <a:xfrm>
              <a:off x="-58134478" y="1388957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55A36F9C-F113-607E-1648-C185A8E405FD}"/>
                </a:ext>
              </a:extLst>
            </p:cNvPr>
            <p:cNvSpPr/>
            <p:nvPr/>
          </p:nvSpPr>
          <p:spPr>
            <a:xfrm>
              <a:off x="-53896672" y="1572376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41892064-3653-A15F-1FB1-82A30425BC53}"/>
                </a:ext>
              </a:extLst>
            </p:cNvPr>
            <p:cNvSpPr/>
            <p:nvPr/>
          </p:nvSpPr>
          <p:spPr>
            <a:xfrm>
              <a:off x="-57831898" y="1388957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349E882A-DBCC-DF61-80D5-A036A7CAC8E1}"/>
                </a:ext>
              </a:extLst>
            </p:cNvPr>
            <p:cNvSpPr/>
            <p:nvPr/>
          </p:nvSpPr>
          <p:spPr>
            <a:xfrm>
              <a:off x="-52006033" y="1611648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CC799B83-0293-D561-BF5E-98AD0386A6E4}"/>
                </a:ext>
              </a:extLst>
            </p:cNvPr>
            <p:cNvSpPr/>
            <p:nvPr/>
          </p:nvSpPr>
          <p:spPr>
            <a:xfrm>
              <a:off x="-53519092" y="1480602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C8D03765-27A1-AE2B-0EFA-585690CE4596}"/>
                </a:ext>
              </a:extLst>
            </p:cNvPr>
            <p:cNvSpPr/>
            <p:nvPr/>
          </p:nvSpPr>
          <p:spPr>
            <a:xfrm>
              <a:off x="-53518931" y="15330790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80C1461B-9562-13E0-26F9-C29B6B47F77A}"/>
                </a:ext>
              </a:extLst>
            </p:cNvPr>
            <p:cNvSpPr/>
            <p:nvPr/>
          </p:nvSpPr>
          <p:spPr>
            <a:xfrm>
              <a:off x="-53821510" y="15330790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524C0AB6-E6C3-6FBF-3E12-DE8ABE74A5BC}"/>
                </a:ext>
              </a:extLst>
            </p:cNvPr>
            <p:cNvSpPr/>
            <p:nvPr/>
          </p:nvSpPr>
          <p:spPr>
            <a:xfrm>
              <a:off x="-54578040" y="1428286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581FC023-99E6-1E9C-DC93-546513C0A77B}"/>
                </a:ext>
              </a:extLst>
            </p:cNvPr>
            <p:cNvSpPr/>
            <p:nvPr/>
          </p:nvSpPr>
          <p:spPr>
            <a:xfrm>
              <a:off x="-54729652" y="1533087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59D9C672-B196-B8A6-A0AA-28615FBA66F0}"/>
                </a:ext>
              </a:extLst>
            </p:cNvPr>
            <p:cNvSpPr/>
            <p:nvPr/>
          </p:nvSpPr>
          <p:spPr>
            <a:xfrm>
              <a:off x="-55032231" y="1533087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FFA7D9DE-D785-63E9-672E-447D7E0A84D7}"/>
                </a:ext>
              </a:extLst>
            </p:cNvPr>
            <p:cNvSpPr/>
            <p:nvPr/>
          </p:nvSpPr>
          <p:spPr>
            <a:xfrm>
              <a:off x="-55183441" y="1533087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30C854B2-2343-7F61-512C-DD5C42B2B55E}"/>
                </a:ext>
              </a:extLst>
            </p:cNvPr>
            <p:cNvSpPr/>
            <p:nvPr/>
          </p:nvSpPr>
          <p:spPr>
            <a:xfrm>
              <a:off x="-54880539" y="1428286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6EC7FC09-B504-D9D7-0F9E-BDD02506A34F}"/>
                </a:ext>
              </a:extLst>
            </p:cNvPr>
            <p:cNvSpPr/>
            <p:nvPr/>
          </p:nvSpPr>
          <p:spPr>
            <a:xfrm>
              <a:off x="-55486020" y="1533087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FDE57FF5-E8FB-5E8D-36AE-935E2C4A8FDA}"/>
                </a:ext>
              </a:extLst>
            </p:cNvPr>
            <p:cNvSpPr/>
            <p:nvPr/>
          </p:nvSpPr>
          <p:spPr>
            <a:xfrm>
              <a:off x="-56393920" y="1533087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EAAD0576-2DE6-7949-3DE5-0D30DBCFA005}"/>
                </a:ext>
              </a:extLst>
            </p:cNvPr>
            <p:cNvSpPr/>
            <p:nvPr/>
          </p:nvSpPr>
          <p:spPr>
            <a:xfrm>
              <a:off x="-56696500" y="1533087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DF3772E8-9C60-4C41-7F29-89B5FAEEC607}"/>
                </a:ext>
              </a:extLst>
            </p:cNvPr>
            <p:cNvSpPr/>
            <p:nvPr/>
          </p:nvSpPr>
          <p:spPr>
            <a:xfrm>
              <a:off x="-56998999" y="1533087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B1789255-DB99-C580-71B0-927369E67633}"/>
                </a:ext>
              </a:extLst>
            </p:cNvPr>
            <p:cNvSpPr/>
            <p:nvPr/>
          </p:nvSpPr>
          <p:spPr>
            <a:xfrm>
              <a:off x="-57301578" y="1533087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B37B1CB1-1F75-223B-A6CB-48888E12F2AB}"/>
                </a:ext>
              </a:extLst>
            </p:cNvPr>
            <p:cNvSpPr/>
            <p:nvPr/>
          </p:nvSpPr>
          <p:spPr>
            <a:xfrm>
              <a:off x="-55334892" y="1428294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3E080CFA-CDBB-BEAF-64C4-F9FAA87D90C9}"/>
                </a:ext>
              </a:extLst>
            </p:cNvPr>
            <p:cNvSpPr/>
            <p:nvPr/>
          </p:nvSpPr>
          <p:spPr>
            <a:xfrm>
              <a:off x="-59647859" y="1677144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63767D0D-56FB-6A7D-4E03-05A84CABB488}"/>
                </a:ext>
              </a:extLst>
            </p:cNvPr>
            <p:cNvSpPr/>
            <p:nvPr/>
          </p:nvSpPr>
          <p:spPr>
            <a:xfrm>
              <a:off x="-55486020" y="1271042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E621114A-1642-47AE-35A4-B433D402827F}"/>
                </a:ext>
              </a:extLst>
            </p:cNvPr>
            <p:cNvSpPr/>
            <p:nvPr/>
          </p:nvSpPr>
          <p:spPr>
            <a:xfrm>
              <a:off x="-55637471" y="1428294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96828A3E-6B27-FBF6-0804-B8CCF8C57E74}"/>
                </a:ext>
              </a:extLst>
            </p:cNvPr>
            <p:cNvSpPr/>
            <p:nvPr/>
          </p:nvSpPr>
          <p:spPr>
            <a:xfrm>
              <a:off x="-55637310" y="1271042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BF47DB4B-160C-AE20-E8D2-B03F6218AEDD}"/>
                </a:ext>
              </a:extLst>
            </p:cNvPr>
            <p:cNvSpPr/>
            <p:nvPr/>
          </p:nvSpPr>
          <p:spPr>
            <a:xfrm>
              <a:off x="-59495925" y="1677135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776B2A61-7808-EE18-8CB6-908137C5A21F}"/>
                </a:ext>
              </a:extLst>
            </p:cNvPr>
            <p:cNvSpPr/>
            <p:nvPr/>
          </p:nvSpPr>
          <p:spPr>
            <a:xfrm>
              <a:off x="-55788519" y="1271042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02F08887-1343-213A-040B-DDCFA8CE9E8C}"/>
                </a:ext>
              </a:extLst>
            </p:cNvPr>
            <p:cNvSpPr/>
            <p:nvPr/>
          </p:nvSpPr>
          <p:spPr>
            <a:xfrm>
              <a:off x="-56091340" y="1271074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C6FB879E-865D-CD7B-7BD4-5EC1EF731FDB}"/>
                </a:ext>
              </a:extLst>
            </p:cNvPr>
            <p:cNvSpPr/>
            <p:nvPr/>
          </p:nvSpPr>
          <p:spPr>
            <a:xfrm>
              <a:off x="-56393920" y="1271074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632BACC7-00EC-FA13-D697-C966B569BA07}"/>
                </a:ext>
              </a:extLst>
            </p:cNvPr>
            <p:cNvSpPr/>
            <p:nvPr/>
          </p:nvSpPr>
          <p:spPr>
            <a:xfrm>
              <a:off x="-56924079" y="1703325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6FF150DC-EC78-C5FC-01F1-2C39CD33F4CD}"/>
                </a:ext>
              </a:extLst>
            </p:cNvPr>
            <p:cNvSpPr/>
            <p:nvPr/>
          </p:nvSpPr>
          <p:spPr>
            <a:xfrm>
              <a:off x="-53594092" y="1572376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8A0DF6A5-42B0-76CC-BBE4-F356110D2369}"/>
                </a:ext>
              </a:extLst>
            </p:cNvPr>
            <p:cNvSpPr/>
            <p:nvPr/>
          </p:nvSpPr>
          <p:spPr>
            <a:xfrm>
              <a:off x="-56696500" y="1271074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E9B6C932-922C-91AA-D17E-9B8F42C0F3D4}"/>
                </a:ext>
              </a:extLst>
            </p:cNvPr>
            <p:cNvSpPr/>
            <p:nvPr/>
          </p:nvSpPr>
          <p:spPr>
            <a:xfrm>
              <a:off x="-56696500" y="1428270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E3C8BBF1-DA2D-3AEA-A1BB-C345DC4D7569}"/>
                </a:ext>
              </a:extLst>
            </p:cNvPr>
            <p:cNvSpPr/>
            <p:nvPr/>
          </p:nvSpPr>
          <p:spPr>
            <a:xfrm>
              <a:off x="-56621499" y="1703325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0F03EAE4-9467-773C-CF1A-69A7A3A912C7}"/>
                </a:ext>
              </a:extLst>
            </p:cNvPr>
            <p:cNvSpPr/>
            <p:nvPr/>
          </p:nvSpPr>
          <p:spPr>
            <a:xfrm>
              <a:off x="-54804975" y="1703317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5004C94D-40E1-A828-CBF1-3C6D3D42297A}"/>
                </a:ext>
              </a:extLst>
            </p:cNvPr>
            <p:cNvSpPr/>
            <p:nvPr/>
          </p:nvSpPr>
          <p:spPr>
            <a:xfrm>
              <a:off x="-54502395" y="1703317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1CAD3D9B-DE75-AA2D-632D-9B6935B026F6}"/>
                </a:ext>
              </a:extLst>
            </p:cNvPr>
            <p:cNvSpPr/>
            <p:nvPr/>
          </p:nvSpPr>
          <p:spPr>
            <a:xfrm>
              <a:off x="-53291593" y="1572376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0485105E-7F3F-07B9-50F3-9A0BFC65736D}"/>
                </a:ext>
              </a:extLst>
            </p:cNvPr>
            <p:cNvSpPr/>
            <p:nvPr/>
          </p:nvSpPr>
          <p:spPr>
            <a:xfrm>
              <a:off x="-56696500" y="1716457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85A361A4-3019-B55F-0789-08EEB61B7215}"/>
                </a:ext>
              </a:extLst>
            </p:cNvPr>
            <p:cNvSpPr/>
            <p:nvPr/>
          </p:nvSpPr>
          <p:spPr>
            <a:xfrm>
              <a:off x="-56393920" y="1716457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9E3F3214-2320-A96F-5FF0-A98B6B9B899E}"/>
                </a:ext>
              </a:extLst>
            </p:cNvPr>
            <p:cNvSpPr/>
            <p:nvPr/>
          </p:nvSpPr>
          <p:spPr>
            <a:xfrm>
              <a:off x="-54729652" y="1716457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09700066-5F28-FE32-5FBC-109B54596958}"/>
                </a:ext>
              </a:extLst>
            </p:cNvPr>
            <p:cNvSpPr/>
            <p:nvPr/>
          </p:nvSpPr>
          <p:spPr>
            <a:xfrm>
              <a:off x="-57604480" y="1428254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95B54BF8-FB8A-F601-D183-E10040DC05E2}"/>
                </a:ext>
              </a:extLst>
            </p:cNvPr>
            <p:cNvSpPr/>
            <p:nvPr/>
          </p:nvSpPr>
          <p:spPr>
            <a:xfrm>
              <a:off x="-52383532" y="1388973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F9ED8FB8-ECF2-D31C-9752-9577C95EA907}"/>
                </a:ext>
              </a:extLst>
            </p:cNvPr>
            <p:cNvSpPr/>
            <p:nvPr/>
          </p:nvSpPr>
          <p:spPr>
            <a:xfrm>
              <a:off x="-58815201" y="142824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6536B5FE-AF05-2862-11C0-D1C5E3A8E861}"/>
                </a:ext>
              </a:extLst>
            </p:cNvPr>
            <p:cNvSpPr/>
            <p:nvPr/>
          </p:nvSpPr>
          <p:spPr>
            <a:xfrm>
              <a:off x="-52080953" y="1388973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246C73E2-DEC5-A99E-53D1-7634C32C3DE8}"/>
                </a:ext>
              </a:extLst>
            </p:cNvPr>
            <p:cNvSpPr/>
            <p:nvPr/>
          </p:nvSpPr>
          <p:spPr>
            <a:xfrm>
              <a:off x="-60328905" y="142824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4A42B27B-D037-B404-774D-3BC42B7AE7CF}"/>
                </a:ext>
              </a:extLst>
            </p:cNvPr>
            <p:cNvSpPr/>
            <p:nvPr/>
          </p:nvSpPr>
          <p:spPr>
            <a:xfrm>
              <a:off x="-51778454" y="1388973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51DB2E5D-1B31-356C-4968-FFD399916CBD}"/>
                </a:ext>
              </a:extLst>
            </p:cNvPr>
            <p:cNvSpPr/>
            <p:nvPr/>
          </p:nvSpPr>
          <p:spPr>
            <a:xfrm>
              <a:off x="-54578362" y="1716457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9042BEAA-B253-40C8-97DF-3C7002F11616}"/>
                </a:ext>
              </a:extLst>
            </p:cNvPr>
            <p:cNvSpPr/>
            <p:nvPr/>
          </p:nvSpPr>
          <p:spPr>
            <a:xfrm>
              <a:off x="-54427153" y="1716457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4A5CB7E4-3BB3-9D5C-F60C-D20EC9A5B508}"/>
                </a:ext>
              </a:extLst>
            </p:cNvPr>
            <p:cNvSpPr/>
            <p:nvPr/>
          </p:nvSpPr>
          <p:spPr>
            <a:xfrm>
              <a:off x="-51324826" y="1389006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EE603015-683E-4104-28A9-AC04F4244DD1}"/>
                </a:ext>
              </a:extLst>
            </p:cNvPr>
            <p:cNvSpPr/>
            <p:nvPr/>
          </p:nvSpPr>
          <p:spPr>
            <a:xfrm>
              <a:off x="-49811525" y="151994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B794CC35-2168-A86D-116A-7EE328A1E04F}"/>
                </a:ext>
              </a:extLst>
            </p:cNvPr>
            <p:cNvSpPr/>
            <p:nvPr/>
          </p:nvSpPr>
          <p:spPr>
            <a:xfrm>
              <a:off x="-49962412" y="1415123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DB6E9E8B-1D39-E0A6-82ED-3CDEF94B0C31}"/>
                </a:ext>
              </a:extLst>
            </p:cNvPr>
            <p:cNvSpPr/>
            <p:nvPr/>
          </p:nvSpPr>
          <p:spPr>
            <a:xfrm>
              <a:off x="-50870473" y="1388973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93F3EB22-BD9F-3CF6-833B-3F3868C48533}"/>
                </a:ext>
              </a:extLst>
            </p:cNvPr>
            <p:cNvSpPr/>
            <p:nvPr/>
          </p:nvSpPr>
          <p:spPr>
            <a:xfrm>
              <a:off x="-50719264" y="1388973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9DC734E8-F071-F5D3-1994-06B85DF043D9}"/>
                </a:ext>
              </a:extLst>
            </p:cNvPr>
            <p:cNvSpPr/>
            <p:nvPr/>
          </p:nvSpPr>
          <p:spPr>
            <a:xfrm>
              <a:off x="-50567974" y="1388973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48756AD2-DD67-D291-C80E-ACB6B263BA46}"/>
                </a:ext>
              </a:extLst>
            </p:cNvPr>
            <p:cNvSpPr/>
            <p:nvPr/>
          </p:nvSpPr>
          <p:spPr>
            <a:xfrm>
              <a:off x="-50416765" y="1388973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7A9B3C49-C0C0-5CE1-D2BD-B83CA60ED5C3}"/>
                </a:ext>
              </a:extLst>
            </p:cNvPr>
            <p:cNvSpPr/>
            <p:nvPr/>
          </p:nvSpPr>
          <p:spPr>
            <a:xfrm>
              <a:off x="-50265395" y="1388973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274FFE78-D43F-E45D-AD8F-66F00DFA0A75}"/>
                </a:ext>
              </a:extLst>
            </p:cNvPr>
            <p:cNvSpPr/>
            <p:nvPr/>
          </p:nvSpPr>
          <p:spPr>
            <a:xfrm>
              <a:off x="-50114105" y="151994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347FFC56-F0A7-A3AF-55CC-0019A69AE1B3}"/>
                </a:ext>
              </a:extLst>
            </p:cNvPr>
            <p:cNvSpPr/>
            <p:nvPr/>
          </p:nvSpPr>
          <p:spPr>
            <a:xfrm>
              <a:off x="-59496408" y="159852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741D7B6C-A81D-DD6F-5598-57CAA6F87D0C}"/>
                </a:ext>
              </a:extLst>
            </p:cNvPr>
            <p:cNvSpPr/>
            <p:nvPr/>
          </p:nvSpPr>
          <p:spPr>
            <a:xfrm>
              <a:off x="-59647698" y="159852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5D78859C-15CB-F15A-3F23-2679A24E2B06}"/>
                </a:ext>
              </a:extLst>
            </p:cNvPr>
            <p:cNvSpPr/>
            <p:nvPr/>
          </p:nvSpPr>
          <p:spPr>
            <a:xfrm>
              <a:off x="-59798907" y="159852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900115C6-DE3C-8C32-DE7D-83A63376CE65}"/>
                </a:ext>
              </a:extLst>
            </p:cNvPr>
            <p:cNvSpPr/>
            <p:nvPr/>
          </p:nvSpPr>
          <p:spPr>
            <a:xfrm>
              <a:off x="-59950277" y="159852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671EBCA9-5126-9549-6D3B-A0BD4DEAA81D}"/>
                </a:ext>
              </a:extLst>
            </p:cNvPr>
            <p:cNvSpPr/>
            <p:nvPr/>
          </p:nvSpPr>
          <p:spPr>
            <a:xfrm>
              <a:off x="-50416685" y="151994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CB6FB751-DF8F-8C01-B16A-7F92ED42F7EC}"/>
                </a:ext>
              </a:extLst>
            </p:cNvPr>
            <p:cNvSpPr/>
            <p:nvPr/>
          </p:nvSpPr>
          <p:spPr>
            <a:xfrm>
              <a:off x="-50567894" y="151994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9455150E-5AF0-E17F-1957-74541E14C239}"/>
                </a:ext>
              </a:extLst>
            </p:cNvPr>
            <p:cNvSpPr/>
            <p:nvPr/>
          </p:nvSpPr>
          <p:spPr>
            <a:xfrm>
              <a:off x="-50870393" y="151994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63055512-B926-1DBA-0CE9-278628A8A79D}"/>
                </a:ext>
              </a:extLst>
            </p:cNvPr>
            <p:cNvSpPr/>
            <p:nvPr/>
          </p:nvSpPr>
          <p:spPr>
            <a:xfrm>
              <a:off x="-51172972" y="151994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F138D4C6-2629-1FFB-5ADB-B235B6263770}"/>
                </a:ext>
              </a:extLst>
            </p:cNvPr>
            <p:cNvSpPr/>
            <p:nvPr/>
          </p:nvSpPr>
          <p:spPr>
            <a:xfrm>
              <a:off x="-52081033" y="1519923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6F9F7594-208D-BE33-8915-A669AB346C38}"/>
                </a:ext>
              </a:extLst>
            </p:cNvPr>
            <p:cNvSpPr/>
            <p:nvPr/>
          </p:nvSpPr>
          <p:spPr>
            <a:xfrm>
              <a:off x="-51022247" y="1415123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757C2C21-4D50-CE58-B75B-47653B6C6DCA}"/>
                </a:ext>
              </a:extLst>
            </p:cNvPr>
            <p:cNvSpPr/>
            <p:nvPr/>
          </p:nvSpPr>
          <p:spPr>
            <a:xfrm>
              <a:off x="-50719425" y="1310379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10A11BE7-30A1-9D98-7D42-C21B3D0A3F53}"/>
                </a:ext>
              </a:extLst>
            </p:cNvPr>
            <p:cNvSpPr/>
            <p:nvPr/>
          </p:nvSpPr>
          <p:spPr>
            <a:xfrm>
              <a:off x="-50567491" y="1310379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9EB849F3-DD0D-AF28-A184-9473BBD622B4}"/>
                </a:ext>
              </a:extLst>
            </p:cNvPr>
            <p:cNvSpPr/>
            <p:nvPr/>
          </p:nvSpPr>
          <p:spPr>
            <a:xfrm>
              <a:off x="-51324826" y="1415123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C31BE8FC-BD9E-0799-6581-3D6895E715B2}"/>
                </a:ext>
              </a:extLst>
            </p:cNvPr>
            <p:cNvSpPr/>
            <p:nvPr/>
          </p:nvSpPr>
          <p:spPr>
            <a:xfrm>
              <a:off x="-52383613" y="1519923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3048DC5D-4883-DFA8-7B83-325E96020DE9}"/>
                </a:ext>
              </a:extLst>
            </p:cNvPr>
            <p:cNvSpPr/>
            <p:nvPr/>
          </p:nvSpPr>
          <p:spPr>
            <a:xfrm>
              <a:off x="-51778454" y="1415187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832C3179-0E21-FA4A-93AA-3CAF3A2736C6}"/>
                </a:ext>
              </a:extLst>
            </p:cNvPr>
            <p:cNvSpPr/>
            <p:nvPr/>
          </p:nvSpPr>
          <p:spPr>
            <a:xfrm>
              <a:off x="-52233129" y="1415131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C910321E-A3EC-818A-D4C9-F394E9D69C60}"/>
                </a:ext>
              </a:extLst>
            </p:cNvPr>
            <p:cNvSpPr/>
            <p:nvPr/>
          </p:nvSpPr>
          <p:spPr>
            <a:xfrm>
              <a:off x="-52686434" y="141515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5140F8C6-4F78-522A-A254-BDDB66336584}"/>
                </a:ext>
              </a:extLst>
            </p:cNvPr>
            <p:cNvSpPr/>
            <p:nvPr/>
          </p:nvSpPr>
          <p:spPr>
            <a:xfrm>
              <a:off x="-52989014" y="141515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9BA8E4B9-6FB3-27AF-72BA-E4868714D9F1}"/>
                </a:ext>
              </a:extLst>
            </p:cNvPr>
            <p:cNvSpPr/>
            <p:nvPr/>
          </p:nvSpPr>
          <p:spPr>
            <a:xfrm>
              <a:off x="-53291513" y="141515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B6F01C7F-924C-09C3-F211-D4337F9E2A85}"/>
                </a:ext>
              </a:extLst>
            </p:cNvPr>
            <p:cNvSpPr/>
            <p:nvPr/>
          </p:nvSpPr>
          <p:spPr>
            <a:xfrm>
              <a:off x="-53594092" y="141515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6F5F6F96-2BBA-F6A5-7E03-9680691018D2}"/>
                </a:ext>
              </a:extLst>
            </p:cNvPr>
            <p:cNvSpPr/>
            <p:nvPr/>
          </p:nvSpPr>
          <p:spPr>
            <a:xfrm>
              <a:off x="-53896672" y="141515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0E3C5879-8E93-2806-95E4-7293BD634EF1}"/>
                </a:ext>
              </a:extLst>
            </p:cNvPr>
            <p:cNvSpPr/>
            <p:nvPr/>
          </p:nvSpPr>
          <p:spPr>
            <a:xfrm>
              <a:off x="-56394081" y="1637822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2D503E7C-004B-42DF-6D16-564603BB4E17}"/>
                </a:ext>
              </a:extLst>
            </p:cNvPr>
            <p:cNvSpPr/>
            <p:nvPr/>
          </p:nvSpPr>
          <p:spPr>
            <a:xfrm>
              <a:off x="-56091502" y="1637822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E42722D8-0BCE-41B1-2634-B243E1164935}"/>
                </a:ext>
              </a:extLst>
            </p:cNvPr>
            <p:cNvSpPr/>
            <p:nvPr/>
          </p:nvSpPr>
          <p:spPr>
            <a:xfrm>
              <a:off x="-54804813" y="1415139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219D9222-364D-32B6-7A4D-2D29E8F3B561}"/>
                </a:ext>
              </a:extLst>
            </p:cNvPr>
            <p:cNvSpPr/>
            <p:nvPr/>
          </p:nvSpPr>
          <p:spPr>
            <a:xfrm>
              <a:off x="-52686112" y="1519923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8163ABEE-40D1-1315-8786-10E0FB9B6ACE}"/>
                </a:ext>
              </a:extLst>
            </p:cNvPr>
            <p:cNvSpPr/>
            <p:nvPr/>
          </p:nvSpPr>
          <p:spPr>
            <a:xfrm>
              <a:off x="-55410859" y="1415139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8223629B-0066-A9B2-1F06-1C97B53C30D9}"/>
                </a:ext>
              </a:extLst>
            </p:cNvPr>
            <p:cNvSpPr/>
            <p:nvPr/>
          </p:nvSpPr>
          <p:spPr>
            <a:xfrm>
              <a:off x="-54502234" y="1519907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4FBCB21B-1126-2517-6D8A-F46FD03414AA}"/>
                </a:ext>
              </a:extLst>
            </p:cNvPr>
            <p:cNvSpPr/>
            <p:nvPr/>
          </p:nvSpPr>
          <p:spPr>
            <a:xfrm>
              <a:off x="-56696741" y="1506881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368B258E-C049-8E62-D5A6-B63673B2870F}"/>
                </a:ext>
              </a:extLst>
            </p:cNvPr>
            <p:cNvSpPr/>
            <p:nvPr/>
          </p:nvSpPr>
          <p:spPr>
            <a:xfrm>
              <a:off x="-55713116" y="1519907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0C398647-4299-DF59-9F1A-31C77A495F44}"/>
                </a:ext>
              </a:extLst>
            </p:cNvPr>
            <p:cNvSpPr/>
            <p:nvPr/>
          </p:nvSpPr>
          <p:spPr>
            <a:xfrm>
              <a:off x="-56621258" y="141515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DC3C7BF1-71C3-2A8D-7576-4FABFC828D78}"/>
                </a:ext>
              </a:extLst>
            </p:cNvPr>
            <p:cNvSpPr/>
            <p:nvPr/>
          </p:nvSpPr>
          <p:spPr>
            <a:xfrm>
              <a:off x="-56923757" y="141515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80213028-BE4E-B050-71AA-F44FA76C9E39}"/>
                </a:ext>
              </a:extLst>
            </p:cNvPr>
            <p:cNvSpPr/>
            <p:nvPr/>
          </p:nvSpPr>
          <p:spPr>
            <a:xfrm>
              <a:off x="-57226336" y="141515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093287B4-B325-4AB9-E7F9-BF3123594C1D}"/>
                </a:ext>
              </a:extLst>
            </p:cNvPr>
            <p:cNvSpPr/>
            <p:nvPr/>
          </p:nvSpPr>
          <p:spPr>
            <a:xfrm>
              <a:off x="-57528835" y="141515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8900129C-3926-A86C-70D1-B6F5C10CE422}"/>
                </a:ext>
              </a:extLst>
            </p:cNvPr>
            <p:cNvSpPr/>
            <p:nvPr/>
          </p:nvSpPr>
          <p:spPr>
            <a:xfrm>
              <a:off x="-57982624" y="1415131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28EFBB33-7175-8593-3F97-2ED0CBBB95A2}"/>
                </a:ext>
              </a:extLst>
            </p:cNvPr>
            <p:cNvSpPr/>
            <p:nvPr/>
          </p:nvSpPr>
          <p:spPr>
            <a:xfrm>
              <a:off x="-58436896" y="1415187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8ED37EF4-9C42-A1E0-441E-2301942621FD}"/>
                </a:ext>
              </a:extLst>
            </p:cNvPr>
            <p:cNvSpPr/>
            <p:nvPr/>
          </p:nvSpPr>
          <p:spPr>
            <a:xfrm>
              <a:off x="-56394162" y="1506881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D053BDD1-7F0C-550C-ABBE-CFCBD4294CFF}"/>
                </a:ext>
              </a:extLst>
            </p:cNvPr>
            <p:cNvSpPr/>
            <p:nvPr/>
          </p:nvSpPr>
          <p:spPr>
            <a:xfrm>
              <a:off x="-58890846" y="1415123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524238A7-284C-E709-6778-F7084B81B70E}"/>
                </a:ext>
              </a:extLst>
            </p:cNvPr>
            <p:cNvSpPr/>
            <p:nvPr/>
          </p:nvSpPr>
          <p:spPr>
            <a:xfrm>
              <a:off x="-57529560" y="1519923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A8F4BA7A-A922-5E8F-F24F-B9738A1D6417}"/>
                </a:ext>
              </a:extLst>
            </p:cNvPr>
            <p:cNvSpPr/>
            <p:nvPr/>
          </p:nvSpPr>
          <p:spPr>
            <a:xfrm>
              <a:off x="-49962412" y="1572376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Ellipse 539">
              <a:extLst>
                <a:ext uri="{FF2B5EF4-FFF2-40B4-BE49-F238E27FC236}">
                  <a16:creationId xmlns:a16="http://schemas.microsoft.com/office/drawing/2014/main" id="{F80845F3-82FF-416C-D52B-92685DA1D910}"/>
                </a:ext>
              </a:extLst>
            </p:cNvPr>
            <p:cNvSpPr/>
            <p:nvPr/>
          </p:nvSpPr>
          <p:spPr>
            <a:xfrm>
              <a:off x="-57832059" y="1519923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Ellipse 540">
              <a:extLst>
                <a:ext uri="{FF2B5EF4-FFF2-40B4-BE49-F238E27FC236}">
                  <a16:creationId xmlns:a16="http://schemas.microsoft.com/office/drawing/2014/main" id="{368CD2C7-D8EA-6A8C-0CFD-080E50A21DFA}"/>
                </a:ext>
              </a:extLst>
            </p:cNvPr>
            <p:cNvSpPr/>
            <p:nvPr/>
          </p:nvSpPr>
          <p:spPr>
            <a:xfrm>
              <a:off x="-54124170" y="1637822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Ellipse 541">
              <a:extLst>
                <a:ext uri="{FF2B5EF4-FFF2-40B4-BE49-F238E27FC236}">
                  <a16:creationId xmlns:a16="http://schemas.microsoft.com/office/drawing/2014/main" id="{6F0C0027-8DE3-57DE-2584-CCF1ED881F96}"/>
                </a:ext>
              </a:extLst>
            </p:cNvPr>
            <p:cNvSpPr/>
            <p:nvPr/>
          </p:nvSpPr>
          <p:spPr>
            <a:xfrm>
              <a:off x="-59193345" y="1415123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Ellipse 542">
              <a:extLst>
                <a:ext uri="{FF2B5EF4-FFF2-40B4-BE49-F238E27FC236}">
                  <a16:creationId xmlns:a16="http://schemas.microsoft.com/office/drawing/2014/main" id="{4742DA4C-2208-DB79-EBFF-C6D68C1DC736}"/>
                </a:ext>
              </a:extLst>
            </p:cNvPr>
            <p:cNvSpPr/>
            <p:nvPr/>
          </p:nvSpPr>
          <p:spPr>
            <a:xfrm>
              <a:off x="-58134639" y="1519923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Ellipse 543">
              <a:extLst>
                <a:ext uri="{FF2B5EF4-FFF2-40B4-BE49-F238E27FC236}">
                  <a16:creationId xmlns:a16="http://schemas.microsoft.com/office/drawing/2014/main" id="{0C347ACE-C9A2-28FC-A087-A923BE391C86}"/>
                </a:ext>
              </a:extLst>
            </p:cNvPr>
            <p:cNvSpPr/>
            <p:nvPr/>
          </p:nvSpPr>
          <p:spPr>
            <a:xfrm>
              <a:off x="-53821591" y="1637822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Ellipse 544">
              <a:extLst>
                <a:ext uri="{FF2B5EF4-FFF2-40B4-BE49-F238E27FC236}">
                  <a16:creationId xmlns:a16="http://schemas.microsoft.com/office/drawing/2014/main" id="{47A0DFCA-F244-8F10-6802-C9237E51A9BC}"/>
                </a:ext>
              </a:extLst>
            </p:cNvPr>
            <p:cNvSpPr/>
            <p:nvPr/>
          </p:nvSpPr>
          <p:spPr>
            <a:xfrm>
              <a:off x="-59042539" y="151994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Ellipse 545">
              <a:extLst>
                <a:ext uri="{FF2B5EF4-FFF2-40B4-BE49-F238E27FC236}">
                  <a16:creationId xmlns:a16="http://schemas.microsoft.com/office/drawing/2014/main" id="{BAE8A603-7123-F32A-D74B-1B6EA238A625}"/>
                </a:ext>
              </a:extLst>
            </p:cNvPr>
            <p:cNvSpPr/>
            <p:nvPr/>
          </p:nvSpPr>
          <p:spPr>
            <a:xfrm>
              <a:off x="-56999321" y="1323510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9082A2F7-D8AB-CC07-FAD3-946F2993367C}"/>
                </a:ext>
              </a:extLst>
            </p:cNvPr>
            <p:cNvSpPr/>
            <p:nvPr/>
          </p:nvSpPr>
          <p:spPr>
            <a:xfrm>
              <a:off x="-59345038" y="151994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Ellipse 547">
              <a:extLst>
                <a:ext uri="{FF2B5EF4-FFF2-40B4-BE49-F238E27FC236}">
                  <a16:creationId xmlns:a16="http://schemas.microsoft.com/office/drawing/2014/main" id="{4BA31080-A5BF-7868-089C-F5ECA9CB65AE}"/>
                </a:ext>
              </a:extLst>
            </p:cNvPr>
            <p:cNvSpPr/>
            <p:nvPr/>
          </p:nvSpPr>
          <p:spPr>
            <a:xfrm>
              <a:off x="-59647617" y="151994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037BD814-19FC-F0C2-83A1-F371F6FF8B0D}"/>
                </a:ext>
              </a:extLst>
            </p:cNvPr>
            <p:cNvSpPr/>
            <p:nvPr/>
          </p:nvSpPr>
          <p:spPr>
            <a:xfrm>
              <a:off x="-53821591" y="1506881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Ellipse 549">
              <a:extLst>
                <a:ext uri="{FF2B5EF4-FFF2-40B4-BE49-F238E27FC236}">
                  <a16:creationId xmlns:a16="http://schemas.microsoft.com/office/drawing/2014/main" id="{A49E2930-B937-71D4-D113-1D89F884FD91}"/>
                </a:ext>
              </a:extLst>
            </p:cNvPr>
            <p:cNvSpPr/>
            <p:nvPr/>
          </p:nvSpPr>
          <p:spPr>
            <a:xfrm>
              <a:off x="-60253260" y="1415123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Ellipse 550">
              <a:extLst>
                <a:ext uri="{FF2B5EF4-FFF2-40B4-BE49-F238E27FC236}">
                  <a16:creationId xmlns:a16="http://schemas.microsoft.com/office/drawing/2014/main" id="{EA5DA96A-C652-2FE5-AFE6-2616DDD8318A}"/>
                </a:ext>
              </a:extLst>
            </p:cNvPr>
            <p:cNvSpPr/>
            <p:nvPr/>
          </p:nvSpPr>
          <p:spPr>
            <a:xfrm>
              <a:off x="-59798826" y="151994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Ellipse 551">
              <a:extLst>
                <a:ext uri="{FF2B5EF4-FFF2-40B4-BE49-F238E27FC236}">
                  <a16:creationId xmlns:a16="http://schemas.microsoft.com/office/drawing/2014/main" id="{C9DD9CAD-EAB0-20E2-A286-B6DD4C4FAD92}"/>
                </a:ext>
              </a:extLst>
            </p:cNvPr>
            <p:cNvSpPr/>
            <p:nvPr/>
          </p:nvSpPr>
          <p:spPr>
            <a:xfrm>
              <a:off x="-52989014" y="1572376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Ellipse 552">
              <a:extLst>
                <a:ext uri="{FF2B5EF4-FFF2-40B4-BE49-F238E27FC236}">
                  <a16:creationId xmlns:a16="http://schemas.microsoft.com/office/drawing/2014/main" id="{FF870701-551B-74F0-BAD9-E0B778EE31B2}"/>
                </a:ext>
              </a:extLst>
            </p:cNvPr>
            <p:cNvSpPr/>
            <p:nvPr/>
          </p:nvSpPr>
          <p:spPr>
            <a:xfrm>
              <a:off x="-51022247" y="1572376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1CE4F010-B1FD-6747-AEDE-C6DFEE5949E7}"/>
                </a:ext>
              </a:extLst>
            </p:cNvPr>
            <p:cNvSpPr/>
            <p:nvPr/>
          </p:nvSpPr>
          <p:spPr>
            <a:xfrm>
              <a:off x="-52686434" y="1572376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Ellipse 554">
              <a:extLst>
                <a:ext uri="{FF2B5EF4-FFF2-40B4-BE49-F238E27FC236}">
                  <a16:creationId xmlns:a16="http://schemas.microsoft.com/office/drawing/2014/main" id="{BF359001-2E13-0E88-F990-ADF7F85E44A4}"/>
                </a:ext>
              </a:extLst>
            </p:cNvPr>
            <p:cNvSpPr/>
            <p:nvPr/>
          </p:nvSpPr>
          <p:spPr>
            <a:xfrm>
              <a:off x="-53519092" y="1506881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Ellipse 555">
              <a:extLst>
                <a:ext uri="{FF2B5EF4-FFF2-40B4-BE49-F238E27FC236}">
                  <a16:creationId xmlns:a16="http://schemas.microsoft.com/office/drawing/2014/main" id="{CE81AB28-9FAF-102F-FCB7-3D9DFA24284F}"/>
                </a:ext>
              </a:extLst>
            </p:cNvPr>
            <p:cNvSpPr/>
            <p:nvPr/>
          </p:nvSpPr>
          <p:spPr>
            <a:xfrm>
              <a:off x="-52233129" y="1572351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Ellipse 556">
              <a:extLst>
                <a:ext uri="{FF2B5EF4-FFF2-40B4-BE49-F238E27FC236}">
                  <a16:creationId xmlns:a16="http://schemas.microsoft.com/office/drawing/2014/main" id="{F5632931-2EB0-A544-EDF0-E61079B99888}"/>
                </a:ext>
              </a:extLst>
            </p:cNvPr>
            <p:cNvSpPr/>
            <p:nvPr/>
          </p:nvSpPr>
          <p:spPr>
            <a:xfrm>
              <a:off x="-51324826" y="1572376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A3E8C51D-8C40-05FA-F074-F853C17FB131}"/>
                </a:ext>
              </a:extLst>
            </p:cNvPr>
            <p:cNvSpPr/>
            <p:nvPr/>
          </p:nvSpPr>
          <p:spPr>
            <a:xfrm>
              <a:off x="-51778454" y="1572335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Ellipse 558">
              <a:extLst>
                <a:ext uri="{FF2B5EF4-FFF2-40B4-BE49-F238E27FC236}">
                  <a16:creationId xmlns:a16="http://schemas.microsoft.com/office/drawing/2014/main" id="{7EE5B2E7-F9BB-2298-AB73-FF9290FB4805}"/>
                </a:ext>
              </a:extLst>
            </p:cNvPr>
            <p:cNvSpPr/>
            <p:nvPr/>
          </p:nvSpPr>
          <p:spPr>
            <a:xfrm>
              <a:off x="-53519011" y="1559236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Ellipse 559">
              <a:extLst>
                <a:ext uri="{FF2B5EF4-FFF2-40B4-BE49-F238E27FC236}">
                  <a16:creationId xmlns:a16="http://schemas.microsoft.com/office/drawing/2014/main" id="{E6C83AA2-1C63-4476-F96F-DD422E8E77BA}"/>
                </a:ext>
              </a:extLst>
            </p:cNvPr>
            <p:cNvSpPr/>
            <p:nvPr/>
          </p:nvSpPr>
          <p:spPr>
            <a:xfrm>
              <a:off x="-51627486" y="1572392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59EAB3F8-676B-2447-D41E-24231A7D87ED}"/>
                </a:ext>
              </a:extLst>
            </p:cNvPr>
            <p:cNvSpPr/>
            <p:nvPr/>
          </p:nvSpPr>
          <p:spPr>
            <a:xfrm>
              <a:off x="-51702889" y="140210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Ellipse 561">
              <a:extLst>
                <a:ext uri="{FF2B5EF4-FFF2-40B4-BE49-F238E27FC236}">
                  <a16:creationId xmlns:a16="http://schemas.microsoft.com/office/drawing/2014/main" id="{501ED13D-1B8E-B4F8-BD9B-378D8866CD8D}"/>
                </a:ext>
              </a:extLst>
            </p:cNvPr>
            <p:cNvSpPr/>
            <p:nvPr/>
          </p:nvSpPr>
          <p:spPr>
            <a:xfrm>
              <a:off x="-51930066" y="1572392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Ellipse 562">
              <a:extLst>
                <a:ext uri="{FF2B5EF4-FFF2-40B4-BE49-F238E27FC236}">
                  <a16:creationId xmlns:a16="http://schemas.microsoft.com/office/drawing/2014/main" id="{44F78CD5-008E-70AA-C566-4C35FEE1B885}"/>
                </a:ext>
              </a:extLst>
            </p:cNvPr>
            <p:cNvSpPr/>
            <p:nvPr/>
          </p:nvSpPr>
          <p:spPr>
            <a:xfrm>
              <a:off x="-52080872" y="1572384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Ellipse 563">
              <a:extLst>
                <a:ext uri="{FF2B5EF4-FFF2-40B4-BE49-F238E27FC236}">
                  <a16:creationId xmlns:a16="http://schemas.microsoft.com/office/drawing/2014/main" id="{42AC62B5-4A6D-F267-D76A-966E41C8A976}"/>
                </a:ext>
              </a:extLst>
            </p:cNvPr>
            <p:cNvSpPr/>
            <p:nvPr/>
          </p:nvSpPr>
          <p:spPr>
            <a:xfrm>
              <a:off x="-52005388" y="140210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Ellipse 564">
              <a:extLst>
                <a:ext uri="{FF2B5EF4-FFF2-40B4-BE49-F238E27FC236}">
                  <a16:creationId xmlns:a16="http://schemas.microsoft.com/office/drawing/2014/main" id="{30A4A6D5-F00F-D360-9DF6-C6AD22503CB3}"/>
                </a:ext>
              </a:extLst>
            </p:cNvPr>
            <p:cNvSpPr/>
            <p:nvPr/>
          </p:nvSpPr>
          <p:spPr>
            <a:xfrm>
              <a:off x="-59722940" y="1323583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6" name="Ellipse 565">
              <a:extLst>
                <a:ext uri="{FF2B5EF4-FFF2-40B4-BE49-F238E27FC236}">
                  <a16:creationId xmlns:a16="http://schemas.microsoft.com/office/drawing/2014/main" id="{754794B5-0FB9-A0FC-FF0E-1452F0E8B85E}"/>
                </a:ext>
              </a:extLst>
            </p:cNvPr>
            <p:cNvSpPr/>
            <p:nvPr/>
          </p:nvSpPr>
          <p:spPr>
            <a:xfrm>
              <a:off x="-52535950" y="157232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7" name="Ellipse 566">
              <a:extLst>
                <a:ext uri="{FF2B5EF4-FFF2-40B4-BE49-F238E27FC236}">
                  <a16:creationId xmlns:a16="http://schemas.microsoft.com/office/drawing/2014/main" id="{2DBA6AF4-DD51-B01A-07D5-52B55ABA2DFC}"/>
                </a:ext>
              </a:extLst>
            </p:cNvPr>
            <p:cNvSpPr/>
            <p:nvPr/>
          </p:nvSpPr>
          <p:spPr>
            <a:xfrm>
              <a:off x="-52307968" y="140210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8" name="Ellipse 567">
              <a:extLst>
                <a:ext uri="{FF2B5EF4-FFF2-40B4-BE49-F238E27FC236}">
                  <a16:creationId xmlns:a16="http://schemas.microsoft.com/office/drawing/2014/main" id="{CFF05E61-19DB-2750-EBBE-22A6B67F12B6}"/>
                </a:ext>
              </a:extLst>
            </p:cNvPr>
            <p:cNvSpPr/>
            <p:nvPr/>
          </p:nvSpPr>
          <p:spPr>
            <a:xfrm>
              <a:off x="-52838449" y="157232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9" name="Ellipse 568">
              <a:extLst>
                <a:ext uri="{FF2B5EF4-FFF2-40B4-BE49-F238E27FC236}">
                  <a16:creationId xmlns:a16="http://schemas.microsoft.com/office/drawing/2014/main" id="{61BB3D40-2B20-D5D6-EDDE-1399BCBA9D3A}"/>
                </a:ext>
              </a:extLst>
            </p:cNvPr>
            <p:cNvSpPr/>
            <p:nvPr/>
          </p:nvSpPr>
          <p:spPr>
            <a:xfrm>
              <a:off x="-52610467" y="140210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0" name="Ellipse 569">
              <a:extLst>
                <a:ext uri="{FF2B5EF4-FFF2-40B4-BE49-F238E27FC236}">
                  <a16:creationId xmlns:a16="http://schemas.microsoft.com/office/drawing/2014/main" id="{7046BF0E-4481-7C6D-0065-4DE3036544CA}"/>
                </a:ext>
              </a:extLst>
            </p:cNvPr>
            <p:cNvSpPr/>
            <p:nvPr/>
          </p:nvSpPr>
          <p:spPr>
            <a:xfrm>
              <a:off x="-52913047" y="140210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1" name="Ellipse 570">
              <a:extLst>
                <a:ext uri="{FF2B5EF4-FFF2-40B4-BE49-F238E27FC236}">
                  <a16:creationId xmlns:a16="http://schemas.microsoft.com/office/drawing/2014/main" id="{C4D22134-3F62-B8F7-89C5-E17F74515C1D}"/>
                </a:ext>
              </a:extLst>
            </p:cNvPr>
            <p:cNvSpPr/>
            <p:nvPr/>
          </p:nvSpPr>
          <p:spPr>
            <a:xfrm>
              <a:off x="-53215626" y="140210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2" name="Ellipse 571">
              <a:extLst>
                <a:ext uri="{FF2B5EF4-FFF2-40B4-BE49-F238E27FC236}">
                  <a16:creationId xmlns:a16="http://schemas.microsoft.com/office/drawing/2014/main" id="{5B6A53AD-76AC-BEEB-F162-0EB3AB2829D0}"/>
                </a:ext>
              </a:extLst>
            </p:cNvPr>
            <p:cNvSpPr/>
            <p:nvPr/>
          </p:nvSpPr>
          <p:spPr>
            <a:xfrm>
              <a:off x="-53518125" y="140210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" name="Ellipse 572">
              <a:extLst>
                <a:ext uri="{FF2B5EF4-FFF2-40B4-BE49-F238E27FC236}">
                  <a16:creationId xmlns:a16="http://schemas.microsoft.com/office/drawing/2014/main" id="{41DF6D86-D7B4-E147-94FD-0C8A27E9DEE8}"/>
                </a:ext>
              </a:extLst>
            </p:cNvPr>
            <p:cNvSpPr/>
            <p:nvPr/>
          </p:nvSpPr>
          <p:spPr>
            <a:xfrm>
              <a:off x="-59042297" y="167714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" name="Ellipse 573">
              <a:extLst>
                <a:ext uri="{FF2B5EF4-FFF2-40B4-BE49-F238E27FC236}">
                  <a16:creationId xmlns:a16="http://schemas.microsoft.com/office/drawing/2014/main" id="{A111C922-EC14-2FEF-9230-5022F4101675}"/>
                </a:ext>
              </a:extLst>
            </p:cNvPr>
            <p:cNvSpPr/>
            <p:nvPr/>
          </p:nvSpPr>
          <p:spPr>
            <a:xfrm>
              <a:off x="-59344796" y="167714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5" name="Ellipse 574">
              <a:extLst>
                <a:ext uri="{FF2B5EF4-FFF2-40B4-BE49-F238E27FC236}">
                  <a16:creationId xmlns:a16="http://schemas.microsoft.com/office/drawing/2014/main" id="{5E0006B3-3A65-9C6A-D479-16F93C4BE5BF}"/>
                </a:ext>
              </a:extLst>
            </p:cNvPr>
            <p:cNvSpPr/>
            <p:nvPr/>
          </p:nvSpPr>
          <p:spPr>
            <a:xfrm>
              <a:off x="-53820705" y="140210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" name="Ellipse 575">
              <a:extLst>
                <a:ext uri="{FF2B5EF4-FFF2-40B4-BE49-F238E27FC236}">
                  <a16:creationId xmlns:a16="http://schemas.microsoft.com/office/drawing/2014/main" id="{1FBB591A-4CE4-E4A9-8988-2CDF065F6881}"/>
                </a:ext>
              </a:extLst>
            </p:cNvPr>
            <p:cNvSpPr/>
            <p:nvPr/>
          </p:nvSpPr>
          <p:spPr>
            <a:xfrm>
              <a:off x="-55486101" y="129726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7" name="Ellipse 576">
              <a:extLst>
                <a:ext uri="{FF2B5EF4-FFF2-40B4-BE49-F238E27FC236}">
                  <a16:creationId xmlns:a16="http://schemas.microsoft.com/office/drawing/2014/main" id="{1FAE38DA-1090-EFC5-3DAF-967515E0E3E9}"/>
                </a:ext>
              </a:extLst>
            </p:cNvPr>
            <p:cNvSpPr/>
            <p:nvPr/>
          </p:nvSpPr>
          <p:spPr>
            <a:xfrm>
              <a:off x="-54123284" y="140210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8" name="Ellipse 577">
              <a:extLst>
                <a:ext uri="{FF2B5EF4-FFF2-40B4-BE49-F238E27FC236}">
                  <a16:creationId xmlns:a16="http://schemas.microsoft.com/office/drawing/2014/main" id="{6187FAFD-AD9D-414A-B804-ACC18084057D}"/>
                </a:ext>
              </a:extLst>
            </p:cNvPr>
            <p:cNvSpPr/>
            <p:nvPr/>
          </p:nvSpPr>
          <p:spPr>
            <a:xfrm>
              <a:off x="-54425783" y="140210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9" name="Ellipse 578">
              <a:extLst>
                <a:ext uri="{FF2B5EF4-FFF2-40B4-BE49-F238E27FC236}">
                  <a16:creationId xmlns:a16="http://schemas.microsoft.com/office/drawing/2014/main" id="{4A722908-BA23-6FF3-EA01-DB127926A3D7}"/>
                </a:ext>
              </a:extLst>
            </p:cNvPr>
            <p:cNvSpPr/>
            <p:nvPr/>
          </p:nvSpPr>
          <p:spPr>
            <a:xfrm>
              <a:off x="-58512138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0" name="Ellipse 579">
              <a:extLst>
                <a:ext uri="{FF2B5EF4-FFF2-40B4-BE49-F238E27FC236}">
                  <a16:creationId xmlns:a16="http://schemas.microsoft.com/office/drawing/2014/main" id="{66E49EF1-60C2-2F63-B2F6-E980AAF03CFB}"/>
                </a:ext>
              </a:extLst>
            </p:cNvPr>
            <p:cNvSpPr/>
            <p:nvPr/>
          </p:nvSpPr>
          <p:spPr>
            <a:xfrm>
              <a:off x="-58209559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1" name="Ellipse 580">
              <a:extLst>
                <a:ext uri="{FF2B5EF4-FFF2-40B4-BE49-F238E27FC236}">
                  <a16:creationId xmlns:a16="http://schemas.microsoft.com/office/drawing/2014/main" id="{9DE56587-8E04-9910-FDFA-DC591802FDD2}"/>
                </a:ext>
              </a:extLst>
            </p:cNvPr>
            <p:cNvSpPr/>
            <p:nvPr/>
          </p:nvSpPr>
          <p:spPr>
            <a:xfrm>
              <a:off x="-58587864" y="1415139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2" name="Ellipse 581">
              <a:extLst>
                <a:ext uri="{FF2B5EF4-FFF2-40B4-BE49-F238E27FC236}">
                  <a16:creationId xmlns:a16="http://schemas.microsoft.com/office/drawing/2014/main" id="{862D0B2D-44D6-6051-AE69-D3281E9DF678}"/>
                </a:ext>
              </a:extLst>
            </p:cNvPr>
            <p:cNvSpPr/>
            <p:nvPr/>
          </p:nvSpPr>
          <p:spPr>
            <a:xfrm>
              <a:off x="-57907060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" name="Ellipse 582">
              <a:extLst>
                <a:ext uri="{FF2B5EF4-FFF2-40B4-BE49-F238E27FC236}">
                  <a16:creationId xmlns:a16="http://schemas.microsoft.com/office/drawing/2014/main" id="{C3919D30-EDBE-E2AA-1A3B-CB706E0A02A0}"/>
                </a:ext>
              </a:extLst>
            </p:cNvPr>
            <p:cNvSpPr/>
            <p:nvPr/>
          </p:nvSpPr>
          <p:spPr>
            <a:xfrm>
              <a:off x="-58285284" y="1415139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" name="Ellipse 583">
              <a:extLst>
                <a:ext uri="{FF2B5EF4-FFF2-40B4-BE49-F238E27FC236}">
                  <a16:creationId xmlns:a16="http://schemas.microsoft.com/office/drawing/2014/main" id="{F9C07A72-7984-E133-CCB4-0692E713B965}"/>
                </a:ext>
              </a:extLst>
            </p:cNvPr>
            <p:cNvSpPr/>
            <p:nvPr/>
          </p:nvSpPr>
          <p:spPr>
            <a:xfrm>
              <a:off x="-58134155" y="1415179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5" name="Ellipse 584">
              <a:extLst>
                <a:ext uri="{FF2B5EF4-FFF2-40B4-BE49-F238E27FC236}">
                  <a16:creationId xmlns:a16="http://schemas.microsoft.com/office/drawing/2014/main" id="{60FE34AC-D40E-E153-4594-48C09C7B911D}"/>
                </a:ext>
              </a:extLst>
            </p:cNvPr>
            <p:cNvSpPr/>
            <p:nvPr/>
          </p:nvSpPr>
          <p:spPr>
            <a:xfrm>
              <a:off x="-57604480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6" name="Ellipse 585">
              <a:extLst>
                <a:ext uri="{FF2B5EF4-FFF2-40B4-BE49-F238E27FC236}">
                  <a16:creationId xmlns:a16="http://schemas.microsoft.com/office/drawing/2014/main" id="{75737595-67B9-08C4-7E06-7E576678EBAE}"/>
                </a:ext>
              </a:extLst>
            </p:cNvPr>
            <p:cNvSpPr/>
            <p:nvPr/>
          </p:nvSpPr>
          <p:spPr>
            <a:xfrm>
              <a:off x="-57831576" y="1415179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7" name="Ellipse 586">
              <a:extLst>
                <a:ext uri="{FF2B5EF4-FFF2-40B4-BE49-F238E27FC236}">
                  <a16:creationId xmlns:a16="http://schemas.microsoft.com/office/drawing/2014/main" id="{A42EDD98-F7CB-68C7-7592-271D2BFEE142}"/>
                </a:ext>
              </a:extLst>
            </p:cNvPr>
            <p:cNvSpPr/>
            <p:nvPr/>
          </p:nvSpPr>
          <p:spPr>
            <a:xfrm>
              <a:off x="-57679239" y="141521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8" name="Ellipse 587">
              <a:extLst>
                <a:ext uri="{FF2B5EF4-FFF2-40B4-BE49-F238E27FC236}">
                  <a16:creationId xmlns:a16="http://schemas.microsoft.com/office/drawing/2014/main" id="{D7459A65-BC40-38C8-50B5-DB4BE104D3EB}"/>
                </a:ext>
              </a:extLst>
            </p:cNvPr>
            <p:cNvSpPr/>
            <p:nvPr/>
          </p:nvSpPr>
          <p:spPr>
            <a:xfrm>
              <a:off x="-57301981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9" name="Ellipse 588">
              <a:extLst>
                <a:ext uri="{FF2B5EF4-FFF2-40B4-BE49-F238E27FC236}">
                  <a16:creationId xmlns:a16="http://schemas.microsoft.com/office/drawing/2014/main" id="{A16DE2AA-580F-EB22-8E04-919A377BA8B2}"/>
                </a:ext>
              </a:extLst>
            </p:cNvPr>
            <p:cNvSpPr/>
            <p:nvPr/>
          </p:nvSpPr>
          <p:spPr>
            <a:xfrm>
              <a:off x="-57376740" y="141521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0" name="Ellipse 589">
              <a:extLst>
                <a:ext uri="{FF2B5EF4-FFF2-40B4-BE49-F238E27FC236}">
                  <a16:creationId xmlns:a16="http://schemas.microsoft.com/office/drawing/2014/main" id="{29370D7B-19CE-FCC5-054D-9281791AE6BB}"/>
                </a:ext>
              </a:extLst>
            </p:cNvPr>
            <p:cNvSpPr/>
            <p:nvPr/>
          </p:nvSpPr>
          <p:spPr>
            <a:xfrm>
              <a:off x="-56999401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1" name="Ellipse 590">
              <a:extLst>
                <a:ext uri="{FF2B5EF4-FFF2-40B4-BE49-F238E27FC236}">
                  <a16:creationId xmlns:a16="http://schemas.microsoft.com/office/drawing/2014/main" id="{48892082-742D-AFCE-B232-6C04D55BAAB0}"/>
                </a:ext>
              </a:extLst>
            </p:cNvPr>
            <p:cNvSpPr/>
            <p:nvPr/>
          </p:nvSpPr>
          <p:spPr>
            <a:xfrm>
              <a:off x="-57074160" y="141521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2" name="Ellipse 591">
              <a:extLst>
                <a:ext uri="{FF2B5EF4-FFF2-40B4-BE49-F238E27FC236}">
                  <a16:creationId xmlns:a16="http://schemas.microsoft.com/office/drawing/2014/main" id="{C6A5C545-489F-4C76-2A89-1193AA1A389C}"/>
                </a:ext>
              </a:extLst>
            </p:cNvPr>
            <p:cNvSpPr/>
            <p:nvPr/>
          </p:nvSpPr>
          <p:spPr>
            <a:xfrm>
              <a:off x="-55789164" y="140209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3" name="Ellipse 592">
              <a:extLst>
                <a:ext uri="{FF2B5EF4-FFF2-40B4-BE49-F238E27FC236}">
                  <a16:creationId xmlns:a16="http://schemas.microsoft.com/office/drawing/2014/main" id="{A924E529-A906-6B32-0276-67C96380AFCC}"/>
                </a:ext>
              </a:extLst>
            </p:cNvPr>
            <p:cNvSpPr/>
            <p:nvPr/>
          </p:nvSpPr>
          <p:spPr>
            <a:xfrm>
              <a:off x="-56771581" y="141521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" name="Ellipse 593">
              <a:extLst>
                <a:ext uri="{FF2B5EF4-FFF2-40B4-BE49-F238E27FC236}">
                  <a16:creationId xmlns:a16="http://schemas.microsoft.com/office/drawing/2014/main" id="{7891BC40-114D-245C-E377-A9E193403BEE}"/>
                </a:ext>
              </a:extLst>
            </p:cNvPr>
            <p:cNvSpPr/>
            <p:nvPr/>
          </p:nvSpPr>
          <p:spPr>
            <a:xfrm>
              <a:off x="-56696822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5" name="Ellipse 594">
              <a:extLst>
                <a:ext uri="{FF2B5EF4-FFF2-40B4-BE49-F238E27FC236}">
                  <a16:creationId xmlns:a16="http://schemas.microsoft.com/office/drawing/2014/main" id="{23A7D471-C5C3-18BA-85B2-5278B6F807D3}"/>
                </a:ext>
              </a:extLst>
            </p:cNvPr>
            <p:cNvSpPr/>
            <p:nvPr/>
          </p:nvSpPr>
          <p:spPr>
            <a:xfrm>
              <a:off x="-56469082" y="141521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6" name="Ellipse 595">
              <a:extLst>
                <a:ext uri="{FF2B5EF4-FFF2-40B4-BE49-F238E27FC236}">
                  <a16:creationId xmlns:a16="http://schemas.microsoft.com/office/drawing/2014/main" id="{375E115D-82B8-06AC-CC9B-BD211E24C741}"/>
                </a:ext>
              </a:extLst>
            </p:cNvPr>
            <p:cNvSpPr/>
            <p:nvPr/>
          </p:nvSpPr>
          <p:spPr>
            <a:xfrm>
              <a:off x="-56091743" y="140209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7" name="Ellipse 596">
              <a:extLst>
                <a:ext uri="{FF2B5EF4-FFF2-40B4-BE49-F238E27FC236}">
                  <a16:creationId xmlns:a16="http://schemas.microsoft.com/office/drawing/2014/main" id="{412957B8-FB04-CE30-64B1-74D5A1F04DD5}"/>
                </a:ext>
              </a:extLst>
            </p:cNvPr>
            <p:cNvSpPr/>
            <p:nvPr/>
          </p:nvSpPr>
          <p:spPr>
            <a:xfrm>
              <a:off x="-56166502" y="141521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Ellipse 597">
              <a:extLst>
                <a:ext uri="{FF2B5EF4-FFF2-40B4-BE49-F238E27FC236}">
                  <a16:creationId xmlns:a16="http://schemas.microsoft.com/office/drawing/2014/main" id="{FE9AD3CA-2B27-FB98-69F2-A4761448B580}"/>
                </a:ext>
              </a:extLst>
            </p:cNvPr>
            <p:cNvSpPr/>
            <p:nvPr/>
          </p:nvSpPr>
          <p:spPr>
            <a:xfrm>
              <a:off x="-56394323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Ellipse 598">
              <a:extLst>
                <a:ext uri="{FF2B5EF4-FFF2-40B4-BE49-F238E27FC236}">
                  <a16:creationId xmlns:a16="http://schemas.microsoft.com/office/drawing/2014/main" id="{B8123D9A-C9C8-0027-023D-6BFC8DC2F562}"/>
                </a:ext>
              </a:extLst>
            </p:cNvPr>
            <p:cNvSpPr/>
            <p:nvPr/>
          </p:nvSpPr>
          <p:spPr>
            <a:xfrm>
              <a:off x="-55864003" y="141521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Ellipse 599">
              <a:extLst>
                <a:ext uri="{FF2B5EF4-FFF2-40B4-BE49-F238E27FC236}">
                  <a16:creationId xmlns:a16="http://schemas.microsoft.com/office/drawing/2014/main" id="{4AA1D62C-0C1B-7C4C-CC68-1831A70F6C80}"/>
                </a:ext>
              </a:extLst>
            </p:cNvPr>
            <p:cNvSpPr/>
            <p:nvPr/>
          </p:nvSpPr>
          <p:spPr>
            <a:xfrm>
              <a:off x="-56394323" y="140209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Ellipse 600">
              <a:extLst>
                <a:ext uri="{FF2B5EF4-FFF2-40B4-BE49-F238E27FC236}">
                  <a16:creationId xmlns:a16="http://schemas.microsoft.com/office/drawing/2014/main" id="{4A64AF82-829B-B883-CB1C-86A8D1982FCE}"/>
                </a:ext>
              </a:extLst>
            </p:cNvPr>
            <p:cNvSpPr/>
            <p:nvPr/>
          </p:nvSpPr>
          <p:spPr>
            <a:xfrm>
              <a:off x="-55561423" y="141521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Ellipse 601">
              <a:extLst>
                <a:ext uri="{FF2B5EF4-FFF2-40B4-BE49-F238E27FC236}">
                  <a16:creationId xmlns:a16="http://schemas.microsoft.com/office/drawing/2014/main" id="{54C86798-4503-BFC1-87A8-D5B4FE660D23}"/>
                </a:ext>
              </a:extLst>
            </p:cNvPr>
            <p:cNvSpPr/>
            <p:nvPr/>
          </p:nvSpPr>
          <p:spPr>
            <a:xfrm>
              <a:off x="-56091743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3" name="Ellipse 602">
              <a:extLst>
                <a:ext uri="{FF2B5EF4-FFF2-40B4-BE49-F238E27FC236}">
                  <a16:creationId xmlns:a16="http://schemas.microsoft.com/office/drawing/2014/main" id="{29A48347-F090-E95B-11A2-03A5DDB6F6A7}"/>
                </a:ext>
              </a:extLst>
            </p:cNvPr>
            <p:cNvSpPr/>
            <p:nvPr/>
          </p:nvSpPr>
          <p:spPr>
            <a:xfrm>
              <a:off x="-55258844" y="141521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" name="Ellipse 603">
              <a:extLst>
                <a:ext uri="{FF2B5EF4-FFF2-40B4-BE49-F238E27FC236}">
                  <a16:creationId xmlns:a16="http://schemas.microsoft.com/office/drawing/2014/main" id="{D8084C5D-50BE-8E13-696D-E03B1ABAFA5E}"/>
                </a:ext>
              </a:extLst>
            </p:cNvPr>
            <p:cNvSpPr/>
            <p:nvPr/>
          </p:nvSpPr>
          <p:spPr>
            <a:xfrm>
              <a:off x="-56696822" y="140209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" name="Ellipse 604">
              <a:extLst>
                <a:ext uri="{FF2B5EF4-FFF2-40B4-BE49-F238E27FC236}">
                  <a16:creationId xmlns:a16="http://schemas.microsoft.com/office/drawing/2014/main" id="{F498BF08-B904-F136-9911-FCC1123387A7}"/>
                </a:ext>
              </a:extLst>
            </p:cNvPr>
            <p:cNvSpPr/>
            <p:nvPr/>
          </p:nvSpPr>
          <p:spPr>
            <a:xfrm>
              <a:off x="-54956345" y="141521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6" name="Ellipse 605">
              <a:extLst>
                <a:ext uri="{FF2B5EF4-FFF2-40B4-BE49-F238E27FC236}">
                  <a16:creationId xmlns:a16="http://schemas.microsoft.com/office/drawing/2014/main" id="{24ED0490-67BF-7725-FB30-B0967703D29B}"/>
                </a:ext>
              </a:extLst>
            </p:cNvPr>
            <p:cNvSpPr/>
            <p:nvPr/>
          </p:nvSpPr>
          <p:spPr>
            <a:xfrm>
              <a:off x="-55789164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7" name="Ellipse 606">
              <a:extLst>
                <a:ext uri="{FF2B5EF4-FFF2-40B4-BE49-F238E27FC236}">
                  <a16:creationId xmlns:a16="http://schemas.microsoft.com/office/drawing/2014/main" id="{96E7BBDA-D2EB-55E6-E1A3-6D330EF3A5E5}"/>
                </a:ext>
              </a:extLst>
            </p:cNvPr>
            <p:cNvSpPr/>
            <p:nvPr/>
          </p:nvSpPr>
          <p:spPr>
            <a:xfrm>
              <a:off x="-54653765" y="141521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8" name="Ellipse 607">
              <a:extLst>
                <a:ext uri="{FF2B5EF4-FFF2-40B4-BE49-F238E27FC236}">
                  <a16:creationId xmlns:a16="http://schemas.microsoft.com/office/drawing/2014/main" id="{4676C1EB-AB18-9AA9-A141-BC947D3DAE06}"/>
                </a:ext>
              </a:extLst>
            </p:cNvPr>
            <p:cNvSpPr/>
            <p:nvPr/>
          </p:nvSpPr>
          <p:spPr>
            <a:xfrm>
              <a:off x="-56999401" y="140209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9" name="Ellipse 608">
              <a:extLst>
                <a:ext uri="{FF2B5EF4-FFF2-40B4-BE49-F238E27FC236}">
                  <a16:creationId xmlns:a16="http://schemas.microsoft.com/office/drawing/2014/main" id="{084A417C-BEC8-DCEF-878D-BC589FB56B88}"/>
                </a:ext>
              </a:extLst>
            </p:cNvPr>
            <p:cNvSpPr/>
            <p:nvPr/>
          </p:nvSpPr>
          <p:spPr>
            <a:xfrm>
              <a:off x="-54351186" y="141521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0" name="Ellipse 609">
              <a:extLst>
                <a:ext uri="{FF2B5EF4-FFF2-40B4-BE49-F238E27FC236}">
                  <a16:creationId xmlns:a16="http://schemas.microsoft.com/office/drawing/2014/main" id="{AE5F672E-3233-EE5D-03B3-0448F5D9A460}"/>
                </a:ext>
              </a:extLst>
            </p:cNvPr>
            <p:cNvSpPr/>
            <p:nvPr/>
          </p:nvSpPr>
          <p:spPr>
            <a:xfrm>
              <a:off x="-54425783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1" name="Ellipse 610">
              <a:extLst>
                <a:ext uri="{FF2B5EF4-FFF2-40B4-BE49-F238E27FC236}">
                  <a16:creationId xmlns:a16="http://schemas.microsoft.com/office/drawing/2014/main" id="{ABC7A4C5-3560-CCEA-E769-65981CBAB287}"/>
                </a:ext>
              </a:extLst>
            </p:cNvPr>
            <p:cNvSpPr/>
            <p:nvPr/>
          </p:nvSpPr>
          <p:spPr>
            <a:xfrm>
              <a:off x="-54048687" y="141521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2" name="Ellipse 611">
              <a:extLst>
                <a:ext uri="{FF2B5EF4-FFF2-40B4-BE49-F238E27FC236}">
                  <a16:creationId xmlns:a16="http://schemas.microsoft.com/office/drawing/2014/main" id="{AC2B1D86-0D56-B946-9FB1-1E69F8C3C012}"/>
                </a:ext>
              </a:extLst>
            </p:cNvPr>
            <p:cNvSpPr/>
            <p:nvPr/>
          </p:nvSpPr>
          <p:spPr>
            <a:xfrm>
              <a:off x="-57301981" y="140209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3" name="Ellipse 612">
              <a:extLst>
                <a:ext uri="{FF2B5EF4-FFF2-40B4-BE49-F238E27FC236}">
                  <a16:creationId xmlns:a16="http://schemas.microsoft.com/office/drawing/2014/main" id="{FC09E94B-D0AF-7089-594A-2DC74430A02B}"/>
                </a:ext>
              </a:extLst>
            </p:cNvPr>
            <p:cNvSpPr/>
            <p:nvPr/>
          </p:nvSpPr>
          <p:spPr>
            <a:xfrm>
              <a:off x="-53746107" y="141521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4" name="Ellipse 613">
              <a:extLst>
                <a:ext uri="{FF2B5EF4-FFF2-40B4-BE49-F238E27FC236}">
                  <a16:creationId xmlns:a16="http://schemas.microsoft.com/office/drawing/2014/main" id="{5019FBFE-A21A-2585-C253-902E246F3D2F}"/>
                </a:ext>
              </a:extLst>
            </p:cNvPr>
            <p:cNvSpPr/>
            <p:nvPr/>
          </p:nvSpPr>
          <p:spPr>
            <a:xfrm>
              <a:off x="-54123284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" name="Ellipse 614">
              <a:extLst>
                <a:ext uri="{FF2B5EF4-FFF2-40B4-BE49-F238E27FC236}">
                  <a16:creationId xmlns:a16="http://schemas.microsoft.com/office/drawing/2014/main" id="{EAE97688-BCF8-BE66-2148-F1F18F910221}"/>
                </a:ext>
              </a:extLst>
            </p:cNvPr>
            <p:cNvSpPr/>
            <p:nvPr/>
          </p:nvSpPr>
          <p:spPr>
            <a:xfrm>
              <a:off x="-53443608" y="141521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" name="Ellipse 615">
              <a:extLst>
                <a:ext uri="{FF2B5EF4-FFF2-40B4-BE49-F238E27FC236}">
                  <a16:creationId xmlns:a16="http://schemas.microsoft.com/office/drawing/2014/main" id="{F1201467-0E4D-6541-0E57-74D74B86BF4E}"/>
                </a:ext>
              </a:extLst>
            </p:cNvPr>
            <p:cNvSpPr/>
            <p:nvPr/>
          </p:nvSpPr>
          <p:spPr>
            <a:xfrm>
              <a:off x="-57604480" y="140209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7" name="Ellipse 616">
              <a:extLst>
                <a:ext uri="{FF2B5EF4-FFF2-40B4-BE49-F238E27FC236}">
                  <a16:creationId xmlns:a16="http://schemas.microsoft.com/office/drawing/2014/main" id="{3A36E006-957A-CA0C-3A93-EA41396803F2}"/>
                </a:ext>
              </a:extLst>
            </p:cNvPr>
            <p:cNvSpPr/>
            <p:nvPr/>
          </p:nvSpPr>
          <p:spPr>
            <a:xfrm>
              <a:off x="-53141029" y="141521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8" name="Ellipse 617">
              <a:extLst>
                <a:ext uri="{FF2B5EF4-FFF2-40B4-BE49-F238E27FC236}">
                  <a16:creationId xmlns:a16="http://schemas.microsoft.com/office/drawing/2014/main" id="{022C2F74-1C91-1C8F-5EC6-1F84B4486ECD}"/>
                </a:ext>
              </a:extLst>
            </p:cNvPr>
            <p:cNvSpPr/>
            <p:nvPr/>
          </p:nvSpPr>
          <p:spPr>
            <a:xfrm>
              <a:off x="-53820705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9" name="Ellipse 618">
              <a:extLst>
                <a:ext uri="{FF2B5EF4-FFF2-40B4-BE49-F238E27FC236}">
                  <a16:creationId xmlns:a16="http://schemas.microsoft.com/office/drawing/2014/main" id="{E56D4713-6ABB-FC2F-87D5-3F62087D7245}"/>
                </a:ext>
              </a:extLst>
            </p:cNvPr>
            <p:cNvSpPr/>
            <p:nvPr/>
          </p:nvSpPr>
          <p:spPr>
            <a:xfrm>
              <a:off x="-52838449" y="141521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0" name="Ellipse 619">
              <a:extLst>
                <a:ext uri="{FF2B5EF4-FFF2-40B4-BE49-F238E27FC236}">
                  <a16:creationId xmlns:a16="http://schemas.microsoft.com/office/drawing/2014/main" id="{398A6A72-815A-15E4-E7CE-5085E5034B99}"/>
                </a:ext>
              </a:extLst>
            </p:cNvPr>
            <p:cNvSpPr/>
            <p:nvPr/>
          </p:nvSpPr>
          <p:spPr>
            <a:xfrm>
              <a:off x="-57907060" y="140209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1" name="Ellipse 620">
              <a:extLst>
                <a:ext uri="{FF2B5EF4-FFF2-40B4-BE49-F238E27FC236}">
                  <a16:creationId xmlns:a16="http://schemas.microsoft.com/office/drawing/2014/main" id="{CD24B5DB-3C94-BF70-A2FD-4F77EBCA9033}"/>
                </a:ext>
              </a:extLst>
            </p:cNvPr>
            <p:cNvSpPr/>
            <p:nvPr/>
          </p:nvSpPr>
          <p:spPr>
            <a:xfrm>
              <a:off x="-52535950" y="141521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2" name="Ellipse 621">
              <a:extLst>
                <a:ext uri="{FF2B5EF4-FFF2-40B4-BE49-F238E27FC236}">
                  <a16:creationId xmlns:a16="http://schemas.microsoft.com/office/drawing/2014/main" id="{0BCD2D17-567E-A5F9-7BD3-3085CC25F8B0}"/>
                </a:ext>
              </a:extLst>
            </p:cNvPr>
            <p:cNvSpPr/>
            <p:nvPr/>
          </p:nvSpPr>
          <p:spPr>
            <a:xfrm>
              <a:off x="-52383452" y="141517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3" name="Ellipse 622">
              <a:extLst>
                <a:ext uri="{FF2B5EF4-FFF2-40B4-BE49-F238E27FC236}">
                  <a16:creationId xmlns:a16="http://schemas.microsoft.com/office/drawing/2014/main" id="{480EFCE0-20CA-2939-9FA1-A829E10B003A}"/>
                </a:ext>
              </a:extLst>
            </p:cNvPr>
            <p:cNvSpPr/>
            <p:nvPr/>
          </p:nvSpPr>
          <p:spPr>
            <a:xfrm>
              <a:off x="-53518125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" name="Ellipse 623">
              <a:extLst>
                <a:ext uri="{FF2B5EF4-FFF2-40B4-BE49-F238E27FC236}">
                  <a16:creationId xmlns:a16="http://schemas.microsoft.com/office/drawing/2014/main" id="{1D70B631-6850-63D0-E120-FE37F3F17FA5}"/>
                </a:ext>
              </a:extLst>
            </p:cNvPr>
            <p:cNvSpPr/>
            <p:nvPr/>
          </p:nvSpPr>
          <p:spPr>
            <a:xfrm>
              <a:off x="-52080872" y="141517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5" name="Ellipse 624">
              <a:extLst>
                <a:ext uri="{FF2B5EF4-FFF2-40B4-BE49-F238E27FC236}">
                  <a16:creationId xmlns:a16="http://schemas.microsoft.com/office/drawing/2014/main" id="{C114F70A-532F-A06D-868C-333F146A45C2}"/>
                </a:ext>
              </a:extLst>
            </p:cNvPr>
            <p:cNvSpPr/>
            <p:nvPr/>
          </p:nvSpPr>
          <p:spPr>
            <a:xfrm>
              <a:off x="-51930066" y="1415139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6" name="Ellipse 625">
              <a:extLst>
                <a:ext uri="{FF2B5EF4-FFF2-40B4-BE49-F238E27FC236}">
                  <a16:creationId xmlns:a16="http://schemas.microsoft.com/office/drawing/2014/main" id="{878D712A-9DC8-89B2-CEBE-1B62C9905531}"/>
                </a:ext>
              </a:extLst>
            </p:cNvPr>
            <p:cNvSpPr/>
            <p:nvPr/>
          </p:nvSpPr>
          <p:spPr>
            <a:xfrm>
              <a:off x="-58209559" y="140209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7" name="Ellipse 626">
              <a:extLst>
                <a:ext uri="{FF2B5EF4-FFF2-40B4-BE49-F238E27FC236}">
                  <a16:creationId xmlns:a16="http://schemas.microsoft.com/office/drawing/2014/main" id="{1CBA473D-79B3-C2D3-A567-D3CEDAE64FE7}"/>
                </a:ext>
              </a:extLst>
            </p:cNvPr>
            <p:cNvSpPr/>
            <p:nvPr/>
          </p:nvSpPr>
          <p:spPr>
            <a:xfrm>
              <a:off x="-51627486" y="1415139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8" name="Ellipse 627">
              <a:extLst>
                <a:ext uri="{FF2B5EF4-FFF2-40B4-BE49-F238E27FC236}">
                  <a16:creationId xmlns:a16="http://schemas.microsoft.com/office/drawing/2014/main" id="{F94DE52E-2251-559F-DF1B-C70426994ED1}"/>
                </a:ext>
              </a:extLst>
            </p:cNvPr>
            <p:cNvSpPr/>
            <p:nvPr/>
          </p:nvSpPr>
          <p:spPr>
            <a:xfrm>
              <a:off x="-53215626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9" name="Ellipse 628">
              <a:extLst>
                <a:ext uri="{FF2B5EF4-FFF2-40B4-BE49-F238E27FC236}">
                  <a16:creationId xmlns:a16="http://schemas.microsoft.com/office/drawing/2014/main" id="{DF39962E-5CBE-9A6A-D78E-B3504C803657}"/>
                </a:ext>
              </a:extLst>
            </p:cNvPr>
            <p:cNvSpPr/>
            <p:nvPr/>
          </p:nvSpPr>
          <p:spPr>
            <a:xfrm>
              <a:off x="-58512138" y="140209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0" name="Ellipse 629">
              <a:extLst>
                <a:ext uri="{FF2B5EF4-FFF2-40B4-BE49-F238E27FC236}">
                  <a16:creationId xmlns:a16="http://schemas.microsoft.com/office/drawing/2014/main" id="{9637F847-5B51-9BC8-7255-5D584FAD2B1E}"/>
                </a:ext>
              </a:extLst>
            </p:cNvPr>
            <p:cNvSpPr/>
            <p:nvPr/>
          </p:nvSpPr>
          <p:spPr>
            <a:xfrm>
              <a:off x="-52913047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1" name="Ellipse 630">
              <a:extLst>
                <a:ext uri="{FF2B5EF4-FFF2-40B4-BE49-F238E27FC236}">
                  <a16:creationId xmlns:a16="http://schemas.microsoft.com/office/drawing/2014/main" id="{101D3B6C-B41F-AD88-A45A-988FBCB51AD7}"/>
                </a:ext>
              </a:extLst>
            </p:cNvPr>
            <p:cNvSpPr/>
            <p:nvPr/>
          </p:nvSpPr>
          <p:spPr>
            <a:xfrm>
              <a:off x="-52610467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2" name="Ellipse 631">
              <a:extLst>
                <a:ext uri="{FF2B5EF4-FFF2-40B4-BE49-F238E27FC236}">
                  <a16:creationId xmlns:a16="http://schemas.microsoft.com/office/drawing/2014/main" id="{3C38169A-938B-DEE6-ED44-E29439DAF0F7}"/>
                </a:ext>
              </a:extLst>
            </p:cNvPr>
            <p:cNvSpPr/>
            <p:nvPr/>
          </p:nvSpPr>
          <p:spPr>
            <a:xfrm>
              <a:off x="-58889718" y="1677127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3" name="Ellipse 632">
              <a:extLst>
                <a:ext uri="{FF2B5EF4-FFF2-40B4-BE49-F238E27FC236}">
                  <a16:creationId xmlns:a16="http://schemas.microsoft.com/office/drawing/2014/main" id="{DAE58DBB-6BEE-294E-D6BD-C0E627D14002}"/>
                </a:ext>
              </a:extLst>
            </p:cNvPr>
            <p:cNvSpPr/>
            <p:nvPr/>
          </p:nvSpPr>
          <p:spPr>
            <a:xfrm>
              <a:off x="-52307968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4" name="Ellipse 633">
              <a:extLst>
                <a:ext uri="{FF2B5EF4-FFF2-40B4-BE49-F238E27FC236}">
                  <a16:creationId xmlns:a16="http://schemas.microsoft.com/office/drawing/2014/main" id="{EFECC871-8DD5-FD37-6CCB-5DDB385DC704}"/>
                </a:ext>
              </a:extLst>
            </p:cNvPr>
            <p:cNvSpPr/>
            <p:nvPr/>
          </p:nvSpPr>
          <p:spPr>
            <a:xfrm>
              <a:off x="-52005388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5" name="Ellipse 634">
              <a:extLst>
                <a:ext uri="{FF2B5EF4-FFF2-40B4-BE49-F238E27FC236}">
                  <a16:creationId xmlns:a16="http://schemas.microsoft.com/office/drawing/2014/main" id="{52923EB0-4234-FECF-1AA1-518E54129C14}"/>
                </a:ext>
              </a:extLst>
            </p:cNvPr>
            <p:cNvSpPr/>
            <p:nvPr/>
          </p:nvSpPr>
          <p:spPr>
            <a:xfrm>
              <a:off x="-55788600" y="129726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6" name="Ellipse 635">
              <a:extLst>
                <a:ext uri="{FF2B5EF4-FFF2-40B4-BE49-F238E27FC236}">
                  <a16:creationId xmlns:a16="http://schemas.microsoft.com/office/drawing/2014/main" id="{0A0DB84C-236A-C0B5-1D1C-A040091FE457}"/>
                </a:ext>
              </a:extLst>
            </p:cNvPr>
            <p:cNvSpPr/>
            <p:nvPr/>
          </p:nvSpPr>
          <p:spPr>
            <a:xfrm>
              <a:off x="-51702889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7" name="Ellipse 636">
              <a:extLst>
                <a:ext uri="{FF2B5EF4-FFF2-40B4-BE49-F238E27FC236}">
                  <a16:creationId xmlns:a16="http://schemas.microsoft.com/office/drawing/2014/main" id="{73AB085C-A570-3BA9-72BC-E68D15316ADF}"/>
                </a:ext>
              </a:extLst>
            </p:cNvPr>
            <p:cNvSpPr/>
            <p:nvPr/>
          </p:nvSpPr>
          <p:spPr>
            <a:xfrm>
              <a:off x="-60252937" y="1598533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8" name="Ellipse 637">
              <a:extLst>
                <a:ext uri="{FF2B5EF4-FFF2-40B4-BE49-F238E27FC236}">
                  <a16:creationId xmlns:a16="http://schemas.microsoft.com/office/drawing/2014/main" id="{3A28CFE6-EB97-2F42-F042-187FB03EFC12}"/>
                </a:ext>
              </a:extLst>
            </p:cNvPr>
            <p:cNvSpPr/>
            <p:nvPr/>
          </p:nvSpPr>
          <p:spPr>
            <a:xfrm>
              <a:off x="-51021924" y="1388997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9" name="Ellipse 638">
              <a:extLst>
                <a:ext uri="{FF2B5EF4-FFF2-40B4-BE49-F238E27FC236}">
                  <a16:creationId xmlns:a16="http://schemas.microsoft.com/office/drawing/2014/main" id="{D0CD779D-A866-A3F6-0B9D-AAA41D97655C}"/>
                </a:ext>
              </a:extLst>
            </p:cNvPr>
            <p:cNvSpPr/>
            <p:nvPr/>
          </p:nvSpPr>
          <p:spPr>
            <a:xfrm>
              <a:off x="-51627486" y="1389022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0" name="Ellipse 639">
              <a:extLst>
                <a:ext uri="{FF2B5EF4-FFF2-40B4-BE49-F238E27FC236}">
                  <a16:creationId xmlns:a16="http://schemas.microsoft.com/office/drawing/2014/main" id="{034B7971-0C16-A20C-F6CB-A776AC7C511C}"/>
                </a:ext>
              </a:extLst>
            </p:cNvPr>
            <p:cNvSpPr/>
            <p:nvPr/>
          </p:nvSpPr>
          <p:spPr>
            <a:xfrm>
              <a:off x="-60479469" y="142820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1" name="Ellipse 640">
              <a:extLst>
                <a:ext uri="{FF2B5EF4-FFF2-40B4-BE49-F238E27FC236}">
                  <a16:creationId xmlns:a16="http://schemas.microsoft.com/office/drawing/2014/main" id="{129FC90B-497E-76E2-C48A-0933B628A2E4}"/>
                </a:ext>
              </a:extLst>
            </p:cNvPr>
            <p:cNvSpPr/>
            <p:nvPr/>
          </p:nvSpPr>
          <p:spPr>
            <a:xfrm>
              <a:off x="-51930791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2" name="Ellipse 641">
              <a:extLst>
                <a:ext uri="{FF2B5EF4-FFF2-40B4-BE49-F238E27FC236}">
                  <a16:creationId xmlns:a16="http://schemas.microsoft.com/office/drawing/2014/main" id="{6104902A-B710-C6CE-00A3-0FB167A8FFC5}"/>
                </a:ext>
              </a:extLst>
            </p:cNvPr>
            <p:cNvSpPr/>
            <p:nvPr/>
          </p:nvSpPr>
          <p:spPr>
            <a:xfrm>
              <a:off x="-60176890" y="142820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3" name="Ellipse 642">
              <a:extLst>
                <a:ext uri="{FF2B5EF4-FFF2-40B4-BE49-F238E27FC236}">
                  <a16:creationId xmlns:a16="http://schemas.microsoft.com/office/drawing/2014/main" id="{493A2FFC-C6CF-7D6D-FB88-BA52F4396E9C}"/>
                </a:ext>
              </a:extLst>
            </p:cNvPr>
            <p:cNvSpPr/>
            <p:nvPr/>
          </p:nvSpPr>
          <p:spPr>
            <a:xfrm>
              <a:off x="-60025519" y="1428311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4" name="Ellipse 643">
              <a:extLst>
                <a:ext uri="{FF2B5EF4-FFF2-40B4-BE49-F238E27FC236}">
                  <a16:creationId xmlns:a16="http://schemas.microsoft.com/office/drawing/2014/main" id="{D833639E-9305-F26C-A00F-7F543E5CD212}"/>
                </a:ext>
              </a:extLst>
            </p:cNvPr>
            <p:cNvSpPr/>
            <p:nvPr/>
          </p:nvSpPr>
          <p:spPr>
            <a:xfrm>
              <a:off x="-59874310" y="142820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5" name="Ellipse 644">
              <a:extLst>
                <a:ext uri="{FF2B5EF4-FFF2-40B4-BE49-F238E27FC236}">
                  <a16:creationId xmlns:a16="http://schemas.microsoft.com/office/drawing/2014/main" id="{C1DAE23B-4368-5FD7-5126-45E7956BCB20}"/>
                </a:ext>
              </a:extLst>
            </p:cNvPr>
            <p:cNvSpPr/>
            <p:nvPr/>
          </p:nvSpPr>
          <p:spPr>
            <a:xfrm>
              <a:off x="-59723020" y="1428311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6" name="Ellipse 645">
              <a:extLst>
                <a:ext uri="{FF2B5EF4-FFF2-40B4-BE49-F238E27FC236}">
                  <a16:creationId xmlns:a16="http://schemas.microsoft.com/office/drawing/2014/main" id="{54E6FB69-56D4-8240-0EF3-D8076089A7A3}"/>
                </a:ext>
              </a:extLst>
            </p:cNvPr>
            <p:cNvSpPr/>
            <p:nvPr/>
          </p:nvSpPr>
          <p:spPr>
            <a:xfrm>
              <a:off x="-59571811" y="142820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7" name="Ellipse 646">
              <a:extLst>
                <a:ext uri="{FF2B5EF4-FFF2-40B4-BE49-F238E27FC236}">
                  <a16:creationId xmlns:a16="http://schemas.microsoft.com/office/drawing/2014/main" id="{07D2C0F5-06B9-62C4-6F6B-DF66753F7548}"/>
                </a:ext>
              </a:extLst>
            </p:cNvPr>
            <p:cNvSpPr/>
            <p:nvPr/>
          </p:nvSpPr>
          <p:spPr>
            <a:xfrm>
              <a:off x="-59420441" y="1428311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8" name="Ellipse 647">
              <a:extLst>
                <a:ext uri="{FF2B5EF4-FFF2-40B4-BE49-F238E27FC236}">
                  <a16:creationId xmlns:a16="http://schemas.microsoft.com/office/drawing/2014/main" id="{ECAF61DF-2FC5-C0A1-8CF0-5291625A2299}"/>
                </a:ext>
              </a:extLst>
            </p:cNvPr>
            <p:cNvSpPr/>
            <p:nvPr/>
          </p:nvSpPr>
          <p:spPr>
            <a:xfrm>
              <a:off x="-59269232" y="142820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9" name="Ellipse 648">
              <a:extLst>
                <a:ext uri="{FF2B5EF4-FFF2-40B4-BE49-F238E27FC236}">
                  <a16:creationId xmlns:a16="http://schemas.microsoft.com/office/drawing/2014/main" id="{EFE95971-FE15-9DF2-6435-2C2E96B50B4A}"/>
                </a:ext>
              </a:extLst>
            </p:cNvPr>
            <p:cNvSpPr/>
            <p:nvPr/>
          </p:nvSpPr>
          <p:spPr>
            <a:xfrm>
              <a:off x="-59117861" y="1428311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0" name="Ellipse 649">
              <a:extLst>
                <a:ext uri="{FF2B5EF4-FFF2-40B4-BE49-F238E27FC236}">
                  <a16:creationId xmlns:a16="http://schemas.microsoft.com/office/drawing/2014/main" id="{8F855129-00AD-EE44-34BA-D948A850012E}"/>
                </a:ext>
              </a:extLst>
            </p:cNvPr>
            <p:cNvSpPr/>
            <p:nvPr/>
          </p:nvSpPr>
          <p:spPr>
            <a:xfrm>
              <a:off x="-58966733" y="142820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1" name="Ellipse 650">
              <a:extLst>
                <a:ext uri="{FF2B5EF4-FFF2-40B4-BE49-F238E27FC236}">
                  <a16:creationId xmlns:a16="http://schemas.microsoft.com/office/drawing/2014/main" id="{5973DFDF-3315-C20F-D669-0F7266F2853D}"/>
                </a:ext>
              </a:extLst>
            </p:cNvPr>
            <p:cNvSpPr/>
            <p:nvPr/>
          </p:nvSpPr>
          <p:spPr>
            <a:xfrm>
              <a:off x="-52233370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2" name="Ellipse 651">
              <a:extLst>
                <a:ext uri="{FF2B5EF4-FFF2-40B4-BE49-F238E27FC236}">
                  <a16:creationId xmlns:a16="http://schemas.microsoft.com/office/drawing/2014/main" id="{014DCDC4-EA7E-31DF-1A69-C78A57944852}"/>
                </a:ext>
              </a:extLst>
            </p:cNvPr>
            <p:cNvSpPr/>
            <p:nvPr/>
          </p:nvSpPr>
          <p:spPr>
            <a:xfrm>
              <a:off x="-58664153" y="142820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3" name="Ellipse 652">
              <a:extLst>
                <a:ext uri="{FF2B5EF4-FFF2-40B4-BE49-F238E27FC236}">
                  <a16:creationId xmlns:a16="http://schemas.microsoft.com/office/drawing/2014/main" id="{B31FD5EE-F2C1-AFD5-A73F-EC12B962C354}"/>
                </a:ext>
              </a:extLst>
            </p:cNvPr>
            <p:cNvSpPr/>
            <p:nvPr/>
          </p:nvSpPr>
          <p:spPr>
            <a:xfrm>
              <a:off x="-58512138" y="1428270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4" name="Ellipse 653">
              <a:extLst>
                <a:ext uri="{FF2B5EF4-FFF2-40B4-BE49-F238E27FC236}">
                  <a16:creationId xmlns:a16="http://schemas.microsoft.com/office/drawing/2014/main" id="{53362376-0CDB-6B11-B667-0A3A69D21617}"/>
                </a:ext>
              </a:extLst>
            </p:cNvPr>
            <p:cNvSpPr/>
            <p:nvPr/>
          </p:nvSpPr>
          <p:spPr>
            <a:xfrm>
              <a:off x="-58361573" y="142820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" name="Ellipse 654">
              <a:extLst>
                <a:ext uri="{FF2B5EF4-FFF2-40B4-BE49-F238E27FC236}">
                  <a16:creationId xmlns:a16="http://schemas.microsoft.com/office/drawing/2014/main" id="{C503FD3B-6A36-B885-4784-40FC5937B496}"/>
                </a:ext>
              </a:extLst>
            </p:cNvPr>
            <p:cNvSpPr/>
            <p:nvPr/>
          </p:nvSpPr>
          <p:spPr>
            <a:xfrm>
              <a:off x="-58209559" y="1428270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" name="Ellipse 655">
              <a:extLst>
                <a:ext uri="{FF2B5EF4-FFF2-40B4-BE49-F238E27FC236}">
                  <a16:creationId xmlns:a16="http://schemas.microsoft.com/office/drawing/2014/main" id="{BF1339BA-9BAE-0834-C112-B2E51946D800}"/>
                </a:ext>
              </a:extLst>
            </p:cNvPr>
            <p:cNvSpPr/>
            <p:nvPr/>
          </p:nvSpPr>
          <p:spPr>
            <a:xfrm>
              <a:off x="-53141029" y="157232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7" name="Ellipse 656">
              <a:extLst>
                <a:ext uri="{FF2B5EF4-FFF2-40B4-BE49-F238E27FC236}">
                  <a16:creationId xmlns:a16="http://schemas.microsoft.com/office/drawing/2014/main" id="{49B9FB46-DCD9-962E-25AD-BB93A8A8D989}"/>
                </a:ext>
              </a:extLst>
            </p:cNvPr>
            <p:cNvSpPr/>
            <p:nvPr/>
          </p:nvSpPr>
          <p:spPr>
            <a:xfrm>
              <a:off x="-57907060" y="1428270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8" name="Ellipse 657">
              <a:extLst>
                <a:ext uri="{FF2B5EF4-FFF2-40B4-BE49-F238E27FC236}">
                  <a16:creationId xmlns:a16="http://schemas.microsoft.com/office/drawing/2014/main" id="{DE8A7E7D-6EF4-757F-E226-2B683C7022C2}"/>
                </a:ext>
              </a:extLst>
            </p:cNvPr>
            <p:cNvSpPr/>
            <p:nvPr/>
          </p:nvSpPr>
          <p:spPr>
            <a:xfrm>
              <a:off x="-57756092" y="1428278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9" name="Ellipse 658">
              <a:extLst>
                <a:ext uri="{FF2B5EF4-FFF2-40B4-BE49-F238E27FC236}">
                  <a16:creationId xmlns:a16="http://schemas.microsoft.com/office/drawing/2014/main" id="{B291BF48-F2C2-7D4E-FCEF-BD024BC5A01C}"/>
                </a:ext>
              </a:extLst>
            </p:cNvPr>
            <p:cNvSpPr/>
            <p:nvPr/>
          </p:nvSpPr>
          <p:spPr>
            <a:xfrm>
              <a:off x="-52535950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0" name="Ellipse 659">
              <a:extLst>
                <a:ext uri="{FF2B5EF4-FFF2-40B4-BE49-F238E27FC236}">
                  <a16:creationId xmlns:a16="http://schemas.microsoft.com/office/drawing/2014/main" id="{FD49E580-3733-5A14-427A-07A7C767E9D6}"/>
                </a:ext>
              </a:extLst>
            </p:cNvPr>
            <p:cNvSpPr/>
            <p:nvPr/>
          </p:nvSpPr>
          <p:spPr>
            <a:xfrm>
              <a:off x="-57453512" y="1428278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1" name="Ellipse 660">
              <a:extLst>
                <a:ext uri="{FF2B5EF4-FFF2-40B4-BE49-F238E27FC236}">
                  <a16:creationId xmlns:a16="http://schemas.microsoft.com/office/drawing/2014/main" id="{83938B78-9926-F526-9927-2DC472AFDE51}"/>
                </a:ext>
              </a:extLst>
            </p:cNvPr>
            <p:cNvSpPr/>
            <p:nvPr/>
          </p:nvSpPr>
          <p:spPr>
            <a:xfrm>
              <a:off x="-52838449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2" name="Ellipse 661">
              <a:extLst>
                <a:ext uri="{FF2B5EF4-FFF2-40B4-BE49-F238E27FC236}">
                  <a16:creationId xmlns:a16="http://schemas.microsoft.com/office/drawing/2014/main" id="{CEF4F488-BD17-3BAD-DC5C-E943B64FC33E}"/>
                </a:ext>
              </a:extLst>
            </p:cNvPr>
            <p:cNvSpPr/>
            <p:nvPr/>
          </p:nvSpPr>
          <p:spPr>
            <a:xfrm>
              <a:off x="-53141029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3" name="Ellipse 662">
              <a:extLst>
                <a:ext uri="{FF2B5EF4-FFF2-40B4-BE49-F238E27FC236}">
                  <a16:creationId xmlns:a16="http://schemas.microsoft.com/office/drawing/2014/main" id="{01706814-8122-3DC4-BC59-DD34CC87F710}"/>
                </a:ext>
              </a:extLst>
            </p:cNvPr>
            <p:cNvSpPr/>
            <p:nvPr/>
          </p:nvSpPr>
          <p:spPr>
            <a:xfrm>
              <a:off x="-53443608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4" name="Ellipse 663">
              <a:extLst>
                <a:ext uri="{FF2B5EF4-FFF2-40B4-BE49-F238E27FC236}">
                  <a16:creationId xmlns:a16="http://schemas.microsoft.com/office/drawing/2014/main" id="{E8E0F6E0-9E23-F1D0-791A-734C60189C50}"/>
                </a:ext>
              </a:extLst>
            </p:cNvPr>
            <p:cNvSpPr/>
            <p:nvPr/>
          </p:nvSpPr>
          <p:spPr>
            <a:xfrm>
              <a:off x="-53443608" y="157232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5" name="Ellipse 664">
              <a:extLst>
                <a:ext uri="{FF2B5EF4-FFF2-40B4-BE49-F238E27FC236}">
                  <a16:creationId xmlns:a16="http://schemas.microsoft.com/office/drawing/2014/main" id="{68B5993D-5CA7-0A76-FA7D-50E78331B67E}"/>
                </a:ext>
              </a:extLst>
            </p:cNvPr>
            <p:cNvSpPr/>
            <p:nvPr/>
          </p:nvSpPr>
          <p:spPr>
            <a:xfrm>
              <a:off x="-53746107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" name="Ellipse 665">
              <a:extLst>
                <a:ext uri="{FF2B5EF4-FFF2-40B4-BE49-F238E27FC236}">
                  <a16:creationId xmlns:a16="http://schemas.microsoft.com/office/drawing/2014/main" id="{1027B356-10DD-1C58-3464-AB73088B2488}"/>
                </a:ext>
              </a:extLst>
            </p:cNvPr>
            <p:cNvSpPr/>
            <p:nvPr/>
          </p:nvSpPr>
          <p:spPr>
            <a:xfrm>
              <a:off x="-54048687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7" name="Ellipse 666">
              <a:extLst>
                <a:ext uri="{FF2B5EF4-FFF2-40B4-BE49-F238E27FC236}">
                  <a16:creationId xmlns:a16="http://schemas.microsoft.com/office/drawing/2014/main" id="{011289A7-C1CD-57B1-6DB2-F46D1F731497}"/>
                </a:ext>
              </a:extLst>
            </p:cNvPr>
            <p:cNvSpPr/>
            <p:nvPr/>
          </p:nvSpPr>
          <p:spPr>
            <a:xfrm>
              <a:off x="-54351186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8" name="Ellipse 667">
              <a:extLst>
                <a:ext uri="{FF2B5EF4-FFF2-40B4-BE49-F238E27FC236}">
                  <a16:creationId xmlns:a16="http://schemas.microsoft.com/office/drawing/2014/main" id="{A764F5CD-116D-993A-D7F1-C4A323620816}"/>
                </a:ext>
              </a:extLst>
            </p:cNvPr>
            <p:cNvSpPr/>
            <p:nvPr/>
          </p:nvSpPr>
          <p:spPr>
            <a:xfrm>
              <a:off x="-53746107" y="157232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9" name="Ellipse 668">
              <a:extLst>
                <a:ext uri="{FF2B5EF4-FFF2-40B4-BE49-F238E27FC236}">
                  <a16:creationId xmlns:a16="http://schemas.microsoft.com/office/drawing/2014/main" id="{B40E81BA-E058-E89E-7E48-8E01D25B30D3}"/>
                </a:ext>
              </a:extLst>
            </p:cNvPr>
            <p:cNvSpPr/>
            <p:nvPr/>
          </p:nvSpPr>
          <p:spPr>
            <a:xfrm>
              <a:off x="-54653765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0" name="Ellipse 669">
              <a:extLst>
                <a:ext uri="{FF2B5EF4-FFF2-40B4-BE49-F238E27FC236}">
                  <a16:creationId xmlns:a16="http://schemas.microsoft.com/office/drawing/2014/main" id="{99BC9D2B-19B6-A9FE-BF05-F6862C293F9F}"/>
                </a:ext>
              </a:extLst>
            </p:cNvPr>
            <p:cNvSpPr/>
            <p:nvPr/>
          </p:nvSpPr>
          <p:spPr>
            <a:xfrm>
              <a:off x="-55940051" y="1428303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1" name="Ellipse 670">
              <a:extLst>
                <a:ext uri="{FF2B5EF4-FFF2-40B4-BE49-F238E27FC236}">
                  <a16:creationId xmlns:a16="http://schemas.microsoft.com/office/drawing/2014/main" id="{4A6A8CA3-A3A2-CEEF-E4B3-7352FECBC750}"/>
                </a:ext>
              </a:extLst>
            </p:cNvPr>
            <p:cNvSpPr/>
            <p:nvPr/>
          </p:nvSpPr>
          <p:spPr>
            <a:xfrm>
              <a:off x="-54956345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2" name="Ellipse 671">
              <a:extLst>
                <a:ext uri="{FF2B5EF4-FFF2-40B4-BE49-F238E27FC236}">
                  <a16:creationId xmlns:a16="http://schemas.microsoft.com/office/drawing/2014/main" id="{EBE6109E-C5C7-381E-78C2-B5F0B2E8495C}"/>
                </a:ext>
              </a:extLst>
            </p:cNvPr>
            <p:cNvSpPr/>
            <p:nvPr/>
          </p:nvSpPr>
          <p:spPr>
            <a:xfrm>
              <a:off x="-54729410" y="129726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3" name="Ellipse 672">
              <a:extLst>
                <a:ext uri="{FF2B5EF4-FFF2-40B4-BE49-F238E27FC236}">
                  <a16:creationId xmlns:a16="http://schemas.microsoft.com/office/drawing/2014/main" id="{3FF1C7E6-22A2-B6C9-AD56-0C2A337A8B1F}"/>
                </a:ext>
              </a:extLst>
            </p:cNvPr>
            <p:cNvSpPr/>
            <p:nvPr/>
          </p:nvSpPr>
          <p:spPr>
            <a:xfrm>
              <a:off x="-55258844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4" name="Ellipse 673">
              <a:extLst>
                <a:ext uri="{FF2B5EF4-FFF2-40B4-BE49-F238E27FC236}">
                  <a16:creationId xmlns:a16="http://schemas.microsoft.com/office/drawing/2014/main" id="{8B89CD4D-5075-95AC-551E-FA864E5A72E6}"/>
                </a:ext>
              </a:extLst>
            </p:cNvPr>
            <p:cNvSpPr/>
            <p:nvPr/>
          </p:nvSpPr>
          <p:spPr>
            <a:xfrm>
              <a:off x="-55561423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5" name="Ellipse 674">
              <a:extLst>
                <a:ext uri="{FF2B5EF4-FFF2-40B4-BE49-F238E27FC236}">
                  <a16:creationId xmlns:a16="http://schemas.microsoft.com/office/drawing/2014/main" id="{F245B204-8BB8-8E38-3E1B-E39D3F7AEE5F}"/>
                </a:ext>
              </a:extLst>
            </p:cNvPr>
            <p:cNvSpPr/>
            <p:nvPr/>
          </p:nvSpPr>
          <p:spPr>
            <a:xfrm>
              <a:off x="-55864003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" name="Ellipse 675">
              <a:extLst>
                <a:ext uri="{FF2B5EF4-FFF2-40B4-BE49-F238E27FC236}">
                  <a16:creationId xmlns:a16="http://schemas.microsoft.com/office/drawing/2014/main" id="{1A114F5B-1816-32FC-5A75-00FF4BB8301F}"/>
                </a:ext>
              </a:extLst>
            </p:cNvPr>
            <p:cNvSpPr/>
            <p:nvPr/>
          </p:nvSpPr>
          <p:spPr>
            <a:xfrm>
              <a:off x="-56166502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7" name="Ellipse 676">
              <a:extLst>
                <a:ext uri="{FF2B5EF4-FFF2-40B4-BE49-F238E27FC236}">
                  <a16:creationId xmlns:a16="http://schemas.microsoft.com/office/drawing/2014/main" id="{EE09EDFD-45AD-15FF-074F-FD6C17170213}"/>
                </a:ext>
              </a:extLst>
            </p:cNvPr>
            <p:cNvSpPr/>
            <p:nvPr/>
          </p:nvSpPr>
          <p:spPr>
            <a:xfrm>
              <a:off x="-56469082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8" name="Ellipse 677">
              <a:extLst>
                <a:ext uri="{FF2B5EF4-FFF2-40B4-BE49-F238E27FC236}">
                  <a16:creationId xmlns:a16="http://schemas.microsoft.com/office/drawing/2014/main" id="{AB3D4B39-FBAB-0BC3-CB93-7A6A63FD0A98}"/>
                </a:ext>
              </a:extLst>
            </p:cNvPr>
            <p:cNvSpPr/>
            <p:nvPr/>
          </p:nvSpPr>
          <p:spPr>
            <a:xfrm>
              <a:off x="-56771581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9" name="Ellipse 678">
              <a:extLst>
                <a:ext uri="{FF2B5EF4-FFF2-40B4-BE49-F238E27FC236}">
                  <a16:creationId xmlns:a16="http://schemas.microsoft.com/office/drawing/2014/main" id="{9D2448E7-472E-1B09-7A9A-A9782069EF01}"/>
                </a:ext>
              </a:extLst>
            </p:cNvPr>
            <p:cNvSpPr/>
            <p:nvPr/>
          </p:nvSpPr>
          <p:spPr>
            <a:xfrm>
              <a:off x="-57074160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0" name="Ellipse 679">
              <a:extLst>
                <a:ext uri="{FF2B5EF4-FFF2-40B4-BE49-F238E27FC236}">
                  <a16:creationId xmlns:a16="http://schemas.microsoft.com/office/drawing/2014/main" id="{7F01686C-178E-673B-473E-41C1379BF9A1}"/>
                </a:ext>
              </a:extLst>
            </p:cNvPr>
            <p:cNvSpPr/>
            <p:nvPr/>
          </p:nvSpPr>
          <p:spPr>
            <a:xfrm>
              <a:off x="-57376740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1" name="Ellipse 680">
              <a:extLst>
                <a:ext uri="{FF2B5EF4-FFF2-40B4-BE49-F238E27FC236}">
                  <a16:creationId xmlns:a16="http://schemas.microsoft.com/office/drawing/2014/main" id="{3461F042-50D9-4A0A-1A52-71057BB34A98}"/>
                </a:ext>
              </a:extLst>
            </p:cNvPr>
            <p:cNvSpPr/>
            <p:nvPr/>
          </p:nvSpPr>
          <p:spPr>
            <a:xfrm>
              <a:off x="-54275219" y="1428303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2" name="Ellipse 681">
              <a:extLst>
                <a:ext uri="{FF2B5EF4-FFF2-40B4-BE49-F238E27FC236}">
                  <a16:creationId xmlns:a16="http://schemas.microsoft.com/office/drawing/2014/main" id="{58697E79-DCA6-7E20-FF59-3E7CA16410DA}"/>
                </a:ext>
              </a:extLst>
            </p:cNvPr>
            <p:cNvSpPr/>
            <p:nvPr/>
          </p:nvSpPr>
          <p:spPr>
            <a:xfrm>
              <a:off x="-57679239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3" name="Ellipse 682">
              <a:extLst>
                <a:ext uri="{FF2B5EF4-FFF2-40B4-BE49-F238E27FC236}">
                  <a16:creationId xmlns:a16="http://schemas.microsoft.com/office/drawing/2014/main" id="{7844A331-86C6-978D-8511-3F1DAD6EFAE5}"/>
                </a:ext>
              </a:extLst>
            </p:cNvPr>
            <p:cNvSpPr/>
            <p:nvPr/>
          </p:nvSpPr>
          <p:spPr>
            <a:xfrm>
              <a:off x="-57981818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4" name="Ellipse 683">
              <a:extLst>
                <a:ext uri="{FF2B5EF4-FFF2-40B4-BE49-F238E27FC236}">
                  <a16:creationId xmlns:a16="http://schemas.microsoft.com/office/drawing/2014/main" id="{C56ED116-AB64-1C1A-4992-F42D3C7B63C2}"/>
                </a:ext>
              </a:extLst>
            </p:cNvPr>
            <p:cNvSpPr/>
            <p:nvPr/>
          </p:nvSpPr>
          <p:spPr>
            <a:xfrm>
              <a:off x="-58284317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5" name="Ellipse 684">
              <a:extLst>
                <a:ext uri="{FF2B5EF4-FFF2-40B4-BE49-F238E27FC236}">
                  <a16:creationId xmlns:a16="http://schemas.microsoft.com/office/drawing/2014/main" id="{28BB720A-1C22-5335-BA8D-3FDB1CB7A5A5}"/>
                </a:ext>
              </a:extLst>
            </p:cNvPr>
            <p:cNvSpPr/>
            <p:nvPr/>
          </p:nvSpPr>
          <p:spPr>
            <a:xfrm>
              <a:off x="-54048687" y="157232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6" name="Ellipse 685">
              <a:extLst>
                <a:ext uri="{FF2B5EF4-FFF2-40B4-BE49-F238E27FC236}">
                  <a16:creationId xmlns:a16="http://schemas.microsoft.com/office/drawing/2014/main" id="{B4FBDC43-0064-EBAD-BC6E-DF2549FAE493}"/>
                </a:ext>
              </a:extLst>
            </p:cNvPr>
            <p:cNvSpPr/>
            <p:nvPr/>
          </p:nvSpPr>
          <p:spPr>
            <a:xfrm>
              <a:off x="-58587864" y="1389022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7" name="Ellipse 686">
              <a:extLst>
                <a:ext uri="{FF2B5EF4-FFF2-40B4-BE49-F238E27FC236}">
                  <a16:creationId xmlns:a16="http://schemas.microsoft.com/office/drawing/2014/main" id="{821ACCA3-6D57-13DE-5359-B3DD2F346AA1}"/>
                </a:ext>
              </a:extLst>
            </p:cNvPr>
            <p:cNvSpPr/>
            <p:nvPr/>
          </p:nvSpPr>
          <p:spPr>
            <a:xfrm>
              <a:off x="-59193345" y="1388997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8" name="Ellipse 687">
              <a:extLst>
                <a:ext uri="{FF2B5EF4-FFF2-40B4-BE49-F238E27FC236}">
                  <a16:creationId xmlns:a16="http://schemas.microsoft.com/office/drawing/2014/main" id="{0B0535DF-3FF2-919F-FC80-B21F7EAF796C}"/>
                </a:ext>
              </a:extLst>
            </p:cNvPr>
            <p:cNvSpPr/>
            <p:nvPr/>
          </p:nvSpPr>
          <p:spPr>
            <a:xfrm>
              <a:off x="-60555920" y="1389022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9" name="Ellipse 688">
              <a:extLst>
                <a:ext uri="{FF2B5EF4-FFF2-40B4-BE49-F238E27FC236}">
                  <a16:creationId xmlns:a16="http://schemas.microsoft.com/office/drawing/2014/main" id="{4A92B655-C83D-36CD-587A-D57846AA3F70}"/>
                </a:ext>
              </a:extLst>
            </p:cNvPr>
            <p:cNvSpPr/>
            <p:nvPr/>
          </p:nvSpPr>
          <p:spPr>
            <a:xfrm>
              <a:off x="-54351186" y="157232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0" name="Ellipse 689">
              <a:extLst>
                <a:ext uri="{FF2B5EF4-FFF2-40B4-BE49-F238E27FC236}">
                  <a16:creationId xmlns:a16="http://schemas.microsoft.com/office/drawing/2014/main" id="{B2BFAE3E-AF11-596E-5689-DC70A7405BA0}"/>
                </a:ext>
              </a:extLst>
            </p:cNvPr>
            <p:cNvSpPr/>
            <p:nvPr/>
          </p:nvSpPr>
          <p:spPr>
            <a:xfrm>
              <a:off x="-50189428" y="1375882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1" name="Ellipse 690">
              <a:extLst>
                <a:ext uri="{FF2B5EF4-FFF2-40B4-BE49-F238E27FC236}">
                  <a16:creationId xmlns:a16="http://schemas.microsoft.com/office/drawing/2014/main" id="{1F77396C-3DE9-B019-0716-DA9043C59DC7}"/>
                </a:ext>
              </a:extLst>
            </p:cNvPr>
            <p:cNvSpPr/>
            <p:nvPr/>
          </p:nvSpPr>
          <p:spPr>
            <a:xfrm>
              <a:off x="-52761999" y="1428278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2" name="Ellipse 691">
              <a:extLst>
                <a:ext uri="{FF2B5EF4-FFF2-40B4-BE49-F238E27FC236}">
                  <a16:creationId xmlns:a16="http://schemas.microsoft.com/office/drawing/2014/main" id="{92E117B3-B954-A00A-8DCF-C6C88FF3B1A6}"/>
                </a:ext>
              </a:extLst>
            </p:cNvPr>
            <p:cNvSpPr/>
            <p:nvPr/>
          </p:nvSpPr>
          <p:spPr>
            <a:xfrm>
              <a:off x="-59193345" y="1598533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3" name="Ellipse 692">
              <a:extLst>
                <a:ext uri="{FF2B5EF4-FFF2-40B4-BE49-F238E27FC236}">
                  <a16:creationId xmlns:a16="http://schemas.microsoft.com/office/drawing/2014/main" id="{F332FB34-A56F-B8EC-3649-2F2B23AAD6B0}"/>
                </a:ext>
              </a:extLst>
            </p:cNvPr>
            <p:cNvSpPr/>
            <p:nvPr/>
          </p:nvSpPr>
          <p:spPr>
            <a:xfrm>
              <a:off x="-52459419" y="1428278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4" name="Ellipse 693">
              <a:extLst>
                <a:ext uri="{FF2B5EF4-FFF2-40B4-BE49-F238E27FC236}">
                  <a16:creationId xmlns:a16="http://schemas.microsoft.com/office/drawing/2014/main" id="{25A004BE-B157-B8F0-E9F0-0375F63BBE29}"/>
                </a:ext>
              </a:extLst>
            </p:cNvPr>
            <p:cNvSpPr/>
            <p:nvPr/>
          </p:nvSpPr>
          <p:spPr>
            <a:xfrm>
              <a:off x="-52308290" y="1428270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5" name="Ellipse 694">
              <a:extLst>
                <a:ext uri="{FF2B5EF4-FFF2-40B4-BE49-F238E27FC236}">
                  <a16:creationId xmlns:a16="http://schemas.microsoft.com/office/drawing/2014/main" id="{0EF799EA-722F-A470-0A92-57E51CB3814F}"/>
                </a:ext>
              </a:extLst>
            </p:cNvPr>
            <p:cNvSpPr/>
            <p:nvPr/>
          </p:nvSpPr>
          <p:spPr>
            <a:xfrm>
              <a:off x="-50492007" y="1375882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6" name="Ellipse 695">
              <a:extLst>
                <a:ext uri="{FF2B5EF4-FFF2-40B4-BE49-F238E27FC236}">
                  <a16:creationId xmlns:a16="http://schemas.microsoft.com/office/drawing/2014/main" id="{33DD0DCC-42C0-C785-10BD-2E5B00549AB5}"/>
                </a:ext>
              </a:extLst>
            </p:cNvPr>
            <p:cNvSpPr/>
            <p:nvPr/>
          </p:nvSpPr>
          <p:spPr>
            <a:xfrm>
              <a:off x="-52005711" y="1428270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7" name="Ellipse 696">
              <a:extLst>
                <a:ext uri="{FF2B5EF4-FFF2-40B4-BE49-F238E27FC236}">
                  <a16:creationId xmlns:a16="http://schemas.microsoft.com/office/drawing/2014/main" id="{06C470FD-12D2-F038-664B-969C34CC6E63}"/>
                </a:ext>
              </a:extLst>
            </p:cNvPr>
            <p:cNvSpPr/>
            <p:nvPr/>
          </p:nvSpPr>
          <p:spPr>
            <a:xfrm>
              <a:off x="-51853615" y="142820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8" name="Ellipse 697">
              <a:extLst>
                <a:ext uri="{FF2B5EF4-FFF2-40B4-BE49-F238E27FC236}">
                  <a16:creationId xmlns:a16="http://schemas.microsoft.com/office/drawing/2014/main" id="{DB0F16CE-DB0D-DA89-6840-2C55B1A42A5C}"/>
                </a:ext>
              </a:extLst>
            </p:cNvPr>
            <p:cNvSpPr/>
            <p:nvPr/>
          </p:nvSpPr>
          <p:spPr>
            <a:xfrm>
              <a:off x="-51703212" y="1428270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9" name="Ellipse 698">
              <a:extLst>
                <a:ext uri="{FF2B5EF4-FFF2-40B4-BE49-F238E27FC236}">
                  <a16:creationId xmlns:a16="http://schemas.microsoft.com/office/drawing/2014/main" id="{39B58415-AB2B-6EF5-27A9-87018F3D2403}"/>
                </a:ext>
              </a:extLst>
            </p:cNvPr>
            <p:cNvSpPr/>
            <p:nvPr/>
          </p:nvSpPr>
          <p:spPr>
            <a:xfrm>
              <a:off x="-51551036" y="142820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0" name="Ellipse 699">
              <a:extLst>
                <a:ext uri="{FF2B5EF4-FFF2-40B4-BE49-F238E27FC236}">
                  <a16:creationId xmlns:a16="http://schemas.microsoft.com/office/drawing/2014/main" id="{78862071-D20E-9825-CF84-41A53B1B0B45}"/>
                </a:ext>
              </a:extLst>
            </p:cNvPr>
            <p:cNvSpPr/>
            <p:nvPr/>
          </p:nvSpPr>
          <p:spPr>
            <a:xfrm>
              <a:off x="-50794587" y="1375882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1" name="Ellipse 700">
              <a:extLst>
                <a:ext uri="{FF2B5EF4-FFF2-40B4-BE49-F238E27FC236}">
                  <a16:creationId xmlns:a16="http://schemas.microsoft.com/office/drawing/2014/main" id="{7295397E-35BB-201B-0F40-492C9E08F2E8}"/>
                </a:ext>
              </a:extLst>
            </p:cNvPr>
            <p:cNvSpPr/>
            <p:nvPr/>
          </p:nvSpPr>
          <p:spPr>
            <a:xfrm>
              <a:off x="-51248456" y="142820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2" name="Ellipse 701">
              <a:extLst>
                <a:ext uri="{FF2B5EF4-FFF2-40B4-BE49-F238E27FC236}">
                  <a16:creationId xmlns:a16="http://schemas.microsoft.com/office/drawing/2014/main" id="{FB7EBE55-F0A1-1F51-526B-4846F05B91C7}"/>
                </a:ext>
              </a:extLst>
            </p:cNvPr>
            <p:cNvSpPr/>
            <p:nvPr/>
          </p:nvSpPr>
          <p:spPr>
            <a:xfrm>
              <a:off x="-51097086" y="1428311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3" name="Ellipse 702">
              <a:extLst>
                <a:ext uri="{FF2B5EF4-FFF2-40B4-BE49-F238E27FC236}">
                  <a16:creationId xmlns:a16="http://schemas.microsoft.com/office/drawing/2014/main" id="{5AF858C6-F69F-61E0-06DF-A9632FDE2A96}"/>
                </a:ext>
              </a:extLst>
            </p:cNvPr>
            <p:cNvSpPr/>
            <p:nvPr/>
          </p:nvSpPr>
          <p:spPr>
            <a:xfrm>
              <a:off x="-50945957" y="142820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4" name="Ellipse 703">
              <a:extLst>
                <a:ext uri="{FF2B5EF4-FFF2-40B4-BE49-F238E27FC236}">
                  <a16:creationId xmlns:a16="http://schemas.microsoft.com/office/drawing/2014/main" id="{0123FEED-23AB-7E82-A54A-4350F0292754}"/>
                </a:ext>
              </a:extLst>
            </p:cNvPr>
            <p:cNvSpPr/>
            <p:nvPr/>
          </p:nvSpPr>
          <p:spPr>
            <a:xfrm>
              <a:off x="-50794587" y="1428311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5" name="Ellipse 704">
              <a:extLst>
                <a:ext uri="{FF2B5EF4-FFF2-40B4-BE49-F238E27FC236}">
                  <a16:creationId xmlns:a16="http://schemas.microsoft.com/office/drawing/2014/main" id="{653BBE56-36F0-B344-013C-68CF1D1ED0B6}"/>
                </a:ext>
              </a:extLst>
            </p:cNvPr>
            <p:cNvSpPr/>
            <p:nvPr/>
          </p:nvSpPr>
          <p:spPr>
            <a:xfrm>
              <a:off x="-50643378" y="142820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6" name="Ellipse 705">
              <a:extLst>
                <a:ext uri="{FF2B5EF4-FFF2-40B4-BE49-F238E27FC236}">
                  <a16:creationId xmlns:a16="http://schemas.microsoft.com/office/drawing/2014/main" id="{56D542B6-1F73-4388-A328-23F9FD96B215}"/>
                </a:ext>
              </a:extLst>
            </p:cNvPr>
            <p:cNvSpPr/>
            <p:nvPr/>
          </p:nvSpPr>
          <p:spPr>
            <a:xfrm>
              <a:off x="-50492007" y="1428311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" name="Ellipse 706">
              <a:extLst>
                <a:ext uri="{FF2B5EF4-FFF2-40B4-BE49-F238E27FC236}">
                  <a16:creationId xmlns:a16="http://schemas.microsoft.com/office/drawing/2014/main" id="{8FBDA5CA-9238-7723-71E5-17623F5777CC}"/>
                </a:ext>
              </a:extLst>
            </p:cNvPr>
            <p:cNvSpPr/>
            <p:nvPr/>
          </p:nvSpPr>
          <p:spPr>
            <a:xfrm>
              <a:off x="-50340798" y="142820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8" name="Ellipse 707">
              <a:extLst>
                <a:ext uri="{FF2B5EF4-FFF2-40B4-BE49-F238E27FC236}">
                  <a16:creationId xmlns:a16="http://schemas.microsoft.com/office/drawing/2014/main" id="{C11E9F38-7844-4CDE-FB16-ECE1C180E5BA}"/>
                </a:ext>
              </a:extLst>
            </p:cNvPr>
            <p:cNvSpPr/>
            <p:nvPr/>
          </p:nvSpPr>
          <p:spPr>
            <a:xfrm>
              <a:off x="-50189508" y="1428311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9" name="Ellipse 708">
              <a:extLst>
                <a:ext uri="{FF2B5EF4-FFF2-40B4-BE49-F238E27FC236}">
                  <a16:creationId xmlns:a16="http://schemas.microsoft.com/office/drawing/2014/main" id="{23B14A64-8287-9E5E-9681-94282FF68354}"/>
                </a:ext>
              </a:extLst>
            </p:cNvPr>
            <p:cNvSpPr/>
            <p:nvPr/>
          </p:nvSpPr>
          <p:spPr>
            <a:xfrm>
              <a:off x="-50038299" y="142820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0" name="Ellipse 709">
              <a:extLst>
                <a:ext uri="{FF2B5EF4-FFF2-40B4-BE49-F238E27FC236}">
                  <a16:creationId xmlns:a16="http://schemas.microsoft.com/office/drawing/2014/main" id="{A6268619-C328-63D2-8926-2A4EB3257C35}"/>
                </a:ext>
              </a:extLst>
            </p:cNvPr>
            <p:cNvSpPr/>
            <p:nvPr/>
          </p:nvSpPr>
          <p:spPr>
            <a:xfrm>
              <a:off x="-51097086" y="1375882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1" name="Ellipse 710">
              <a:extLst>
                <a:ext uri="{FF2B5EF4-FFF2-40B4-BE49-F238E27FC236}">
                  <a16:creationId xmlns:a16="http://schemas.microsoft.com/office/drawing/2014/main" id="{0999ACA2-40BC-1403-8C6F-B568BB951C9A}"/>
                </a:ext>
              </a:extLst>
            </p:cNvPr>
            <p:cNvSpPr/>
            <p:nvPr/>
          </p:nvSpPr>
          <p:spPr>
            <a:xfrm>
              <a:off x="-49735719" y="142820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2" name="Ellipse 711">
              <a:extLst>
                <a:ext uri="{FF2B5EF4-FFF2-40B4-BE49-F238E27FC236}">
                  <a16:creationId xmlns:a16="http://schemas.microsoft.com/office/drawing/2014/main" id="{D6601A82-A991-B5F4-70D2-AEB2E02237AC}"/>
                </a:ext>
              </a:extLst>
            </p:cNvPr>
            <p:cNvSpPr/>
            <p:nvPr/>
          </p:nvSpPr>
          <p:spPr>
            <a:xfrm>
              <a:off x="-49583705" y="1428270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3" name="Ellipse 712">
              <a:extLst>
                <a:ext uri="{FF2B5EF4-FFF2-40B4-BE49-F238E27FC236}">
                  <a16:creationId xmlns:a16="http://schemas.microsoft.com/office/drawing/2014/main" id="{6FE82FBF-403D-C930-4294-63E5F9CDD771}"/>
                </a:ext>
              </a:extLst>
            </p:cNvPr>
            <p:cNvSpPr/>
            <p:nvPr/>
          </p:nvSpPr>
          <p:spPr>
            <a:xfrm>
              <a:off x="-54653765" y="157232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4" name="Ellipse 713">
              <a:extLst>
                <a:ext uri="{FF2B5EF4-FFF2-40B4-BE49-F238E27FC236}">
                  <a16:creationId xmlns:a16="http://schemas.microsoft.com/office/drawing/2014/main" id="{E6800212-43CF-DCD9-832D-3DBA3C51C6C6}"/>
                </a:ext>
              </a:extLst>
            </p:cNvPr>
            <p:cNvSpPr/>
            <p:nvPr/>
          </p:nvSpPr>
          <p:spPr>
            <a:xfrm>
              <a:off x="-58587864" y="1598509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5" name="Ellipse 714">
              <a:extLst>
                <a:ext uri="{FF2B5EF4-FFF2-40B4-BE49-F238E27FC236}">
                  <a16:creationId xmlns:a16="http://schemas.microsoft.com/office/drawing/2014/main" id="{C04E14CE-076E-088B-B22A-BA1114EEAC76}"/>
                </a:ext>
              </a:extLst>
            </p:cNvPr>
            <p:cNvSpPr/>
            <p:nvPr/>
          </p:nvSpPr>
          <p:spPr>
            <a:xfrm>
              <a:off x="-54956345" y="157232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6" name="Ellipse 715">
              <a:extLst>
                <a:ext uri="{FF2B5EF4-FFF2-40B4-BE49-F238E27FC236}">
                  <a16:creationId xmlns:a16="http://schemas.microsoft.com/office/drawing/2014/main" id="{A2CEE76D-F796-9B0C-8005-8EE83247801B}"/>
                </a:ext>
              </a:extLst>
            </p:cNvPr>
            <p:cNvSpPr/>
            <p:nvPr/>
          </p:nvSpPr>
          <p:spPr>
            <a:xfrm>
              <a:off x="-51703212" y="137589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" name="Ellipse 716">
              <a:extLst>
                <a:ext uri="{FF2B5EF4-FFF2-40B4-BE49-F238E27FC236}">
                  <a16:creationId xmlns:a16="http://schemas.microsoft.com/office/drawing/2014/main" id="{40BCE188-0182-7782-E310-D6024D23518B}"/>
                </a:ext>
              </a:extLst>
            </p:cNvPr>
            <p:cNvSpPr/>
            <p:nvPr/>
          </p:nvSpPr>
          <p:spPr>
            <a:xfrm>
              <a:off x="-55258844" y="157232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8" name="Ellipse 717">
              <a:extLst>
                <a:ext uri="{FF2B5EF4-FFF2-40B4-BE49-F238E27FC236}">
                  <a16:creationId xmlns:a16="http://schemas.microsoft.com/office/drawing/2014/main" id="{754ADA6A-C689-1C70-43F0-442393D3656B}"/>
                </a:ext>
              </a:extLst>
            </p:cNvPr>
            <p:cNvSpPr/>
            <p:nvPr/>
          </p:nvSpPr>
          <p:spPr>
            <a:xfrm>
              <a:off x="-51854340" y="1375874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9" name="Ellipse 718">
              <a:extLst>
                <a:ext uri="{FF2B5EF4-FFF2-40B4-BE49-F238E27FC236}">
                  <a16:creationId xmlns:a16="http://schemas.microsoft.com/office/drawing/2014/main" id="{AC0757EC-7877-C50C-F757-682BA56E25B0}"/>
                </a:ext>
              </a:extLst>
            </p:cNvPr>
            <p:cNvSpPr/>
            <p:nvPr/>
          </p:nvSpPr>
          <p:spPr>
            <a:xfrm>
              <a:off x="-55561423" y="157232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0" name="Ellipse 719">
              <a:extLst>
                <a:ext uri="{FF2B5EF4-FFF2-40B4-BE49-F238E27FC236}">
                  <a16:creationId xmlns:a16="http://schemas.microsoft.com/office/drawing/2014/main" id="{21E128BE-C2BB-841F-3BA8-64C5F1128D6F}"/>
                </a:ext>
              </a:extLst>
            </p:cNvPr>
            <p:cNvSpPr/>
            <p:nvPr/>
          </p:nvSpPr>
          <p:spPr>
            <a:xfrm>
              <a:off x="-52156839" y="1375874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1" name="Ellipse 720">
              <a:extLst>
                <a:ext uri="{FF2B5EF4-FFF2-40B4-BE49-F238E27FC236}">
                  <a16:creationId xmlns:a16="http://schemas.microsoft.com/office/drawing/2014/main" id="{430E2565-91E3-892C-D1C9-8C0347544407}"/>
                </a:ext>
              </a:extLst>
            </p:cNvPr>
            <p:cNvSpPr/>
            <p:nvPr/>
          </p:nvSpPr>
          <p:spPr>
            <a:xfrm>
              <a:off x="-55864003" y="157232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2" name="Ellipse 721">
              <a:extLst>
                <a:ext uri="{FF2B5EF4-FFF2-40B4-BE49-F238E27FC236}">
                  <a16:creationId xmlns:a16="http://schemas.microsoft.com/office/drawing/2014/main" id="{6A7AD3BD-A676-56C3-5848-CB5B64DFD21F}"/>
                </a:ext>
              </a:extLst>
            </p:cNvPr>
            <p:cNvSpPr/>
            <p:nvPr/>
          </p:nvSpPr>
          <p:spPr>
            <a:xfrm>
              <a:off x="-52459419" y="1375874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3" name="Ellipse 722">
              <a:extLst>
                <a:ext uri="{FF2B5EF4-FFF2-40B4-BE49-F238E27FC236}">
                  <a16:creationId xmlns:a16="http://schemas.microsoft.com/office/drawing/2014/main" id="{855658DB-29B7-D0A1-98B0-5FD8CA63D40A}"/>
                </a:ext>
              </a:extLst>
            </p:cNvPr>
            <p:cNvSpPr/>
            <p:nvPr/>
          </p:nvSpPr>
          <p:spPr>
            <a:xfrm>
              <a:off x="-56166502" y="157232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4" name="Ellipse 723">
              <a:extLst>
                <a:ext uri="{FF2B5EF4-FFF2-40B4-BE49-F238E27FC236}">
                  <a16:creationId xmlns:a16="http://schemas.microsoft.com/office/drawing/2014/main" id="{AD68C5B6-0A10-EFC6-06F6-26FE873BAC39}"/>
                </a:ext>
              </a:extLst>
            </p:cNvPr>
            <p:cNvSpPr/>
            <p:nvPr/>
          </p:nvSpPr>
          <p:spPr>
            <a:xfrm>
              <a:off x="-52761999" y="1375874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5" name="Ellipse 724">
              <a:extLst>
                <a:ext uri="{FF2B5EF4-FFF2-40B4-BE49-F238E27FC236}">
                  <a16:creationId xmlns:a16="http://schemas.microsoft.com/office/drawing/2014/main" id="{2E8B9772-9877-277F-A977-F056EAAED55F}"/>
                </a:ext>
              </a:extLst>
            </p:cNvPr>
            <p:cNvSpPr/>
            <p:nvPr/>
          </p:nvSpPr>
          <p:spPr>
            <a:xfrm>
              <a:off x="-58738751" y="1441345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6" name="Ellipse 725">
              <a:extLst>
                <a:ext uri="{FF2B5EF4-FFF2-40B4-BE49-F238E27FC236}">
                  <a16:creationId xmlns:a16="http://schemas.microsoft.com/office/drawing/2014/main" id="{F5A98009-2A0C-12A8-7D8B-3F87B3595E52}"/>
                </a:ext>
              </a:extLst>
            </p:cNvPr>
            <p:cNvSpPr/>
            <p:nvPr/>
          </p:nvSpPr>
          <p:spPr>
            <a:xfrm>
              <a:off x="-56469082" y="157232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7" name="Ellipse 726">
              <a:extLst>
                <a:ext uri="{FF2B5EF4-FFF2-40B4-BE49-F238E27FC236}">
                  <a16:creationId xmlns:a16="http://schemas.microsoft.com/office/drawing/2014/main" id="{198950B1-39D2-B72C-4602-FB1EF0430710}"/>
                </a:ext>
              </a:extLst>
            </p:cNvPr>
            <p:cNvSpPr/>
            <p:nvPr/>
          </p:nvSpPr>
          <p:spPr>
            <a:xfrm>
              <a:off x="-58436171" y="1441345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8" name="Ellipse 727">
              <a:extLst>
                <a:ext uri="{FF2B5EF4-FFF2-40B4-BE49-F238E27FC236}">
                  <a16:creationId xmlns:a16="http://schemas.microsoft.com/office/drawing/2014/main" id="{5F02DB2A-C78A-5593-815D-0FD5A7668CA8}"/>
                </a:ext>
              </a:extLst>
            </p:cNvPr>
            <p:cNvSpPr/>
            <p:nvPr/>
          </p:nvSpPr>
          <p:spPr>
            <a:xfrm>
              <a:off x="-58284398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9" name="Ellipse 728">
              <a:extLst>
                <a:ext uri="{FF2B5EF4-FFF2-40B4-BE49-F238E27FC236}">
                  <a16:creationId xmlns:a16="http://schemas.microsoft.com/office/drawing/2014/main" id="{120B3F77-0DFF-3C76-68C0-55402557D9E1}"/>
                </a:ext>
              </a:extLst>
            </p:cNvPr>
            <p:cNvSpPr/>
            <p:nvPr/>
          </p:nvSpPr>
          <p:spPr>
            <a:xfrm>
              <a:off x="-58133672" y="1441345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0" name="Ellipse 729">
              <a:extLst>
                <a:ext uri="{FF2B5EF4-FFF2-40B4-BE49-F238E27FC236}">
                  <a16:creationId xmlns:a16="http://schemas.microsoft.com/office/drawing/2014/main" id="{C4D00BE0-9AAC-B546-0096-60D54696ADCE}"/>
                </a:ext>
              </a:extLst>
            </p:cNvPr>
            <p:cNvSpPr/>
            <p:nvPr/>
          </p:nvSpPr>
          <p:spPr>
            <a:xfrm>
              <a:off x="-56771581" y="157232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1" name="Ellipse 730">
              <a:extLst>
                <a:ext uri="{FF2B5EF4-FFF2-40B4-BE49-F238E27FC236}">
                  <a16:creationId xmlns:a16="http://schemas.microsoft.com/office/drawing/2014/main" id="{88144214-F002-5D7B-7EC3-AD5D7C63EAC0}"/>
                </a:ext>
              </a:extLst>
            </p:cNvPr>
            <p:cNvSpPr/>
            <p:nvPr/>
          </p:nvSpPr>
          <p:spPr>
            <a:xfrm>
              <a:off x="-57831092" y="1441345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2" name="Ellipse 731">
              <a:extLst>
                <a:ext uri="{FF2B5EF4-FFF2-40B4-BE49-F238E27FC236}">
                  <a16:creationId xmlns:a16="http://schemas.microsoft.com/office/drawing/2014/main" id="{5C5EDD9A-D248-D5E3-1C62-BC88C9830F53}"/>
                </a:ext>
              </a:extLst>
            </p:cNvPr>
            <p:cNvSpPr/>
            <p:nvPr/>
          </p:nvSpPr>
          <p:spPr>
            <a:xfrm>
              <a:off x="-59798665" y="1677135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3" name="Ellipse 732">
              <a:extLst>
                <a:ext uri="{FF2B5EF4-FFF2-40B4-BE49-F238E27FC236}">
                  <a16:creationId xmlns:a16="http://schemas.microsoft.com/office/drawing/2014/main" id="{D5D742B0-C1E4-CE27-E5EF-8284EDC91B1D}"/>
                </a:ext>
              </a:extLst>
            </p:cNvPr>
            <p:cNvSpPr/>
            <p:nvPr/>
          </p:nvSpPr>
          <p:spPr>
            <a:xfrm>
              <a:off x="-57528513" y="1441345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4" name="Ellipse 733">
              <a:extLst>
                <a:ext uri="{FF2B5EF4-FFF2-40B4-BE49-F238E27FC236}">
                  <a16:creationId xmlns:a16="http://schemas.microsoft.com/office/drawing/2014/main" id="{CD95ED72-4FF8-8061-473F-BDB3C45A4D30}"/>
                </a:ext>
              </a:extLst>
            </p:cNvPr>
            <p:cNvSpPr/>
            <p:nvPr/>
          </p:nvSpPr>
          <p:spPr>
            <a:xfrm>
              <a:off x="-57074160" y="157232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5" name="Ellipse 734">
              <a:extLst>
                <a:ext uri="{FF2B5EF4-FFF2-40B4-BE49-F238E27FC236}">
                  <a16:creationId xmlns:a16="http://schemas.microsoft.com/office/drawing/2014/main" id="{10F0BA53-DC6E-0AF3-23AC-5B75F43E9E04}"/>
                </a:ext>
              </a:extLst>
            </p:cNvPr>
            <p:cNvSpPr/>
            <p:nvPr/>
          </p:nvSpPr>
          <p:spPr>
            <a:xfrm>
              <a:off x="-57226014" y="1441345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6" name="Ellipse 735">
              <a:extLst>
                <a:ext uri="{FF2B5EF4-FFF2-40B4-BE49-F238E27FC236}">
                  <a16:creationId xmlns:a16="http://schemas.microsoft.com/office/drawing/2014/main" id="{B6302F54-6001-164A-D31A-52BA21E343CF}"/>
                </a:ext>
              </a:extLst>
            </p:cNvPr>
            <p:cNvSpPr/>
            <p:nvPr/>
          </p:nvSpPr>
          <p:spPr>
            <a:xfrm>
              <a:off x="-57981818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7" name="Ellipse 736">
              <a:extLst>
                <a:ext uri="{FF2B5EF4-FFF2-40B4-BE49-F238E27FC236}">
                  <a16:creationId xmlns:a16="http://schemas.microsoft.com/office/drawing/2014/main" id="{933CCC12-EF8F-259D-200C-AFABA36E0E3D}"/>
                </a:ext>
              </a:extLst>
            </p:cNvPr>
            <p:cNvSpPr/>
            <p:nvPr/>
          </p:nvSpPr>
          <p:spPr>
            <a:xfrm>
              <a:off x="-56923434" y="1441345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8" name="Ellipse 737">
              <a:extLst>
                <a:ext uri="{FF2B5EF4-FFF2-40B4-BE49-F238E27FC236}">
                  <a16:creationId xmlns:a16="http://schemas.microsoft.com/office/drawing/2014/main" id="{E1DE345C-9629-374E-1696-2007633B0C24}"/>
                </a:ext>
              </a:extLst>
            </p:cNvPr>
            <p:cNvSpPr/>
            <p:nvPr/>
          </p:nvSpPr>
          <p:spPr>
            <a:xfrm>
              <a:off x="-57376740" y="157232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9" name="Ellipse 738">
              <a:extLst>
                <a:ext uri="{FF2B5EF4-FFF2-40B4-BE49-F238E27FC236}">
                  <a16:creationId xmlns:a16="http://schemas.microsoft.com/office/drawing/2014/main" id="{7603C92C-20A7-2D4E-A981-E9E52A4DAD24}"/>
                </a:ext>
              </a:extLst>
            </p:cNvPr>
            <p:cNvSpPr/>
            <p:nvPr/>
          </p:nvSpPr>
          <p:spPr>
            <a:xfrm>
              <a:off x="-56620855" y="1441345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0" name="Ellipse 739">
              <a:extLst>
                <a:ext uri="{FF2B5EF4-FFF2-40B4-BE49-F238E27FC236}">
                  <a16:creationId xmlns:a16="http://schemas.microsoft.com/office/drawing/2014/main" id="{451EFB99-1F5D-70A2-0614-ADFCD8B17290}"/>
                </a:ext>
              </a:extLst>
            </p:cNvPr>
            <p:cNvSpPr/>
            <p:nvPr/>
          </p:nvSpPr>
          <p:spPr>
            <a:xfrm>
              <a:off x="-57679239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1" name="Ellipse 740">
              <a:extLst>
                <a:ext uri="{FF2B5EF4-FFF2-40B4-BE49-F238E27FC236}">
                  <a16:creationId xmlns:a16="http://schemas.microsoft.com/office/drawing/2014/main" id="{DA4AC9E2-81E6-1B2A-CCE4-23C20A978272}"/>
                </a:ext>
              </a:extLst>
            </p:cNvPr>
            <p:cNvSpPr/>
            <p:nvPr/>
          </p:nvSpPr>
          <p:spPr>
            <a:xfrm>
              <a:off x="-57679239" y="157232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2" name="Ellipse 741">
              <a:extLst>
                <a:ext uri="{FF2B5EF4-FFF2-40B4-BE49-F238E27FC236}">
                  <a16:creationId xmlns:a16="http://schemas.microsoft.com/office/drawing/2014/main" id="{DF7ACE69-7094-DBCC-CF5C-0CDB1221C0FE}"/>
                </a:ext>
              </a:extLst>
            </p:cNvPr>
            <p:cNvSpPr/>
            <p:nvPr/>
          </p:nvSpPr>
          <p:spPr>
            <a:xfrm>
              <a:off x="-57831576" y="1572384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3" name="Ellipse 742">
              <a:extLst>
                <a:ext uri="{FF2B5EF4-FFF2-40B4-BE49-F238E27FC236}">
                  <a16:creationId xmlns:a16="http://schemas.microsoft.com/office/drawing/2014/main" id="{20EFB5D5-E71D-A1C3-977B-9B8AA7AE49BD}"/>
                </a:ext>
              </a:extLst>
            </p:cNvPr>
            <p:cNvSpPr/>
            <p:nvPr/>
          </p:nvSpPr>
          <p:spPr>
            <a:xfrm>
              <a:off x="-52913047" y="1663956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4" name="Ellipse 743">
              <a:extLst>
                <a:ext uri="{FF2B5EF4-FFF2-40B4-BE49-F238E27FC236}">
                  <a16:creationId xmlns:a16="http://schemas.microsoft.com/office/drawing/2014/main" id="{713AD532-8D98-F273-79EC-8FB831C7C645}"/>
                </a:ext>
              </a:extLst>
            </p:cNvPr>
            <p:cNvSpPr/>
            <p:nvPr/>
          </p:nvSpPr>
          <p:spPr>
            <a:xfrm>
              <a:off x="-58134155" y="1572384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5" name="Ellipse 744">
              <a:extLst>
                <a:ext uri="{FF2B5EF4-FFF2-40B4-BE49-F238E27FC236}">
                  <a16:creationId xmlns:a16="http://schemas.microsoft.com/office/drawing/2014/main" id="{57FE7B3C-B0A0-D809-0A8B-9CEFF22BA0FD}"/>
                </a:ext>
              </a:extLst>
            </p:cNvPr>
            <p:cNvSpPr/>
            <p:nvPr/>
          </p:nvSpPr>
          <p:spPr>
            <a:xfrm>
              <a:off x="-58285284" y="1572392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6" name="Ellipse 745">
              <a:extLst>
                <a:ext uri="{FF2B5EF4-FFF2-40B4-BE49-F238E27FC236}">
                  <a16:creationId xmlns:a16="http://schemas.microsoft.com/office/drawing/2014/main" id="{AB119E53-B668-4CFC-DE95-3E6BB81A32E5}"/>
                </a:ext>
              </a:extLst>
            </p:cNvPr>
            <p:cNvSpPr/>
            <p:nvPr/>
          </p:nvSpPr>
          <p:spPr>
            <a:xfrm>
              <a:off x="-57376740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7" name="Ellipse 746">
              <a:extLst>
                <a:ext uri="{FF2B5EF4-FFF2-40B4-BE49-F238E27FC236}">
                  <a16:creationId xmlns:a16="http://schemas.microsoft.com/office/drawing/2014/main" id="{FFC7304D-C1F7-F436-EBD7-3D34C527FC06}"/>
                </a:ext>
              </a:extLst>
            </p:cNvPr>
            <p:cNvSpPr/>
            <p:nvPr/>
          </p:nvSpPr>
          <p:spPr>
            <a:xfrm>
              <a:off x="-58587864" y="1572392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8" name="Ellipse 747">
              <a:extLst>
                <a:ext uri="{FF2B5EF4-FFF2-40B4-BE49-F238E27FC236}">
                  <a16:creationId xmlns:a16="http://schemas.microsoft.com/office/drawing/2014/main" id="{FAF5765E-3FCB-2C05-8874-C1BF245D1F13}"/>
                </a:ext>
              </a:extLst>
            </p:cNvPr>
            <p:cNvSpPr/>
            <p:nvPr/>
          </p:nvSpPr>
          <p:spPr>
            <a:xfrm>
              <a:off x="-57453512" y="1375874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9" name="Ellipse 748">
              <a:extLst>
                <a:ext uri="{FF2B5EF4-FFF2-40B4-BE49-F238E27FC236}">
                  <a16:creationId xmlns:a16="http://schemas.microsoft.com/office/drawing/2014/main" id="{796737AC-CFA1-87FC-6546-45ED5978B137}"/>
                </a:ext>
              </a:extLst>
            </p:cNvPr>
            <p:cNvSpPr/>
            <p:nvPr/>
          </p:nvSpPr>
          <p:spPr>
            <a:xfrm>
              <a:off x="-57756092" y="1375874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0" name="Ellipse 749">
              <a:extLst>
                <a:ext uri="{FF2B5EF4-FFF2-40B4-BE49-F238E27FC236}">
                  <a16:creationId xmlns:a16="http://schemas.microsoft.com/office/drawing/2014/main" id="{1D3906B6-446C-94F3-FA38-AD5D66B11A83}"/>
                </a:ext>
              </a:extLst>
            </p:cNvPr>
            <p:cNvSpPr/>
            <p:nvPr/>
          </p:nvSpPr>
          <p:spPr>
            <a:xfrm>
              <a:off x="-58058591" y="1375874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1" name="Ellipse 750">
              <a:extLst>
                <a:ext uri="{FF2B5EF4-FFF2-40B4-BE49-F238E27FC236}">
                  <a16:creationId xmlns:a16="http://schemas.microsoft.com/office/drawing/2014/main" id="{099B9CD3-A9DD-755A-4197-9C16DF49232B}"/>
                </a:ext>
              </a:extLst>
            </p:cNvPr>
            <p:cNvSpPr/>
            <p:nvPr/>
          </p:nvSpPr>
          <p:spPr>
            <a:xfrm>
              <a:off x="-58361171" y="1375874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2" name="Ellipse 751">
              <a:extLst>
                <a:ext uri="{FF2B5EF4-FFF2-40B4-BE49-F238E27FC236}">
                  <a16:creationId xmlns:a16="http://schemas.microsoft.com/office/drawing/2014/main" id="{3C7AB6E6-886C-6292-6627-EC953678A5A6}"/>
                </a:ext>
              </a:extLst>
            </p:cNvPr>
            <p:cNvSpPr/>
            <p:nvPr/>
          </p:nvSpPr>
          <p:spPr>
            <a:xfrm>
              <a:off x="-58739717" y="167714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3" name="Ellipse 752">
              <a:extLst>
                <a:ext uri="{FF2B5EF4-FFF2-40B4-BE49-F238E27FC236}">
                  <a16:creationId xmlns:a16="http://schemas.microsoft.com/office/drawing/2014/main" id="{47A8319D-FC58-4D51-A99A-747AEFEC851C}"/>
                </a:ext>
              </a:extLst>
            </p:cNvPr>
            <p:cNvSpPr/>
            <p:nvPr/>
          </p:nvSpPr>
          <p:spPr>
            <a:xfrm>
              <a:off x="-58512138" y="137589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4" name="Ellipse 753">
              <a:extLst>
                <a:ext uri="{FF2B5EF4-FFF2-40B4-BE49-F238E27FC236}">
                  <a16:creationId xmlns:a16="http://schemas.microsoft.com/office/drawing/2014/main" id="{CEEC1632-457B-1C49-4E19-5ABD2410D209}"/>
                </a:ext>
              </a:extLst>
            </p:cNvPr>
            <p:cNvSpPr/>
            <p:nvPr/>
          </p:nvSpPr>
          <p:spPr>
            <a:xfrm>
              <a:off x="-57074160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5" name="Ellipse 754">
              <a:extLst>
                <a:ext uri="{FF2B5EF4-FFF2-40B4-BE49-F238E27FC236}">
                  <a16:creationId xmlns:a16="http://schemas.microsoft.com/office/drawing/2014/main" id="{F805D4C2-CDB1-1887-4E53-D5973562E6C2}"/>
                </a:ext>
              </a:extLst>
            </p:cNvPr>
            <p:cNvSpPr/>
            <p:nvPr/>
          </p:nvSpPr>
          <p:spPr>
            <a:xfrm>
              <a:off x="-56771581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6" name="Ellipse 755">
              <a:extLst>
                <a:ext uri="{FF2B5EF4-FFF2-40B4-BE49-F238E27FC236}">
                  <a16:creationId xmlns:a16="http://schemas.microsoft.com/office/drawing/2014/main" id="{81698E9D-581B-1BAB-C538-5B4A21553633}"/>
                </a:ext>
              </a:extLst>
            </p:cNvPr>
            <p:cNvSpPr/>
            <p:nvPr/>
          </p:nvSpPr>
          <p:spPr>
            <a:xfrm>
              <a:off x="-59117861" y="1375882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7" name="Ellipse 756">
              <a:extLst>
                <a:ext uri="{FF2B5EF4-FFF2-40B4-BE49-F238E27FC236}">
                  <a16:creationId xmlns:a16="http://schemas.microsoft.com/office/drawing/2014/main" id="{ED3F6FF9-7BDC-30F2-C7A8-FA17D92E9CDB}"/>
                </a:ext>
              </a:extLst>
            </p:cNvPr>
            <p:cNvSpPr/>
            <p:nvPr/>
          </p:nvSpPr>
          <p:spPr>
            <a:xfrm>
              <a:off x="-60328099" y="1375882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8" name="Ellipse 757">
              <a:extLst>
                <a:ext uri="{FF2B5EF4-FFF2-40B4-BE49-F238E27FC236}">
                  <a16:creationId xmlns:a16="http://schemas.microsoft.com/office/drawing/2014/main" id="{57D642F2-4588-CD73-CB61-C5E897906E78}"/>
                </a:ext>
              </a:extLst>
            </p:cNvPr>
            <p:cNvSpPr/>
            <p:nvPr/>
          </p:nvSpPr>
          <p:spPr>
            <a:xfrm>
              <a:off x="-60631565" y="137589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9" name="Ellipse 758">
              <a:extLst>
                <a:ext uri="{FF2B5EF4-FFF2-40B4-BE49-F238E27FC236}">
                  <a16:creationId xmlns:a16="http://schemas.microsoft.com/office/drawing/2014/main" id="{4EC6E8CA-CAFF-FEFB-D8F1-ED954F193E18}"/>
                </a:ext>
              </a:extLst>
            </p:cNvPr>
            <p:cNvSpPr/>
            <p:nvPr/>
          </p:nvSpPr>
          <p:spPr>
            <a:xfrm>
              <a:off x="-53594092" y="1441345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0" name="Ellipse 759">
              <a:extLst>
                <a:ext uri="{FF2B5EF4-FFF2-40B4-BE49-F238E27FC236}">
                  <a16:creationId xmlns:a16="http://schemas.microsoft.com/office/drawing/2014/main" id="{CC871698-00DB-35FC-C1D8-4A76AD9C64DD}"/>
                </a:ext>
              </a:extLst>
            </p:cNvPr>
            <p:cNvSpPr/>
            <p:nvPr/>
          </p:nvSpPr>
          <p:spPr>
            <a:xfrm>
              <a:off x="-56469082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1" name="Ellipse 760">
              <a:extLst>
                <a:ext uri="{FF2B5EF4-FFF2-40B4-BE49-F238E27FC236}">
                  <a16:creationId xmlns:a16="http://schemas.microsoft.com/office/drawing/2014/main" id="{C058246F-6A06-1D27-238C-C4D677599FB4}"/>
                </a:ext>
              </a:extLst>
            </p:cNvPr>
            <p:cNvSpPr/>
            <p:nvPr/>
          </p:nvSpPr>
          <p:spPr>
            <a:xfrm>
              <a:off x="-53291593" y="1441345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2" name="Ellipse 761">
              <a:extLst>
                <a:ext uri="{FF2B5EF4-FFF2-40B4-BE49-F238E27FC236}">
                  <a16:creationId xmlns:a16="http://schemas.microsoft.com/office/drawing/2014/main" id="{DACF0EAA-EDD0-42FF-A9FE-522F54E2B157}"/>
                </a:ext>
              </a:extLst>
            </p:cNvPr>
            <p:cNvSpPr/>
            <p:nvPr/>
          </p:nvSpPr>
          <p:spPr>
            <a:xfrm>
              <a:off x="-60555920" y="1572392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3" name="Ellipse 762">
              <a:extLst>
                <a:ext uri="{FF2B5EF4-FFF2-40B4-BE49-F238E27FC236}">
                  <a16:creationId xmlns:a16="http://schemas.microsoft.com/office/drawing/2014/main" id="{B850DB32-04B7-B2D8-BCCA-6D60679EB9E5}"/>
                </a:ext>
              </a:extLst>
            </p:cNvPr>
            <p:cNvSpPr/>
            <p:nvPr/>
          </p:nvSpPr>
          <p:spPr>
            <a:xfrm>
              <a:off x="-52989014" y="1441345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4" name="Ellipse 763">
              <a:extLst>
                <a:ext uri="{FF2B5EF4-FFF2-40B4-BE49-F238E27FC236}">
                  <a16:creationId xmlns:a16="http://schemas.microsoft.com/office/drawing/2014/main" id="{53B5CDCB-BD0C-2853-4F08-045C49D7D0EE}"/>
                </a:ext>
              </a:extLst>
            </p:cNvPr>
            <p:cNvSpPr/>
            <p:nvPr/>
          </p:nvSpPr>
          <p:spPr>
            <a:xfrm>
              <a:off x="-49735719" y="155932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5" name="Ellipse 764">
              <a:extLst>
                <a:ext uri="{FF2B5EF4-FFF2-40B4-BE49-F238E27FC236}">
                  <a16:creationId xmlns:a16="http://schemas.microsoft.com/office/drawing/2014/main" id="{0336975C-B8D2-A597-262D-B1E5AB82DC28}"/>
                </a:ext>
              </a:extLst>
            </p:cNvPr>
            <p:cNvSpPr/>
            <p:nvPr/>
          </p:nvSpPr>
          <p:spPr>
            <a:xfrm>
              <a:off x="-52686434" y="1441345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6" name="Ellipse 765">
              <a:extLst>
                <a:ext uri="{FF2B5EF4-FFF2-40B4-BE49-F238E27FC236}">
                  <a16:creationId xmlns:a16="http://schemas.microsoft.com/office/drawing/2014/main" id="{01701FBF-D522-D3F3-618F-4A1DC79AB1BD}"/>
                </a:ext>
              </a:extLst>
            </p:cNvPr>
            <p:cNvSpPr/>
            <p:nvPr/>
          </p:nvSpPr>
          <p:spPr>
            <a:xfrm>
              <a:off x="-50113944" y="1362767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7" name="Ellipse 766">
              <a:extLst>
                <a:ext uri="{FF2B5EF4-FFF2-40B4-BE49-F238E27FC236}">
                  <a16:creationId xmlns:a16="http://schemas.microsoft.com/office/drawing/2014/main" id="{1DA092D7-9FAA-1DB1-EF8B-D48476362A2A}"/>
                </a:ext>
              </a:extLst>
            </p:cNvPr>
            <p:cNvSpPr/>
            <p:nvPr/>
          </p:nvSpPr>
          <p:spPr>
            <a:xfrm>
              <a:off x="-52383935" y="1441345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" name="Ellipse 767">
              <a:extLst>
                <a:ext uri="{FF2B5EF4-FFF2-40B4-BE49-F238E27FC236}">
                  <a16:creationId xmlns:a16="http://schemas.microsoft.com/office/drawing/2014/main" id="{65186494-3924-F4D8-A641-08606D507AA3}"/>
                </a:ext>
              </a:extLst>
            </p:cNvPr>
            <p:cNvSpPr/>
            <p:nvPr/>
          </p:nvSpPr>
          <p:spPr>
            <a:xfrm>
              <a:off x="-50038299" y="155932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9" name="Ellipse 768">
              <a:extLst>
                <a:ext uri="{FF2B5EF4-FFF2-40B4-BE49-F238E27FC236}">
                  <a16:creationId xmlns:a16="http://schemas.microsoft.com/office/drawing/2014/main" id="{DD084871-80AC-4CDB-C37B-A47CDFEDD788}"/>
                </a:ext>
              </a:extLst>
            </p:cNvPr>
            <p:cNvSpPr/>
            <p:nvPr/>
          </p:nvSpPr>
          <p:spPr>
            <a:xfrm>
              <a:off x="-52081356" y="1441345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0" name="Ellipse 769">
              <a:extLst>
                <a:ext uri="{FF2B5EF4-FFF2-40B4-BE49-F238E27FC236}">
                  <a16:creationId xmlns:a16="http://schemas.microsoft.com/office/drawing/2014/main" id="{7C6F1436-D5F1-1585-906F-5DBBA69BDA54}"/>
                </a:ext>
              </a:extLst>
            </p:cNvPr>
            <p:cNvSpPr/>
            <p:nvPr/>
          </p:nvSpPr>
          <p:spPr>
            <a:xfrm>
              <a:off x="-50189428" y="155924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1" name="Ellipse 770">
              <a:extLst>
                <a:ext uri="{FF2B5EF4-FFF2-40B4-BE49-F238E27FC236}">
                  <a16:creationId xmlns:a16="http://schemas.microsoft.com/office/drawing/2014/main" id="{E5A98D70-55AE-71FF-CC2D-F7AFF1E0B127}"/>
                </a:ext>
              </a:extLst>
            </p:cNvPr>
            <p:cNvSpPr/>
            <p:nvPr/>
          </p:nvSpPr>
          <p:spPr>
            <a:xfrm>
              <a:off x="-51778776" y="1441345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2" name="Ellipse 771">
              <a:extLst>
                <a:ext uri="{FF2B5EF4-FFF2-40B4-BE49-F238E27FC236}">
                  <a16:creationId xmlns:a16="http://schemas.microsoft.com/office/drawing/2014/main" id="{9223B6C3-ECDA-8E29-FC29-D30075FA4652}"/>
                </a:ext>
              </a:extLst>
            </p:cNvPr>
            <p:cNvSpPr/>
            <p:nvPr/>
          </p:nvSpPr>
          <p:spPr>
            <a:xfrm>
              <a:off x="-50340879" y="155932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3" name="Ellipse 772">
              <a:extLst>
                <a:ext uri="{FF2B5EF4-FFF2-40B4-BE49-F238E27FC236}">
                  <a16:creationId xmlns:a16="http://schemas.microsoft.com/office/drawing/2014/main" id="{FA9EE69B-16E1-7747-D1C4-7D41507ECD4B}"/>
                </a:ext>
              </a:extLst>
            </p:cNvPr>
            <p:cNvSpPr/>
            <p:nvPr/>
          </p:nvSpPr>
          <p:spPr>
            <a:xfrm>
              <a:off x="-51476277" y="1441345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4" name="Ellipse 773">
              <a:extLst>
                <a:ext uri="{FF2B5EF4-FFF2-40B4-BE49-F238E27FC236}">
                  <a16:creationId xmlns:a16="http://schemas.microsoft.com/office/drawing/2014/main" id="{EDA23095-B4C2-FBB1-D895-1D4B9743776B}"/>
                </a:ext>
              </a:extLst>
            </p:cNvPr>
            <p:cNvSpPr/>
            <p:nvPr/>
          </p:nvSpPr>
          <p:spPr>
            <a:xfrm>
              <a:off x="-50492007" y="155924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5" name="Ellipse 774">
              <a:extLst>
                <a:ext uri="{FF2B5EF4-FFF2-40B4-BE49-F238E27FC236}">
                  <a16:creationId xmlns:a16="http://schemas.microsoft.com/office/drawing/2014/main" id="{5526C74A-51B7-ED9B-0AEA-301CAD0E4BF3}"/>
                </a:ext>
              </a:extLst>
            </p:cNvPr>
            <p:cNvSpPr/>
            <p:nvPr/>
          </p:nvSpPr>
          <p:spPr>
            <a:xfrm>
              <a:off x="-50643378" y="155932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6" name="Ellipse 775">
              <a:extLst>
                <a:ext uri="{FF2B5EF4-FFF2-40B4-BE49-F238E27FC236}">
                  <a16:creationId xmlns:a16="http://schemas.microsoft.com/office/drawing/2014/main" id="{F29D7BF1-DA57-2622-631E-5C30186B8E60}"/>
                </a:ext>
              </a:extLst>
            </p:cNvPr>
            <p:cNvSpPr/>
            <p:nvPr/>
          </p:nvSpPr>
          <p:spPr>
            <a:xfrm>
              <a:off x="-50794587" y="155924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7" name="Ellipse 776">
              <a:extLst>
                <a:ext uri="{FF2B5EF4-FFF2-40B4-BE49-F238E27FC236}">
                  <a16:creationId xmlns:a16="http://schemas.microsoft.com/office/drawing/2014/main" id="{9E805390-7303-3E82-9597-9C69F49AD285}"/>
                </a:ext>
              </a:extLst>
            </p:cNvPr>
            <p:cNvSpPr/>
            <p:nvPr/>
          </p:nvSpPr>
          <p:spPr>
            <a:xfrm>
              <a:off x="-50945957" y="155932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8" name="Ellipse 777">
              <a:extLst>
                <a:ext uri="{FF2B5EF4-FFF2-40B4-BE49-F238E27FC236}">
                  <a16:creationId xmlns:a16="http://schemas.microsoft.com/office/drawing/2014/main" id="{1D7BEA39-D745-5804-F0DA-5D39932C6560}"/>
                </a:ext>
              </a:extLst>
            </p:cNvPr>
            <p:cNvSpPr/>
            <p:nvPr/>
          </p:nvSpPr>
          <p:spPr>
            <a:xfrm>
              <a:off x="-51097086" y="155924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9" name="Ellipse 778">
              <a:extLst>
                <a:ext uri="{FF2B5EF4-FFF2-40B4-BE49-F238E27FC236}">
                  <a16:creationId xmlns:a16="http://schemas.microsoft.com/office/drawing/2014/main" id="{D22CA3E1-A7D0-F357-B897-ECCAA7CB2379}"/>
                </a:ext>
              </a:extLst>
            </p:cNvPr>
            <p:cNvSpPr/>
            <p:nvPr/>
          </p:nvSpPr>
          <p:spPr>
            <a:xfrm>
              <a:off x="-51248456" y="155932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0" name="Ellipse 779">
              <a:extLst>
                <a:ext uri="{FF2B5EF4-FFF2-40B4-BE49-F238E27FC236}">
                  <a16:creationId xmlns:a16="http://schemas.microsoft.com/office/drawing/2014/main" id="{ABD1BD84-FD7A-DCB1-86EF-B4A5FB3CAEF7}"/>
                </a:ext>
              </a:extLst>
            </p:cNvPr>
            <p:cNvSpPr/>
            <p:nvPr/>
          </p:nvSpPr>
          <p:spPr>
            <a:xfrm>
              <a:off x="-56166502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1" name="Ellipse 780">
              <a:extLst>
                <a:ext uri="{FF2B5EF4-FFF2-40B4-BE49-F238E27FC236}">
                  <a16:creationId xmlns:a16="http://schemas.microsoft.com/office/drawing/2014/main" id="{4554735C-050E-84B7-32A1-E7E054BADF2A}"/>
                </a:ext>
              </a:extLst>
            </p:cNvPr>
            <p:cNvSpPr/>
            <p:nvPr/>
          </p:nvSpPr>
          <p:spPr>
            <a:xfrm>
              <a:off x="-51551036" y="155932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2" name="Ellipse 781">
              <a:extLst>
                <a:ext uri="{FF2B5EF4-FFF2-40B4-BE49-F238E27FC236}">
                  <a16:creationId xmlns:a16="http://schemas.microsoft.com/office/drawing/2014/main" id="{ECDDE97C-7FFB-6A4A-97A1-A45EC39F3121}"/>
                </a:ext>
              </a:extLst>
            </p:cNvPr>
            <p:cNvSpPr/>
            <p:nvPr/>
          </p:nvSpPr>
          <p:spPr>
            <a:xfrm>
              <a:off x="-51703212" y="1559260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3" name="Ellipse 782">
              <a:extLst>
                <a:ext uri="{FF2B5EF4-FFF2-40B4-BE49-F238E27FC236}">
                  <a16:creationId xmlns:a16="http://schemas.microsoft.com/office/drawing/2014/main" id="{37A5A8DB-C214-0984-3334-CCB73C53C510}"/>
                </a:ext>
              </a:extLst>
            </p:cNvPr>
            <p:cNvSpPr/>
            <p:nvPr/>
          </p:nvSpPr>
          <p:spPr>
            <a:xfrm>
              <a:off x="-51853615" y="155932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4" name="Ellipse 783">
              <a:extLst>
                <a:ext uri="{FF2B5EF4-FFF2-40B4-BE49-F238E27FC236}">
                  <a16:creationId xmlns:a16="http://schemas.microsoft.com/office/drawing/2014/main" id="{406F00DD-585B-C4B7-E9E6-92EA52CF124E}"/>
                </a:ext>
              </a:extLst>
            </p:cNvPr>
            <p:cNvSpPr/>
            <p:nvPr/>
          </p:nvSpPr>
          <p:spPr>
            <a:xfrm>
              <a:off x="-52005711" y="1559260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5" name="Ellipse 784">
              <a:extLst>
                <a:ext uri="{FF2B5EF4-FFF2-40B4-BE49-F238E27FC236}">
                  <a16:creationId xmlns:a16="http://schemas.microsoft.com/office/drawing/2014/main" id="{E3CECDC7-532F-78BB-5537-DED041AD9A68}"/>
                </a:ext>
              </a:extLst>
            </p:cNvPr>
            <p:cNvSpPr/>
            <p:nvPr/>
          </p:nvSpPr>
          <p:spPr>
            <a:xfrm>
              <a:off x="-52308290" y="1559260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6" name="Ellipse 785">
              <a:extLst>
                <a:ext uri="{FF2B5EF4-FFF2-40B4-BE49-F238E27FC236}">
                  <a16:creationId xmlns:a16="http://schemas.microsoft.com/office/drawing/2014/main" id="{1561D0B6-E02E-AC73-6714-3243AC4E814D}"/>
                </a:ext>
              </a:extLst>
            </p:cNvPr>
            <p:cNvSpPr/>
            <p:nvPr/>
          </p:nvSpPr>
          <p:spPr>
            <a:xfrm>
              <a:off x="-49507738" y="1441345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7" name="Ellipse 786">
              <a:extLst>
                <a:ext uri="{FF2B5EF4-FFF2-40B4-BE49-F238E27FC236}">
                  <a16:creationId xmlns:a16="http://schemas.microsoft.com/office/drawing/2014/main" id="{AC9807F0-551E-B707-8729-05C6C9DD457E}"/>
                </a:ext>
              </a:extLst>
            </p:cNvPr>
            <p:cNvSpPr/>
            <p:nvPr/>
          </p:nvSpPr>
          <p:spPr>
            <a:xfrm>
              <a:off x="-55864003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8" name="Ellipse 787">
              <a:extLst>
                <a:ext uri="{FF2B5EF4-FFF2-40B4-BE49-F238E27FC236}">
                  <a16:creationId xmlns:a16="http://schemas.microsoft.com/office/drawing/2014/main" id="{E19A25E6-6E9C-627A-C4F6-306BB8D7716A}"/>
                </a:ext>
              </a:extLst>
            </p:cNvPr>
            <p:cNvSpPr/>
            <p:nvPr/>
          </p:nvSpPr>
          <p:spPr>
            <a:xfrm>
              <a:off x="-60479469" y="145446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" name="Ellipse 788">
              <a:extLst>
                <a:ext uri="{FF2B5EF4-FFF2-40B4-BE49-F238E27FC236}">
                  <a16:creationId xmlns:a16="http://schemas.microsoft.com/office/drawing/2014/main" id="{07E925EF-CCAC-C032-6AF5-5B001BB47C64}"/>
                </a:ext>
              </a:extLst>
            </p:cNvPr>
            <p:cNvSpPr/>
            <p:nvPr/>
          </p:nvSpPr>
          <p:spPr>
            <a:xfrm>
              <a:off x="-56394323" y="1297224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0" name="Ellipse 789">
              <a:extLst>
                <a:ext uri="{FF2B5EF4-FFF2-40B4-BE49-F238E27FC236}">
                  <a16:creationId xmlns:a16="http://schemas.microsoft.com/office/drawing/2014/main" id="{ABC9BCCB-FE2C-8FF5-C791-DD4F7C741C6C}"/>
                </a:ext>
              </a:extLst>
            </p:cNvPr>
            <p:cNvSpPr/>
            <p:nvPr/>
          </p:nvSpPr>
          <p:spPr>
            <a:xfrm>
              <a:off x="-60176890" y="145446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1" name="Ellipse 790">
              <a:extLst>
                <a:ext uri="{FF2B5EF4-FFF2-40B4-BE49-F238E27FC236}">
                  <a16:creationId xmlns:a16="http://schemas.microsoft.com/office/drawing/2014/main" id="{917981E8-B62D-219F-3985-8C67AA202074}"/>
                </a:ext>
              </a:extLst>
            </p:cNvPr>
            <p:cNvSpPr/>
            <p:nvPr/>
          </p:nvSpPr>
          <p:spPr>
            <a:xfrm>
              <a:off x="-50870554" y="1362767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2" name="Ellipse 791">
              <a:extLst>
                <a:ext uri="{FF2B5EF4-FFF2-40B4-BE49-F238E27FC236}">
                  <a16:creationId xmlns:a16="http://schemas.microsoft.com/office/drawing/2014/main" id="{8A1E1BE4-694B-86D6-2999-C5D7BB62521D}"/>
                </a:ext>
              </a:extLst>
            </p:cNvPr>
            <p:cNvSpPr/>
            <p:nvPr/>
          </p:nvSpPr>
          <p:spPr>
            <a:xfrm>
              <a:off x="-59874391" y="145446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3" name="Ellipse 792">
              <a:extLst>
                <a:ext uri="{FF2B5EF4-FFF2-40B4-BE49-F238E27FC236}">
                  <a16:creationId xmlns:a16="http://schemas.microsoft.com/office/drawing/2014/main" id="{FF18CF58-0184-6E2C-9041-54550E7FD2BC}"/>
                </a:ext>
              </a:extLst>
            </p:cNvPr>
            <p:cNvSpPr/>
            <p:nvPr/>
          </p:nvSpPr>
          <p:spPr>
            <a:xfrm>
              <a:off x="-56696822" y="1297224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4" name="Ellipse 793">
              <a:extLst>
                <a:ext uri="{FF2B5EF4-FFF2-40B4-BE49-F238E27FC236}">
                  <a16:creationId xmlns:a16="http://schemas.microsoft.com/office/drawing/2014/main" id="{A6568423-3F0F-ED15-7432-AFEFAFEDF895}"/>
                </a:ext>
              </a:extLst>
            </p:cNvPr>
            <p:cNvSpPr/>
            <p:nvPr/>
          </p:nvSpPr>
          <p:spPr>
            <a:xfrm>
              <a:off x="-59571811" y="145446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5" name="Ellipse 794">
              <a:extLst>
                <a:ext uri="{FF2B5EF4-FFF2-40B4-BE49-F238E27FC236}">
                  <a16:creationId xmlns:a16="http://schemas.microsoft.com/office/drawing/2014/main" id="{0A7135A5-830D-204A-CDD0-BCB5E0A295F2}"/>
                </a:ext>
              </a:extLst>
            </p:cNvPr>
            <p:cNvSpPr/>
            <p:nvPr/>
          </p:nvSpPr>
          <p:spPr>
            <a:xfrm>
              <a:off x="-51173134" y="1362767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6" name="Ellipse 795">
              <a:extLst>
                <a:ext uri="{FF2B5EF4-FFF2-40B4-BE49-F238E27FC236}">
                  <a16:creationId xmlns:a16="http://schemas.microsoft.com/office/drawing/2014/main" id="{B4590875-57D3-DEDC-5DA4-4EC70744AE11}"/>
                </a:ext>
              </a:extLst>
            </p:cNvPr>
            <p:cNvSpPr/>
            <p:nvPr/>
          </p:nvSpPr>
          <p:spPr>
            <a:xfrm>
              <a:off x="-59269232" y="145446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7" name="Ellipse 796">
              <a:extLst>
                <a:ext uri="{FF2B5EF4-FFF2-40B4-BE49-F238E27FC236}">
                  <a16:creationId xmlns:a16="http://schemas.microsoft.com/office/drawing/2014/main" id="{7DE874AA-DB59-2E82-0958-C43E3BD77976}"/>
                </a:ext>
              </a:extLst>
            </p:cNvPr>
            <p:cNvSpPr/>
            <p:nvPr/>
          </p:nvSpPr>
          <p:spPr>
            <a:xfrm>
              <a:off x="-56999401" y="1297224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8" name="Ellipse 797">
              <a:extLst>
                <a:ext uri="{FF2B5EF4-FFF2-40B4-BE49-F238E27FC236}">
                  <a16:creationId xmlns:a16="http://schemas.microsoft.com/office/drawing/2014/main" id="{2ADC1735-7418-23E0-2139-E24716F15DE9}"/>
                </a:ext>
              </a:extLst>
            </p:cNvPr>
            <p:cNvSpPr/>
            <p:nvPr/>
          </p:nvSpPr>
          <p:spPr>
            <a:xfrm>
              <a:off x="-58966733" y="145446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9" name="Ellipse 798">
              <a:extLst>
                <a:ext uri="{FF2B5EF4-FFF2-40B4-BE49-F238E27FC236}">
                  <a16:creationId xmlns:a16="http://schemas.microsoft.com/office/drawing/2014/main" id="{2A089581-9862-7225-3F9D-487091DA110C}"/>
                </a:ext>
              </a:extLst>
            </p:cNvPr>
            <p:cNvSpPr/>
            <p:nvPr/>
          </p:nvSpPr>
          <p:spPr>
            <a:xfrm>
              <a:off x="-55561423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0" name="Ellipse 799">
              <a:extLst>
                <a:ext uri="{FF2B5EF4-FFF2-40B4-BE49-F238E27FC236}">
                  <a16:creationId xmlns:a16="http://schemas.microsoft.com/office/drawing/2014/main" id="{2E9187C7-5047-31D2-619E-70A217094553}"/>
                </a:ext>
              </a:extLst>
            </p:cNvPr>
            <p:cNvSpPr/>
            <p:nvPr/>
          </p:nvSpPr>
          <p:spPr>
            <a:xfrm>
              <a:off x="-58664153" y="145446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1" name="Ellipse 800">
              <a:extLst>
                <a:ext uri="{FF2B5EF4-FFF2-40B4-BE49-F238E27FC236}">
                  <a16:creationId xmlns:a16="http://schemas.microsoft.com/office/drawing/2014/main" id="{9BE6A9EA-B875-7C33-B3C1-10FFE17A0687}"/>
                </a:ext>
              </a:extLst>
            </p:cNvPr>
            <p:cNvSpPr/>
            <p:nvPr/>
          </p:nvSpPr>
          <p:spPr>
            <a:xfrm>
              <a:off x="-51476277" y="1362848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2" name="Ellipse 801">
              <a:extLst>
                <a:ext uri="{FF2B5EF4-FFF2-40B4-BE49-F238E27FC236}">
                  <a16:creationId xmlns:a16="http://schemas.microsoft.com/office/drawing/2014/main" id="{DF4DB3DD-5A04-9C71-E269-A84C55458BA2}"/>
                </a:ext>
              </a:extLst>
            </p:cNvPr>
            <p:cNvSpPr/>
            <p:nvPr/>
          </p:nvSpPr>
          <p:spPr>
            <a:xfrm>
              <a:off x="-58361573" y="145446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3" name="Ellipse 802">
              <a:extLst>
                <a:ext uri="{FF2B5EF4-FFF2-40B4-BE49-F238E27FC236}">
                  <a16:creationId xmlns:a16="http://schemas.microsoft.com/office/drawing/2014/main" id="{0EF133C4-C586-32FF-FC0D-527471DAE166}"/>
                </a:ext>
              </a:extLst>
            </p:cNvPr>
            <p:cNvSpPr/>
            <p:nvPr/>
          </p:nvSpPr>
          <p:spPr>
            <a:xfrm>
              <a:off x="-56999401" y="1690331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4" name="Ellipse 803">
              <a:extLst>
                <a:ext uri="{FF2B5EF4-FFF2-40B4-BE49-F238E27FC236}">
                  <a16:creationId xmlns:a16="http://schemas.microsoft.com/office/drawing/2014/main" id="{4961268D-F862-2C94-DF55-452CF5BE6426}"/>
                </a:ext>
              </a:extLst>
            </p:cNvPr>
            <p:cNvSpPr/>
            <p:nvPr/>
          </p:nvSpPr>
          <p:spPr>
            <a:xfrm>
              <a:off x="-52459419" y="1559236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5" name="Ellipse 804">
              <a:extLst>
                <a:ext uri="{FF2B5EF4-FFF2-40B4-BE49-F238E27FC236}">
                  <a16:creationId xmlns:a16="http://schemas.microsoft.com/office/drawing/2014/main" id="{4CE189F0-F535-486C-5652-43E51B6282AC}"/>
                </a:ext>
              </a:extLst>
            </p:cNvPr>
            <p:cNvSpPr/>
            <p:nvPr/>
          </p:nvSpPr>
          <p:spPr>
            <a:xfrm>
              <a:off x="-51778776" y="1362848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6" name="Ellipse 805">
              <a:extLst>
                <a:ext uri="{FF2B5EF4-FFF2-40B4-BE49-F238E27FC236}">
                  <a16:creationId xmlns:a16="http://schemas.microsoft.com/office/drawing/2014/main" id="{E1E7BE76-42B0-485D-E099-8C256C55AC01}"/>
                </a:ext>
              </a:extLst>
            </p:cNvPr>
            <p:cNvSpPr/>
            <p:nvPr/>
          </p:nvSpPr>
          <p:spPr>
            <a:xfrm>
              <a:off x="-55258844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7" name="Ellipse 806">
              <a:extLst>
                <a:ext uri="{FF2B5EF4-FFF2-40B4-BE49-F238E27FC236}">
                  <a16:creationId xmlns:a16="http://schemas.microsoft.com/office/drawing/2014/main" id="{2C1EA5C9-F959-D1DF-B6B6-934E13CBDF82}"/>
                </a:ext>
              </a:extLst>
            </p:cNvPr>
            <p:cNvSpPr/>
            <p:nvPr/>
          </p:nvSpPr>
          <p:spPr>
            <a:xfrm>
              <a:off x="-56696822" y="1690331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8" name="Ellipse 807">
              <a:extLst>
                <a:ext uri="{FF2B5EF4-FFF2-40B4-BE49-F238E27FC236}">
                  <a16:creationId xmlns:a16="http://schemas.microsoft.com/office/drawing/2014/main" id="{F0D54069-FB2E-65B0-2D2A-FDE90BD63540}"/>
                </a:ext>
              </a:extLst>
            </p:cNvPr>
            <p:cNvSpPr/>
            <p:nvPr/>
          </p:nvSpPr>
          <p:spPr>
            <a:xfrm>
              <a:off x="-52761999" y="1559236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9" name="Ellipse 808">
              <a:extLst>
                <a:ext uri="{FF2B5EF4-FFF2-40B4-BE49-F238E27FC236}">
                  <a16:creationId xmlns:a16="http://schemas.microsoft.com/office/drawing/2014/main" id="{E195213C-B545-0D28-B2C3-FCAC1331A0FA}"/>
                </a:ext>
              </a:extLst>
            </p:cNvPr>
            <p:cNvSpPr/>
            <p:nvPr/>
          </p:nvSpPr>
          <p:spPr>
            <a:xfrm>
              <a:off x="-52081356" y="1362848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0" name="Ellipse 809">
              <a:extLst>
                <a:ext uri="{FF2B5EF4-FFF2-40B4-BE49-F238E27FC236}">
                  <a16:creationId xmlns:a16="http://schemas.microsoft.com/office/drawing/2014/main" id="{37B5029B-A935-5D0D-F7F1-CF3FEA8D0437}"/>
                </a:ext>
              </a:extLst>
            </p:cNvPr>
            <p:cNvSpPr/>
            <p:nvPr/>
          </p:nvSpPr>
          <p:spPr>
            <a:xfrm>
              <a:off x="-53519011" y="166402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1" name="Ellipse 810">
              <a:extLst>
                <a:ext uri="{FF2B5EF4-FFF2-40B4-BE49-F238E27FC236}">
                  <a16:creationId xmlns:a16="http://schemas.microsoft.com/office/drawing/2014/main" id="{715A04A4-A8D7-6D5C-3AEF-E3C73002F587}"/>
                </a:ext>
              </a:extLst>
            </p:cNvPr>
            <p:cNvSpPr/>
            <p:nvPr/>
          </p:nvSpPr>
          <p:spPr>
            <a:xfrm>
              <a:off x="-52383935" y="1362848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2" name="Ellipse 811">
              <a:extLst>
                <a:ext uri="{FF2B5EF4-FFF2-40B4-BE49-F238E27FC236}">
                  <a16:creationId xmlns:a16="http://schemas.microsoft.com/office/drawing/2014/main" id="{86EC0631-ACDB-F013-8C93-F92C29D7ED19}"/>
                </a:ext>
              </a:extLst>
            </p:cNvPr>
            <p:cNvSpPr/>
            <p:nvPr/>
          </p:nvSpPr>
          <p:spPr>
            <a:xfrm>
              <a:off x="-54956345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3" name="Ellipse 812">
              <a:extLst>
                <a:ext uri="{FF2B5EF4-FFF2-40B4-BE49-F238E27FC236}">
                  <a16:creationId xmlns:a16="http://schemas.microsoft.com/office/drawing/2014/main" id="{6F4B9D0C-2812-9D3B-780A-1ABD03AEF05E}"/>
                </a:ext>
              </a:extLst>
            </p:cNvPr>
            <p:cNvSpPr/>
            <p:nvPr/>
          </p:nvSpPr>
          <p:spPr>
            <a:xfrm>
              <a:off x="-52686434" y="1362848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4" name="Ellipse 813">
              <a:extLst>
                <a:ext uri="{FF2B5EF4-FFF2-40B4-BE49-F238E27FC236}">
                  <a16:creationId xmlns:a16="http://schemas.microsoft.com/office/drawing/2014/main" id="{C554CA00-0754-A89D-EA25-403AD0F6B1E1}"/>
                </a:ext>
              </a:extLst>
            </p:cNvPr>
            <p:cNvSpPr/>
            <p:nvPr/>
          </p:nvSpPr>
          <p:spPr>
            <a:xfrm>
              <a:off x="-53821510" y="166402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5" name="Ellipse 814">
              <a:extLst>
                <a:ext uri="{FF2B5EF4-FFF2-40B4-BE49-F238E27FC236}">
                  <a16:creationId xmlns:a16="http://schemas.microsoft.com/office/drawing/2014/main" id="{3F011991-058E-CCC1-9702-5A4F6B6A5CE0}"/>
                </a:ext>
              </a:extLst>
            </p:cNvPr>
            <p:cNvSpPr/>
            <p:nvPr/>
          </p:nvSpPr>
          <p:spPr>
            <a:xfrm>
              <a:off x="-52989014" y="1362848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6" name="Ellipse 815">
              <a:extLst>
                <a:ext uri="{FF2B5EF4-FFF2-40B4-BE49-F238E27FC236}">
                  <a16:creationId xmlns:a16="http://schemas.microsoft.com/office/drawing/2014/main" id="{7E291ACF-7405-3BC5-796B-02596FE3BB84}"/>
                </a:ext>
              </a:extLst>
            </p:cNvPr>
            <p:cNvSpPr/>
            <p:nvPr/>
          </p:nvSpPr>
          <p:spPr>
            <a:xfrm>
              <a:off x="-54653765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7" name="Ellipse 816">
              <a:extLst>
                <a:ext uri="{FF2B5EF4-FFF2-40B4-BE49-F238E27FC236}">
                  <a16:creationId xmlns:a16="http://schemas.microsoft.com/office/drawing/2014/main" id="{CAE408D6-B175-B1CC-4532-1B255B9E8567}"/>
                </a:ext>
              </a:extLst>
            </p:cNvPr>
            <p:cNvSpPr/>
            <p:nvPr/>
          </p:nvSpPr>
          <p:spPr>
            <a:xfrm>
              <a:off x="-56091260" y="1454436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8" name="Ellipse 817">
              <a:extLst>
                <a:ext uri="{FF2B5EF4-FFF2-40B4-BE49-F238E27FC236}">
                  <a16:creationId xmlns:a16="http://schemas.microsoft.com/office/drawing/2014/main" id="{51DB9FCA-780D-49C8-C1D9-B6A7D91452D0}"/>
                </a:ext>
              </a:extLst>
            </p:cNvPr>
            <p:cNvSpPr/>
            <p:nvPr/>
          </p:nvSpPr>
          <p:spPr>
            <a:xfrm>
              <a:off x="-53291593" y="1362848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9" name="Ellipse 818">
              <a:extLst>
                <a:ext uri="{FF2B5EF4-FFF2-40B4-BE49-F238E27FC236}">
                  <a16:creationId xmlns:a16="http://schemas.microsoft.com/office/drawing/2014/main" id="{48DDF068-B5F8-ABBA-A62F-900A0FB1F13C}"/>
                </a:ext>
              </a:extLst>
            </p:cNvPr>
            <p:cNvSpPr/>
            <p:nvPr/>
          </p:nvSpPr>
          <p:spPr>
            <a:xfrm>
              <a:off x="-55788680" y="1454436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0" name="Ellipse 819">
              <a:extLst>
                <a:ext uri="{FF2B5EF4-FFF2-40B4-BE49-F238E27FC236}">
                  <a16:creationId xmlns:a16="http://schemas.microsoft.com/office/drawing/2014/main" id="{B44038C9-7CA3-08B4-E556-012FD0966CBA}"/>
                </a:ext>
              </a:extLst>
            </p:cNvPr>
            <p:cNvSpPr/>
            <p:nvPr/>
          </p:nvSpPr>
          <p:spPr>
            <a:xfrm>
              <a:off x="-55637391" y="1454484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1" name="Ellipse 820">
              <a:extLst>
                <a:ext uri="{FF2B5EF4-FFF2-40B4-BE49-F238E27FC236}">
                  <a16:creationId xmlns:a16="http://schemas.microsoft.com/office/drawing/2014/main" id="{4FB98209-5B8C-6D26-FB15-BA7BAEBBFD40}"/>
                </a:ext>
              </a:extLst>
            </p:cNvPr>
            <p:cNvSpPr/>
            <p:nvPr/>
          </p:nvSpPr>
          <p:spPr>
            <a:xfrm>
              <a:off x="-53594092" y="1362848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2" name="Ellipse 821">
              <a:extLst>
                <a:ext uri="{FF2B5EF4-FFF2-40B4-BE49-F238E27FC236}">
                  <a16:creationId xmlns:a16="http://schemas.microsoft.com/office/drawing/2014/main" id="{E31A08FE-DF6B-3E8F-2714-16686C6BABBB}"/>
                </a:ext>
              </a:extLst>
            </p:cNvPr>
            <p:cNvSpPr/>
            <p:nvPr/>
          </p:nvSpPr>
          <p:spPr>
            <a:xfrm>
              <a:off x="-55334811" y="1454484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3" name="Ellipse 822">
              <a:extLst>
                <a:ext uri="{FF2B5EF4-FFF2-40B4-BE49-F238E27FC236}">
                  <a16:creationId xmlns:a16="http://schemas.microsoft.com/office/drawing/2014/main" id="{20AE1CF0-4C74-8ECE-082A-9424D93D4264}"/>
                </a:ext>
              </a:extLst>
            </p:cNvPr>
            <p:cNvSpPr/>
            <p:nvPr/>
          </p:nvSpPr>
          <p:spPr>
            <a:xfrm>
              <a:off x="-54351186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4" name="Ellipse 823">
              <a:extLst>
                <a:ext uri="{FF2B5EF4-FFF2-40B4-BE49-F238E27FC236}">
                  <a16:creationId xmlns:a16="http://schemas.microsoft.com/office/drawing/2014/main" id="{E5252E03-018C-D0D8-FD3A-2984719DFB28}"/>
                </a:ext>
              </a:extLst>
            </p:cNvPr>
            <p:cNvSpPr/>
            <p:nvPr/>
          </p:nvSpPr>
          <p:spPr>
            <a:xfrm>
              <a:off x="-54048687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5" name="Ellipse 824">
              <a:extLst>
                <a:ext uri="{FF2B5EF4-FFF2-40B4-BE49-F238E27FC236}">
                  <a16:creationId xmlns:a16="http://schemas.microsoft.com/office/drawing/2014/main" id="{68E381A6-2385-F67D-1824-80B6638B3994}"/>
                </a:ext>
              </a:extLst>
            </p:cNvPr>
            <p:cNvSpPr/>
            <p:nvPr/>
          </p:nvSpPr>
          <p:spPr>
            <a:xfrm>
              <a:off x="-54880136" y="1454484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6" name="Ellipse 825">
              <a:extLst>
                <a:ext uri="{FF2B5EF4-FFF2-40B4-BE49-F238E27FC236}">
                  <a16:creationId xmlns:a16="http://schemas.microsoft.com/office/drawing/2014/main" id="{D49C39DB-6AE4-7832-BB64-7E683618D350}"/>
                </a:ext>
              </a:extLst>
            </p:cNvPr>
            <p:cNvSpPr/>
            <p:nvPr/>
          </p:nvSpPr>
          <p:spPr>
            <a:xfrm>
              <a:off x="-53746107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7" name="Ellipse 826">
              <a:extLst>
                <a:ext uri="{FF2B5EF4-FFF2-40B4-BE49-F238E27FC236}">
                  <a16:creationId xmlns:a16="http://schemas.microsoft.com/office/drawing/2014/main" id="{2CF6B1B6-D1B7-6622-C2D4-092D46BD11DC}"/>
                </a:ext>
              </a:extLst>
            </p:cNvPr>
            <p:cNvSpPr/>
            <p:nvPr/>
          </p:nvSpPr>
          <p:spPr>
            <a:xfrm>
              <a:off x="-54577637" y="1454484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8" name="Ellipse 827">
              <a:extLst>
                <a:ext uri="{FF2B5EF4-FFF2-40B4-BE49-F238E27FC236}">
                  <a16:creationId xmlns:a16="http://schemas.microsoft.com/office/drawing/2014/main" id="{EB35832D-493B-B336-48EB-25FE4A3F1A6F}"/>
                </a:ext>
              </a:extLst>
            </p:cNvPr>
            <p:cNvSpPr/>
            <p:nvPr/>
          </p:nvSpPr>
          <p:spPr>
            <a:xfrm>
              <a:off x="-54426589" y="1454436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9" name="Ellipse 828">
              <a:extLst>
                <a:ext uri="{FF2B5EF4-FFF2-40B4-BE49-F238E27FC236}">
                  <a16:creationId xmlns:a16="http://schemas.microsoft.com/office/drawing/2014/main" id="{09FBCA06-4EAF-C039-EC64-8E544B1A3735}"/>
                </a:ext>
              </a:extLst>
            </p:cNvPr>
            <p:cNvSpPr/>
            <p:nvPr/>
          </p:nvSpPr>
          <p:spPr>
            <a:xfrm>
              <a:off x="-54275219" y="1559228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0" name="Ellipse 829">
              <a:extLst>
                <a:ext uri="{FF2B5EF4-FFF2-40B4-BE49-F238E27FC236}">
                  <a16:creationId xmlns:a16="http://schemas.microsoft.com/office/drawing/2014/main" id="{9A638148-2452-AD9C-4911-DB5D3FC040DD}"/>
                </a:ext>
              </a:extLst>
            </p:cNvPr>
            <p:cNvSpPr/>
            <p:nvPr/>
          </p:nvSpPr>
          <p:spPr>
            <a:xfrm>
              <a:off x="-54124090" y="1454436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1" name="Ellipse 830">
              <a:extLst>
                <a:ext uri="{FF2B5EF4-FFF2-40B4-BE49-F238E27FC236}">
                  <a16:creationId xmlns:a16="http://schemas.microsoft.com/office/drawing/2014/main" id="{06C89ED4-3B4A-36E8-0D46-E8F99FC427B7}"/>
                </a:ext>
              </a:extLst>
            </p:cNvPr>
            <p:cNvSpPr/>
            <p:nvPr/>
          </p:nvSpPr>
          <p:spPr>
            <a:xfrm>
              <a:off x="-53443608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2" name="Ellipse 831">
              <a:extLst>
                <a:ext uri="{FF2B5EF4-FFF2-40B4-BE49-F238E27FC236}">
                  <a16:creationId xmlns:a16="http://schemas.microsoft.com/office/drawing/2014/main" id="{43D2115B-D445-646A-2875-B52554E36099}"/>
                </a:ext>
              </a:extLst>
            </p:cNvPr>
            <p:cNvSpPr/>
            <p:nvPr/>
          </p:nvSpPr>
          <p:spPr>
            <a:xfrm>
              <a:off x="-53141029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3" name="Ellipse 832">
              <a:extLst>
                <a:ext uri="{FF2B5EF4-FFF2-40B4-BE49-F238E27FC236}">
                  <a16:creationId xmlns:a16="http://schemas.microsoft.com/office/drawing/2014/main" id="{24A28F65-33C8-5FE7-BD85-16FDCEC22267}"/>
                </a:ext>
              </a:extLst>
            </p:cNvPr>
            <p:cNvSpPr/>
            <p:nvPr/>
          </p:nvSpPr>
          <p:spPr>
            <a:xfrm>
              <a:off x="-52838449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4" name="Ellipse 833">
              <a:extLst>
                <a:ext uri="{FF2B5EF4-FFF2-40B4-BE49-F238E27FC236}">
                  <a16:creationId xmlns:a16="http://schemas.microsoft.com/office/drawing/2014/main" id="{C2979406-36FA-A9D1-1013-BD3577892E40}"/>
                </a:ext>
              </a:extLst>
            </p:cNvPr>
            <p:cNvSpPr/>
            <p:nvPr/>
          </p:nvSpPr>
          <p:spPr>
            <a:xfrm>
              <a:off x="-52535950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5" name="Ellipse 834">
              <a:extLst>
                <a:ext uri="{FF2B5EF4-FFF2-40B4-BE49-F238E27FC236}">
                  <a16:creationId xmlns:a16="http://schemas.microsoft.com/office/drawing/2014/main" id="{4A48805C-7D97-6702-6EF5-E5F0C8F0E1D9}"/>
                </a:ext>
              </a:extLst>
            </p:cNvPr>
            <p:cNvSpPr/>
            <p:nvPr/>
          </p:nvSpPr>
          <p:spPr>
            <a:xfrm>
              <a:off x="-52233370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6" name="Ellipse 835">
              <a:extLst>
                <a:ext uri="{FF2B5EF4-FFF2-40B4-BE49-F238E27FC236}">
                  <a16:creationId xmlns:a16="http://schemas.microsoft.com/office/drawing/2014/main" id="{C6E442D0-C06A-1588-D788-45B96CACD356}"/>
                </a:ext>
              </a:extLst>
            </p:cNvPr>
            <p:cNvSpPr/>
            <p:nvPr/>
          </p:nvSpPr>
          <p:spPr>
            <a:xfrm>
              <a:off x="-51930871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7" name="Ellipse 836">
              <a:extLst>
                <a:ext uri="{FF2B5EF4-FFF2-40B4-BE49-F238E27FC236}">
                  <a16:creationId xmlns:a16="http://schemas.microsoft.com/office/drawing/2014/main" id="{57463310-036D-8C30-E6AA-B6851CA4EA6A}"/>
                </a:ext>
              </a:extLst>
            </p:cNvPr>
            <p:cNvSpPr/>
            <p:nvPr/>
          </p:nvSpPr>
          <p:spPr>
            <a:xfrm>
              <a:off x="-51627486" y="1598509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8" name="Ellipse 837">
              <a:extLst>
                <a:ext uri="{FF2B5EF4-FFF2-40B4-BE49-F238E27FC236}">
                  <a16:creationId xmlns:a16="http://schemas.microsoft.com/office/drawing/2014/main" id="{6A976D1E-DCC8-35D7-B244-F97A84D6E92B}"/>
                </a:ext>
              </a:extLst>
            </p:cNvPr>
            <p:cNvSpPr/>
            <p:nvPr/>
          </p:nvSpPr>
          <p:spPr>
            <a:xfrm>
              <a:off x="-56620855" y="1362856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9" name="Ellipse 838">
              <a:extLst>
                <a:ext uri="{FF2B5EF4-FFF2-40B4-BE49-F238E27FC236}">
                  <a16:creationId xmlns:a16="http://schemas.microsoft.com/office/drawing/2014/main" id="{71632286-D1E8-E6E0-0598-B9F91CB225D6}"/>
                </a:ext>
              </a:extLst>
            </p:cNvPr>
            <p:cNvSpPr/>
            <p:nvPr/>
          </p:nvSpPr>
          <p:spPr>
            <a:xfrm>
              <a:off x="-56923434" y="1362856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0" name="Ellipse 839">
              <a:extLst>
                <a:ext uri="{FF2B5EF4-FFF2-40B4-BE49-F238E27FC236}">
                  <a16:creationId xmlns:a16="http://schemas.microsoft.com/office/drawing/2014/main" id="{E5EBD9DD-7B79-28C0-0D80-D8CBB331E34F}"/>
                </a:ext>
              </a:extLst>
            </p:cNvPr>
            <p:cNvSpPr/>
            <p:nvPr/>
          </p:nvSpPr>
          <p:spPr>
            <a:xfrm>
              <a:off x="-57226014" y="1362856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1" name="Ellipse 840">
              <a:extLst>
                <a:ext uri="{FF2B5EF4-FFF2-40B4-BE49-F238E27FC236}">
                  <a16:creationId xmlns:a16="http://schemas.microsoft.com/office/drawing/2014/main" id="{6DCE2C41-DEBB-C0D5-BE98-44A662893D91}"/>
                </a:ext>
              </a:extLst>
            </p:cNvPr>
            <p:cNvSpPr/>
            <p:nvPr/>
          </p:nvSpPr>
          <p:spPr>
            <a:xfrm>
              <a:off x="-57528513" y="1362856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2" name="Ellipse 841">
              <a:extLst>
                <a:ext uri="{FF2B5EF4-FFF2-40B4-BE49-F238E27FC236}">
                  <a16:creationId xmlns:a16="http://schemas.microsoft.com/office/drawing/2014/main" id="{6546AA40-1405-5F25-B5BA-3AF94AB54A06}"/>
                </a:ext>
              </a:extLst>
            </p:cNvPr>
            <p:cNvSpPr/>
            <p:nvPr/>
          </p:nvSpPr>
          <p:spPr>
            <a:xfrm>
              <a:off x="-56394323" y="1690331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3" name="Ellipse 842">
              <a:extLst>
                <a:ext uri="{FF2B5EF4-FFF2-40B4-BE49-F238E27FC236}">
                  <a16:creationId xmlns:a16="http://schemas.microsoft.com/office/drawing/2014/main" id="{1585B896-BB56-2521-5EB7-768301D0B9DC}"/>
                </a:ext>
              </a:extLst>
            </p:cNvPr>
            <p:cNvSpPr/>
            <p:nvPr/>
          </p:nvSpPr>
          <p:spPr>
            <a:xfrm>
              <a:off x="-51021924" y="1598533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4" name="Ellipse 843">
              <a:extLst>
                <a:ext uri="{FF2B5EF4-FFF2-40B4-BE49-F238E27FC236}">
                  <a16:creationId xmlns:a16="http://schemas.microsoft.com/office/drawing/2014/main" id="{B9244E28-32B6-C562-DF4B-CF146B9E551D}"/>
                </a:ext>
              </a:extLst>
            </p:cNvPr>
            <p:cNvSpPr/>
            <p:nvPr/>
          </p:nvSpPr>
          <p:spPr>
            <a:xfrm>
              <a:off x="-56015615" y="1284230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5" name="Ellipse 844">
              <a:extLst>
                <a:ext uri="{FF2B5EF4-FFF2-40B4-BE49-F238E27FC236}">
                  <a16:creationId xmlns:a16="http://schemas.microsoft.com/office/drawing/2014/main" id="{500E7132-9002-767D-403D-B4CEA5F5B543}"/>
                </a:ext>
              </a:extLst>
            </p:cNvPr>
            <p:cNvSpPr/>
            <p:nvPr/>
          </p:nvSpPr>
          <p:spPr>
            <a:xfrm>
              <a:off x="-51853615" y="145446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6" name="Ellipse 845">
              <a:extLst>
                <a:ext uri="{FF2B5EF4-FFF2-40B4-BE49-F238E27FC236}">
                  <a16:creationId xmlns:a16="http://schemas.microsoft.com/office/drawing/2014/main" id="{C17E34BA-A7D8-E201-B2EE-32EBBDB65D40}"/>
                </a:ext>
              </a:extLst>
            </p:cNvPr>
            <p:cNvSpPr/>
            <p:nvPr/>
          </p:nvSpPr>
          <p:spPr>
            <a:xfrm>
              <a:off x="-57831092" y="1362856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7" name="Ellipse 846">
              <a:extLst>
                <a:ext uri="{FF2B5EF4-FFF2-40B4-BE49-F238E27FC236}">
                  <a16:creationId xmlns:a16="http://schemas.microsoft.com/office/drawing/2014/main" id="{53C56886-F3E9-3823-BD80-0ADE982F9F59}"/>
                </a:ext>
              </a:extLst>
            </p:cNvPr>
            <p:cNvSpPr/>
            <p:nvPr/>
          </p:nvSpPr>
          <p:spPr>
            <a:xfrm>
              <a:off x="-51551036" y="145446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8" name="Ellipse 847">
              <a:extLst>
                <a:ext uri="{FF2B5EF4-FFF2-40B4-BE49-F238E27FC236}">
                  <a16:creationId xmlns:a16="http://schemas.microsoft.com/office/drawing/2014/main" id="{6F47F6D2-10EF-DD40-CB61-FF19FFD76034}"/>
                </a:ext>
              </a:extLst>
            </p:cNvPr>
            <p:cNvSpPr/>
            <p:nvPr/>
          </p:nvSpPr>
          <p:spPr>
            <a:xfrm>
              <a:off x="-58133672" y="1362856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9" name="Ellipse 848">
              <a:extLst>
                <a:ext uri="{FF2B5EF4-FFF2-40B4-BE49-F238E27FC236}">
                  <a16:creationId xmlns:a16="http://schemas.microsoft.com/office/drawing/2014/main" id="{A5ED993D-7D54-2902-5353-94353F6E95BC}"/>
                </a:ext>
              </a:extLst>
            </p:cNvPr>
            <p:cNvSpPr/>
            <p:nvPr/>
          </p:nvSpPr>
          <p:spPr>
            <a:xfrm>
              <a:off x="-51248456" y="145446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0" name="Ellipse 849">
              <a:extLst>
                <a:ext uri="{FF2B5EF4-FFF2-40B4-BE49-F238E27FC236}">
                  <a16:creationId xmlns:a16="http://schemas.microsoft.com/office/drawing/2014/main" id="{6454EE21-BDF0-2416-9CB8-DA1AFB7439A7}"/>
                </a:ext>
              </a:extLst>
            </p:cNvPr>
            <p:cNvSpPr/>
            <p:nvPr/>
          </p:nvSpPr>
          <p:spPr>
            <a:xfrm>
              <a:off x="-56318195" y="1284230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1" name="Ellipse 850">
              <a:extLst>
                <a:ext uri="{FF2B5EF4-FFF2-40B4-BE49-F238E27FC236}">
                  <a16:creationId xmlns:a16="http://schemas.microsoft.com/office/drawing/2014/main" id="{14FFD2B8-5AA0-9F23-69B6-36D02AAD16A7}"/>
                </a:ext>
              </a:extLst>
            </p:cNvPr>
            <p:cNvSpPr/>
            <p:nvPr/>
          </p:nvSpPr>
          <p:spPr>
            <a:xfrm>
              <a:off x="-50945957" y="145446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2" name="Ellipse 851">
              <a:extLst>
                <a:ext uri="{FF2B5EF4-FFF2-40B4-BE49-F238E27FC236}">
                  <a16:creationId xmlns:a16="http://schemas.microsoft.com/office/drawing/2014/main" id="{BAF535D5-50D3-B05D-E20A-B2ABE1619057}"/>
                </a:ext>
              </a:extLst>
            </p:cNvPr>
            <p:cNvSpPr/>
            <p:nvPr/>
          </p:nvSpPr>
          <p:spPr>
            <a:xfrm>
              <a:off x="-55788600" y="16902511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3" name="Ellipse 852">
              <a:extLst>
                <a:ext uri="{FF2B5EF4-FFF2-40B4-BE49-F238E27FC236}">
                  <a16:creationId xmlns:a16="http://schemas.microsoft.com/office/drawing/2014/main" id="{B6B37090-B2F1-4CDD-FE9D-BFD3240559F1}"/>
                </a:ext>
              </a:extLst>
            </p:cNvPr>
            <p:cNvSpPr/>
            <p:nvPr/>
          </p:nvSpPr>
          <p:spPr>
            <a:xfrm>
              <a:off x="-50643378" y="145446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4" name="Ellipse 853">
              <a:extLst>
                <a:ext uri="{FF2B5EF4-FFF2-40B4-BE49-F238E27FC236}">
                  <a16:creationId xmlns:a16="http://schemas.microsoft.com/office/drawing/2014/main" id="{DC21CA42-C8BC-5C4F-5107-0C9A4B03A88E}"/>
                </a:ext>
              </a:extLst>
            </p:cNvPr>
            <p:cNvSpPr/>
            <p:nvPr/>
          </p:nvSpPr>
          <p:spPr>
            <a:xfrm>
              <a:off x="-58436171" y="1362856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5" name="Ellipse 854">
              <a:extLst>
                <a:ext uri="{FF2B5EF4-FFF2-40B4-BE49-F238E27FC236}">
                  <a16:creationId xmlns:a16="http://schemas.microsoft.com/office/drawing/2014/main" id="{90F8BEE6-D6EF-34F8-4B86-4E96444DAA77}"/>
                </a:ext>
              </a:extLst>
            </p:cNvPr>
            <p:cNvSpPr/>
            <p:nvPr/>
          </p:nvSpPr>
          <p:spPr>
            <a:xfrm>
              <a:off x="-50340879" y="145446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6" name="Ellipse 855">
              <a:extLst>
                <a:ext uri="{FF2B5EF4-FFF2-40B4-BE49-F238E27FC236}">
                  <a16:creationId xmlns:a16="http://schemas.microsoft.com/office/drawing/2014/main" id="{66D93C2D-C871-3FEF-157A-0744EBB81519}"/>
                </a:ext>
              </a:extLst>
            </p:cNvPr>
            <p:cNvSpPr/>
            <p:nvPr/>
          </p:nvSpPr>
          <p:spPr>
            <a:xfrm>
              <a:off x="-54426831" y="16902511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7" name="Ellipse 856">
              <a:extLst>
                <a:ext uri="{FF2B5EF4-FFF2-40B4-BE49-F238E27FC236}">
                  <a16:creationId xmlns:a16="http://schemas.microsoft.com/office/drawing/2014/main" id="{1C34B8DA-0916-76F8-CA43-CCCE32A69598}"/>
                </a:ext>
              </a:extLst>
            </p:cNvPr>
            <p:cNvSpPr/>
            <p:nvPr/>
          </p:nvSpPr>
          <p:spPr>
            <a:xfrm>
              <a:off x="-50038299" y="145446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8" name="Ellipse 857">
              <a:extLst>
                <a:ext uri="{FF2B5EF4-FFF2-40B4-BE49-F238E27FC236}">
                  <a16:creationId xmlns:a16="http://schemas.microsoft.com/office/drawing/2014/main" id="{888B9FD3-2165-9DE8-9B91-5D09D30740D2}"/>
                </a:ext>
              </a:extLst>
            </p:cNvPr>
            <p:cNvSpPr/>
            <p:nvPr/>
          </p:nvSpPr>
          <p:spPr>
            <a:xfrm>
              <a:off x="-58738751" y="1362856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9" name="Ellipse 858">
              <a:extLst>
                <a:ext uri="{FF2B5EF4-FFF2-40B4-BE49-F238E27FC236}">
                  <a16:creationId xmlns:a16="http://schemas.microsoft.com/office/drawing/2014/main" id="{1893D9B5-7333-F2EF-1106-23B66A876347}"/>
                </a:ext>
              </a:extLst>
            </p:cNvPr>
            <p:cNvSpPr/>
            <p:nvPr/>
          </p:nvSpPr>
          <p:spPr>
            <a:xfrm>
              <a:off x="-49735719" y="145446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0" name="Ellipse 859">
              <a:extLst>
                <a:ext uri="{FF2B5EF4-FFF2-40B4-BE49-F238E27FC236}">
                  <a16:creationId xmlns:a16="http://schemas.microsoft.com/office/drawing/2014/main" id="{8A217968-DB6F-A08E-7CED-8517A121D9BB}"/>
                </a:ext>
              </a:extLst>
            </p:cNvPr>
            <p:cNvSpPr/>
            <p:nvPr/>
          </p:nvSpPr>
          <p:spPr>
            <a:xfrm>
              <a:off x="-60706404" y="1467583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1" name="Ellipse 860">
              <a:extLst>
                <a:ext uri="{FF2B5EF4-FFF2-40B4-BE49-F238E27FC236}">
                  <a16:creationId xmlns:a16="http://schemas.microsoft.com/office/drawing/2014/main" id="{3FC92B4E-64F0-EDF9-8C6D-B8CC5DCAF01F}"/>
                </a:ext>
              </a:extLst>
            </p:cNvPr>
            <p:cNvSpPr/>
            <p:nvPr/>
          </p:nvSpPr>
          <p:spPr>
            <a:xfrm>
              <a:off x="-60555436" y="146758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2" name="Ellipse 861">
              <a:extLst>
                <a:ext uri="{FF2B5EF4-FFF2-40B4-BE49-F238E27FC236}">
                  <a16:creationId xmlns:a16="http://schemas.microsoft.com/office/drawing/2014/main" id="{9D1537B5-9681-AC83-E31A-86DF59ABB2E0}"/>
                </a:ext>
              </a:extLst>
            </p:cNvPr>
            <p:cNvSpPr/>
            <p:nvPr/>
          </p:nvSpPr>
          <p:spPr>
            <a:xfrm>
              <a:off x="-59042377" y="1362767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3" name="Ellipse 862">
              <a:extLst>
                <a:ext uri="{FF2B5EF4-FFF2-40B4-BE49-F238E27FC236}">
                  <a16:creationId xmlns:a16="http://schemas.microsoft.com/office/drawing/2014/main" id="{6390AB7A-912B-67F3-FE3A-AC8DA7E03D98}"/>
                </a:ext>
              </a:extLst>
            </p:cNvPr>
            <p:cNvSpPr/>
            <p:nvPr/>
          </p:nvSpPr>
          <p:spPr>
            <a:xfrm>
              <a:off x="-60252857" y="146758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4" name="Ellipse 863">
              <a:extLst>
                <a:ext uri="{FF2B5EF4-FFF2-40B4-BE49-F238E27FC236}">
                  <a16:creationId xmlns:a16="http://schemas.microsoft.com/office/drawing/2014/main" id="{0E5F328A-9EA8-BE31-696F-748A5A4FA1C7}"/>
                </a:ext>
              </a:extLst>
            </p:cNvPr>
            <p:cNvSpPr/>
            <p:nvPr/>
          </p:nvSpPr>
          <p:spPr>
            <a:xfrm>
              <a:off x="-60404147" y="1362767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5" name="Ellipse 864">
              <a:extLst>
                <a:ext uri="{FF2B5EF4-FFF2-40B4-BE49-F238E27FC236}">
                  <a16:creationId xmlns:a16="http://schemas.microsoft.com/office/drawing/2014/main" id="{16CB2199-0652-7B90-AF75-B7ECC3023519}"/>
                </a:ext>
              </a:extLst>
            </p:cNvPr>
            <p:cNvSpPr/>
            <p:nvPr/>
          </p:nvSpPr>
          <p:spPr>
            <a:xfrm>
              <a:off x="-59950277" y="146758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6" name="Ellipse 865">
              <a:extLst>
                <a:ext uri="{FF2B5EF4-FFF2-40B4-BE49-F238E27FC236}">
                  <a16:creationId xmlns:a16="http://schemas.microsoft.com/office/drawing/2014/main" id="{761B8950-60B3-7C68-410D-818DFB216AB4}"/>
                </a:ext>
              </a:extLst>
            </p:cNvPr>
            <p:cNvSpPr/>
            <p:nvPr/>
          </p:nvSpPr>
          <p:spPr>
            <a:xfrm>
              <a:off x="-60707210" y="1362848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7" name="Ellipse 866">
              <a:extLst>
                <a:ext uri="{FF2B5EF4-FFF2-40B4-BE49-F238E27FC236}">
                  <a16:creationId xmlns:a16="http://schemas.microsoft.com/office/drawing/2014/main" id="{9A352543-F2F6-9ED7-E730-88D12DBC29E6}"/>
                </a:ext>
              </a:extLst>
            </p:cNvPr>
            <p:cNvSpPr/>
            <p:nvPr/>
          </p:nvSpPr>
          <p:spPr>
            <a:xfrm>
              <a:off x="-49962412" y="1598533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8" name="Ellipse 867">
              <a:extLst>
                <a:ext uri="{FF2B5EF4-FFF2-40B4-BE49-F238E27FC236}">
                  <a16:creationId xmlns:a16="http://schemas.microsoft.com/office/drawing/2014/main" id="{8AD80545-7FE6-3B4C-1022-07DBF936E7FA}"/>
                </a:ext>
              </a:extLst>
            </p:cNvPr>
            <p:cNvSpPr/>
            <p:nvPr/>
          </p:nvSpPr>
          <p:spPr>
            <a:xfrm>
              <a:off x="-59495844" y="146758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9" name="Ellipse 868">
              <a:extLst>
                <a:ext uri="{FF2B5EF4-FFF2-40B4-BE49-F238E27FC236}">
                  <a16:creationId xmlns:a16="http://schemas.microsoft.com/office/drawing/2014/main" id="{2FC0B2E7-2A30-2F36-252B-EA53E1F3E146}"/>
                </a:ext>
              </a:extLst>
            </p:cNvPr>
            <p:cNvSpPr/>
            <p:nvPr/>
          </p:nvSpPr>
          <p:spPr>
            <a:xfrm>
              <a:off x="-56393839" y="166402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0" name="Ellipse 869">
              <a:extLst>
                <a:ext uri="{FF2B5EF4-FFF2-40B4-BE49-F238E27FC236}">
                  <a16:creationId xmlns:a16="http://schemas.microsoft.com/office/drawing/2014/main" id="{DDBEA4B8-2630-6C22-D265-BF38669D1430}"/>
                </a:ext>
              </a:extLst>
            </p:cNvPr>
            <p:cNvSpPr/>
            <p:nvPr/>
          </p:nvSpPr>
          <p:spPr>
            <a:xfrm>
              <a:off x="-59193264" y="146758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" name="Ellipse 870">
              <a:extLst>
                <a:ext uri="{FF2B5EF4-FFF2-40B4-BE49-F238E27FC236}">
                  <a16:creationId xmlns:a16="http://schemas.microsoft.com/office/drawing/2014/main" id="{309C4AC8-2009-2C4A-6B6C-24B5EE5C1949}"/>
                </a:ext>
              </a:extLst>
            </p:cNvPr>
            <p:cNvSpPr/>
            <p:nvPr/>
          </p:nvSpPr>
          <p:spPr>
            <a:xfrm>
              <a:off x="-60403744" y="1310411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2" name="Ellipse 871">
              <a:extLst>
                <a:ext uri="{FF2B5EF4-FFF2-40B4-BE49-F238E27FC236}">
                  <a16:creationId xmlns:a16="http://schemas.microsoft.com/office/drawing/2014/main" id="{4331675D-6454-6677-C3AD-3871A6A27006}"/>
                </a:ext>
              </a:extLst>
            </p:cNvPr>
            <p:cNvSpPr/>
            <p:nvPr/>
          </p:nvSpPr>
          <p:spPr>
            <a:xfrm>
              <a:off x="-58890765" y="146758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3" name="Ellipse 872">
              <a:extLst>
                <a:ext uri="{FF2B5EF4-FFF2-40B4-BE49-F238E27FC236}">
                  <a16:creationId xmlns:a16="http://schemas.microsoft.com/office/drawing/2014/main" id="{75D7DE58-4CB6-7B83-76AD-B27F94DACE11}"/>
                </a:ext>
              </a:extLst>
            </p:cNvPr>
            <p:cNvSpPr/>
            <p:nvPr/>
          </p:nvSpPr>
          <p:spPr>
            <a:xfrm>
              <a:off x="-58739878" y="1467583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4" name="Ellipse 873">
              <a:extLst>
                <a:ext uri="{FF2B5EF4-FFF2-40B4-BE49-F238E27FC236}">
                  <a16:creationId xmlns:a16="http://schemas.microsoft.com/office/drawing/2014/main" id="{C0CF2893-1269-CC47-93A5-53EA14BAC8B3}"/>
                </a:ext>
              </a:extLst>
            </p:cNvPr>
            <p:cNvSpPr/>
            <p:nvPr/>
          </p:nvSpPr>
          <p:spPr>
            <a:xfrm>
              <a:off x="-50643378" y="1349717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5" name="Ellipse 874">
              <a:extLst>
                <a:ext uri="{FF2B5EF4-FFF2-40B4-BE49-F238E27FC236}">
                  <a16:creationId xmlns:a16="http://schemas.microsoft.com/office/drawing/2014/main" id="{49A34862-4880-E61F-D601-B7924CFEE101}"/>
                </a:ext>
              </a:extLst>
            </p:cNvPr>
            <p:cNvSpPr/>
            <p:nvPr/>
          </p:nvSpPr>
          <p:spPr>
            <a:xfrm>
              <a:off x="-58437299" y="1467583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6" name="Ellipse 875">
              <a:extLst>
                <a:ext uri="{FF2B5EF4-FFF2-40B4-BE49-F238E27FC236}">
                  <a16:creationId xmlns:a16="http://schemas.microsoft.com/office/drawing/2014/main" id="{B76DA7ED-80C0-6CCC-A4D1-8BF0E135566E}"/>
                </a:ext>
              </a:extLst>
            </p:cNvPr>
            <p:cNvSpPr/>
            <p:nvPr/>
          </p:nvSpPr>
          <p:spPr>
            <a:xfrm>
              <a:off x="-49659430" y="1598509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7" name="Ellipse 876">
              <a:extLst>
                <a:ext uri="{FF2B5EF4-FFF2-40B4-BE49-F238E27FC236}">
                  <a16:creationId xmlns:a16="http://schemas.microsoft.com/office/drawing/2014/main" id="{534269D0-7412-BA95-FCA6-E09B77F7418D}"/>
                </a:ext>
              </a:extLst>
            </p:cNvPr>
            <p:cNvSpPr/>
            <p:nvPr/>
          </p:nvSpPr>
          <p:spPr>
            <a:xfrm>
              <a:off x="-60101164" y="1310411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8" name="Ellipse 877">
              <a:extLst>
                <a:ext uri="{FF2B5EF4-FFF2-40B4-BE49-F238E27FC236}">
                  <a16:creationId xmlns:a16="http://schemas.microsoft.com/office/drawing/2014/main" id="{B2140946-A7C1-DCC8-552C-18CCBCAAC5DD}"/>
                </a:ext>
              </a:extLst>
            </p:cNvPr>
            <p:cNvSpPr/>
            <p:nvPr/>
          </p:nvSpPr>
          <p:spPr>
            <a:xfrm>
              <a:off x="-60025519" y="1611673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9" name="Ellipse 878">
              <a:extLst>
                <a:ext uri="{FF2B5EF4-FFF2-40B4-BE49-F238E27FC236}">
                  <a16:creationId xmlns:a16="http://schemas.microsoft.com/office/drawing/2014/main" id="{4C12FD6E-C4F1-5A52-624E-70629613E475}"/>
                </a:ext>
              </a:extLst>
            </p:cNvPr>
            <p:cNvSpPr/>
            <p:nvPr/>
          </p:nvSpPr>
          <p:spPr>
            <a:xfrm>
              <a:off x="-59723020" y="1611673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0" name="Ellipse 879">
              <a:extLst>
                <a:ext uri="{FF2B5EF4-FFF2-40B4-BE49-F238E27FC236}">
                  <a16:creationId xmlns:a16="http://schemas.microsoft.com/office/drawing/2014/main" id="{32B73D49-903F-33D4-433F-E76C8AC392E7}"/>
                </a:ext>
              </a:extLst>
            </p:cNvPr>
            <p:cNvSpPr/>
            <p:nvPr/>
          </p:nvSpPr>
          <p:spPr>
            <a:xfrm>
              <a:off x="-55940051" y="1559228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1" name="Ellipse 880">
              <a:extLst>
                <a:ext uri="{FF2B5EF4-FFF2-40B4-BE49-F238E27FC236}">
                  <a16:creationId xmlns:a16="http://schemas.microsoft.com/office/drawing/2014/main" id="{6BA17C34-729C-ECEF-40DE-A118805F3A02}"/>
                </a:ext>
              </a:extLst>
            </p:cNvPr>
            <p:cNvSpPr/>
            <p:nvPr/>
          </p:nvSpPr>
          <p:spPr>
            <a:xfrm>
              <a:off x="-59798665" y="1310411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2" name="Ellipse 881">
              <a:extLst>
                <a:ext uri="{FF2B5EF4-FFF2-40B4-BE49-F238E27FC236}">
                  <a16:creationId xmlns:a16="http://schemas.microsoft.com/office/drawing/2014/main" id="{12D246F2-77FB-02DB-3EFC-C06C3D5E3698}"/>
                </a:ext>
              </a:extLst>
            </p:cNvPr>
            <p:cNvSpPr/>
            <p:nvPr/>
          </p:nvSpPr>
          <p:spPr>
            <a:xfrm>
              <a:off x="-59420441" y="1611673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3" name="Ellipse 882">
              <a:extLst>
                <a:ext uri="{FF2B5EF4-FFF2-40B4-BE49-F238E27FC236}">
                  <a16:creationId xmlns:a16="http://schemas.microsoft.com/office/drawing/2014/main" id="{C2DDDF89-1C27-44CA-E205-172CE89D5816}"/>
                </a:ext>
              </a:extLst>
            </p:cNvPr>
            <p:cNvSpPr/>
            <p:nvPr/>
          </p:nvSpPr>
          <p:spPr>
            <a:xfrm>
              <a:off x="-57226497" y="1467575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4" name="Ellipse 883">
              <a:extLst>
                <a:ext uri="{FF2B5EF4-FFF2-40B4-BE49-F238E27FC236}">
                  <a16:creationId xmlns:a16="http://schemas.microsoft.com/office/drawing/2014/main" id="{E3B9FF70-F33E-1956-30E0-F400D2F418BB}"/>
                </a:ext>
              </a:extLst>
            </p:cNvPr>
            <p:cNvSpPr/>
            <p:nvPr/>
          </p:nvSpPr>
          <p:spPr>
            <a:xfrm>
              <a:off x="-59117861" y="1611673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5" name="Ellipse 884">
              <a:extLst>
                <a:ext uri="{FF2B5EF4-FFF2-40B4-BE49-F238E27FC236}">
                  <a16:creationId xmlns:a16="http://schemas.microsoft.com/office/drawing/2014/main" id="{10F82631-901D-0FE7-B97A-7BA49D688FA8}"/>
                </a:ext>
              </a:extLst>
            </p:cNvPr>
            <p:cNvSpPr/>
            <p:nvPr/>
          </p:nvSpPr>
          <p:spPr>
            <a:xfrm>
              <a:off x="-56923998" y="1467575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6" name="Ellipse 885">
              <a:extLst>
                <a:ext uri="{FF2B5EF4-FFF2-40B4-BE49-F238E27FC236}">
                  <a16:creationId xmlns:a16="http://schemas.microsoft.com/office/drawing/2014/main" id="{26FB89B5-EBF1-272A-8A26-6303347B9465}"/>
                </a:ext>
              </a:extLst>
            </p:cNvPr>
            <p:cNvSpPr/>
            <p:nvPr/>
          </p:nvSpPr>
          <p:spPr>
            <a:xfrm>
              <a:off x="-58512138" y="1611632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7" name="Ellipse 886">
              <a:extLst>
                <a:ext uri="{FF2B5EF4-FFF2-40B4-BE49-F238E27FC236}">
                  <a16:creationId xmlns:a16="http://schemas.microsoft.com/office/drawing/2014/main" id="{C13150D2-51F0-3FA0-59D6-A3E9FDEEAF42}"/>
                </a:ext>
              </a:extLst>
            </p:cNvPr>
            <p:cNvSpPr/>
            <p:nvPr/>
          </p:nvSpPr>
          <p:spPr>
            <a:xfrm>
              <a:off x="-59344796" y="1310411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8" name="Ellipse 887">
              <a:extLst>
                <a:ext uri="{FF2B5EF4-FFF2-40B4-BE49-F238E27FC236}">
                  <a16:creationId xmlns:a16="http://schemas.microsoft.com/office/drawing/2014/main" id="{4BBEF06C-ADEF-9D80-1400-32D25463B702}"/>
                </a:ext>
              </a:extLst>
            </p:cNvPr>
            <p:cNvSpPr/>
            <p:nvPr/>
          </p:nvSpPr>
          <p:spPr>
            <a:xfrm>
              <a:off x="-58361171" y="1611640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9" name="Ellipse 888">
              <a:extLst>
                <a:ext uri="{FF2B5EF4-FFF2-40B4-BE49-F238E27FC236}">
                  <a16:creationId xmlns:a16="http://schemas.microsoft.com/office/drawing/2014/main" id="{C3B34B2B-3CEC-A63A-FE81-A422F6525EBE}"/>
                </a:ext>
              </a:extLst>
            </p:cNvPr>
            <p:cNvSpPr/>
            <p:nvPr/>
          </p:nvSpPr>
          <p:spPr>
            <a:xfrm>
              <a:off x="-57453512" y="1559236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0" name="Ellipse 889">
              <a:extLst>
                <a:ext uri="{FF2B5EF4-FFF2-40B4-BE49-F238E27FC236}">
                  <a16:creationId xmlns:a16="http://schemas.microsoft.com/office/drawing/2014/main" id="{D0069FDB-B41E-8C52-1C35-A9C74C654FD2}"/>
                </a:ext>
              </a:extLst>
            </p:cNvPr>
            <p:cNvSpPr/>
            <p:nvPr/>
          </p:nvSpPr>
          <p:spPr>
            <a:xfrm>
              <a:off x="-56015615" y="1467600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1" name="Ellipse 890">
              <a:extLst>
                <a:ext uri="{FF2B5EF4-FFF2-40B4-BE49-F238E27FC236}">
                  <a16:creationId xmlns:a16="http://schemas.microsoft.com/office/drawing/2014/main" id="{E7A8B76C-F49C-7E22-1BFC-E7EB490C7791}"/>
                </a:ext>
              </a:extLst>
            </p:cNvPr>
            <p:cNvSpPr/>
            <p:nvPr/>
          </p:nvSpPr>
          <p:spPr>
            <a:xfrm>
              <a:off x="-58058591" y="1611640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2" name="Ellipse 891">
              <a:extLst>
                <a:ext uri="{FF2B5EF4-FFF2-40B4-BE49-F238E27FC236}">
                  <a16:creationId xmlns:a16="http://schemas.microsoft.com/office/drawing/2014/main" id="{17E31A5B-5B6A-6510-C885-41D7F7D6CD3E}"/>
                </a:ext>
              </a:extLst>
            </p:cNvPr>
            <p:cNvSpPr/>
            <p:nvPr/>
          </p:nvSpPr>
          <p:spPr>
            <a:xfrm>
              <a:off x="-57756092" y="1611640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3" name="Ellipse 892">
              <a:extLst>
                <a:ext uri="{FF2B5EF4-FFF2-40B4-BE49-F238E27FC236}">
                  <a16:creationId xmlns:a16="http://schemas.microsoft.com/office/drawing/2014/main" id="{82B3195F-F03F-3D2B-5869-F19F03EE9677}"/>
                </a:ext>
              </a:extLst>
            </p:cNvPr>
            <p:cNvSpPr/>
            <p:nvPr/>
          </p:nvSpPr>
          <p:spPr>
            <a:xfrm>
              <a:off x="-57756092" y="1559236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4" name="Ellipse 893">
              <a:extLst>
                <a:ext uri="{FF2B5EF4-FFF2-40B4-BE49-F238E27FC236}">
                  <a16:creationId xmlns:a16="http://schemas.microsoft.com/office/drawing/2014/main" id="{92B91C79-C6FA-6185-A3F9-F5C416BEA575}"/>
                </a:ext>
              </a:extLst>
            </p:cNvPr>
            <p:cNvSpPr/>
            <p:nvPr/>
          </p:nvSpPr>
          <p:spPr>
            <a:xfrm>
              <a:off x="-54426589" y="1349725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5" name="Ellipse 894">
              <a:extLst>
                <a:ext uri="{FF2B5EF4-FFF2-40B4-BE49-F238E27FC236}">
                  <a16:creationId xmlns:a16="http://schemas.microsoft.com/office/drawing/2014/main" id="{D8BDDDFF-3477-C83A-3FB0-5598141C51A0}"/>
                </a:ext>
              </a:extLst>
            </p:cNvPr>
            <p:cNvSpPr/>
            <p:nvPr/>
          </p:nvSpPr>
          <p:spPr>
            <a:xfrm>
              <a:off x="-57907060" y="1559260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6" name="Ellipse 895">
              <a:extLst>
                <a:ext uri="{FF2B5EF4-FFF2-40B4-BE49-F238E27FC236}">
                  <a16:creationId xmlns:a16="http://schemas.microsoft.com/office/drawing/2014/main" id="{ECDE54AA-E12B-8C9E-76CD-008DD3B2FDC7}"/>
                </a:ext>
              </a:extLst>
            </p:cNvPr>
            <p:cNvSpPr/>
            <p:nvPr/>
          </p:nvSpPr>
          <p:spPr>
            <a:xfrm>
              <a:off x="-54577637" y="134970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7" name="Ellipse 896">
              <a:extLst>
                <a:ext uri="{FF2B5EF4-FFF2-40B4-BE49-F238E27FC236}">
                  <a16:creationId xmlns:a16="http://schemas.microsoft.com/office/drawing/2014/main" id="{89D80CE3-9526-757D-91FB-B1F1FDE55A7C}"/>
                </a:ext>
              </a:extLst>
            </p:cNvPr>
            <p:cNvSpPr/>
            <p:nvPr/>
          </p:nvSpPr>
          <p:spPr>
            <a:xfrm>
              <a:off x="-58209559" y="1559260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8" name="Ellipse 897">
              <a:extLst>
                <a:ext uri="{FF2B5EF4-FFF2-40B4-BE49-F238E27FC236}">
                  <a16:creationId xmlns:a16="http://schemas.microsoft.com/office/drawing/2014/main" id="{3B6D9132-38ED-4FDD-D33E-4B066F7A87C9}"/>
                </a:ext>
              </a:extLst>
            </p:cNvPr>
            <p:cNvSpPr/>
            <p:nvPr/>
          </p:nvSpPr>
          <p:spPr>
            <a:xfrm>
              <a:off x="-54729169" y="1349725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9" name="Ellipse 898">
              <a:extLst>
                <a:ext uri="{FF2B5EF4-FFF2-40B4-BE49-F238E27FC236}">
                  <a16:creationId xmlns:a16="http://schemas.microsoft.com/office/drawing/2014/main" id="{4A2F26AF-600A-45CA-C626-353967D06FD0}"/>
                </a:ext>
              </a:extLst>
            </p:cNvPr>
            <p:cNvSpPr/>
            <p:nvPr/>
          </p:nvSpPr>
          <p:spPr>
            <a:xfrm>
              <a:off x="-58361573" y="155932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0" name="Ellipse 899">
              <a:extLst>
                <a:ext uri="{FF2B5EF4-FFF2-40B4-BE49-F238E27FC236}">
                  <a16:creationId xmlns:a16="http://schemas.microsoft.com/office/drawing/2014/main" id="{2FC86092-C8AC-587D-F5EC-F824C512279E}"/>
                </a:ext>
              </a:extLst>
            </p:cNvPr>
            <p:cNvSpPr/>
            <p:nvPr/>
          </p:nvSpPr>
          <p:spPr>
            <a:xfrm>
              <a:off x="-54880136" y="134970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1" name="Ellipse 900">
              <a:extLst>
                <a:ext uri="{FF2B5EF4-FFF2-40B4-BE49-F238E27FC236}">
                  <a16:creationId xmlns:a16="http://schemas.microsoft.com/office/drawing/2014/main" id="{05DA914B-1EE6-B624-D851-C4D5ACBC7BB4}"/>
                </a:ext>
              </a:extLst>
            </p:cNvPr>
            <p:cNvSpPr/>
            <p:nvPr/>
          </p:nvSpPr>
          <p:spPr>
            <a:xfrm>
              <a:off x="-58512138" y="1559260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2" name="Ellipse 901">
              <a:extLst>
                <a:ext uri="{FF2B5EF4-FFF2-40B4-BE49-F238E27FC236}">
                  <a16:creationId xmlns:a16="http://schemas.microsoft.com/office/drawing/2014/main" id="{5E318397-EC32-0C36-EEF7-AA4F35C600E1}"/>
                </a:ext>
              </a:extLst>
            </p:cNvPr>
            <p:cNvSpPr/>
            <p:nvPr/>
          </p:nvSpPr>
          <p:spPr>
            <a:xfrm>
              <a:off x="-54199413" y="1467600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3" name="Ellipse 902">
              <a:extLst>
                <a:ext uri="{FF2B5EF4-FFF2-40B4-BE49-F238E27FC236}">
                  <a16:creationId xmlns:a16="http://schemas.microsoft.com/office/drawing/2014/main" id="{967ADAF9-C740-86BC-54B4-BCE7F78642DB}"/>
                </a:ext>
              </a:extLst>
            </p:cNvPr>
            <p:cNvSpPr/>
            <p:nvPr/>
          </p:nvSpPr>
          <p:spPr>
            <a:xfrm>
              <a:off x="-58664153" y="155932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4" name="Ellipse 903">
              <a:extLst>
                <a:ext uri="{FF2B5EF4-FFF2-40B4-BE49-F238E27FC236}">
                  <a16:creationId xmlns:a16="http://schemas.microsoft.com/office/drawing/2014/main" id="{D4F9522A-0DCA-874D-F60B-55C34F19C33F}"/>
                </a:ext>
              </a:extLst>
            </p:cNvPr>
            <p:cNvSpPr/>
            <p:nvPr/>
          </p:nvSpPr>
          <p:spPr>
            <a:xfrm>
              <a:off x="-55032312" y="134970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5" name="Ellipse 904">
              <a:extLst>
                <a:ext uri="{FF2B5EF4-FFF2-40B4-BE49-F238E27FC236}">
                  <a16:creationId xmlns:a16="http://schemas.microsoft.com/office/drawing/2014/main" id="{C9E07304-4180-6E8D-B71D-91922AAE13E1}"/>
                </a:ext>
              </a:extLst>
            </p:cNvPr>
            <p:cNvSpPr/>
            <p:nvPr/>
          </p:nvSpPr>
          <p:spPr>
            <a:xfrm>
              <a:off x="-58966733" y="155932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6" name="Ellipse 905">
              <a:extLst>
                <a:ext uri="{FF2B5EF4-FFF2-40B4-BE49-F238E27FC236}">
                  <a16:creationId xmlns:a16="http://schemas.microsoft.com/office/drawing/2014/main" id="{DFAD3461-46B6-7E42-6BC9-D6DB145263D1}"/>
                </a:ext>
              </a:extLst>
            </p:cNvPr>
            <p:cNvSpPr/>
            <p:nvPr/>
          </p:nvSpPr>
          <p:spPr>
            <a:xfrm>
              <a:off x="-59117861" y="155924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7" name="Ellipse 906">
              <a:extLst>
                <a:ext uri="{FF2B5EF4-FFF2-40B4-BE49-F238E27FC236}">
                  <a16:creationId xmlns:a16="http://schemas.microsoft.com/office/drawing/2014/main" id="{C0A95F47-9A52-AAE8-FAD5-C72150FA60E0}"/>
                </a:ext>
              </a:extLst>
            </p:cNvPr>
            <p:cNvSpPr/>
            <p:nvPr/>
          </p:nvSpPr>
          <p:spPr>
            <a:xfrm>
              <a:off x="-53291352" y="1467575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8" name="Ellipse 907">
              <a:extLst>
                <a:ext uri="{FF2B5EF4-FFF2-40B4-BE49-F238E27FC236}">
                  <a16:creationId xmlns:a16="http://schemas.microsoft.com/office/drawing/2014/main" id="{29DE1863-AE44-1B2F-03A4-B585D9259C0B}"/>
                </a:ext>
              </a:extLst>
            </p:cNvPr>
            <p:cNvSpPr/>
            <p:nvPr/>
          </p:nvSpPr>
          <p:spPr>
            <a:xfrm>
              <a:off x="-59269232" y="155932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9" name="Ellipse 908">
              <a:extLst>
                <a:ext uri="{FF2B5EF4-FFF2-40B4-BE49-F238E27FC236}">
                  <a16:creationId xmlns:a16="http://schemas.microsoft.com/office/drawing/2014/main" id="{60A8A8AF-26DC-AB09-6FB1-8219C2A57123}"/>
                </a:ext>
              </a:extLst>
            </p:cNvPr>
            <p:cNvSpPr/>
            <p:nvPr/>
          </p:nvSpPr>
          <p:spPr>
            <a:xfrm>
              <a:off x="-52988772" y="1467575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0" name="Ellipse 909">
              <a:extLst>
                <a:ext uri="{FF2B5EF4-FFF2-40B4-BE49-F238E27FC236}">
                  <a16:creationId xmlns:a16="http://schemas.microsoft.com/office/drawing/2014/main" id="{BBF5A9A8-EF24-E697-2894-559DB8836BF8}"/>
                </a:ext>
              </a:extLst>
            </p:cNvPr>
            <p:cNvSpPr/>
            <p:nvPr/>
          </p:nvSpPr>
          <p:spPr>
            <a:xfrm>
              <a:off x="-59420441" y="155924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1" name="Ellipse 910">
              <a:extLst>
                <a:ext uri="{FF2B5EF4-FFF2-40B4-BE49-F238E27FC236}">
                  <a16:creationId xmlns:a16="http://schemas.microsoft.com/office/drawing/2014/main" id="{81B1BDCD-D40B-4B4E-0B67-63449C36CB2B}"/>
                </a:ext>
              </a:extLst>
            </p:cNvPr>
            <p:cNvSpPr/>
            <p:nvPr/>
          </p:nvSpPr>
          <p:spPr>
            <a:xfrm>
              <a:off x="-55182716" y="134970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2" name="Ellipse 911">
              <a:extLst>
                <a:ext uri="{FF2B5EF4-FFF2-40B4-BE49-F238E27FC236}">
                  <a16:creationId xmlns:a16="http://schemas.microsoft.com/office/drawing/2014/main" id="{449F4B65-E840-615B-8E1B-D79EABFBF3CF}"/>
                </a:ext>
              </a:extLst>
            </p:cNvPr>
            <p:cNvSpPr/>
            <p:nvPr/>
          </p:nvSpPr>
          <p:spPr>
            <a:xfrm>
              <a:off x="-59571811" y="155932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3" name="Ellipse 912">
              <a:extLst>
                <a:ext uri="{FF2B5EF4-FFF2-40B4-BE49-F238E27FC236}">
                  <a16:creationId xmlns:a16="http://schemas.microsoft.com/office/drawing/2014/main" id="{9FF5C3ED-C88E-A325-B08E-EEF101C9D861}"/>
                </a:ext>
              </a:extLst>
            </p:cNvPr>
            <p:cNvSpPr/>
            <p:nvPr/>
          </p:nvSpPr>
          <p:spPr>
            <a:xfrm>
              <a:off x="-55334892" y="134970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4" name="Ellipse 913">
              <a:extLst>
                <a:ext uri="{FF2B5EF4-FFF2-40B4-BE49-F238E27FC236}">
                  <a16:creationId xmlns:a16="http://schemas.microsoft.com/office/drawing/2014/main" id="{A734A88B-E7A5-4B15-4F21-85D2F2CDEE93}"/>
                </a:ext>
              </a:extLst>
            </p:cNvPr>
            <p:cNvSpPr/>
            <p:nvPr/>
          </p:nvSpPr>
          <p:spPr>
            <a:xfrm>
              <a:off x="-59723020" y="155924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5" name="Ellipse 914">
              <a:extLst>
                <a:ext uri="{FF2B5EF4-FFF2-40B4-BE49-F238E27FC236}">
                  <a16:creationId xmlns:a16="http://schemas.microsoft.com/office/drawing/2014/main" id="{2E6B8F4E-6F7C-D8D9-A504-44B23238A332}"/>
                </a:ext>
              </a:extLst>
            </p:cNvPr>
            <p:cNvSpPr/>
            <p:nvPr/>
          </p:nvSpPr>
          <p:spPr>
            <a:xfrm>
              <a:off x="-55486181" y="1349725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6" name="Ellipse 915">
              <a:extLst>
                <a:ext uri="{FF2B5EF4-FFF2-40B4-BE49-F238E27FC236}">
                  <a16:creationId xmlns:a16="http://schemas.microsoft.com/office/drawing/2014/main" id="{510C51E7-9CAD-E3DE-5DC0-C0B2CFF0375B}"/>
                </a:ext>
              </a:extLst>
            </p:cNvPr>
            <p:cNvSpPr/>
            <p:nvPr/>
          </p:nvSpPr>
          <p:spPr>
            <a:xfrm>
              <a:off x="-59874391" y="155932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7" name="Ellipse 916">
              <a:extLst>
                <a:ext uri="{FF2B5EF4-FFF2-40B4-BE49-F238E27FC236}">
                  <a16:creationId xmlns:a16="http://schemas.microsoft.com/office/drawing/2014/main" id="{ABAF3D12-F491-ECD9-0582-B0439042D4BF}"/>
                </a:ext>
              </a:extLst>
            </p:cNvPr>
            <p:cNvSpPr/>
            <p:nvPr/>
          </p:nvSpPr>
          <p:spPr>
            <a:xfrm>
              <a:off x="-51778051" y="1467583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8" name="Ellipse 917">
              <a:extLst>
                <a:ext uri="{FF2B5EF4-FFF2-40B4-BE49-F238E27FC236}">
                  <a16:creationId xmlns:a16="http://schemas.microsoft.com/office/drawing/2014/main" id="{70844AFB-7B4C-FB5A-3A6A-C072FCEA4F5E}"/>
                </a:ext>
              </a:extLst>
            </p:cNvPr>
            <p:cNvSpPr/>
            <p:nvPr/>
          </p:nvSpPr>
          <p:spPr>
            <a:xfrm>
              <a:off x="-60025519" y="155924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9" name="Ellipse 918">
              <a:extLst>
                <a:ext uri="{FF2B5EF4-FFF2-40B4-BE49-F238E27FC236}">
                  <a16:creationId xmlns:a16="http://schemas.microsoft.com/office/drawing/2014/main" id="{57519B66-C048-1190-C8BF-527435824E22}"/>
                </a:ext>
              </a:extLst>
            </p:cNvPr>
            <p:cNvSpPr/>
            <p:nvPr/>
          </p:nvSpPr>
          <p:spPr>
            <a:xfrm>
              <a:off x="-51475471" y="1467583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0" name="Ellipse 919">
              <a:extLst>
                <a:ext uri="{FF2B5EF4-FFF2-40B4-BE49-F238E27FC236}">
                  <a16:creationId xmlns:a16="http://schemas.microsoft.com/office/drawing/2014/main" id="{8FBA369B-41D4-4711-2BF6-0F844A9EB1A3}"/>
                </a:ext>
              </a:extLst>
            </p:cNvPr>
            <p:cNvSpPr/>
            <p:nvPr/>
          </p:nvSpPr>
          <p:spPr>
            <a:xfrm>
              <a:off x="-51324423" y="146758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1" name="Ellipse 920">
              <a:extLst>
                <a:ext uri="{FF2B5EF4-FFF2-40B4-BE49-F238E27FC236}">
                  <a16:creationId xmlns:a16="http://schemas.microsoft.com/office/drawing/2014/main" id="{B4059613-017D-A8FF-E331-8CAFEFA4B51D}"/>
                </a:ext>
              </a:extLst>
            </p:cNvPr>
            <p:cNvSpPr/>
            <p:nvPr/>
          </p:nvSpPr>
          <p:spPr>
            <a:xfrm>
              <a:off x="-55637391" y="134970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" name="Ellipse 921">
              <a:extLst>
                <a:ext uri="{FF2B5EF4-FFF2-40B4-BE49-F238E27FC236}">
                  <a16:creationId xmlns:a16="http://schemas.microsoft.com/office/drawing/2014/main" id="{6ADAC8FD-45FC-4FD1-4AB9-0A315C1DBD27}"/>
                </a:ext>
              </a:extLst>
            </p:cNvPr>
            <p:cNvSpPr/>
            <p:nvPr/>
          </p:nvSpPr>
          <p:spPr>
            <a:xfrm>
              <a:off x="-51021844" y="146758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3" name="Ellipse 922">
              <a:extLst>
                <a:ext uri="{FF2B5EF4-FFF2-40B4-BE49-F238E27FC236}">
                  <a16:creationId xmlns:a16="http://schemas.microsoft.com/office/drawing/2014/main" id="{7E6FCF33-2690-A2C0-3AEC-D7046AFA7ED4}"/>
                </a:ext>
              </a:extLst>
            </p:cNvPr>
            <p:cNvSpPr/>
            <p:nvPr/>
          </p:nvSpPr>
          <p:spPr>
            <a:xfrm>
              <a:off x="-55788680" y="1349725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4" name="Ellipse 923">
              <a:extLst>
                <a:ext uri="{FF2B5EF4-FFF2-40B4-BE49-F238E27FC236}">
                  <a16:creationId xmlns:a16="http://schemas.microsoft.com/office/drawing/2014/main" id="{F98E49D0-70DA-1240-0B84-E057A7FFB6B2}"/>
                </a:ext>
              </a:extLst>
            </p:cNvPr>
            <p:cNvSpPr/>
            <p:nvPr/>
          </p:nvSpPr>
          <p:spPr>
            <a:xfrm>
              <a:off x="-50719345" y="146758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5" name="Ellipse 924">
              <a:extLst>
                <a:ext uri="{FF2B5EF4-FFF2-40B4-BE49-F238E27FC236}">
                  <a16:creationId xmlns:a16="http://schemas.microsoft.com/office/drawing/2014/main" id="{FAEAE824-5581-0086-DAAD-F260DDAB7D95}"/>
                </a:ext>
              </a:extLst>
            </p:cNvPr>
            <p:cNvSpPr/>
            <p:nvPr/>
          </p:nvSpPr>
          <p:spPr>
            <a:xfrm>
              <a:off x="-57453512" y="1611640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6" name="Ellipse 925">
              <a:extLst>
                <a:ext uri="{FF2B5EF4-FFF2-40B4-BE49-F238E27FC236}">
                  <a16:creationId xmlns:a16="http://schemas.microsoft.com/office/drawing/2014/main" id="{8D018720-3DBB-0C8F-CEC6-8A4D692B6FC6}"/>
                </a:ext>
              </a:extLst>
            </p:cNvPr>
            <p:cNvSpPr/>
            <p:nvPr/>
          </p:nvSpPr>
          <p:spPr>
            <a:xfrm>
              <a:off x="-56696339" y="166402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7" name="Ellipse 926">
              <a:extLst>
                <a:ext uri="{FF2B5EF4-FFF2-40B4-BE49-F238E27FC236}">
                  <a16:creationId xmlns:a16="http://schemas.microsoft.com/office/drawing/2014/main" id="{8CC2ABF9-D68E-DF6C-1B8D-E38AFAA01C7A}"/>
                </a:ext>
              </a:extLst>
            </p:cNvPr>
            <p:cNvSpPr/>
            <p:nvPr/>
          </p:nvSpPr>
          <p:spPr>
            <a:xfrm>
              <a:off x="-50264831" y="146758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8" name="Ellipse 927">
              <a:extLst>
                <a:ext uri="{FF2B5EF4-FFF2-40B4-BE49-F238E27FC236}">
                  <a16:creationId xmlns:a16="http://schemas.microsoft.com/office/drawing/2014/main" id="{E764841C-E57F-1425-AA8A-16BDEEC9C626}"/>
                </a:ext>
              </a:extLst>
            </p:cNvPr>
            <p:cNvSpPr/>
            <p:nvPr/>
          </p:nvSpPr>
          <p:spPr>
            <a:xfrm>
              <a:off x="-57301981" y="1663956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9" name="Ellipse 928">
              <a:extLst>
                <a:ext uri="{FF2B5EF4-FFF2-40B4-BE49-F238E27FC236}">
                  <a16:creationId xmlns:a16="http://schemas.microsoft.com/office/drawing/2014/main" id="{D253C949-B57C-0B10-A77A-7CF996AF71B2}"/>
                </a:ext>
              </a:extLst>
            </p:cNvPr>
            <p:cNvSpPr/>
            <p:nvPr/>
          </p:nvSpPr>
          <p:spPr>
            <a:xfrm>
              <a:off x="-49962332" y="146758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0" name="Ellipse 929">
              <a:extLst>
                <a:ext uri="{FF2B5EF4-FFF2-40B4-BE49-F238E27FC236}">
                  <a16:creationId xmlns:a16="http://schemas.microsoft.com/office/drawing/2014/main" id="{63C6DB87-C7DA-CFE2-FFA6-BC5FE312305C}"/>
                </a:ext>
              </a:extLst>
            </p:cNvPr>
            <p:cNvSpPr/>
            <p:nvPr/>
          </p:nvSpPr>
          <p:spPr>
            <a:xfrm>
              <a:off x="-59723020" y="1663980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1" name="Ellipse 930">
              <a:extLst>
                <a:ext uri="{FF2B5EF4-FFF2-40B4-BE49-F238E27FC236}">
                  <a16:creationId xmlns:a16="http://schemas.microsoft.com/office/drawing/2014/main" id="{1DFC1D64-7221-E70E-37B0-53E87B662984}"/>
                </a:ext>
              </a:extLst>
            </p:cNvPr>
            <p:cNvSpPr/>
            <p:nvPr/>
          </p:nvSpPr>
          <p:spPr>
            <a:xfrm>
              <a:off x="-60176890" y="155932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2" name="Ellipse 931">
              <a:extLst>
                <a:ext uri="{FF2B5EF4-FFF2-40B4-BE49-F238E27FC236}">
                  <a16:creationId xmlns:a16="http://schemas.microsoft.com/office/drawing/2014/main" id="{9EBF4B5F-675C-B9B8-BCFA-A7A59110E521}"/>
                </a:ext>
              </a:extLst>
            </p:cNvPr>
            <p:cNvSpPr/>
            <p:nvPr/>
          </p:nvSpPr>
          <p:spPr>
            <a:xfrm>
              <a:off x="-52080872" y="1650986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3" name="Ellipse 932">
              <a:extLst>
                <a:ext uri="{FF2B5EF4-FFF2-40B4-BE49-F238E27FC236}">
                  <a16:creationId xmlns:a16="http://schemas.microsoft.com/office/drawing/2014/main" id="{0AF331BB-37F0-E068-E3F7-2C276962D0F0}"/>
                </a:ext>
              </a:extLst>
            </p:cNvPr>
            <p:cNvSpPr/>
            <p:nvPr/>
          </p:nvSpPr>
          <p:spPr>
            <a:xfrm>
              <a:off x="-60479469" y="155932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4" name="Ellipse 933">
              <a:extLst>
                <a:ext uri="{FF2B5EF4-FFF2-40B4-BE49-F238E27FC236}">
                  <a16:creationId xmlns:a16="http://schemas.microsoft.com/office/drawing/2014/main" id="{EFBA0506-A2B8-47EE-3AD2-74C15185D42F}"/>
                </a:ext>
              </a:extLst>
            </p:cNvPr>
            <p:cNvSpPr/>
            <p:nvPr/>
          </p:nvSpPr>
          <p:spPr>
            <a:xfrm>
              <a:off x="-60631565" y="1559260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5" name="Ellipse 934">
              <a:extLst>
                <a:ext uri="{FF2B5EF4-FFF2-40B4-BE49-F238E27FC236}">
                  <a16:creationId xmlns:a16="http://schemas.microsoft.com/office/drawing/2014/main" id="{4BFC6B78-08B5-8D4C-801E-AF8AFDB395FD}"/>
                </a:ext>
              </a:extLst>
            </p:cNvPr>
            <p:cNvSpPr/>
            <p:nvPr/>
          </p:nvSpPr>
          <p:spPr>
            <a:xfrm>
              <a:off x="-51476277" y="154621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6" name="Ellipse 935">
              <a:extLst>
                <a:ext uri="{FF2B5EF4-FFF2-40B4-BE49-F238E27FC236}">
                  <a16:creationId xmlns:a16="http://schemas.microsoft.com/office/drawing/2014/main" id="{92CD5EAB-B437-394B-AE38-6880A0FE51C9}"/>
                </a:ext>
              </a:extLst>
            </p:cNvPr>
            <p:cNvSpPr/>
            <p:nvPr/>
          </p:nvSpPr>
          <p:spPr>
            <a:xfrm>
              <a:off x="-51778776" y="154621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7" name="Ellipse 936">
              <a:extLst>
                <a:ext uri="{FF2B5EF4-FFF2-40B4-BE49-F238E27FC236}">
                  <a16:creationId xmlns:a16="http://schemas.microsoft.com/office/drawing/2014/main" id="{013ED2F4-B9B9-05CE-0874-1C3A0EADBDED}"/>
                </a:ext>
              </a:extLst>
            </p:cNvPr>
            <p:cNvSpPr/>
            <p:nvPr/>
          </p:nvSpPr>
          <p:spPr>
            <a:xfrm>
              <a:off x="-52081356" y="154621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8" name="Ellipse 937">
              <a:extLst>
                <a:ext uri="{FF2B5EF4-FFF2-40B4-BE49-F238E27FC236}">
                  <a16:creationId xmlns:a16="http://schemas.microsoft.com/office/drawing/2014/main" id="{1646B013-3A81-AE73-B4F2-A8952D0093A9}"/>
                </a:ext>
              </a:extLst>
            </p:cNvPr>
            <p:cNvSpPr/>
            <p:nvPr/>
          </p:nvSpPr>
          <p:spPr>
            <a:xfrm>
              <a:off x="-52383935" y="154621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9" name="Ellipse 938">
              <a:extLst>
                <a:ext uri="{FF2B5EF4-FFF2-40B4-BE49-F238E27FC236}">
                  <a16:creationId xmlns:a16="http://schemas.microsoft.com/office/drawing/2014/main" id="{78A4DF7A-18C3-57B3-A860-293944143AF1}"/>
                </a:ext>
              </a:extLst>
            </p:cNvPr>
            <p:cNvSpPr/>
            <p:nvPr/>
          </p:nvSpPr>
          <p:spPr>
            <a:xfrm>
              <a:off x="-52686434" y="154621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0" name="Ellipse 939">
              <a:extLst>
                <a:ext uri="{FF2B5EF4-FFF2-40B4-BE49-F238E27FC236}">
                  <a16:creationId xmlns:a16="http://schemas.microsoft.com/office/drawing/2014/main" id="{BEE8E52A-F074-AC37-C234-1674F3684036}"/>
                </a:ext>
              </a:extLst>
            </p:cNvPr>
            <p:cNvSpPr/>
            <p:nvPr/>
          </p:nvSpPr>
          <p:spPr>
            <a:xfrm>
              <a:off x="-52989014" y="154621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1" name="Ellipse 940">
              <a:extLst>
                <a:ext uri="{FF2B5EF4-FFF2-40B4-BE49-F238E27FC236}">
                  <a16:creationId xmlns:a16="http://schemas.microsoft.com/office/drawing/2014/main" id="{5A4F6E4A-CCF6-B443-7B79-14DBD8692212}"/>
                </a:ext>
              </a:extLst>
            </p:cNvPr>
            <p:cNvSpPr/>
            <p:nvPr/>
          </p:nvSpPr>
          <p:spPr>
            <a:xfrm>
              <a:off x="-53291593" y="154621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2" name="Ellipse 941">
              <a:extLst>
                <a:ext uri="{FF2B5EF4-FFF2-40B4-BE49-F238E27FC236}">
                  <a16:creationId xmlns:a16="http://schemas.microsoft.com/office/drawing/2014/main" id="{BB96508E-356A-C363-22F8-557C5E5EBBE9}"/>
                </a:ext>
              </a:extLst>
            </p:cNvPr>
            <p:cNvSpPr/>
            <p:nvPr/>
          </p:nvSpPr>
          <p:spPr>
            <a:xfrm>
              <a:off x="-53594092" y="154621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3" name="Ellipse 942">
              <a:extLst>
                <a:ext uri="{FF2B5EF4-FFF2-40B4-BE49-F238E27FC236}">
                  <a16:creationId xmlns:a16="http://schemas.microsoft.com/office/drawing/2014/main" id="{8A1CA653-FEE1-7958-35A0-E40285F8CD65}"/>
                </a:ext>
              </a:extLst>
            </p:cNvPr>
            <p:cNvSpPr/>
            <p:nvPr/>
          </p:nvSpPr>
          <p:spPr>
            <a:xfrm>
              <a:off x="-56620855" y="154621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4" name="Ellipse 943">
              <a:extLst>
                <a:ext uri="{FF2B5EF4-FFF2-40B4-BE49-F238E27FC236}">
                  <a16:creationId xmlns:a16="http://schemas.microsoft.com/office/drawing/2014/main" id="{F16CE559-9287-844B-CBE6-F27C47462DCD}"/>
                </a:ext>
              </a:extLst>
            </p:cNvPr>
            <p:cNvSpPr/>
            <p:nvPr/>
          </p:nvSpPr>
          <p:spPr>
            <a:xfrm>
              <a:off x="-56923434" y="154621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5" name="Ellipse 944">
              <a:extLst>
                <a:ext uri="{FF2B5EF4-FFF2-40B4-BE49-F238E27FC236}">
                  <a16:creationId xmlns:a16="http://schemas.microsoft.com/office/drawing/2014/main" id="{806EDD5F-FA8B-CFBC-C968-F4C2366D03D3}"/>
                </a:ext>
              </a:extLst>
            </p:cNvPr>
            <p:cNvSpPr/>
            <p:nvPr/>
          </p:nvSpPr>
          <p:spPr>
            <a:xfrm>
              <a:off x="-57226014" y="154621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6" name="Ellipse 945">
              <a:extLst>
                <a:ext uri="{FF2B5EF4-FFF2-40B4-BE49-F238E27FC236}">
                  <a16:creationId xmlns:a16="http://schemas.microsoft.com/office/drawing/2014/main" id="{D4AD67F3-D2B1-9FA8-07C0-C53ED956D478}"/>
                </a:ext>
              </a:extLst>
            </p:cNvPr>
            <p:cNvSpPr/>
            <p:nvPr/>
          </p:nvSpPr>
          <p:spPr>
            <a:xfrm>
              <a:off x="-57528513" y="154621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7" name="Ellipse 946">
              <a:extLst>
                <a:ext uri="{FF2B5EF4-FFF2-40B4-BE49-F238E27FC236}">
                  <a16:creationId xmlns:a16="http://schemas.microsoft.com/office/drawing/2014/main" id="{481B6A17-05F2-D705-FF90-35BB754CE59E}"/>
                </a:ext>
              </a:extLst>
            </p:cNvPr>
            <p:cNvSpPr/>
            <p:nvPr/>
          </p:nvSpPr>
          <p:spPr>
            <a:xfrm>
              <a:off x="-57831092" y="154621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8" name="Ellipse 947">
              <a:extLst>
                <a:ext uri="{FF2B5EF4-FFF2-40B4-BE49-F238E27FC236}">
                  <a16:creationId xmlns:a16="http://schemas.microsoft.com/office/drawing/2014/main" id="{3A0F153B-41E4-3CC2-0EEC-AE4E8C280739}"/>
                </a:ext>
              </a:extLst>
            </p:cNvPr>
            <p:cNvSpPr/>
            <p:nvPr/>
          </p:nvSpPr>
          <p:spPr>
            <a:xfrm>
              <a:off x="-58133672" y="154621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9" name="Ellipse 948">
              <a:extLst>
                <a:ext uri="{FF2B5EF4-FFF2-40B4-BE49-F238E27FC236}">
                  <a16:creationId xmlns:a16="http://schemas.microsoft.com/office/drawing/2014/main" id="{C8D2C560-837B-2B0E-2217-C40CE0C57AAD}"/>
                </a:ext>
              </a:extLst>
            </p:cNvPr>
            <p:cNvSpPr/>
            <p:nvPr/>
          </p:nvSpPr>
          <p:spPr>
            <a:xfrm>
              <a:off x="-58436171" y="154621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0" name="Ellipse 949">
              <a:extLst>
                <a:ext uri="{FF2B5EF4-FFF2-40B4-BE49-F238E27FC236}">
                  <a16:creationId xmlns:a16="http://schemas.microsoft.com/office/drawing/2014/main" id="{00926B93-1377-8C9A-E067-8A83EE38D7FF}"/>
                </a:ext>
              </a:extLst>
            </p:cNvPr>
            <p:cNvSpPr/>
            <p:nvPr/>
          </p:nvSpPr>
          <p:spPr>
            <a:xfrm>
              <a:off x="-58738751" y="154621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1" name="Ellipse 950">
              <a:extLst>
                <a:ext uri="{FF2B5EF4-FFF2-40B4-BE49-F238E27FC236}">
                  <a16:creationId xmlns:a16="http://schemas.microsoft.com/office/drawing/2014/main" id="{810410FE-2DC7-1F0F-E61A-0C396D08200E}"/>
                </a:ext>
              </a:extLst>
            </p:cNvPr>
            <p:cNvSpPr/>
            <p:nvPr/>
          </p:nvSpPr>
          <p:spPr>
            <a:xfrm>
              <a:off x="-49735719" y="1533079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2" name="Ellipse 951">
              <a:extLst>
                <a:ext uri="{FF2B5EF4-FFF2-40B4-BE49-F238E27FC236}">
                  <a16:creationId xmlns:a16="http://schemas.microsoft.com/office/drawing/2014/main" id="{29C7C1DF-0B77-FCDC-5941-415CED15B8F9}"/>
                </a:ext>
              </a:extLst>
            </p:cNvPr>
            <p:cNvSpPr/>
            <p:nvPr/>
          </p:nvSpPr>
          <p:spPr>
            <a:xfrm>
              <a:off x="-57604480" y="1480594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3" name="Ellipse 952">
              <a:extLst>
                <a:ext uri="{FF2B5EF4-FFF2-40B4-BE49-F238E27FC236}">
                  <a16:creationId xmlns:a16="http://schemas.microsoft.com/office/drawing/2014/main" id="{7F1CCC3C-CED6-164F-2D5C-F30CE9E75F7A}"/>
                </a:ext>
              </a:extLst>
            </p:cNvPr>
            <p:cNvSpPr/>
            <p:nvPr/>
          </p:nvSpPr>
          <p:spPr>
            <a:xfrm>
              <a:off x="-52383452" y="1650986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4" name="Ellipse 953">
              <a:extLst>
                <a:ext uri="{FF2B5EF4-FFF2-40B4-BE49-F238E27FC236}">
                  <a16:creationId xmlns:a16="http://schemas.microsoft.com/office/drawing/2014/main" id="{6D22390D-B245-A15F-5648-06B4CD87C67A}"/>
                </a:ext>
              </a:extLst>
            </p:cNvPr>
            <p:cNvSpPr/>
            <p:nvPr/>
          </p:nvSpPr>
          <p:spPr>
            <a:xfrm>
              <a:off x="-57301981" y="1480594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5" name="Ellipse 954">
              <a:extLst>
                <a:ext uri="{FF2B5EF4-FFF2-40B4-BE49-F238E27FC236}">
                  <a16:creationId xmlns:a16="http://schemas.microsoft.com/office/drawing/2014/main" id="{AD56BD26-157F-DE13-D86A-9DBE440FFFF8}"/>
                </a:ext>
              </a:extLst>
            </p:cNvPr>
            <p:cNvSpPr/>
            <p:nvPr/>
          </p:nvSpPr>
          <p:spPr>
            <a:xfrm>
              <a:off x="-50038299" y="1533079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6" name="Ellipse 955">
              <a:extLst>
                <a:ext uri="{FF2B5EF4-FFF2-40B4-BE49-F238E27FC236}">
                  <a16:creationId xmlns:a16="http://schemas.microsoft.com/office/drawing/2014/main" id="{EC581C09-8729-DD64-0064-6E007935D343}"/>
                </a:ext>
              </a:extLst>
            </p:cNvPr>
            <p:cNvSpPr/>
            <p:nvPr/>
          </p:nvSpPr>
          <p:spPr>
            <a:xfrm>
              <a:off x="-56999401" y="1480594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7" name="Ellipse 956">
              <a:extLst>
                <a:ext uri="{FF2B5EF4-FFF2-40B4-BE49-F238E27FC236}">
                  <a16:creationId xmlns:a16="http://schemas.microsoft.com/office/drawing/2014/main" id="{19F09F66-598B-852A-60A5-68F313CC1EB1}"/>
                </a:ext>
              </a:extLst>
            </p:cNvPr>
            <p:cNvSpPr/>
            <p:nvPr/>
          </p:nvSpPr>
          <p:spPr>
            <a:xfrm>
              <a:off x="-52685951" y="1650986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8" name="Ellipse 957">
              <a:extLst>
                <a:ext uri="{FF2B5EF4-FFF2-40B4-BE49-F238E27FC236}">
                  <a16:creationId xmlns:a16="http://schemas.microsoft.com/office/drawing/2014/main" id="{2E7F074E-9542-A11D-0E8D-08901C90A319}"/>
                </a:ext>
              </a:extLst>
            </p:cNvPr>
            <p:cNvSpPr/>
            <p:nvPr/>
          </p:nvSpPr>
          <p:spPr>
            <a:xfrm>
              <a:off x="-54804975" y="1651066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9" name="Ellipse 958">
              <a:extLst>
                <a:ext uri="{FF2B5EF4-FFF2-40B4-BE49-F238E27FC236}">
                  <a16:creationId xmlns:a16="http://schemas.microsoft.com/office/drawing/2014/main" id="{B655AE12-208D-76A2-BB72-87E7D82D444E}"/>
                </a:ext>
              </a:extLst>
            </p:cNvPr>
            <p:cNvSpPr/>
            <p:nvPr/>
          </p:nvSpPr>
          <p:spPr>
            <a:xfrm>
              <a:off x="-50340798" y="1533079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0" name="Ellipse 959">
              <a:extLst>
                <a:ext uri="{FF2B5EF4-FFF2-40B4-BE49-F238E27FC236}">
                  <a16:creationId xmlns:a16="http://schemas.microsoft.com/office/drawing/2014/main" id="{DD3A504C-20DE-E443-29E6-0B851BFC34F5}"/>
                </a:ext>
              </a:extLst>
            </p:cNvPr>
            <p:cNvSpPr/>
            <p:nvPr/>
          </p:nvSpPr>
          <p:spPr>
            <a:xfrm>
              <a:off x="-55107474" y="1651066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1" name="Ellipse 960">
              <a:extLst>
                <a:ext uri="{FF2B5EF4-FFF2-40B4-BE49-F238E27FC236}">
                  <a16:creationId xmlns:a16="http://schemas.microsoft.com/office/drawing/2014/main" id="{2BB1EACE-8A30-34AF-DC62-A3523BA698F1}"/>
                </a:ext>
              </a:extLst>
            </p:cNvPr>
            <p:cNvSpPr/>
            <p:nvPr/>
          </p:nvSpPr>
          <p:spPr>
            <a:xfrm>
              <a:off x="-59950277" y="128422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2" name="Ellipse 961">
              <a:extLst>
                <a:ext uri="{FF2B5EF4-FFF2-40B4-BE49-F238E27FC236}">
                  <a16:creationId xmlns:a16="http://schemas.microsoft.com/office/drawing/2014/main" id="{6A997673-EF50-EE61-AB00-F8DA6553E42B}"/>
                </a:ext>
              </a:extLst>
            </p:cNvPr>
            <p:cNvSpPr/>
            <p:nvPr/>
          </p:nvSpPr>
          <p:spPr>
            <a:xfrm>
              <a:off x="-56091179" y="148062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3" name="Ellipse 962">
              <a:extLst>
                <a:ext uri="{FF2B5EF4-FFF2-40B4-BE49-F238E27FC236}">
                  <a16:creationId xmlns:a16="http://schemas.microsoft.com/office/drawing/2014/main" id="{52D17FE0-12FB-5848-A97E-951CF54B0D30}"/>
                </a:ext>
              </a:extLst>
            </p:cNvPr>
            <p:cNvSpPr/>
            <p:nvPr/>
          </p:nvSpPr>
          <p:spPr>
            <a:xfrm>
              <a:off x="-50643378" y="1533079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4" name="Ellipse 963">
              <a:extLst>
                <a:ext uri="{FF2B5EF4-FFF2-40B4-BE49-F238E27FC236}">
                  <a16:creationId xmlns:a16="http://schemas.microsoft.com/office/drawing/2014/main" id="{285D2F0D-5FEB-2BC0-50DB-386D86CBCD8E}"/>
                </a:ext>
              </a:extLst>
            </p:cNvPr>
            <p:cNvSpPr/>
            <p:nvPr/>
          </p:nvSpPr>
          <p:spPr>
            <a:xfrm>
              <a:off x="-50567733" y="133657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5" name="Ellipse 964">
              <a:extLst>
                <a:ext uri="{FF2B5EF4-FFF2-40B4-BE49-F238E27FC236}">
                  <a16:creationId xmlns:a16="http://schemas.microsoft.com/office/drawing/2014/main" id="{5EFD8E61-70EA-0B6D-4F8A-65CAF7F1B73E}"/>
                </a:ext>
              </a:extLst>
            </p:cNvPr>
            <p:cNvSpPr/>
            <p:nvPr/>
          </p:nvSpPr>
          <p:spPr>
            <a:xfrm>
              <a:off x="-50945957" y="1533079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6" name="Ellipse 965">
              <a:extLst>
                <a:ext uri="{FF2B5EF4-FFF2-40B4-BE49-F238E27FC236}">
                  <a16:creationId xmlns:a16="http://schemas.microsoft.com/office/drawing/2014/main" id="{2FA4AB72-2C3C-BF61-E7D9-2B93C266EE0A}"/>
                </a:ext>
              </a:extLst>
            </p:cNvPr>
            <p:cNvSpPr/>
            <p:nvPr/>
          </p:nvSpPr>
          <p:spPr>
            <a:xfrm>
              <a:off x="-60252857" y="128422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7" name="Ellipse 966">
              <a:extLst>
                <a:ext uri="{FF2B5EF4-FFF2-40B4-BE49-F238E27FC236}">
                  <a16:creationId xmlns:a16="http://schemas.microsoft.com/office/drawing/2014/main" id="{C8DBA550-0C13-F8F7-E26C-561A99568C71}"/>
                </a:ext>
              </a:extLst>
            </p:cNvPr>
            <p:cNvSpPr/>
            <p:nvPr/>
          </p:nvSpPr>
          <p:spPr>
            <a:xfrm>
              <a:off x="-51248456" y="1533079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8" name="Ellipse 967">
              <a:extLst>
                <a:ext uri="{FF2B5EF4-FFF2-40B4-BE49-F238E27FC236}">
                  <a16:creationId xmlns:a16="http://schemas.microsoft.com/office/drawing/2014/main" id="{D638C186-B686-7BFA-3D7B-D3999BFBC20B}"/>
                </a:ext>
              </a:extLst>
            </p:cNvPr>
            <p:cNvSpPr/>
            <p:nvPr/>
          </p:nvSpPr>
          <p:spPr>
            <a:xfrm>
              <a:off x="-55410053" y="1651066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9" name="Ellipse 968">
              <a:extLst>
                <a:ext uri="{FF2B5EF4-FFF2-40B4-BE49-F238E27FC236}">
                  <a16:creationId xmlns:a16="http://schemas.microsoft.com/office/drawing/2014/main" id="{1D8107DB-5D22-7FFB-AE73-D28A1D6FD93D}"/>
                </a:ext>
              </a:extLst>
            </p:cNvPr>
            <p:cNvSpPr/>
            <p:nvPr/>
          </p:nvSpPr>
          <p:spPr>
            <a:xfrm>
              <a:off x="-51551036" y="1533079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0" name="Ellipse 969">
              <a:extLst>
                <a:ext uri="{FF2B5EF4-FFF2-40B4-BE49-F238E27FC236}">
                  <a16:creationId xmlns:a16="http://schemas.microsoft.com/office/drawing/2014/main" id="{3AF4912E-7941-E7F5-7A61-320FFC27D06E}"/>
                </a:ext>
              </a:extLst>
            </p:cNvPr>
            <p:cNvSpPr/>
            <p:nvPr/>
          </p:nvSpPr>
          <p:spPr>
            <a:xfrm>
              <a:off x="-60555436" y="128422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1" name="Ellipse 970">
              <a:extLst>
                <a:ext uri="{FF2B5EF4-FFF2-40B4-BE49-F238E27FC236}">
                  <a16:creationId xmlns:a16="http://schemas.microsoft.com/office/drawing/2014/main" id="{BBEDA518-D8CE-45F0-C2C2-66571F425EF7}"/>
                </a:ext>
              </a:extLst>
            </p:cNvPr>
            <p:cNvSpPr/>
            <p:nvPr/>
          </p:nvSpPr>
          <p:spPr>
            <a:xfrm>
              <a:off x="-51853615" y="1533079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2" name="Ellipse 971">
              <a:extLst>
                <a:ext uri="{FF2B5EF4-FFF2-40B4-BE49-F238E27FC236}">
                  <a16:creationId xmlns:a16="http://schemas.microsoft.com/office/drawing/2014/main" id="{6DEBBA62-8B8C-C677-06E0-08895D56EE07}"/>
                </a:ext>
              </a:extLst>
            </p:cNvPr>
            <p:cNvSpPr/>
            <p:nvPr/>
          </p:nvSpPr>
          <p:spPr>
            <a:xfrm>
              <a:off x="-52761999" y="1611640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" name="Ellipse 972">
              <a:extLst>
                <a:ext uri="{FF2B5EF4-FFF2-40B4-BE49-F238E27FC236}">
                  <a16:creationId xmlns:a16="http://schemas.microsoft.com/office/drawing/2014/main" id="{1E2192BD-D075-393F-AA7C-1599C6AD48F1}"/>
                </a:ext>
              </a:extLst>
            </p:cNvPr>
            <p:cNvSpPr/>
            <p:nvPr/>
          </p:nvSpPr>
          <p:spPr>
            <a:xfrm>
              <a:off x="-51778293" y="133654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4" name="Ellipse 973">
              <a:extLst>
                <a:ext uri="{FF2B5EF4-FFF2-40B4-BE49-F238E27FC236}">
                  <a16:creationId xmlns:a16="http://schemas.microsoft.com/office/drawing/2014/main" id="{C13828FF-B328-4163-2273-30DE9123B06C}"/>
                </a:ext>
              </a:extLst>
            </p:cNvPr>
            <p:cNvSpPr/>
            <p:nvPr/>
          </p:nvSpPr>
          <p:spPr>
            <a:xfrm>
              <a:off x="-52459419" y="1611640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5" name="Ellipse 974">
              <a:extLst>
                <a:ext uri="{FF2B5EF4-FFF2-40B4-BE49-F238E27FC236}">
                  <a16:creationId xmlns:a16="http://schemas.microsoft.com/office/drawing/2014/main" id="{99D1A567-11EB-70F2-46D0-726D00FC1FD9}"/>
                </a:ext>
              </a:extLst>
            </p:cNvPr>
            <p:cNvSpPr/>
            <p:nvPr/>
          </p:nvSpPr>
          <p:spPr>
            <a:xfrm>
              <a:off x="-54124332" y="148062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6" name="Ellipse 975">
              <a:extLst>
                <a:ext uri="{FF2B5EF4-FFF2-40B4-BE49-F238E27FC236}">
                  <a16:creationId xmlns:a16="http://schemas.microsoft.com/office/drawing/2014/main" id="{730032D2-D621-22B8-8E1D-F843505E573C}"/>
                </a:ext>
              </a:extLst>
            </p:cNvPr>
            <p:cNvSpPr/>
            <p:nvPr/>
          </p:nvSpPr>
          <p:spPr>
            <a:xfrm>
              <a:off x="-52383452" y="133654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7" name="Ellipse 976">
              <a:extLst>
                <a:ext uri="{FF2B5EF4-FFF2-40B4-BE49-F238E27FC236}">
                  <a16:creationId xmlns:a16="http://schemas.microsoft.com/office/drawing/2014/main" id="{B1F00E8F-43F2-FF02-8EF8-2E519CA7093E}"/>
                </a:ext>
              </a:extLst>
            </p:cNvPr>
            <p:cNvSpPr/>
            <p:nvPr/>
          </p:nvSpPr>
          <p:spPr>
            <a:xfrm>
              <a:off x="-52685951" y="133654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8" name="Ellipse 977">
              <a:extLst>
                <a:ext uri="{FF2B5EF4-FFF2-40B4-BE49-F238E27FC236}">
                  <a16:creationId xmlns:a16="http://schemas.microsoft.com/office/drawing/2014/main" id="{FC17C81F-7047-D7BC-93E8-FCAC22CFA3E7}"/>
                </a:ext>
              </a:extLst>
            </p:cNvPr>
            <p:cNvSpPr/>
            <p:nvPr/>
          </p:nvSpPr>
          <p:spPr>
            <a:xfrm>
              <a:off x="-52156839" y="1611640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9" name="Ellipse 978">
              <a:extLst>
                <a:ext uri="{FF2B5EF4-FFF2-40B4-BE49-F238E27FC236}">
                  <a16:creationId xmlns:a16="http://schemas.microsoft.com/office/drawing/2014/main" id="{A9D08ECC-D5DC-0766-08BF-DFE67AD8BCA2}"/>
                </a:ext>
              </a:extLst>
            </p:cNvPr>
            <p:cNvSpPr/>
            <p:nvPr/>
          </p:nvSpPr>
          <p:spPr>
            <a:xfrm>
              <a:off x="-51854340" y="1611640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0" name="Ellipse 979">
              <a:extLst>
                <a:ext uri="{FF2B5EF4-FFF2-40B4-BE49-F238E27FC236}">
                  <a16:creationId xmlns:a16="http://schemas.microsoft.com/office/drawing/2014/main" id="{17D048B6-49E8-08A2-92A1-E6CD9C40C221}"/>
                </a:ext>
              </a:extLst>
            </p:cNvPr>
            <p:cNvSpPr/>
            <p:nvPr/>
          </p:nvSpPr>
          <p:spPr>
            <a:xfrm>
              <a:off x="-51703212" y="1611632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1" name="Ellipse 980">
              <a:extLst>
                <a:ext uri="{FF2B5EF4-FFF2-40B4-BE49-F238E27FC236}">
                  <a16:creationId xmlns:a16="http://schemas.microsoft.com/office/drawing/2014/main" id="{E6A5A1C7-22C9-AFFD-057C-3BBDAA85FF5E}"/>
                </a:ext>
              </a:extLst>
            </p:cNvPr>
            <p:cNvSpPr/>
            <p:nvPr/>
          </p:nvSpPr>
          <p:spPr>
            <a:xfrm>
              <a:off x="-53215626" y="1480594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2" name="Ellipse 981">
              <a:extLst>
                <a:ext uri="{FF2B5EF4-FFF2-40B4-BE49-F238E27FC236}">
                  <a16:creationId xmlns:a16="http://schemas.microsoft.com/office/drawing/2014/main" id="{56BDD18C-4BFE-E831-5280-3DB31C4A733B}"/>
                </a:ext>
              </a:extLst>
            </p:cNvPr>
            <p:cNvSpPr/>
            <p:nvPr/>
          </p:nvSpPr>
          <p:spPr>
            <a:xfrm>
              <a:off x="-51097086" y="1611673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3" name="Ellipse 982">
              <a:extLst>
                <a:ext uri="{FF2B5EF4-FFF2-40B4-BE49-F238E27FC236}">
                  <a16:creationId xmlns:a16="http://schemas.microsoft.com/office/drawing/2014/main" id="{3D5B8F22-42D0-D60D-8160-B0ABBDF9B9D4}"/>
                </a:ext>
              </a:extLst>
            </p:cNvPr>
            <p:cNvSpPr/>
            <p:nvPr/>
          </p:nvSpPr>
          <p:spPr>
            <a:xfrm>
              <a:off x="-52913047" y="1480594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4" name="Ellipse 983">
              <a:extLst>
                <a:ext uri="{FF2B5EF4-FFF2-40B4-BE49-F238E27FC236}">
                  <a16:creationId xmlns:a16="http://schemas.microsoft.com/office/drawing/2014/main" id="{01C95AD3-1F76-99CE-5278-46EEED668751}"/>
                </a:ext>
              </a:extLst>
            </p:cNvPr>
            <p:cNvSpPr/>
            <p:nvPr/>
          </p:nvSpPr>
          <p:spPr>
            <a:xfrm>
              <a:off x="-54124090" y="1533095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5" name="Ellipse 984">
              <a:extLst>
                <a:ext uri="{FF2B5EF4-FFF2-40B4-BE49-F238E27FC236}">
                  <a16:creationId xmlns:a16="http://schemas.microsoft.com/office/drawing/2014/main" id="{53C15E50-C960-4B8A-972B-C1957E789AB5}"/>
                </a:ext>
              </a:extLst>
            </p:cNvPr>
            <p:cNvSpPr/>
            <p:nvPr/>
          </p:nvSpPr>
          <p:spPr>
            <a:xfrm>
              <a:off x="-52610467" y="1480594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6" name="Ellipse 985">
              <a:extLst>
                <a:ext uri="{FF2B5EF4-FFF2-40B4-BE49-F238E27FC236}">
                  <a16:creationId xmlns:a16="http://schemas.microsoft.com/office/drawing/2014/main" id="{707209C1-5BA7-36CA-1DA3-94A014932398}"/>
                </a:ext>
              </a:extLst>
            </p:cNvPr>
            <p:cNvSpPr/>
            <p:nvPr/>
          </p:nvSpPr>
          <p:spPr>
            <a:xfrm>
              <a:off x="-54426589" y="1533095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7" name="Ellipse 986">
              <a:extLst>
                <a:ext uri="{FF2B5EF4-FFF2-40B4-BE49-F238E27FC236}">
                  <a16:creationId xmlns:a16="http://schemas.microsoft.com/office/drawing/2014/main" id="{D78A1E6F-9AC1-F5EE-6CEF-AABAE8780CBE}"/>
                </a:ext>
              </a:extLst>
            </p:cNvPr>
            <p:cNvSpPr/>
            <p:nvPr/>
          </p:nvSpPr>
          <p:spPr>
            <a:xfrm>
              <a:off x="-54577637" y="153307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8" name="Ellipse 987">
              <a:extLst>
                <a:ext uri="{FF2B5EF4-FFF2-40B4-BE49-F238E27FC236}">
                  <a16:creationId xmlns:a16="http://schemas.microsoft.com/office/drawing/2014/main" id="{BB9F0D34-7B91-6DEA-F250-443D9780A7CD}"/>
                </a:ext>
              </a:extLst>
            </p:cNvPr>
            <p:cNvSpPr/>
            <p:nvPr/>
          </p:nvSpPr>
          <p:spPr>
            <a:xfrm>
              <a:off x="-50794587" y="1611673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9" name="Ellipse 988">
              <a:extLst>
                <a:ext uri="{FF2B5EF4-FFF2-40B4-BE49-F238E27FC236}">
                  <a16:creationId xmlns:a16="http://schemas.microsoft.com/office/drawing/2014/main" id="{083B1EA4-CD08-7EC7-2F71-D182BF57416C}"/>
                </a:ext>
              </a:extLst>
            </p:cNvPr>
            <p:cNvSpPr/>
            <p:nvPr/>
          </p:nvSpPr>
          <p:spPr>
            <a:xfrm>
              <a:off x="-54880136" y="153307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0" name="Ellipse 989">
              <a:extLst>
                <a:ext uri="{FF2B5EF4-FFF2-40B4-BE49-F238E27FC236}">
                  <a16:creationId xmlns:a16="http://schemas.microsoft.com/office/drawing/2014/main" id="{472333EB-B79C-0744-9EAC-2C84D3D19615}"/>
                </a:ext>
              </a:extLst>
            </p:cNvPr>
            <p:cNvSpPr/>
            <p:nvPr/>
          </p:nvSpPr>
          <p:spPr>
            <a:xfrm>
              <a:off x="-50492007" y="1611673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1" name="Ellipse 990">
              <a:extLst>
                <a:ext uri="{FF2B5EF4-FFF2-40B4-BE49-F238E27FC236}">
                  <a16:creationId xmlns:a16="http://schemas.microsoft.com/office/drawing/2014/main" id="{00E31466-5559-536B-3335-F246905697FE}"/>
                </a:ext>
              </a:extLst>
            </p:cNvPr>
            <p:cNvSpPr/>
            <p:nvPr/>
          </p:nvSpPr>
          <p:spPr>
            <a:xfrm>
              <a:off x="-50189508" y="1611673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2" name="Ellipse 991">
              <a:extLst>
                <a:ext uri="{FF2B5EF4-FFF2-40B4-BE49-F238E27FC236}">
                  <a16:creationId xmlns:a16="http://schemas.microsoft.com/office/drawing/2014/main" id="{692970D3-636A-235A-E42B-5CD29E6B56B3}"/>
                </a:ext>
              </a:extLst>
            </p:cNvPr>
            <p:cNvSpPr/>
            <p:nvPr/>
          </p:nvSpPr>
          <p:spPr>
            <a:xfrm>
              <a:off x="-55334892" y="153307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3" name="Ellipse 992">
              <a:extLst>
                <a:ext uri="{FF2B5EF4-FFF2-40B4-BE49-F238E27FC236}">
                  <a16:creationId xmlns:a16="http://schemas.microsoft.com/office/drawing/2014/main" id="{1943CA57-9925-0AD6-30FD-A24D865DE5D0}"/>
                </a:ext>
              </a:extLst>
            </p:cNvPr>
            <p:cNvSpPr/>
            <p:nvPr/>
          </p:nvSpPr>
          <p:spPr>
            <a:xfrm>
              <a:off x="-49886929" y="1611673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4" name="Ellipse 993">
              <a:extLst>
                <a:ext uri="{FF2B5EF4-FFF2-40B4-BE49-F238E27FC236}">
                  <a16:creationId xmlns:a16="http://schemas.microsoft.com/office/drawing/2014/main" id="{85E4EA1C-0D0B-E689-E831-D3745B46F3EE}"/>
                </a:ext>
              </a:extLst>
            </p:cNvPr>
            <p:cNvSpPr/>
            <p:nvPr/>
          </p:nvSpPr>
          <p:spPr>
            <a:xfrm>
              <a:off x="-55637391" y="153307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5" name="Ellipse 994">
              <a:extLst>
                <a:ext uri="{FF2B5EF4-FFF2-40B4-BE49-F238E27FC236}">
                  <a16:creationId xmlns:a16="http://schemas.microsoft.com/office/drawing/2014/main" id="{70FC34DE-9789-AFA3-8440-B00EA3192210}"/>
                </a:ext>
              </a:extLst>
            </p:cNvPr>
            <p:cNvSpPr/>
            <p:nvPr/>
          </p:nvSpPr>
          <p:spPr>
            <a:xfrm>
              <a:off x="-55788680" y="1533095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6" name="Ellipse 995">
              <a:extLst>
                <a:ext uri="{FF2B5EF4-FFF2-40B4-BE49-F238E27FC236}">
                  <a16:creationId xmlns:a16="http://schemas.microsoft.com/office/drawing/2014/main" id="{EF18ABB0-B0C9-3F12-95A9-7826BC4992E4}"/>
                </a:ext>
              </a:extLst>
            </p:cNvPr>
            <p:cNvSpPr/>
            <p:nvPr/>
          </p:nvSpPr>
          <p:spPr>
            <a:xfrm>
              <a:off x="-56091260" y="1533095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7" name="Ellipse 996">
              <a:extLst>
                <a:ext uri="{FF2B5EF4-FFF2-40B4-BE49-F238E27FC236}">
                  <a16:creationId xmlns:a16="http://schemas.microsoft.com/office/drawing/2014/main" id="{96B059BA-F33C-E7E3-9C89-8D4A155E938A}"/>
                </a:ext>
              </a:extLst>
            </p:cNvPr>
            <p:cNvSpPr/>
            <p:nvPr/>
          </p:nvSpPr>
          <p:spPr>
            <a:xfrm>
              <a:off x="-54804975" y="1336497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8" name="Ellipse 997">
              <a:extLst>
                <a:ext uri="{FF2B5EF4-FFF2-40B4-BE49-F238E27FC236}">
                  <a16:creationId xmlns:a16="http://schemas.microsoft.com/office/drawing/2014/main" id="{74D37D9D-178C-E4B2-5BAB-5038A255570F}"/>
                </a:ext>
              </a:extLst>
            </p:cNvPr>
            <p:cNvSpPr/>
            <p:nvPr/>
          </p:nvSpPr>
          <p:spPr>
            <a:xfrm>
              <a:off x="-49583705" y="1611632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9" name="Ellipse 998">
              <a:extLst>
                <a:ext uri="{FF2B5EF4-FFF2-40B4-BE49-F238E27FC236}">
                  <a16:creationId xmlns:a16="http://schemas.microsoft.com/office/drawing/2014/main" id="{CA7F54CB-E575-E5A2-F817-255A67F0A162}"/>
                </a:ext>
              </a:extLst>
            </p:cNvPr>
            <p:cNvSpPr/>
            <p:nvPr/>
          </p:nvSpPr>
          <p:spPr>
            <a:xfrm>
              <a:off x="-55107474" y="1336497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0" name="Ellipse 999">
              <a:extLst>
                <a:ext uri="{FF2B5EF4-FFF2-40B4-BE49-F238E27FC236}">
                  <a16:creationId xmlns:a16="http://schemas.microsoft.com/office/drawing/2014/main" id="{72164C88-494D-E815-FC1C-E6CE05A897F3}"/>
                </a:ext>
              </a:extLst>
            </p:cNvPr>
            <p:cNvSpPr/>
            <p:nvPr/>
          </p:nvSpPr>
          <p:spPr>
            <a:xfrm>
              <a:off x="-60101567" y="1624747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1" name="Ellipse 1000">
              <a:extLst>
                <a:ext uri="{FF2B5EF4-FFF2-40B4-BE49-F238E27FC236}">
                  <a16:creationId xmlns:a16="http://schemas.microsoft.com/office/drawing/2014/main" id="{8A912946-7960-675C-E3F9-5091C207B1BF}"/>
                </a:ext>
              </a:extLst>
            </p:cNvPr>
            <p:cNvSpPr/>
            <p:nvPr/>
          </p:nvSpPr>
          <p:spPr>
            <a:xfrm>
              <a:off x="-55410053" y="1336497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2" name="Ellipse 1001">
              <a:extLst>
                <a:ext uri="{FF2B5EF4-FFF2-40B4-BE49-F238E27FC236}">
                  <a16:creationId xmlns:a16="http://schemas.microsoft.com/office/drawing/2014/main" id="{83F26195-F8A7-3EAE-B756-60FF3B4F83DD}"/>
                </a:ext>
              </a:extLst>
            </p:cNvPr>
            <p:cNvSpPr/>
            <p:nvPr/>
          </p:nvSpPr>
          <p:spPr>
            <a:xfrm>
              <a:off x="-59344876" y="1624747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3" name="Ellipse 1002">
              <a:extLst>
                <a:ext uri="{FF2B5EF4-FFF2-40B4-BE49-F238E27FC236}">
                  <a16:creationId xmlns:a16="http://schemas.microsoft.com/office/drawing/2014/main" id="{F4C8AFEE-2E7C-C274-CD6C-AA196038D531}"/>
                </a:ext>
              </a:extLst>
            </p:cNvPr>
            <p:cNvSpPr/>
            <p:nvPr/>
          </p:nvSpPr>
          <p:spPr>
            <a:xfrm>
              <a:off x="-59042377" y="1624747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4" name="Ellipse 1003">
              <a:extLst>
                <a:ext uri="{FF2B5EF4-FFF2-40B4-BE49-F238E27FC236}">
                  <a16:creationId xmlns:a16="http://schemas.microsoft.com/office/drawing/2014/main" id="{87F797A0-0E3D-C481-9CA2-91FFE9154524}"/>
                </a:ext>
              </a:extLst>
            </p:cNvPr>
            <p:cNvSpPr/>
            <p:nvPr/>
          </p:nvSpPr>
          <p:spPr>
            <a:xfrm>
              <a:off x="-60403744" y="149377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5" name="Ellipse 1004">
              <a:extLst>
                <a:ext uri="{FF2B5EF4-FFF2-40B4-BE49-F238E27FC236}">
                  <a16:creationId xmlns:a16="http://schemas.microsoft.com/office/drawing/2014/main" id="{9F34B625-BF0E-D2BD-4A38-BF218515208D}"/>
                </a:ext>
              </a:extLst>
            </p:cNvPr>
            <p:cNvSpPr/>
            <p:nvPr/>
          </p:nvSpPr>
          <p:spPr>
            <a:xfrm>
              <a:off x="-58738751" y="1624715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6" name="Ellipse 1005">
              <a:extLst>
                <a:ext uri="{FF2B5EF4-FFF2-40B4-BE49-F238E27FC236}">
                  <a16:creationId xmlns:a16="http://schemas.microsoft.com/office/drawing/2014/main" id="{C2F4B2B6-5263-05A2-22CF-399431530E30}"/>
                </a:ext>
              </a:extLst>
            </p:cNvPr>
            <p:cNvSpPr/>
            <p:nvPr/>
          </p:nvSpPr>
          <p:spPr>
            <a:xfrm>
              <a:off x="-60101164" y="149377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7" name="Ellipse 1006">
              <a:extLst>
                <a:ext uri="{FF2B5EF4-FFF2-40B4-BE49-F238E27FC236}">
                  <a16:creationId xmlns:a16="http://schemas.microsoft.com/office/drawing/2014/main" id="{CB9F85B5-0D3B-66EB-EA3E-A58977E266AE}"/>
                </a:ext>
              </a:extLst>
            </p:cNvPr>
            <p:cNvSpPr/>
            <p:nvPr/>
          </p:nvSpPr>
          <p:spPr>
            <a:xfrm>
              <a:off x="-58436171" y="1624715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8" name="Ellipse 1007">
              <a:extLst>
                <a:ext uri="{FF2B5EF4-FFF2-40B4-BE49-F238E27FC236}">
                  <a16:creationId xmlns:a16="http://schemas.microsoft.com/office/drawing/2014/main" id="{1CFE42AC-A305-257C-D1B9-30A3BDB686EC}"/>
                </a:ext>
              </a:extLst>
            </p:cNvPr>
            <p:cNvSpPr/>
            <p:nvPr/>
          </p:nvSpPr>
          <p:spPr>
            <a:xfrm>
              <a:off x="-59798665" y="149377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9" name="Ellipse 1008">
              <a:extLst>
                <a:ext uri="{FF2B5EF4-FFF2-40B4-BE49-F238E27FC236}">
                  <a16:creationId xmlns:a16="http://schemas.microsoft.com/office/drawing/2014/main" id="{C2996EFE-FDC3-BB9B-9963-EE1CC819C7B5}"/>
                </a:ext>
              </a:extLst>
            </p:cNvPr>
            <p:cNvSpPr/>
            <p:nvPr/>
          </p:nvSpPr>
          <p:spPr>
            <a:xfrm>
              <a:off x="-59647375" y="149377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0" name="Ellipse 1009">
              <a:extLst>
                <a:ext uri="{FF2B5EF4-FFF2-40B4-BE49-F238E27FC236}">
                  <a16:creationId xmlns:a16="http://schemas.microsoft.com/office/drawing/2014/main" id="{9EEE1F01-191C-45DD-7B78-233E03859F56}"/>
                </a:ext>
              </a:extLst>
            </p:cNvPr>
            <p:cNvSpPr/>
            <p:nvPr/>
          </p:nvSpPr>
          <p:spPr>
            <a:xfrm>
              <a:off x="-58133672" y="1624715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1" name="Ellipse 1010">
              <a:extLst>
                <a:ext uri="{FF2B5EF4-FFF2-40B4-BE49-F238E27FC236}">
                  <a16:creationId xmlns:a16="http://schemas.microsoft.com/office/drawing/2014/main" id="{1F8AD0F7-FE23-EF4C-3542-5497FBE3535B}"/>
                </a:ext>
              </a:extLst>
            </p:cNvPr>
            <p:cNvSpPr/>
            <p:nvPr/>
          </p:nvSpPr>
          <p:spPr>
            <a:xfrm>
              <a:off x="-59344796" y="149377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2" name="Ellipse 1011">
              <a:extLst>
                <a:ext uri="{FF2B5EF4-FFF2-40B4-BE49-F238E27FC236}">
                  <a16:creationId xmlns:a16="http://schemas.microsoft.com/office/drawing/2014/main" id="{7DF2B115-3C6B-F68F-9A04-48D17FAC8386}"/>
                </a:ext>
              </a:extLst>
            </p:cNvPr>
            <p:cNvSpPr/>
            <p:nvPr/>
          </p:nvSpPr>
          <p:spPr>
            <a:xfrm>
              <a:off x="-57831092" y="1624715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3" name="Ellipse 1012">
              <a:extLst>
                <a:ext uri="{FF2B5EF4-FFF2-40B4-BE49-F238E27FC236}">
                  <a16:creationId xmlns:a16="http://schemas.microsoft.com/office/drawing/2014/main" id="{A9256F09-111D-531B-B97A-C54C6729BCB7}"/>
                </a:ext>
              </a:extLst>
            </p:cNvPr>
            <p:cNvSpPr/>
            <p:nvPr/>
          </p:nvSpPr>
          <p:spPr>
            <a:xfrm>
              <a:off x="-59042297" y="149377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4" name="Ellipse 1013">
              <a:extLst>
                <a:ext uri="{FF2B5EF4-FFF2-40B4-BE49-F238E27FC236}">
                  <a16:creationId xmlns:a16="http://schemas.microsoft.com/office/drawing/2014/main" id="{FF611455-3E2C-DCF7-097C-BD4CBE3740DD}"/>
                </a:ext>
              </a:extLst>
            </p:cNvPr>
            <p:cNvSpPr/>
            <p:nvPr/>
          </p:nvSpPr>
          <p:spPr>
            <a:xfrm>
              <a:off x="-58889718" y="1493765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5" name="Ellipse 1014">
              <a:extLst>
                <a:ext uri="{FF2B5EF4-FFF2-40B4-BE49-F238E27FC236}">
                  <a16:creationId xmlns:a16="http://schemas.microsoft.com/office/drawing/2014/main" id="{94EEE894-7433-26C1-553E-5A4D727D66AE}"/>
                </a:ext>
              </a:extLst>
            </p:cNvPr>
            <p:cNvSpPr/>
            <p:nvPr/>
          </p:nvSpPr>
          <p:spPr>
            <a:xfrm>
              <a:off x="-58739717" y="149377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6" name="Ellipse 1015">
              <a:extLst>
                <a:ext uri="{FF2B5EF4-FFF2-40B4-BE49-F238E27FC236}">
                  <a16:creationId xmlns:a16="http://schemas.microsoft.com/office/drawing/2014/main" id="{2F3F5169-43D7-C832-8E04-5F4CCE11C68D}"/>
                </a:ext>
              </a:extLst>
            </p:cNvPr>
            <p:cNvSpPr/>
            <p:nvPr/>
          </p:nvSpPr>
          <p:spPr>
            <a:xfrm>
              <a:off x="-58587219" y="1493765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7" name="Ellipse 1016">
              <a:extLst>
                <a:ext uri="{FF2B5EF4-FFF2-40B4-BE49-F238E27FC236}">
                  <a16:creationId xmlns:a16="http://schemas.microsoft.com/office/drawing/2014/main" id="{16394850-625E-9F49-5B51-C7DDCB88C65D}"/>
                </a:ext>
              </a:extLst>
            </p:cNvPr>
            <p:cNvSpPr/>
            <p:nvPr/>
          </p:nvSpPr>
          <p:spPr>
            <a:xfrm>
              <a:off x="-58437138" y="149377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8" name="Ellipse 1017">
              <a:extLst>
                <a:ext uri="{FF2B5EF4-FFF2-40B4-BE49-F238E27FC236}">
                  <a16:creationId xmlns:a16="http://schemas.microsoft.com/office/drawing/2014/main" id="{DDA74E86-623D-4583-EB89-DC0D78CE5DE9}"/>
                </a:ext>
              </a:extLst>
            </p:cNvPr>
            <p:cNvSpPr/>
            <p:nvPr/>
          </p:nvSpPr>
          <p:spPr>
            <a:xfrm>
              <a:off x="-58284640" y="1493765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9" name="Ellipse 1018">
              <a:extLst>
                <a:ext uri="{FF2B5EF4-FFF2-40B4-BE49-F238E27FC236}">
                  <a16:creationId xmlns:a16="http://schemas.microsoft.com/office/drawing/2014/main" id="{A795E99B-D808-A3A1-3DC8-E9668E3CCF58}"/>
                </a:ext>
              </a:extLst>
            </p:cNvPr>
            <p:cNvSpPr/>
            <p:nvPr/>
          </p:nvSpPr>
          <p:spPr>
            <a:xfrm>
              <a:off x="-57528513" y="1624715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0" name="Ellipse 1019">
              <a:extLst>
                <a:ext uri="{FF2B5EF4-FFF2-40B4-BE49-F238E27FC236}">
                  <a16:creationId xmlns:a16="http://schemas.microsoft.com/office/drawing/2014/main" id="{512AE248-E7A3-2A92-A2FE-2F8D91ECCB57}"/>
                </a:ext>
              </a:extLst>
            </p:cNvPr>
            <p:cNvSpPr/>
            <p:nvPr/>
          </p:nvSpPr>
          <p:spPr>
            <a:xfrm>
              <a:off x="-57982060" y="1493765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1" name="Ellipse 1020">
              <a:extLst>
                <a:ext uri="{FF2B5EF4-FFF2-40B4-BE49-F238E27FC236}">
                  <a16:creationId xmlns:a16="http://schemas.microsoft.com/office/drawing/2014/main" id="{A9956723-799F-F097-30FC-18079F7E87D9}"/>
                </a:ext>
              </a:extLst>
            </p:cNvPr>
            <p:cNvSpPr/>
            <p:nvPr/>
          </p:nvSpPr>
          <p:spPr>
            <a:xfrm>
              <a:off x="-58361573" y="1533079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2" name="Ellipse 1021">
              <a:extLst>
                <a:ext uri="{FF2B5EF4-FFF2-40B4-BE49-F238E27FC236}">
                  <a16:creationId xmlns:a16="http://schemas.microsoft.com/office/drawing/2014/main" id="{85C4AF02-1C2F-8D3F-C65A-AB38D2A6CDC6}"/>
                </a:ext>
              </a:extLst>
            </p:cNvPr>
            <p:cNvSpPr/>
            <p:nvPr/>
          </p:nvSpPr>
          <p:spPr>
            <a:xfrm>
              <a:off x="-57679561" y="1493765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3" name="Ellipse 1022">
              <a:extLst>
                <a:ext uri="{FF2B5EF4-FFF2-40B4-BE49-F238E27FC236}">
                  <a16:creationId xmlns:a16="http://schemas.microsoft.com/office/drawing/2014/main" id="{7D328ABA-EFF5-CFF2-B9CC-CFFD31D5D7B6}"/>
                </a:ext>
              </a:extLst>
            </p:cNvPr>
            <p:cNvSpPr/>
            <p:nvPr/>
          </p:nvSpPr>
          <p:spPr>
            <a:xfrm>
              <a:off x="-57226014" y="1624715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4" name="Ellipse 1023">
              <a:extLst>
                <a:ext uri="{FF2B5EF4-FFF2-40B4-BE49-F238E27FC236}">
                  <a16:creationId xmlns:a16="http://schemas.microsoft.com/office/drawing/2014/main" id="{543AFA3F-27D5-3E52-FAEA-0E983633042A}"/>
                </a:ext>
              </a:extLst>
            </p:cNvPr>
            <p:cNvSpPr/>
            <p:nvPr/>
          </p:nvSpPr>
          <p:spPr>
            <a:xfrm>
              <a:off x="-56923434" y="1624715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5" name="Ellipse 1024">
              <a:extLst>
                <a:ext uri="{FF2B5EF4-FFF2-40B4-BE49-F238E27FC236}">
                  <a16:creationId xmlns:a16="http://schemas.microsoft.com/office/drawing/2014/main" id="{02F85B4A-4E4B-499C-2682-6D903BBDD8FF}"/>
                </a:ext>
              </a:extLst>
            </p:cNvPr>
            <p:cNvSpPr/>
            <p:nvPr/>
          </p:nvSpPr>
          <p:spPr>
            <a:xfrm>
              <a:off x="-56620855" y="1624715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6" name="Ellipse 1025">
              <a:extLst>
                <a:ext uri="{FF2B5EF4-FFF2-40B4-BE49-F238E27FC236}">
                  <a16:creationId xmlns:a16="http://schemas.microsoft.com/office/drawing/2014/main" id="{B227D97F-7FF6-DA7E-DC56-FCB7712A5AC8}"/>
                </a:ext>
              </a:extLst>
            </p:cNvPr>
            <p:cNvSpPr/>
            <p:nvPr/>
          </p:nvSpPr>
          <p:spPr>
            <a:xfrm>
              <a:off x="-58664153" y="1533079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7" name="Ellipse 1026">
              <a:extLst>
                <a:ext uri="{FF2B5EF4-FFF2-40B4-BE49-F238E27FC236}">
                  <a16:creationId xmlns:a16="http://schemas.microsoft.com/office/drawing/2014/main" id="{0597A799-2AED-E481-6023-3E92DF8878F6}"/>
                </a:ext>
              </a:extLst>
            </p:cNvPr>
            <p:cNvSpPr/>
            <p:nvPr/>
          </p:nvSpPr>
          <p:spPr>
            <a:xfrm>
              <a:off x="-53594092" y="1624707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8" name="Ellipse 1027">
              <a:extLst>
                <a:ext uri="{FF2B5EF4-FFF2-40B4-BE49-F238E27FC236}">
                  <a16:creationId xmlns:a16="http://schemas.microsoft.com/office/drawing/2014/main" id="{31D8E1E3-FCD7-EFB3-6602-F8FD60140AF7}"/>
                </a:ext>
              </a:extLst>
            </p:cNvPr>
            <p:cNvSpPr/>
            <p:nvPr/>
          </p:nvSpPr>
          <p:spPr>
            <a:xfrm>
              <a:off x="-53291593" y="1624707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9" name="Ellipse 1028">
              <a:extLst>
                <a:ext uri="{FF2B5EF4-FFF2-40B4-BE49-F238E27FC236}">
                  <a16:creationId xmlns:a16="http://schemas.microsoft.com/office/drawing/2014/main" id="{332C09B0-F992-5D45-0F47-AA13FDF3F170}"/>
                </a:ext>
              </a:extLst>
            </p:cNvPr>
            <p:cNvSpPr/>
            <p:nvPr/>
          </p:nvSpPr>
          <p:spPr>
            <a:xfrm>
              <a:off x="-52989014" y="1624707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0" name="Ellipse 1029">
              <a:extLst>
                <a:ext uri="{FF2B5EF4-FFF2-40B4-BE49-F238E27FC236}">
                  <a16:creationId xmlns:a16="http://schemas.microsoft.com/office/drawing/2014/main" id="{38B06158-BB51-09B5-3FAE-47CCCB96646B}"/>
                </a:ext>
              </a:extLst>
            </p:cNvPr>
            <p:cNvSpPr/>
            <p:nvPr/>
          </p:nvSpPr>
          <p:spPr>
            <a:xfrm>
              <a:off x="-58966733" y="1533079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1" name="Ellipse 1030">
              <a:extLst>
                <a:ext uri="{FF2B5EF4-FFF2-40B4-BE49-F238E27FC236}">
                  <a16:creationId xmlns:a16="http://schemas.microsoft.com/office/drawing/2014/main" id="{8586ACC8-9B48-CC17-785E-D336C40AEBD2}"/>
                </a:ext>
              </a:extLst>
            </p:cNvPr>
            <p:cNvSpPr/>
            <p:nvPr/>
          </p:nvSpPr>
          <p:spPr>
            <a:xfrm>
              <a:off x="-57529399" y="133654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2" name="Ellipse 1031">
              <a:extLst>
                <a:ext uri="{FF2B5EF4-FFF2-40B4-BE49-F238E27FC236}">
                  <a16:creationId xmlns:a16="http://schemas.microsoft.com/office/drawing/2014/main" id="{2002DE51-3E24-C553-29A4-5B07C1A5EBD4}"/>
                </a:ext>
              </a:extLst>
            </p:cNvPr>
            <p:cNvSpPr/>
            <p:nvPr/>
          </p:nvSpPr>
          <p:spPr>
            <a:xfrm>
              <a:off x="-59874391" y="127109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3" name="Ellipse 1032">
              <a:extLst>
                <a:ext uri="{FF2B5EF4-FFF2-40B4-BE49-F238E27FC236}">
                  <a16:creationId xmlns:a16="http://schemas.microsoft.com/office/drawing/2014/main" id="{F0CE3501-88A2-95BA-4A22-2525293F33F3}"/>
                </a:ext>
              </a:extLst>
            </p:cNvPr>
            <p:cNvSpPr/>
            <p:nvPr/>
          </p:nvSpPr>
          <p:spPr>
            <a:xfrm>
              <a:off x="-60176890" y="127109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4" name="Ellipse 1033">
              <a:extLst>
                <a:ext uri="{FF2B5EF4-FFF2-40B4-BE49-F238E27FC236}">
                  <a16:creationId xmlns:a16="http://schemas.microsoft.com/office/drawing/2014/main" id="{574E15EA-BB28-F7D3-736C-44E2BB9149DC}"/>
                </a:ext>
              </a:extLst>
            </p:cNvPr>
            <p:cNvSpPr/>
            <p:nvPr/>
          </p:nvSpPr>
          <p:spPr>
            <a:xfrm>
              <a:off x="-59269232" y="1533079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5" name="Ellipse 1034">
              <a:extLst>
                <a:ext uri="{FF2B5EF4-FFF2-40B4-BE49-F238E27FC236}">
                  <a16:creationId xmlns:a16="http://schemas.microsoft.com/office/drawing/2014/main" id="{25CC5DDF-D046-4EA4-F843-E7451F440AE2}"/>
                </a:ext>
              </a:extLst>
            </p:cNvPr>
            <p:cNvSpPr/>
            <p:nvPr/>
          </p:nvSpPr>
          <p:spPr>
            <a:xfrm>
              <a:off x="-60479469" y="127109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6" name="Ellipse 1035">
              <a:extLst>
                <a:ext uri="{FF2B5EF4-FFF2-40B4-BE49-F238E27FC236}">
                  <a16:creationId xmlns:a16="http://schemas.microsoft.com/office/drawing/2014/main" id="{473B548A-8068-766D-5862-A7A75779C44A}"/>
                </a:ext>
              </a:extLst>
            </p:cNvPr>
            <p:cNvSpPr/>
            <p:nvPr/>
          </p:nvSpPr>
          <p:spPr>
            <a:xfrm>
              <a:off x="-60781968" y="127109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7" name="Ellipse 1036">
              <a:extLst>
                <a:ext uri="{FF2B5EF4-FFF2-40B4-BE49-F238E27FC236}">
                  <a16:creationId xmlns:a16="http://schemas.microsoft.com/office/drawing/2014/main" id="{294CE5F9-FF41-F6DD-CAFB-40B924D06352}"/>
                </a:ext>
              </a:extLst>
            </p:cNvPr>
            <p:cNvSpPr/>
            <p:nvPr/>
          </p:nvSpPr>
          <p:spPr>
            <a:xfrm>
              <a:off x="-52686434" y="1624707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8" name="Ellipse 1037">
              <a:extLst>
                <a:ext uri="{FF2B5EF4-FFF2-40B4-BE49-F238E27FC236}">
                  <a16:creationId xmlns:a16="http://schemas.microsoft.com/office/drawing/2014/main" id="{84BABA4D-D9A7-DC17-96AC-810A55BDBC4D}"/>
                </a:ext>
              </a:extLst>
            </p:cNvPr>
            <p:cNvSpPr/>
            <p:nvPr/>
          </p:nvSpPr>
          <p:spPr>
            <a:xfrm>
              <a:off x="-59571811" y="1533079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9" name="Ellipse 1038">
              <a:extLst>
                <a:ext uri="{FF2B5EF4-FFF2-40B4-BE49-F238E27FC236}">
                  <a16:creationId xmlns:a16="http://schemas.microsoft.com/office/drawing/2014/main" id="{0C703F1E-BFA8-E87D-A774-38247BDA5B30}"/>
                </a:ext>
              </a:extLst>
            </p:cNvPr>
            <p:cNvSpPr/>
            <p:nvPr/>
          </p:nvSpPr>
          <p:spPr>
            <a:xfrm>
              <a:off x="-56318195" y="1703317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0" name="Ellipse 1039">
              <a:extLst>
                <a:ext uri="{FF2B5EF4-FFF2-40B4-BE49-F238E27FC236}">
                  <a16:creationId xmlns:a16="http://schemas.microsoft.com/office/drawing/2014/main" id="{9A56E8A0-EEA1-C8BB-4E54-ACF489452FF8}"/>
                </a:ext>
              </a:extLst>
            </p:cNvPr>
            <p:cNvSpPr/>
            <p:nvPr/>
          </p:nvSpPr>
          <p:spPr>
            <a:xfrm>
              <a:off x="-56015615" y="1703317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1" name="Ellipse 1040">
              <a:extLst>
                <a:ext uri="{FF2B5EF4-FFF2-40B4-BE49-F238E27FC236}">
                  <a16:creationId xmlns:a16="http://schemas.microsoft.com/office/drawing/2014/main" id="{2B45CA52-7F36-74B6-BC0B-2F080DED76CF}"/>
                </a:ext>
              </a:extLst>
            </p:cNvPr>
            <p:cNvSpPr/>
            <p:nvPr/>
          </p:nvSpPr>
          <p:spPr>
            <a:xfrm>
              <a:off x="-57831898" y="133654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2" name="Ellipse 1041">
              <a:extLst>
                <a:ext uri="{FF2B5EF4-FFF2-40B4-BE49-F238E27FC236}">
                  <a16:creationId xmlns:a16="http://schemas.microsoft.com/office/drawing/2014/main" id="{DBFC3E5B-3DF6-1900-8ECE-4364E00898C0}"/>
                </a:ext>
              </a:extLst>
            </p:cNvPr>
            <p:cNvSpPr/>
            <p:nvPr/>
          </p:nvSpPr>
          <p:spPr>
            <a:xfrm>
              <a:off x="-59874310" y="1533079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3" name="Ellipse 1042">
              <a:extLst>
                <a:ext uri="{FF2B5EF4-FFF2-40B4-BE49-F238E27FC236}">
                  <a16:creationId xmlns:a16="http://schemas.microsoft.com/office/drawing/2014/main" id="{11D507F4-AC58-95A8-6299-5352B9F5F203}"/>
                </a:ext>
              </a:extLst>
            </p:cNvPr>
            <p:cNvSpPr/>
            <p:nvPr/>
          </p:nvSpPr>
          <p:spPr>
            <a:xfrm>
              <a:off x="-52383935" y="1624707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4" name="Ellipse 1043">
              <a:extLst>
                <a:ext uri="{FF2B5EF4-FFF2-40B4-BE49-F238E27FC236}">
                  <a16:creationId xmlns:a16="http://schemas.microsoft.com/office/drawing/2014/main" id="{BF0B4704-1C4A-1879-B433-1C023A488030}"/>
                </a:ext>
              </a:extLst>
            </p:cNvPr>
            <p:cNvSpPr/>
            <p:nvPr/>
          </p:nvSpPr>
          <p:spPr>
            <a:xfrm>
              <a:off x="-58134478" y="133654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5" name="Ellipse 1044">
              <a:extLst>
                <a:ext uri="{FF2B5EF4-FFF2-40B4-BE49-F238E27FC236}">
                  <a16:creationId xmlns:a16="http://schemas.microsoft.com/office/drawing/2014/main" id="{63CFC066-AD2A-427B-32F9-43759D85A60C}"/>
                </a:ext>
              </a:extLst>
            </p:cNvPr>
            <p:cNvSpPr/>
            <p:nvPr/>
          </p:nvSpPr>
          <p:spPr>
            <a:xfrm>
              <a:off x="-56318356" y="1257983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6" name="Ellipse 1045">
              <a:extLst>
                <a:ext uri="{FF2B5EF4-FFF2-40B4-BE49-F238E27FC236}">
                  <a16:creationId xmlns:a16="http://schemas.microsoft.com/office/drawing/2014/main" id="{6EB7F2BF-D3A0-556F-2686-1E06A88C7264}"/>
                </a:ext>
              </a:extLst>
            </p:cNvPr>
            <p:cNvSpPr/>
            <p:nvPr/>
          </p:nvSpPr>
          <p:spPr>
            <a:xfrm>
              <a:off x="-60176890" y="1533079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7" name="Ellipse 1046">
              <a:extLst>
                <a:ext uri="{FF2B5EF4-FFF2-40B4-BE49-F238E27FC236}">
                  <a16:creationId xmlns:a16="http://schemas.microsoft.com/office/drawing/2014/main" id="{C4C10F5F-3051-632F-BA1E-679573DDADE1}"/>
                </a:ext>
              </a:extLst>
            </p:cNvPr>
            <p:cNvSpPr/>
            <p:nvPr/>
          </p:nvSpPr>
          <p:spPr>
            <a:xfrm>
              <a:off x="-52081356" y="1624707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8" name="Ellipse 1047">
              <a:extLst>
                <a:ext uri="{FF2B5EF4-FFF2-40B4-BE49-F238E27FC236}">
                  <a16:creationId xmlns:a16="http://schemas.microsoft.com/office/drawing/2014/main" id="{1198867E-067F-210C-6413-7C633995DAC4}"/>
                </a:ext>
              </a:extLst>
            </p:cNvPr>
            <p:cNvSpPr/>
            <p:nvPr/>
          </p:nvSpPr>
          <p:spPr>
            <a:xfrm>
              <a:off x="-58436977" y="133654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9" name="Ellipse 1048">
              <a:extLst>
                <a:ext uri="{FF2B5EF4-FFF2-40B4-BE49-F238E27FC236}">
                  <a16:creationId xmlns:a16="http://schemas.microsoft.com/office/drawing/2014/main" id="{A1431F9F-9CFF-CA49-A082-8DADD6C0E98D}"/>
                </a:ext>
              </a:extLst>
            </p:cNvPr>
            <p:cNvSpPr/>
            <p:nvPr/>
          </p:nvSpPr>
          <p:spPr>
            <a:xfrm>
              <a:off x="-51778776" y="1624707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0" name="Ellipse 1049">
              <a:extLst>
                <a:ext uri="{FF2B5EF4-FFF2-40B4-BE49-F238E27FC236}">
                  <a16:creationId xmlns:a16="http://schemas.microsoft.com/office/drawing/2014/main" id="{8DD35A46-C7D1-53A5-3EC0-2DEE7EA09906}"/>
                </a:ext>
              </a:extLst>
            </p:cNvPr>
            <p:cNvSpPr/>
            <p:nvPr/>
          </p:nvSpPr>
          <p:spPr>
            <a:xfrm>
              <a:off x="-60479469" y="1533079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1" name="Ellipse 1050">
              <a:extLst>
                <a:ext uri="{FF2B5EF4-FFF2-40B4-BE49-F238E27FC236}">
                  <a16:creationId xmlns:a16="http://schemas.microsoft.com/office/drawing/2014/main" id="{87D4C40D-1C5A-C06E-35F2-1D3FA55F78E1}"/>
                </a:ext>
              </a:extLst>
            </p:cNvPr>
            <p:cNvSpPr/>
            <p:nvPr/>
          </p:nvSpPr>
          <p:spPr>
            <a:xfrm>
              <a:off x="-51476277" y="1624707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2" name="Ellipse 1051">
              <a:extLst>
                <a:ext uri="{FF2B5EF4-FFF2-40B4-BE49-F238E27FC236}">
                  <a16:creationId xmlns:a16="http://schemas.microsoft.com/office/drawing/2014/main" id="{CF703C17-FA7F-BF28-0E89-F8ACEBE658E4}"/>
                </a:ext>
              </a:extLst>
            </p:cNvPr>
            <p:cNvSpPr/>
            <p:nvPr/>
          </p:nvSpPr>
          <p:spPr>
            <a:xfrm>
              <a:off x="-51173134" y="1624747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3" name="Ellipse 1052">
              <a:extLst>
                <a:ext uri="{FF2B5EF4-FFF2-40B4-BE49-F238E27FC236}">
                  <a16:creationId xmlns:a16="http://schemas.microsoft.com/office/drawing/2014/main" id="{B6D423E2-5430-BC61-1F5D-F2F4E3170EFD}"/>
                </a:ext>
              </a:extLst>
            </p:cNvPr>
            <p:cNvSpPr/>
            <p:nvPr/>
          </p:nvSpPr>
          <p:spPr>
            <a:xfrm>
              <a:off x="-60404711" y="1257983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4" name="Ellipse 1053">
              <a:extLst>
                <a:ext uri="{FF2B5EF4-FFF2-40B4-BE49-F238E27FC236}">
                  <a16:creationId xmlns:a16="http://schemas.microsoft.com/office/drawing/2014/main" id="{3B6D7CB6-ACE5-0B98-BE1C-45DDE5133CC8}"/>
                </a:ext>
              </a:extLst>
            </p:cNvPr>
            <p:cNvSpPr/>
            <p:nvPr/>
          </p:nvSpPr>
          <p:spPr>
            <a:xfrm>
              <a:off x="-49962332" y="151996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5" name="Ellipse 1054">
              <a:extLst>
                <a:ext uri="{FF2B5EF4-FFF2-40B4-BE49-F238E27FC236}">
                  <a16:creationId xmlns:a16="http://schemas.microsoft.com/office/drawing/2014/main" id="{505BBF22-14D7-F4B7-6678-ACFF170B8DE7}"/>
                </a:ext>
              </a:extLst>
            </p:cNvPr>
            <p:cNvSpPr/>
            <p:nvPr/>
          </p:nvSpPr>
          <p:spPr>
            <a:xfrm>
              <a:off x="-59647456" y="1336569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6" name="Ellipse 1055">
              <a:extLst>
                <a:ext uri="{FF2B5EF4-FFF2-40B4-BE49-F238E27FC236}">
                  <a16:creationId xmlns:a16="http://schemas.microsoft.com/office/drawing/2014/main" id="{5B7DDC7B-EAED-A426-0D5C-B4446E73A39D}"/>
                </a:ext>
              </a:extLst>
            </p:cNvPr>
            <p:cNvSpPr/>
            <p:nvPr/>
          </p:nvSpPr>
          <p:spPr>
            <a:xfrm>
              <a:off x="-52535628" y="149377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7" name="Ellipse 1056">
              <a:extLst>
                <a:ext uri="{FF2B5EF4-FFF2-40B4-BE49-F238E27FC236}">
                  <a16:creationId xmlns:a16="http://schemas.microsoft.com/office/drawing/2014/main" id="{0CCBACAD-064B-073A-9134-E9F24DC696C3}"/>
                </a:ext>
              </a:extLst>
            </p:cNvPr>
            <p:cNvSpPr/>
            <p:nvPr/>
          </p:nvSpPr>
          <p:spPr>
            <a:xfrm>
              <a:off x="-59798665" y="133657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8" name="Ellipse 1057">
              <a:extLst>
                <a:ext uri="{FF2B5EF4-FFF2-40B4-BE49-F238E27FC236}">
                  <a16:creationId xmlns:a16="http://schemas.microsoft.com/office/drawing/2014/main" id="{FE2807F8-5AEC-45A1-B442-B01FBD71663E}"/>
                </a:ext>
              </a:extLst>
            </p:cNvPr>
            <p:cNvSpPr/>
            <p:nvPr/>
          </p:nvSpPr>
          <p:spPr>
            <a:xfrm>
              <a:off x="-52233129" y="149377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9" name="Ellipse 1058">
              <a:extLst>
                <a:ext uri="{FF2B5EF4-FFF2-40B4-BE49-F238E27FC236}">
                  <a16:creationId xmlns:a16="http://schemas.microsoft.com/office/drawing/2014/main" id="{85652CF4-5A27-288B-8335-38DCABAB81EB}"/>
                </a:ext>
              </a:extLst>
            </p:cNvPr>
            <p:cNvSpPr/>
            <p:nvPr/>
          </p:nvSpPr>
          <p:spPr>
            <a:xfrm>
              <a:off x="-50870554" y="1624747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0" name="Ellipse 1059">
              <a:extLst>
                <a:ext uri="{FF2B5EF4-FFF2-40B4-BE49-F238E27FC236}">
                  <a16:creationId xmlns:a16="http://schemas.microsoft.com/office/drawing/2014/main" id="{6A8326B5-F68C-9F21-9FCE-7C70F72E22F7}"/>
                </a:ext>
              </a:extLst>
            </p:cNvPr>
            <p:cNvSpPr/>
            <p:nvPr/>
          </p:nvSpPr>
          <p:spPr>
            <a:xfrm>
              <a:off x="-51930549" y="149377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1" name="Ellipse 1060">
              <a:extLst>
                <a:ext uri="{FF2B5EF4-FFF2-40B4-BE49-F238E27FC236}">
                  <a16:creationId xmlns:a16="http://schemas.microsoft.com/office/drawing/2014/main" id="{ECB479AE-64FA-24DB-6A7B-CB2F490B5586}"/>
                </a:ext>
              </a:extLst>
            </p:cNvPr>
            <p:cNvSpPr/>
            <p:nvPr/>
          </p:nvSpPr>
          <p:spPr>
            <a:xfrm>
              <a:off x="-51777890" y="149377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2" name="Ellipse 1061">
              <a:extLst>
                <a:ext uri="{FF2B5EF4-FFF2-40B4-BE49-F238E27FC236}">
                  <a16:creationId xmlns:a16="http://schemas.microsoft.com/office/drawing/2014/main" id="{78FA80FD-4652-5733-556F-F22C182024CE}"/>
                </a:ext>
              </a:extLst>
            </p:cNvPr>
            <p:cNvSpPr/>
            <p:nvPr/>
          </p:nvSpPr>
          <p:spPr>
            <a:xfrm>
              <a:off x="-51627970" y="149377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3" name="Ellipse 1062">
              <a:extLst>
                <a:ext uri="{FF2B5EF4-FFF2-40B4-BE49-F238E27FC236}">
                  <a16:creationId xmlns:a16="http://schemas.microsoft.com/office/drawing/2014/main" id="{F7411080-AE0A-1FB4-E073-0104EAA6F909}"/>
                </a:ext>
              </a:extLst>
            </p:cNvPr>
            <p:cNvSpPr/>
            <p:nvPr/>
          </p:nvSpPr>
          <p:spPr>
            <a:xfrm>
              <a:off x="-51475310" y="149377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4" name="Ellipse 1063">
              <a:extLst>
                <a:ext uri="{FF2B5EF4-FFF2-40B4-BE49-F238E27FC236}">
                  <a16:creationId xmlns:a16="http://schemas.microsoft.com/office/drawing/2014/main" id="{E9373365-94F1-85A9-06F7-3607DB1FB6B3}"/>
                </a:ext>
              </a:extLst>
            </p:cNvPr>
            <p:cNvSpPr/>
            <p:nvPr/>
          </p:nvSpPr>
          <p:spPr>
            <a:xfrm>
              <a:off x="-51325471" y="149377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5" name="Ellipse 1064">
              <a:extLst>
                <a:ext uri="{FF2B5EF4-FFF2-40B4-BE49-F238E27FC236}">
                  <a16:creationId xmlns:a16="http://schemas.microsoft.com/office/drawing/2014/main" id="{1242F6F3-D1CD-1CBC-779F-354692F45A5D}"/>
                </a:ext>
              </a:extLst>
            </p:cNvPr>
            <p:cNvSpPr/>
            <p:nvPr/>
          </p:nvSpPr>
          <p:spPr>
            <a:xfrm>
              <a:off x="-51172731" y="149377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6" name="Ellipse 1065">
              <a:extLst>
                <a:ext uri="{FF2B5EF4-FFF2-40B4-BE49-F238E27FC236}">
                  <a16:creationId xmlns:a16="http://schemas.microsoft.com/office/drawing/2014/main" id="{C97F370D-F201-6D58-E760-2C62143E5EB2}"/>
                </a:ext>
              </a:extLst>
            </p:cNvPr>
            <p:cNvSpPr/>
            <p:nvPr/>
          </p:nvSpPr>
          <p:spPr>
            <a:xfrm>
              <a:off x="-50113944" y="1624747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7" name="Ellipse 1066">
              <a:extLst>
                <a:ext uri="{FF2B5EF4-FFF2-40B4-BE49-F238E27FC236}">
                  <a16:creationId xmlns:a16="http://schemas.microsoft.com/office/drawing/2014/main" id="{E98884D9-AA0E-86F9-A33C-428C2031C6B5}"/>
                </a:ext>
              </a:extLst>
            </p:cNvPr>
            <p:cNvSpPr/>
            <p:nvPr/>
          </p:nvSpPr>
          <p:spPr>
            <a:xfrm>
              <a:off x="-50870232" y="149377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8" name="Ellipse 1067">
              <a:extLst>
                <a:ext uri="{FF2B5EF4-FFF2-40B4-BE49-F238E27FC236}">
                  <a16:creationId xmlns:a16="http://schemas.microsoft.com/office/drawing/2014/main" id="{F0FE9942-D6A1-DD70-EBC9-A08D1317EE21}"/>
                </a:ext>
              </a:extLst>
            </p:cNvPr>
            <p:cNvSpPr/>
            <p:nvPr/>
          </p:nvSpPr>
          <p:spPr>
            <a:xfrm>
              <a:off x="-49811364" y="1624747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9" name="Ellipse 1068">
              <a:extLst>
                <a:ext uri="{FF2B5EF4-FFF2-40B4-BE49-F238E27FC236}">
                  <a16:creationId xmlns:a16="http://schemas.microsoft.com/office/drawing/2014/main" id="{1527CCAC-A728-C73D-CF48-984F21F2960D}"/>
                </a:ext>
              </a:extLst>
            </p:cNvPr>
            <p:cNvSpPr/>
            <p:nvPr/>
          </p:nvSpPr>
          <p:spPr>
            <a:xfrm>
              <a:off x="-50567652" y="149377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0" name="Ellipse 1069">
              <a:extLst>
                <a:ext uri="{FF2B5EF4-FFF2-40B4-BE49-F238E27FC236}">
                  <a16:creationId xmlns:a16="http://schemas.microsoft.com/office/drawing/2014/main" id="{2F51428B-ADEE-4E39-3EC8-B80F5BD4505D}"/>
                </a:ext>
              </a:extLst>
            </p:cNvPr>
            <p:cNvSpPr/>
            <p:nvPr/>
          </p:nvSpPr>
          <p:spPr>
            <a:xfrm>
              <a:off x="-50416362" y="149377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1" name="Ellipse 1070">
              <a:extLst>
                <a:ext uri="{FF2B5EF4-FFF2-40B4-BE49-F238E27FC236}">
                  <a16:creationId xmlns:a16="http://schemas.microsoft.com/office/drawing/2014/main" id="{4CFAC8B3-8572-3961-3A5A-1488BDDDDC6E}"/>
                </a:ext>
              </a:extLst>
            </p:cNvPr>
            <p:cNvSpPr/>
            <p:nvPr/>
          </p:nvSpPr>
          <p:spPr>
            <a:xfrm>
              <a:off x="-49507738" y="1624715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2" name="Ellipse 1071">
              <a:extLst>
                <a:ext uri="{FF2B5EF4-FFF2-40B4-BE49-F238E27FC236}">
                  <a16:creationId xmlns:a16="http://schemas.microsoft.com/office/drawing/2014/main" id="{EE486D85-D76C-4E90-C256-BCB2F4BAFBDE}"/>
                </a:ext>
              </a:extLst>
            </p:cNvPr>
            <p:cNvSpPr/>
            <p:nvPr/>
          </p:nvSpPr>
          <p:spPr>
            <a:xfrm>
              <a:off x="-50113863" y="149377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3" name="Ellipse 1072">
              <a:extLst>
                <a:ext uri="{FF2B5EF4-FFF2-40B4-BE49-F238E27FC236}">
                  <a16:creationId xmlns:a16="http://schemas.microsoft.com/office/drawing/2014/main" id="{42308A58-A307-4DC8-E816-139C986281E7}"/>
                </a:ext>
              </a:extLst>
            </p:cNvPr>
            <p:cNvSpPr/>
            <p:nvPr/>
          </p:nvSpPr>
          <p:spPr>
            <a:xfrm>
              <a:off x="-57529399" y="1650986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4" name="Ellipse 1073">
              <a:extLst>
                <a:ext uri="{FF2B5EF4-FFF2-40B4-BE49-F238E27FC236}">
                  <a16:creationId xmlns:a16="http://schemas.microsoft.com/office/drawing/2014/main" id="{4DB52456-61B6-83FD-D571-0BF586B95BAF}"/>
                </a:ext>
              </a:extLst>
            </p:cNvPr>
            <p:cNvSpPr/>
            <p:nvPr/>
          </p:nvSpPr>
          <p:spPr>
            <a:xfrm>
              <a:off x="-49811284" y="149377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5" name="Ellipse 1074">
              <a:extLst>
                <a:ext uri="{FF2B5EF4-FFF2-40B4-BE49-F238E27FC236}">
                  <a16:creationId xmlns:a16="http://schemas.microsoft.com/office/drawing/2014/main" id="{F93104DC-15F2-4B75-7A36-C39DCB8BBF65}"/>
                </a:ext>
              </a:extLst>
            </p:cNvPr>
            <p:cNvSpPr/>
            <p:nvPr/>
          </p:nvSpPr>
          <p:spPr>
            <a:xfrm>
              <a:off x="-51475310" y="1310411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6" name="Ellipse 1075">
              <a:extLst>
                <a:ext uri="{FF2B5EF4-FFF2-40B4-BE49-F238E27FC236}">
                  <a16:creationId xmlns:a16="http://schemas.microsoft.com/office/drawing/2014/main" id="{7D5DF76F-E0EE-BDEB-1C9A-D3FB83898D94}"/>
                </a:ext>
              </a:extLst>
            </p:cNvPr>
            <p:cNvSpPr/>
            <p:nvPr/>
          </p:nvSpPr>
          <p:spPr>
            <a:xfrm>
              <a:off x="-50264831" y="151996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7" name="Ellipse 1076">
              <a:extLst>
                <a:ext uri="{FF2B5EF4-FFF2-40B4-BE49-F238E27FC236}">
                  <a16:creationId xmlns:a16="http://schemas.microsoft.com/office/drawing/2014/main" id="{2DE1A953-BAF2-3015-2095-061C8E823ABC}"/>
                </a:ext>
              </a:extLst>
            </p:cNvPr>
            <p:cNvSpPr/>
            <p:nvPr/>
          </p:nvSpPr>
          <p:spPr>
            <a:xfrm>
              <a:off x="-50492007" y="1323583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8" name="Ellipse 1077">
              <a:extLst>
                <a:ext uri="{FF2B5EF4-FFF2-40B4-BE49-F238E27FC236}">
                  <a16:creationId xmlns:a16="http://schemas.microsoft.com/office/drawing/2014/main" id="{EA83FCD3-E87C-89BA-9D60-B44EA386F8E7}"/>
                </a:ext>
              </a:extLst>
            </p:cNvPr>
            <p:cNvSpPr/>
            <p:nvPr/>
          </p:nvSpPr>
          <p:spPr>
            <a:xfrm>
              <a:off x="-59571811" y="1637822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9" name="Ellipse 1078">
              <a:extLst>
                <a:ext uri="{FF2B5EF4-FFF2-40B4-BE49-F238E27FC236}">
                  <a16:creationId xmlns:a16="http://schemas.microsoft.com/office/drawing/2014/main" id="{C94B3772-89B8-FAC9-122F-ABFF8D9FE79B}"/>
                </a:ext>
              </a:extLst>
            </p:cNvPr>
            <p:cNvSpPr/>
            <p:nvPr/>
          </p:nvSpPr>
          <p:spPr>
            <a:xfrm>
              <a:off x="-50719345" y="1519955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0" name="Ellipse 1079">
              <a:extLst>
                <a:ext uri="{FF2B5EF4-FFF2-40B4-BE49-F238E27FC236}">
                  <a16:creationId xmlns:a16="http://schemas.microsoft.com/office/drawing/2014/main" id="{0B054CCC-DAC3-7C14-BEF8-83BB7DAB7C0D}"/>
                </a:ext>
              </a:extLst>
            </p:cNvPr>
            <p:cNvSpPr/>
            <p:nvPr/>
          </p:nvSpPr>
          <p:spPr>
            <a:xfrm>
              <a:off x="-51325471" y="1310403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1" name="Ellipse 1080">
              <a:extLst>
                <a:ext uri="{FF2B5EF4-FFF2-40B4-BE49-F238E27FC236}">
                  <a16:creationId xmlns:a16="http://schemas.microsoft.com/office/drawing/2014/main" id="{EBB91970-C3CA-E0B9-CA12-6C112F6DCE6C}"/>
                </a:ext>
              </a:extLst>
            </p:cNvPr>
            <p:cNvSpPr/>
            <p:nvPr/>
          </p:nvSpPr>
          <p:spPr>
            <a:xfrm>
              <a:off x="-51021844" y="1519955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2" name="Ellipse 1081">
              <a:extLst>
                <a:ext uri="{FF2B5EF4-FFF2-40B4-BE49-F238E27FC236}">
                  <a16:creationId xmlns:a16="http://schemas.microsoft.com/office/drawing/2014/main" id="{B1CA50A2-5DE4-6360-82C3-D000F0907EFB}"/>
                </a:ext>
              </a:extLst>
            </p:cNvPr>
            <p:cNvSpPr/>
            <p:nvPr/>
          </p:nvSpPr>
          <p:spPr>
            <a:xfrm>
              <a:off x="-51172731" y="1310411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3" name="Ellipse 1082">
              <a:extLst>
                <a:ext uri="{FF2B5EF4-FFF2-40B4-BE49-F238E27FC236}">
                  <a16:creationId xmlns:a16="http://schemas.microsoft.com/office/drawing/2014/main" id="{BF3CCD6E-A214-051F-3350-74DDE678BC3C}"/>
                </a:ext>
              </a:extLst>
            </p:cNvPr>
            <p:cNvSpPr/>
            <p:nvPr/>
          </p:nvSpPr>
          <p:spPr>
            <a:xfrm>
              <a:off x="-51324423" y="1519955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4" name="Ellipse 1083">
              <a:extLst>
                <a:ext uri="{FF2B5EF4-FFF2-40B4-BE49-F238E27FC236}">
                  <a16:creationId xmlns:a16="http://schemas.microsoft.com/office/drawing/2014/main" id="{A474A211-1137-BF36-1D7A-0DB672875BFA}"/>
                </a:ext>
              </a:extLst>
            </p:cNvPr>
            <p:cNvSpPr/>
            <p:nvPr/>
          </p:nvSpPr>
          <p:spPr>
            <a:xfrm>
              <a:off x="-51475471" y="1519939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5" name="Ellipse 1084">
              <a:extLst>
                <a:ext uri="{FF2B5EF4-FFF2-40B4-BE49-F238E27FC236}">
                  <a16:creationId xmlns:a16="http://schemas.microsoft.com/office/drawing/2014/main" id="{E18793FE-2669-0265-34A9-5C50E88BEFDD}"/>
                </a:ext>
              </a:extLst>
            </p:cNvPr>
            <p:cNvSpPr/>
            <p:nvPr/>
          </p:nvSpPr>
          <p:spPr>
            <a:xfrm>
              <a:off x="-51778051" y="1519939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6" name="Ellipse 1085">
              <a:extLst>
                <a:ext uri="{FF2B5EF4-FFF2-40B4-BE49-F238E27FC236}">
                  <a16:creationId xmlns:a16="http://schemas.microsoft.com/office/drawing/2014/main" id="{E510F345-0348-DCF9-E510-79400AA8F623}"/>
                </a:ext>
              </a:extLst>
            </p:cNvPr>
            <p:cNvSpPr/>
            <p:nvPr/>
          </p:nvSpPr>
          <p:spPr>
            <a:xfrm>
              <a:off x="-50870232" y="1310411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7" name="Ellipse 1086">
              <a:extLst>
                <a:ext uri="{FF2B5EF4-FFF2-40B4-BE49-F238E27FC236}">
                  <a16:creationId xmlns:a16="http://schemas.microsoft.com/office/drawing/2014/main" id="{98F947FA-722B-C998-DF6C-2B5CB87A2B89}"/>
                </a:ext>
              </a:extLst>
            </p:cNvPr>
            <p:cNvSpPr/>
            <p:nvPr/>
          </p:nvSpPr>
          <p:spPr>
            <a:xfrm>
              <a:off x="-50416362" y="1310411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8" name="Ellipse 1087">
              <a:extLst>
                <a:ext uri="{FF2B5EF4-FFF2-40B4-BE49-F238E27FC236}">
                  <a16:creationId xmlns:a16="http://schemas.microsoft.com/office/drawing/2014/main" id="{3CCEAE72-445A-C73D-24D2-4ED7D54DAEA6}"/>
                </a:ext>
              </a:extLst>
            </p:cNvPr>
            <p:cNvSpPr/>
            <p:nvPr/>
          </p:nvSpPr>
          <p:spPr>
            <a:xfrm>
              <a:off x="-55788680" y="1637806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9" name="Ellipse 1088">
              <a:extLst>
                <a:ext uri="{FF2B5EF4-FFF2-40B4-BE49-F238E27FC236}">
                  <a16:creationId xmlns:a16="http://schemas.microsoft.com/office/drawing/2014/main" id="{9A457E55-30CF-8929-6947-B3D62C251907}"/>
                </a:ext>
              </a:extLst>
            </p:cNvPr>
            <p:cNvSpPr/>
            <p:nvPr/>
          </p:nvSpPr>
          <p:spPr>
            <a:xfrm>
              <a:off x="-52988772" y="1519955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0" name="Ellipse 1089">
              <a:extLst>
                <a:ext uri="{FF2B5EF4-FFF2-40B4-BE49-F238E27FC236}">
                  <a16:creationId xmlns:a16="http://schemas.microsoft.com/office/drawing/2014/main" id="{42EE4588-E7A7-E6F4-6566-E8C6BBCC6233}"/>
                </a:ext>
              </a:extLst>
            </p:cNvPr>
            <p:cNvSpPr/>
            <p:nvPr/>
          </p:nvSpPr>
          <p:spPr>
            <a:xfrm>
              <a:off x="-53291352" y="1519955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1" name="Ellipse 1090">
              <a:extLst>
                <a:ext uri="{FF2B5EF4-FFF2-40B4-BE49-F238E27FC236}">
                  <a16:creationId xmlns:a16="http://schemas.microsoft.com/office/drawing/2014/main" id="{CAE10F4A-D92D-A410-74AC-27E5E4533124}"/>
                </a:ext>
              </a:extLst>
            </p:cNvPr>
            <p:cNvSpPr/>
            <p:nvPr/>
          </p:nvSpPr>
          <p:spPr>
            <a:xfrm>
              <a:off x="-54199332" y="1519955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2" name="Ellipse 1091">
              <a:extLst>
                <a:ext uri="{FF2B5EF4-FFF2-40B4-BE49-F238E27FC236}">
                  <a16:creationId xmlns:a16="http://schemas.microsoft.com/office/drawing/2014/main" id="{4979F73F-0E76-3B66-8129-B4C9DE38A726}"/>
                </a:ext>
              </a:extLst>
            </p:cNvPr>
            <p:cNvSpPr/>
            <p:nvPr/>
          </p:nvSpPr>
          <p:spPr>
            <a:xfrm>
              <a:off x="-55637391" y="163784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3" name="Ellipse 1092">
              <a:extLst>
                <a:ext uri="{FF2B5EF4-FFF2-40B4-BE49-F238E27FC236}">
                  <a16:creationId xmlns:a16="http://schemas.microsoft.com/office/drawing/2014/main" id="{A9D14B62-04BB-3AB9-E2C8-FD24B9BD4793}"/>
                </a:ext>
              </a:extLst>
            </p:cNvPr>
            <p:cNvSpPr/>
            <p:nvPr/>
          </p:nvSpPr>
          <p:spPr>
            <a:xfrm>
              <a:off x="-57604480" y="1506969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4" name="Ellipse 1093">
              <a:extLst>
                <a:ext uri="{FF2B5EF4-FFF2-40B4-BE49-F238E27FC236}">
                  <a16:creationId xmlns:a16="http://schemas.microsoft.com/office/drawing/2014/main" id="{880545A7-9EDE-29B1-5B3E-85A7822B269C}"/>
                </a:ext>
              </a:extLst>
            </p:cNvPr>
            <p:cNvSpPr/>
            <p:nvPr/>
          </p:nvSpPr>
          <p:spPr>
            <a:xfrm>
              <a:off x="-55486181" y="1637806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5" name="Ellipse 1094">
              <a:extLst>
                <a:ext uri="{FF2B5EF4-FFF2-40B4-BE49-F238E27FC236}">
                  <a16:creationId xmlns:a16="http://schemas.microsoft.com/office/drawing/2014/main" id="{CCCF4A54-EA7D-EE11-A5C2-3B34A954C4C4}"/>
                </a:ext>
              </a:extLst>
            </p:cNvPr>
            <p:cNvSpPr/>
            <p:nvPr/>
          </p:nvSpPr>
          <p:spPr>
            <a:xfrm>
              <a:off x="-57301981" y="1506969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6" name="Ellipse 1095">
              <a:extLst>
                <a:ext uri="{FF2B5EF4-FFF2-40B4-BE49-F238E27FC236}">
                  <a16:creationId xmlns:a16="http://schemas.microsoft.com/office/drawing/2014/main" id="{829A6DDF-3B79-88A1-87B2-8BC82A427F52}"/>
                </a:ext>
              </a:extLst>
            </p:cNvPr>
            <p:cNvSpPr/>
            <p:nvPr/>
          </p:nvSpPr>
          <p:spPr>
            <a:xfrm>
              <a:off x="-55334811" y="163784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7" name="Ellipse 1096">
              <a:extLst>
                <a:ext uri="{FF2B5EF4-FFF2-40B4-BE49-F238E27FC236}">
                  <a16:creationId xmlns:a16="http://schemas.microsoft.com/office/drawing/2014/main" id="{DB8906D8-8EF8-40D5-2A62-6CD59A09F371}"/>
                </a:ext>
              </a:extLst>
            </p:cNvPr>
            <p:cNvSpPr/>
            <p:nvPr/>
          </p:nvSpPr>
          <p:spPr>
            <a:xfrm>
              <a:off x="-56999401" y="1506969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8" name="Ellipse 1097">
              <a:extLst>
                <a:ext uri="{FF2B5EF4-FFF2-40B4-BE49-F238E27FC236}">
                  <a16:creationId xmlns:a16="http://schemas.microsoft.com/office/drawing/2014/main" id="{00EA18A1-B5AE-541B-E64C-25D2B65D38D8}"/>
                </a:ext>
              </a:extLst>
            </p:cNvPr>
            <p:cNvSpPr/>
            <p:nvPr/>
          </p:nvSpPr>
          <p:spPr>
            <a:xfrm>
              <a:off x="-55182716" y="163784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9" name="Ellipse 1098">
              <a:extLst>
                <a:ext uri="{FF2B5EF4-FFF2-40B4-BE49-F238E27FC236}">
                  <a16:creationId xmlns:a16="http://schemas.microsoft.com/office/drawing/2014/main" id="{5FA92CD8-8C5B-7237-B63C-130687D60071}"/>
                </a:ext>
              </a:extLst>
            </p:cNvPr>
            <p:cNvSpPr/>
            <p:nvPr/>
          </p:nvSpPr>
          <p:spPr>
            <a:xfrm>
              <a:off x="-55032312" y="163784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0" name="Ellipse 1099">
              <a:extLst>
                <a:ext uri="{FF2B5EF4-FFF2-40B4-BE49-F238E27FC236}">
                  <a16:creationId xmlns:a16="http://schemas.microsoft.com/office/drawing/2014/main" id="{A0E2FA54-6E47-0CA2-FE2C-6D3801485F45}"/>
                </a:ext>
              </a:extLst>
            </p:cNvPr>
            <p:cNvSpPr/>
            <p:nvPr/>
          </p:nvSpPr>
          <p:spPr>
            <a:xfrm>
              <a:off x="-54880136" y="163784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1" name="Ellipse 1100">
              <a:extLst>
                <a:ext uri="{FF2B5EF4-FFF2-40B4-BE49-F238E27FC236}">
                  <a16:creationId xmlns:a16="http://schemas.microsoft.com/office/drawing/2014/main" id="{803693AB-7235-A0D7-39B4-957E8BFE8FDC}"/>
                </a:ext>
              </a:extLst>
            </p:cNvPr>
            <p:cNvSpPr/>
            <p:nvPr/>
          </p:nvSpPr>
          <p:spPr>
            <a:xfrm>
              <a:off x="-54729169" y="1637806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2" name="Ellipse 1101">
              <a:extLst>
                <a:ext uri="{FF2B5EF4-FFF2-40B4-BE49-F238E27FC236}">
                  <a16:creationId xmlns:a16="http://schemas.microsoft.com/office/drawing/2014/main" id="{2002EDC1-848B-054E-7D72-441A2A74770E}"/>
                </a:ext>
              </a:extLst>
            </p:cNvPr>
            <p:cNvSpPr/>
            <p:nvPr/>
          </p:nvSpPr>
          <p:spPr>
            <a:xfrm>
              <a:off x="-56015615" y="1519955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3" name="Ellipse 1102">
              <a:extLst>
                <a:ext uri="{FF2B5EF4-FFF2-40B4-BE49-F238E27FC236}">
                  <a16:creationId xmlns:a16="http://schemas.microsoft.com/office/drawing/2014/main" id="{77E53FFD-28F7-835C-5C88-EA1A4215BCE1}"/>
                </a:ext>
              </a:extLst>
            </p:cNvPr>
            <p:cNvSpPr/>
            <p:nvPr/>
          </p:nvSpPr>
          <p:spPr>
            <a:xfrm>
              <a:off x="-56091179" y="15068890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4" name="Ellipse 1103">
              <a:extLst>
                <a:ext uri="{FF2B5EF4-FFF2-40B4-BE49-F238E27FC236}">
                  <a16:creationId xmlns:a16="http://schemas.microsoft.com/office/drawing/2014/main" id="{054AE580-F77D-CAE3-9FB3-771E4455625C}"/>
                </a:ext>
              </a:extLst>
            </p:cNvPr>
            <p:cNvSpPr/>
            <p:nvPr/>
          </p:nvSpPr>
          <p:spPr>
            <a:xfrm>
              <a:off x="-56923998" y="1519955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5" name="Ellipse 1104">
              <a:extLst>
                <a:ext uri="{FF2B5EF4-FFF2-40B4-BE49-F238E27FC236}">
                  <a16:creationId xmlns:a16="http://schemas.microsoft.com/office/drawing/2014/main" id="{C797951C-9040-9243-6455-58098A87C181}"/>
                </a:ext>
              </a:extLst>
            </p:cNvPr>
            <p:cNvSpPr/>
            <p:nvPr/>
          </p:nvSpPr>
          <p:spPr>
            <a:xfrm>
              <a:off x="-57226497" y="1519955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6" name="Ellipse 1105">
              <a:extLst>
                <a:ext uri="{FF2B5EF4-FFF2-40B4-BE49-F238E27FC236}">
                  <a16:creationId xmlns:a16="http://schemas.microsoft.com/office/drawing/2014/main" id="{1F38D286-25AE-5DF5-96A0-0698BB6A08CD}"/>
                </a:ext>
              </a:extLst>
            </p:cNvPr>
            <p:cNvSpPr/>
            <p:nvPr/>
          </p:nvSpPr>
          <p:spPr>
            <a:xfrm>
              <a:off x="-54577637" y="163784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7" name="Ellipse 1106">
              <a:extLst>
                <a:ext uri="{FF2B5EF4-FFF2-40B4-BE49-F238E27FC236}">
                  <a16:creationId xmlns:a16="http://schemas.microsoft.com/office/drawing/2014/main" id="{A7B40489-392A-6881-D21F-1E1118CEFFFE}"/>
                </a:ext>
              </a:extLst>
            </p:cNvPr>
            <p:cNvSpPr/>
            <p:nvPr/>
          </p:nvSpPr>
          <p:spPr>
            <a:xfrm>
              <a:off x="-54426589" y="1637806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8" name="Ellipse 1107">
              <a:extLst>
                <a:ext uri="{FF2B5EF4-FFF2-40B4-BE49-F238E27FC236}">
                  <a16:creationId xmlns:a16="http://schemas.microsoft.com/office/drawing/2014/main" id="{798A5A4E-DCA5-3649-7A05-49D2EC941940}"/>
                </a:ext>
              </a:extLst>
            </p:cNvPr>
            <p:cNvSpPr/>
            <p:nvPr/>
          </p:nvSpPr>
          <p:spPr>
            <a:xfrm>
              <a:off x="-56393839" y="1323502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9" name="Ellipse 1108">
              <a:extLst>
                <a:ext uri="{FF2B5EF4-FFF2-40B4-BE49-F238E27FC236}">
                  <a16:creationId xmlns:a16="http://schemas.microsoft.com/office/drawing/2014/main" id="{ED6EC911-1E99-7F52-C6FE-AC9AD0C246AD}"/>
                </a:ext>
              </a:extLst>
            </p:cNvPr>
            <p:cNvSpPr/>
            <p:nvPr/>
          </p:nvSpPr>
          <p:spPr>
            <a:xfrm>
              <a:off x="-58437299" y="1519939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0" name="Ellipse 1109">
              <a:extLst>
                <a:ext uri="{FF2B5EF4-FFF2-40B4-BE49-F238E27FC236}">
                  <a16:creationId xmlns:a16="http://schemas.microsoft.com/office/drawing/2014/main" id="{56B4BF7A-C35E-950C-2A11-ECA12276F628}"/>
                </a:ext>
              </a:extLst>
            </p:cNvPr>
            <p:cNvSpPr/>
            <p:nvPr/>
          </p:nvSpPr>
          <p:spPr>
            <a:xfrm>
              <a:off x="-58739878" y="1519939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1" name="Ellipse 1110">
              <a:extLst>
                <a:ext uri="{FF2B5EF4-FFF2-40B4-BE49-F238E27FC236}">
                  <a16:creationId xmlns:a16="http://schemas.microsoft.com/office/drawing/2014/main" id="{E8A31910-6AE3-F951-78A6-E2776CAC733D}"/>
                </a:ext>
              </a:extLst>
            </p:cNvPr>
            <p:cNvSpPr/>
            <p:nvPr/>
          </p:nvSpPr>
          <p:spPr>
            <a:xfrm>
              <a:off x="-58890765" y="151996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2" name="Ellipse 1111">
              <a:extLst>
                <a:ext uri="{FF2B5EF4-FFF2-40B4-BE49-F238E27FC236}">
                  <a16:creationId xmlns:a16="http://schemas.microsoft.com/office/drawing/2014/main" id="{A5D7AE49-C3B6-4C57-8275-ABF1B9074E0F}"/>
                </a:ext>
              </a:extLst>
            </p:cNvPr>
            <p:cNvSpPr/>
            <p:nvPr/>
          </p:nvSpPr>
          <p:spPr>
            <a:xfrm>
              <a:off x="-56696339" y="1323502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3" name="Ellipse 1112">
              <a:extLst>
                <a:ext uri="{FF2B5EF4-FFF2-40B4-BE49-F238E27FC236}">
                  <a16:creationId xmlns:a16="http://schemas.microsoft.com/office/drawing/2014/main" id="{054CE180-C88C-8668-9B7D-D6A9B25571CF}"/>
                </a:ext>
              </a:extLst>
            </p:cNvPr>
            <p:cNvSpPr/>
            <p:nvPr/>
          </p:nvSpPr>
          <p:spPr>
            <a:xfrm>
              <a:off x="-59193264" y="151996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4" name="Ellipse 1113">
              <a:extLst>
                <a:ext uri="{FF2B5EF4-FFF2-40B4-BE49-F238E27FC236}">
                  <a16:creationId xmlns:a16="http://schemas.microsoft.com/office/drawing/2014/main" id="{E74EC092-24F0-5BE0-1F94-2A4023183452}"/>
                </a:ext>
              </a:extLst>
            </p:cNvPr>
            <p:cNvSpPr/>
            <p:nvPr/>
          </p:nvSpPr>
          <p:spPr>
            <a:xfrm>
              <a:off x="-57301981" y="1323607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5" name="Ellipse 1114">
              <a:extLst>
                <a:ext uri="{FF2B5EF4-FFF2-40B4-BE49-F238E27FC236}">
                  <a16:creationId xmlns:a16="http://schemas.microsoft.com/office/drawing/2014/main" id="{A7E6C73D-8AEE-A58C-B85A-B0274DA942BA}"/>
                </a:ext>
              </a:extLst>
            </p:cNvPr>
            <p:cNvSpPr/>
            <p:nvPr/>
          </p:nvSpPr>
          <p:spPr>
            <a:xfrm>
              <a:off x="-59495844" y="151996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6" name="Ellipse 1115">
              <a:extLst>
                <a:ext uri="{FF2B5EF4-FFF2-40B4-BE49-F238E27FC236}">
                  <a16:creationId xmlns:a16="http://schemas.microsoft.com/office/drawing/2014/main" id="{D13EFAD0-2877-5D85-0F5C-22F75EBC1F5D}"/>
                </a:ext>
              </a:extLst>
            </p:cNvPr>
            <p:cNvSpPr/>
            <p:nvPr/>
          </p:nvSpPr>
          <p:spPr>
            <a:xfrm>
              <a:off x="-54124332" y="15068890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7" name="Ellipse 1116">
              <a:extLst>
                <a:ext uri="{FF2B5EF4-FFF2-40B4-BE49-F238E27FC236}">
                  <a16:creationId xmlns:a16="http://schemas.microsoft.com/office/drawing/2014/main" id="{1BDA822E-502C-1C35-806B-844F213B3E6C}"/>
                </a:ext>
              </a:extLst>
            </p:cNvPr>
            <p:cNvSpPr/>
            <p:nvPr/>
          </p:nvSpPr>
          <p:spPr>
            <a:xfrm>
              <a:off x="-57831898" y="1650986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8" name="Ellipse 1117">
              <a:extLst>
                <a:ext uri="{FF2B5EF4-FFF2-40B4-BE49-F238E27FC236}">
                  <a16:creationId xmlns:a16="http://schemas.microsoft.com/office/drawing/2014/main" id="{2234155F-15D0-216C-3550-1EB6BBCA35FD}"/>
                </a:ext>
              </a:extLst>
            </p:cNvPr>
            <p:cNvSpPr/>
            <p:nvPr/>
          </p:nvSpPr>
          <p:spPr>
            <a:xfrm>
              <a:off x="-58134478" y="1650986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9" name="Ellipse 1118">
              <a:extLst>
                <a:ext uri="{FF2B5EF4-FFF2-40B4-BE49-F238E27FC236}">
                  <a16:creationId xmlns:a16="http://schemas.microsoft.com/office/drawing/2014/main" id="{DE15C999-4856-CD93-FDA6-FFA62E0FA5F6}"/>
                </a:ext>
              </a:extLst>
            </p:cNvPr>
            <p:cNvSpPr/>
            <p:nvPr/>
          </p:nvSpPr>
          <p:spPr>
            <a:xfrm>
              <a:off x="-58436977" y="1650986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0" name="Ellipse 1119">
              <a:extLst>
                <a:ext uri="{FF2B5EF4-FFF2-40B4-BE49-F238E27FC236}">
                  <a16:creationId xmlns:a16="http://schemas.microsoft.com/office/drawing/2014/main" id="{254BD6D0-BA05-2B0F-C5C4-B723B9FC42BA}"/>
                </a:ext>
              </a:extLst>
            </p:cNvPr>
            <p:cNvSpPr/>
            <p:nvPr/>
          </p:nvSpPr>
          <p:spPr>
            <a:xfrm>
              <a:off x="-59647537" y="1650962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1" name="Ellipse 1120">
              <a:extLst>
                <a:ext uri="{FF2B5EF4-FFF2-40B4-BE49-F238E27FC236}">
                  <a16:creationId xmlns:a16="http://schemas.microsoft.com/office/drawing/2014/main" id="{18F864FD-52BF-85CE-78FE-9558590BC2BC}"/>
                </a:ext>
              </a:extLst>
            </p:cNvPr>
            <p:cNvSpPr/>
            <p:nvPr/>
          </p:nvSpPr>
          <p:spPr>
            <a:xfrm>
              <a:off x="-59950277" y="1519955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2" name="Ellipse 1121">
              <a:extLst>
                <a:ext uri="{FF2B5EF4-FFF2-40B4-BE49-F238E27FC236}">
                  <a16:creationId xmlns:a16="http://schemas.microsoft.com/office/drawing/2014/main" id="{C091F664-5ABD-ED44-AC8D-41011E570754}"/>
                </a:ext>
              </a:extLst>
            </p:cNvPr>
            <p:cNvSpPr/>
            <p:nvPr/>
          </p:nvSpPr>
          <p:spPr>
            <a:xfrm>
              <a:off x="-53215626" y="1506969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3" name="Ellipse 1122">
              <a:extLst>
                <a:ext uri="{FF2B5EF4-FFF2-40B4-BE49-F238E27FC236}">
                  <a16:creationId xmlns:a16="http://schemas.microsoft.com/office/drawing/2014/main" id="{E59EC9BA-0F9C-8155-AD17-C14DB52E94F9}"/>
                </a:ext>
              </a:extLst>
            </p:cNvPr>
            <p:cNvSpPr/>
            <p:nvPr/>
          </p:nvSpPr>
          <p:spPr>
            <a:xfrm>
              <a:off x="-59798665" y="1650978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4" name="Ellipse 1123">
              <a:extLst>
                <a:ext uri="{FF2B5EF4-FFF2-40B4-BE49-F238E27FC236}">
                  <a16:creationId xmlns:a16="http://schemas.microsoft.com/office/drawing/2014/main" id="{8618A02B-6D9F-E65B-F4D3-8D7DFF1FB96A}"/>
                </a:ext>
              </a:extLst>
            </p:cNvPr>
            <p:cNvSpPr/>
            <p:nvPr/>
          </p:nvSpPr>
          <p:spPr>
            <a:xfrm>
              <a:off x="-52913047" y="1506969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5" name="Ellipse 1124">
              <a:extLst>
                <a:ext uri="{FF2B5EF4-FFF2-40B4-BE49-F238E27FC236}">
                  <a16:creationId xmlns:a16="http://schemas.microsoft.com/office/drawing/2014/main" id="{8B94249E-8368-63A4-EBAE-4EB7EF0EC6FC}"/>
                </a:ext>
              </a:extLst>
            </p:cNvPr>
            <p:cNvSpPr/>
            <p:nvPr/>
          </p:nvSpPr>
          <p:spPr>
            <a:xfrm>
              <a:off x="-60252857" y="1519955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6" name="Ellipse 1125">
              <a:extLst>
                <a:ext uri="{FF2B5EF4-FFF2-40B4-BE49-F238E27FC236}">
                  <a16:creationId xmlns:a16="http://schemas.microsoft.com/office/drawing/2014/main" id="{BF40597D-7693-2EDE-88E2-027377C07906}"/>
                </a:ext>
              </a:extLst>
            </p:cNvPr>
            <p:cNvSpPr/>
            <p:nvPr/>
          </p:nvSpPr>
          <p:spPr>
            <a:xfrm>
              <a:off x="-52610467" y="1506969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7" name="Ellipse 1126">
              <a:extLst>
                <a:ext uri="{FF2B5EF4-FFF2-40B4-BE49-F238E27FC236}">
                  <a16:creationId xmlns:a16="http://schemas.microsoft.com/office/drawing/2014/main" id="{9F11E7F7-561D-1954-67ED-31BF0E29A969}"/>
                </a:ext>
              </a:extLst>
            </p:cNvPr>
            <p:cNvSpPr/>
            <p:nvPr/>
          </p:nvSpPr>
          <p:spPr>
            <a:xfrm>
              <a:off x="-52383452" y="1572384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8" name="Ellipse 1127">
              <a:extLst>
                <a:ext uri="{FF2B5EF4-FFF2-40B4-BE49-F238E27FC236}">
                  <a16:creationId xmlns:a16="http://schemas.microsoft.com/office/drawing/2014/main" id="{B1E2A470-7FFB-E770-B072-D9D472AFF2DF}"/>
                </a:ext>
              </a:extLst>
            </p:cNvPr>
            <p:cNvSpPr/>
            <p:nvPr/>
          </p:nvSpPr>
          <p:spPr>
            <a:xfrm>
              <a:off x="-52307485" y="150697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9" name="Ellipse 1128">
              <a:extLst>
                <a:ext uri="{FF2B5EF4-FFF2-40B4-BE49-F238E27FC236}">
                  <a16:creationId xmlns:a16="http://schemas.microsoft.com/office/drawing/2014/main" id="{09379EE0-609B-C469-77C2-96A1F0369285}"/>
                </a:ext>
              </a:extLst>
            </p:cNvPr>
            <p:cNvSpPr/>
            <p:nvPr/>
          </p:nvSpPr>
          <p:spPr>
            <a:xfrm>
              <a:off x="-52307485" y="1663988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0" name="Ellipse 1129">
              <a:extLst>
                <a:ext uri="{FF2B5EF4-FFF2-40B4-BE49-F238E27FC236}">
                  <a16:creationId xmlns:a16="http://schemas.microsoft.com/office/drawing/2014/main" id="{0F72FCD0-82D9-D322-B724-2D4DA870556C}"/>
                </a:ext>
              </a:extLst>
            </p:cNvPr>
            <p:cNvSpPr/>
            <p:nvPr/>
          </p:nvSpPr>
          <p:spPr>
            <a:xfrm>
              <a:off x="-52004905" y="150697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1" name="Ellipse 1130">
              <a:extLst>
                <a:ext uri="{FF2B5EF4-FFF2-40B4-BE49-F238E27FC236}">
                  <a16:creationId xmlns:a16="http://schemas.microsoft.com/office/drawing/2014/main" id="{0DDCF406-A3B5-83BC-CBE0-144CF1997DBD}"/>
                </a:ext>
              </a:extLst>
            </p:cNvPr>
            <p:cNvSpPr/>
            <p:nvPr/>
          </p:nvSpPr>
          <p:spPr>
            <a:xfrm>
              <a:off x="-60252696" y="125802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2" name="Ellipse 1131">
              <a:extLst>
                <a:ext uri="{FF2B5EF4-FFF2-40B4-BE49-F238E27FC236}">
                  <a16:creationId xmlns:a16="http://schemas.microsoft.com/office/drawing/2014/main" id="{7BAB2A63-E071-3B22-B9A9-9B2F6ACBED82}"/>
                </a:ext>
              </a:extLst>
            </p:cNvPr>
            <p:cNvSpPr/>
            <p:nvPr/>
          </p:nvSpPr>
          <p:spPr>
            <a:xfrm>
              <a:off x="-51702406" y="150697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3" name="Ellipse 1132">
              <a:extLst>
                <a:ext uri="{FF2B5EF4-FFF2-40B4-BE49-F238E27FC236}">
                  <a16:creationId xmlns:a16="http://schemas.microsoft.com/office/drawing/2014/main" id="{CB216795-0E55-23B1-80B5-2075BB727B6A}"/>
                </a:ext>
              </a:extLst>
            </p:cNvPr>
            <p:cNvSpPr/>
            <p:nvPr/>
          </p:nvSpPr>
          <p:spPr>
            <a:xfrm>
              <a:off x="-51551036" y="1506881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4" name="Ellipse 1133">
              <a:extLst>
                <a:ext uri="{FF2B5EF4-FFF2-40B4-BE49-F238E27FC236}">
                  <a16:creationId xmlns:a16="http://schemas.microsoft.com/office/drawing/2014/main" id="{B1184534-D3C9-A1B9-44D3-14628E8B0D14}"/>
                </a:ext>
              </a:extLst>
            </p:cNvPr>
            <p:cNvSpPr/>
            <p:nvPr/>
          </p:nvSpPr>
          <p:spPr>
            <a:xfrm>
              <a:off x="-51399827" y="150697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5" name="Ellipse 1134">
              <a:extLst>
                <a:ext uri="{FF2B5EF4-FFF2-40B4-BE49-F238E27FC236}">
                  <a16:creationId xmlns:a16="http://schemas.microsoft.com/office/drawing/2014/main" id="{1C6AA795-5200-998C-CAC2-98792850857D}"/>
                </a:ext>
              </a:extLst>
            </p:cNvPr>
            <p:cNvSpPr/>
            <p:nvPr/>
          </p:nvSpPr>
          <p:spPr>
            <a:xfrm>
              <a:off x="-51248537" y="1506881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6" name="Ellipse 1135">
              <a:extLst>
                <a:ext uri="{FF2B5EF4-FFF2-40B4-BE49-F238E27FC236}">
                  <a16:creationId xmlns:a16="http://schemas.microsoft.com/office/drawing/2014/main" id="{9BB291E0-7E39-FC97-9BDD-FBC380C8F344}"/>
                </a:ext>
              </a:extLst>
            </p:cNvPr>
            <p:cNvSpPr/>
            <p:nvPr/>
          </p:nvSpPr>
          <p:spPr>
            <a:xfrm>
              <a:off x="-51097328" y="150697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7" name="Ellipse 1136">
              <a:extLst>
                <a:ext uri="{FF2B5EF4-FFF2-40B4-BE49-F238E27FC236}">
                  <a16:creationId xmlns:a16="http://schemas.microsoft.com/office/drawing/2014/main" id="{CDAAA944-52A7-72D9-15AB-7BE0BF6430E4}"/>
                </a:ext>
              </a:extLst>
            </p:cNvPr>
            <p:cNvSpPr/>
            <p:nvPr/>
          </p:nvSpPr>
          <p:spPr>
            <a:xfrm>
              <a:off x="-50945957" y="1506881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8" name="Ellipse 1137">
              <a:extLst>
                <a:ext uri="{FF2B5EF4-FFF2-40B4-BE49-F238E27FC236}">
                  <a16:creationId xmlns:a16="http://schemas.microsoft.com/office/drawing/2014/main" id="{737F208C-E7C1-71A7-C8C3-532565768707}"/>
                </a:ext>
              </a:extLst>
            </p:cNvPr>
            <p:cNvSpPr/>
            <p:nvPr/>
          </p:nvSpPr>
          <p:spPr>
            <a:xfrm>
              <a:off x="-50794748" y="150697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9" name="Ellipse 1138">
              <a:extLst>
                <a:ext uri="{FF2B5EF4-FFF2-40B4-BE49-F238E27FC236}">
                  <a16:creationId xmlns:a16="http://schemas.microsoft.com/office/drawing/2014/main" id="{E34F7854-D0A6-4F68-BB53-642A54236A8D}"/>
                </a:ext>
              </a:extLst>
            </p:cNvPr>
            <p:cNvSpPr/>
            <p:nvPr/>
          </p:nvSpPr>
          <p:spPr>
            <a:xfrm>
              <a:off x="-50643378" y="1506881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0" name="Ellipse 1139">
              <a:extLst>
                <a:ext uri="{FF2B5EF4-FFF2-40B4-BE49-F238E27FC236}">
                  <a16:creationId xmlns:a16="http://schemas.microsoft.com/office/drawing/2014/main" id="{F34D6E0F-860A-0ECA-D8FF-7796815C4CE2}"/>
                </a:ext>
              </a:extLst>
            </p:cNvPr>
            <p:cNvSpPr/>
            <p:nvPr/>
          </p:nvSpPr>
          <p:spPr>
            <a:xfrm>
              <a:off x="-50491524" y="1506969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1" name="Ellipse 1140">
              <a:extLst>
                <a:ext uri="{FF2B5EF4-FFF2-40B4-BE49-F238E27FC236}">
                  <a16:creationId xmlns:a16="http://schemas.microsoft.com/office/drawing/2014/main" id="{EEA66567-94DD-B563-0BCE-37787489AF27}"/>
                </a:ext>
              </a:extLst>
            </p:cNvPr>
            <p:cNvSpPr/>
            <p:nvPr/>
          </p:nvSpPr>
          <p:spPr>
            <a:xfrm>
              <a:off x="-50340879" y="1506881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2" name="Ellipse 1141">
              <a:extLst>
                <a:ext uri="{FF2B5EF4-FFF2-40B4-BE49-F238E27FC236}">
                  <a16:creationId xmlns:a16="http://schemas.microsoft.com/office/drawing/2014/main" id="{35AFB24D-7A72-D724-AB3E-714827D8CAC2}"/>
                </a:ext>
              </a:extLst>
            </p:cNvPr>
            <p:cNvSpPr/>
            <p:nvPr/>
          </p:nvSpPr>
          <p:spPr>
            <a:xfrm>
              <a:off x="-50188944" y="1506969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3" name="Ellipse 1142">
              <a:extLst>
                <a:ext uri="{FF2B5EF4-FFF2-40B4-BE49-F238E27FC236}">
                  <a16:creationId xmlns:a16="http://schemas.microsoft.com/office/drawing/2014/main" id="{E1ECFD07-5132-D2F1-3BFF-2F0871B750FE}"/>
                </a:ext>
              </a:extLst>
            </p:cNvPr>
            <p:cNvSpPr/>
            <p:nvPr/>
          </p:nvSpPr>
          <p:spPr>
            <a:xfrm>
              <a:off x="-50038299" y="1506881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4" name="Ellipse 1143">
              <a:extLst>
                <a:ext uri="{FF2B5EF4-FFF2-40B4-BE49-F238E27FC236}">
                  <a16:creationId xmlns:a16="http://schemas.microsoft.com/office/drawing/2014/main" id="{6745293E-1CA6-9C98-2106-AF58433E3CCA}"/>
                </a:ext>
              </a:extLst>
            </p:cNvPr>
            <p:cNvSpPr/>
            <p:nvPr/>
          </p:nvSpPr>
          <p:spPr>
            <a:xfrm>
              <a:off x="-49886445" y="1506969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5" name="Ellipse 1144">
              <a:extLst>
                <a:ext uri="{FF2B5EF4-FFF2-40B4-BE49-F238E27FC236}">
                  <a16:creationId xmlns:a16="http://schemas.microsoft.com/office/drawing/2014/main" id="{C0C95074-B05D-0D14-1CF9-1C4454998977}"/>
                </a:ext>
              </a:extLst>
            </p:cNvPr>
            <p:cNvSpPr/>
            <p:nvPr/>
          </p:nvSpPr>
          <p:spPr>
            <a:xfrm>
              <a:off x="-49735719" y="1506881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6" name="Ellipse 1145">
              <a:extLst>
                <a:ext uri="{FF2B5EF4-FFF2-40B4-BE49-F238E27FC236}">
                  <a16:creationId xmlns:a16="http://schemas.microsoft.com/office/drawing/2014/main" id="{84B8040D-B404-DCE3-74D6-AD5E59577D6B}"/>
                </a:ext>
              </a:extLst>
            </p:cNvPr>
            <p:cNvSpPr/>
            <p:nvPr/>
          </p:nvSpPr>
          <p:spPr>
            <a:xfrm>
              <a:off x="-60101648" y="1257999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7" name="Ellipse 1146">
              <a:extLst>
                <a:ext uri="{FF2B5EF4-FFF2-40B4-BE49-F238E27FC236}">
                  <a16:creationId xmlns:a16="http://schemas.microsoft.com/office/drawing/2014/main" id="{C19EE440-971B-5686-EB22-71745060A0A8}"/>
                </a:ext>
              </a:extLst>
            </p:cNvPr>
            <p:cNvSpPr/>
            <p:nvPr/>
          </p:nvSpPr>
          <p:spPr>
            <a:xfrm>
              <a:off x="-51248537" y="1297288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8" name="Ellipse 1147">
              <a:extLst>
                <a:ext uri="{FF2B5EF4-FFF2-40B4-BE49-F238E27FC236}">
                  <a16:creationId xmlns:a16="http://schemas.microsoft.com/office/drawing/2014/main" id="{7A8F6239-6916-E4B7-3E3D-F5EFE15CEF8D}"/>
                </a:ext>
              </a:extLst>
            </p:cNvPr>
            <p:cNvSpPr/>
            <p:nvPr/>
          </p:nvSpPr>
          <p:spPr>
            <a:xfrm>
              <a:off x="-52610064" y="1663988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9" name="Ellipse 1148">
              <a:extLst>
                <a:ext uri="{FF2B5EF4-FFF2-40B4-BE49-F238E27FC236}">
                  <a16:creationId xmlns:a16="http://schemas.microsoft.com/office/drawing/2014/main" id="{68683153-276C-33F2-2292-4D7DD09C51B8}"/>
                </a:ext>
              </a:extLst>
            </p:cNvPr>
            <p:cNvSpPr/>
            <p:nvPr/>
          </p:nvSpPr>
          <p:spPr>
            <a:xfrm>
              <a:off x="-51097328" y="1297256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0" name="Ellipse 1149">
              <a:extLst>
                <a:ext uri="{FF2B5EF4-FFF2-40B4-BE49-F238E27FC236}">
                  <a16:creationId xmlns:a16="http://schemas.microsoft.com/office/drawing/2014/main" id="{5716FFA2-7B15-5097-8299-BE43B9A7E600}"/>
                </a:ext>
              </a:extLst>
            </p:cNvPr>
            <p:cNvSpPr/>
            <p:nvPr/>
          </p:nvSpPr>
          <p:spPr>
            <a:xfrm>
              <a:off x="-50945957" y="1297288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1" name="Ellipse 1150">
              <a:extLst>
                <a:ext uri="{FF2B5EF4-FFF2-40B4-BE49-F238E27FC236}">
                  <a16:creationId xmlns:a16="http://schemas.microsoft.com/office/drawing/2014/main" id="{F0480948-1E60-08FC-66A8-99E4218DB677}"/>
                </a:ext>
              </a:extLst>
            </p:cNvPr>
            <p:cNvSpPr/>
            <p:nvPr/>
          </p:nvSpPr>
          <p:spPr>
            <a:xfrm>
              <a:off x="-59950116" y="125802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2" name="Ellipse 1151">
              <a:extLst>
                <a:ext uri="{FF2B5EF4-FFF2-40B4-BE49-F238E27FC236}">
                  <a16:creationId xmlns:a16="http://schemas.microsoft.com/office/drawing/2014/main" id="{D35E9CC0-585B-3D1D-EA7B-103A184FF8F1}"/>
                </a:ext>
              </a:extLst>
            </p:cNvPr>
            <p:cNvSpPr/>
            <p:nvPr/>
          </p:nvSpPr>
          <p:spPr>
            <a:xfrm>
              <a:off x="-50794748" y="1297256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3" name="Ellipse 1152">
              <a:extLst>
                <a:ext uri="{FF2B5EF4-FFF2-40B4-BE49-F238E27FC236}">
                  <a16:creationId xmlns:a16="http://schemas.microsoft.com/office/drawing/2014/main" id="{F39B639C-C8A2-60D9-A028-7A7F1C7685B0}"/>
                </a:ext>
              </a:extLst>
            </p:cNvPr>
            <p:cNvSpPr/>
            <p:nvPr/>
          </p:nvSpPr>
          <p:spPr>
            <a:xfrm>
              <a:off x="-54426750" y="1506881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4" name="Ellipse 1153">
              <a:extLst>
                <a:ext uri="{FF2B5EF4-FFF2-40B4-BE49-F238E27FC236}">
                  <a16:creationId xmlns:a16="http://schemas.microsoft.com/office/drawing/2014/main" id="{E4172100-BDAC-7E9B-BBE1-93E2ED13EC7B}"/>
                </a:ext>
              </a:extLst>
            </p:cNvPr>
            <p:cNvSpPr/>
            <p:nvPr/>
          </p:nvSpPr>
          <p:spPr>
            <a:xfrm>
              <a:off x="-50643378" y="1297288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5" name="Ellipse 1154">
              <a:extLst>
                <a:ext uri="{FF2B5EF4-FFF2-40B4-BE49-F238E27FC236}">
                  <a16:creationId xmlns:a16="http://schemas.microsoft.com/office/drawing/2014/main" id="{9AB16A14-579F-4A1C-8C23-285879421A93}"/>
                </a:ext>
              </a:extLst>
            </p:cNvPr>
            <p:cNvSpPr/>
            <p:nvPr/>
          </p:nvSpPr>
          <p:spPr>
            <a:xfrm>
              <a:off x="-54729330" y="1506881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6" name="Ellipse 1155">
              <a:extLst>
                <a:ext uri="{FF2B5EF4-FFF2-40B4-BE49-F238E27FC236}">
                  <a16:creationId xmlns:a16="http://schemas.microsoft.com/office/drawing/2014/main" id="{BB4201FD-42A5-A68E-5748-7FF0A16C5CC2}"/>
                </a:ext>
              </a:extLst>
            </p:cNvPr>
            <p:cNvSpPr/>
            <p:nvPr/>
          </p:nvSpPr>
          <p:spPr>
            <a:xfrm>
              <a:off x="-54124251" y="166404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7" name="Ellipse 1156">
              <a:extLst>
                <a:ext uri="{FF2B5EF4-FFF2-40B4-BE49-F238E27FC236}">
                  <a16:creationId xmlns:a16="http://schemas.microsoft.com/office/drawing/2014/main" id="{2A0B1149-3BEF-1A17-E196-2A80E7A5E120}"/>
                </a:ext>
              </a:extLst>
            </p:cNvPr>
            <p:cNvSpPr/>
            <p:nvPr/>
          </p:nvSpPr>
          <p:spPr>
            <a:xfrm>
              <a:off x="-54275138" y="1664069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8" name="Ellipse 1157">
              <a:extLst>
                <a:ext uri="{FF2B5EF4-FFF2-40B4-BE49-F238E27FC236}">
                  <a16:creationId xmlns:a16="http://schemas.microsoft.com/office/drawing/2014/main" id="{19284B6E-4505-6C72-8FFA-2F9974D2EF13}"/>
                </a:ext>
              </a:extLst>
            </p:cNvPr>
            <p:cNvSpPr/>
            <p:nvPr/>
          </p:nvSpPr>
          <p:spPr>
            <a:xfrm>
              <a:off x="-58587703" y="1519980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9" name="Ellipse 1158">
              <a:extLst>
                <a:ext uri="{FF2B5EF4-FFF2-40B4-BE49-F238E27FC236}">
                  <a16:creationId xmlns:a16="http://schemas.microsoft.com/office/drawing/2014/main" id="{53B1E167-4EC2-4882-BF9D-DDBDEB57AD8A}"/>
                </a:ext>
              </a:extLst>
            </p:cNvPr>
            <p:cNvSpPr/>
            <p:nvPr/>
          </p:nvSpPr>
          <p:spPr>
            <a:xfrm>
              <a:off x="-54426750" y="166404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0" name="Ellipse 1159">
              <a:extLst>
                <a:ext uri="{FF2B5EF4-FFF2-40B4-BE49-F238E27FC236}">
                  <a16:creationId xmlns:a16="http://schemas.microsoft.com/office/drawing/2014/main" id="{9C58B6D1-DB6E-914D-2FAA-FE3B6E50DFDE}"/>
                </a:ext>
              </a:extLst>
            </p:cNvPr>
            <p:cNvSpPr/>
            <p:nvPr/>
          </p:nvSpPr>
          <p:spPr>
            <a:xfrm>
              <a:off x="-58285203" y="1519980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1" name="Ellipse 1160">
              <a:extLst>
                <a:ext uri="{FF2B5EF4-FFF2-40B4-BE49-F238E27FC236}">
                  <a16:creationId xmlns:a16="http://schemas.microsoft.com/office/drawing/2014/main" id="{107C47C3-6ABC-EFFB-6DF5-8534FDBB48FB}"/>
                </a:ext>
              </a:extLst>
            </p:cNvPr>
            <p:cNvSpPr/>
            <p:nvPr/>
          </p:nvSpPr>
          <p:spPr>
            <a:xfrm>
              <a:off x="-54729330" y="166404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2" name="Ellipse 1161">
              <a:extLst>
                <a:ext uri="{FF2B5EF4-FFF2-40B4-BE49-F238E27FC236}">
                  <a16:creationId xmlns:a16="http://schemas.microsoft.com/office/drawing/2014/main" id="{7535C2FA-EB2F-0155-7C88-F46F205DCE23}"/>
                </a:ext>
              </a:extLst>
            </p:cNvPr>
            <p:cNvSpPr/>
            <p:nvPr/>
          </p:nvSpPr>
          <p:spPr>
            <a:xfrm>
              <a:off x="-55031829" y="166404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3" name="Ellipse 1162">
              <a:extLst>
                <a:ext uri="{FF2B5EF4-FFF2-40B4-BE49-F238E27FC236}">
                  <a16:creationId xmlns:a16="http://schemas.microsoft.com/office/drawing/2014/main" id="{16B96D97-6ADD-A4E4-CD1D-49D2025B056C}"/>
                </a:ext>
              </a:extLst>
            </p:cNvPr>
            <p:cNvSpPr/>
            <p:nvPr/>
          </p:nvSpPr>
          <p:spPr>
            <a:xfrm>
              <a:off x="-55485698" y="1506881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4" name="Ellipse 1163">
              <a:extLst>
                <a:ext uri="{FF2B5EF4-FFF2-40B4-BE49-F238E27FC236}">
                  <a16:creationId xmlns:a16="http://schemas.microsoft.com/office/drawing/2014/main" id="{1F2DD0CA-6991-5F83-032E-35592011105C}"/>
                </a:ext>
              </a:extLst>
            </p:cNvPr>
            <p:cNvSpPr/>
            <p:nvPr/>
          </p:nvSpPr>
          <p:spPr>
            <a:xfrm>
              <a:off x="-55183118" y="166404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5" name="Ellipse 1164">
              <a:extLst>
                <a:ext uri="{FF2B5EF4-FFF2-40B4-BE49-F238E27FC236}">
                  <a16:creationId xmlns:a16="http://schemas.microsoft.com/office/drawing/2014/main" id="{7416FF12-1E46-A17D-8883-5A69AFA8EF91}"/>
                </a:ext>
              </a:extLst>
            </p:cNvPr>
            <p:cNvSpPr/>
            <p:nvPr/>
          </p:nvSpPr>
          <p:spPr>
            <a:xfrm>
              <a:off x="-55485698" y="166404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6" name="Ellipse 1165">
              <a:extLst>
                <a:ext uri="{FF2B5EF4-FFF2-40B4-BE49-F238E27FC236}">
                  <a16:creationId xmlns:a16="http://schemas.microsoft.com/office/drawing/2014/main" id="{DB19ECA9-C925-702A-0B29-949269513A5C}"/>
                </a:ext>
              </a:extLst>
            </p:cNvPr>
            <p:cNvSpPr/>
            <p:nvPr/>
          </p:nvSpPr>
          <p:spPr>
            <a:xfrm>
              <a:off x="-55788278" y="166404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7" name="Ellipse 1166">
              <a:extLst>
                <a:ext uri="{FF2B5EF4-FFF2-40B4-BE49-F238E27FC236}">
                  <a16:creationId xmlns:a16="http://schemas.microsoft.com/office/drawing/2014/main" id="{0BE50796-AA5B-91CC-142A-F790C9413AC5}"/>
                </a:ext>
              </a:extLst>
            </p:cNvPr>
            <p:cNvSpPr/>
            <p:nvPr/>
          </p:nvSpPr>
          <p:spPr>
            <a:xfrm>
              <a:off x="-55788278" y="1506881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8" name="Ellipse 1167">
              <a:extLst>
                <a:ext uri="{FF2B5EF4-FFF2-40B4-BE49-F238E27FC236}">
                  <a16:creationId xmlns:a16="http://schemas.microsoft.com/office/drawing/2014/main" id="{9E5FB3F8-B529-71FB-DAFA-CD486BF66E95}"/>
                </a:ext>
              </a:extLst>
            </p:cNvPr>
            <p:cNvSpPr/>
            <p:nvPr/>
          </p:nvSpPr>
          <p:spPr>
            <a:xfrm>
              <a:off x="-55939728" y="1664061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9" name="Ellipse 1168">
              <a:extLst>
                <a:ext uri="{FF2B5EF4-FFF2-40B4-BE49-F238E27FC236}">
                  <a16:creationId xmlns:a16="http://schemas.microsoft.com/office/drawing/2014/main" id="{15D1D243-8F6C-9908-8F8A-92F74FC335C4}"/>
                </a:ext>
              </a:extLst>
            </p:cNvPr>
            <p:cNvSpPr/>
            <p:nvPr/>
          </p:nvSpPr>
          <p:spPr>
            <a:xfrm>
              <a:off x="-56090777" y="166404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0" name="Ellipse 1169">
              <a:extLst>
                <a:ext uri="{FF2B5EF4-FFF2-40B4-BE49-F238E27FC236}">
                  <a16:creationId xmlns:a16="http://schemas.microsoft.com/office/drawing/2014/main" id="{FCABDBBA-0DF9-DA00-5A2B-AE095AC1224C}"/>
                </a:ext>
              </a:extLst>
            </p:cNvPr>
            <p:cNvSpPr/>
            <p:nvPr/>
          </p:nvSpPr>
          <p:spPr>
            <a:xfrm>
              <a:off x="-56772145" y="151997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1" name="Ellipse 1170">
              <a:extLst>
                <a:ext uri="{FF2B5EF4-FFF2-40B4-BE49-F238E27FC236}">
                  <a16:creationId xmlns:a16="http://schemas.microsoft.com/office/drawing/2014/main" id="{63DA8411-637D-41F1-47DB-858CF455FEBD}"/>
                </a:ext>
              </a:extLst>
            </p:cNvPr>
            <p:cNvSpPr/>
            <p:nvPr/>
          </p:nvSpPr>
          <p:spPr>
            <a:xfrm>
              <a:off x="-56620613" y="1519939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2" name="Ellipse 1171">
              <a:extLst>
                <a:ext uri="{FF2B5EF4-FFF2-40B4-BE49-F238E27FC236}">
                  <a16:creationId xmlns:a16="http://schemas.microsoft.com/office/drawing/2014/main" id="{7A83603C-6AF4-734E-2DFE-97D6E040BD50}"/>
                </a:ext>
              </a:extLst>
            </p:cNvPr>
            <p:cNvSpPr/>
            <p:nvPr/>
          </p:nvSpPr>
          <p:spPr>
            <a:xfrm>
              <a:off x="-56469565" y="151997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3" name="Ellipse 1172">
              <a:extLst>
                <a:ext uri="{FF2B5EF4-FFF2-40B4-BE49-F238E27FC236}">
                  <a16:creationId xmlns:a16="http://schemas.microsoft.com/office/drawing/2014/main" id="{10D5C86C-B692-9D45-67CD-4CBD494CFA6D}"/>
                </a:ext>
              </a:extLst>
            </p:cNvPr>
            <p:cNvSpPr/>
            <p:nvPr/>
          </p:nvSpPr>
          <p:spPr>
            <a:xfrm>
              <a:off x="-60556323" y="1310395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4" name="Ellipse 1173">
              <a:extLst>
                <a:ext uri="{FF2B5EF4-FFF2-40B4-BE49-F238E27FC236}">
                  <a16:creationId xmlns:a16="http://schemas.microsoft.com/office/drawing/2014/main" id="{151CB724-8C75-90ED-178B-E48E627306CB}"/>
                </a:ext>
              </a:extLst>
            </p:cNvPr>
            <p:cNvSpPr/>
            <p:nvPr/>
          </p:nvSpPr>
          <p:spPr>
            <a:xfrm>
              <a:off x="-56166985" y="151997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5" name="Ellipse 1174">
              <a:extLst>
                <a:ext uri="{FF2B5EF4-FFF2-40B4-BE49-F238E27FC236}">
                  <a16:creationId xmlns:a16="http://schemas.microsoft.com/office/drawing/2014/main" id="{98D0A7DD-4265-FE92-1514-E40850110BFC}"/>
                </a:ext>
              </a:extLst>
            </p:cNvPr>
            <p:cNvSpPr/>
            <p:nvPr/>
          </p:nvSpPr>
          <p:spPr>
            <a:xfrm>
              <a:off x="-57376579" y="1310395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6" name="Ellipse 1175">
              <a:extLst>
                <a:ext uri="{FF2B5EF4-FFF2-40B4-BE49-F238E27FC236}">
                  <a16:creationId xmlns:a16="http://schemas.microsoft.com/office/drawing/2014/main" id="{AA9B0225-5074-C2E7-7E6D-22F21A2BCCDC}"/>
                </a:ext>
              </a:extLst>
            </p:cNvPr>
            <p:cNvSpPr/>
            <p:nvPr/>
          </p:nvSpPr>
          <p:spPr>
            <a:xfrm>
              <a:off x="-55864486" y="151997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7" name="Ellipse 1176">
              <a:extLst>
                <a:ext uri="{FF2B5EF4-FFF2-40B4-BE49-F238E27FC236}">
                  <a16:creationId xmlns:a16="http://schemas.microsoft.com/office/drawing/2014/main" id="{108E72E0-F802-16E1-5EA2-0E066B35455D}"/>
                </a:ext>
              </a:extLst>
            </p:cNvPr>
            <p:cNvSpPr/>
            <p:nvPr/>
          </p:nvSpPr>
          <p:spPr>
            <a:xfrm>
              <a:off x="-57074080" y="1310395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8" name="Ellipse 1177">
              <a:extLst>
                <a:ext uri="{FF2B5EF4-FFF2-40B4-BE49-F238E27FC236}">
                  <a16:creationId xmlns:a16="http://schemas.microsoft.com/office/drawing/2014/main" id="{DE516EFB-D784-DFAE-B98C-5C82811DB557}"/>
                </a:ext>
              </a:extLst>
            </p:cNvPr>
            <p:cNvSpPr/>
            <p:nvPr/>
          </p:nvSpPr>
          <p:spPr>
            <a:xfrm>
              <a:off x="-55561907" y="151997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9" name="Ellipse 1178">
              <a:extLst>
                <a:ext uri="{FF2B5EF4-FFF2-40B4-BE49-F238E27FC236}">
                  <a16:creationId xmlns:a16="http://schemas.microsoft.com/office/drawing/2014/main" id="{7D6EDAA1-CCC0-1B9C-90F5-7E4E184F566F}"/>
                </a:ext>
              </a:extLst>
            </p:cNvPr>
            <p:cNvSpPr/>
            <p:nvPr/>
          </p:nvSpPr>
          <p:spPr>
            <a:xfrm>
              <a:off x="-56771500" y="1310395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0" name="Ellipse 1179">
              <a:extLst>
                <a:ext uri="{FF2B5EF4-FFF2-40B4-BE49-F238E27FC236}">
                  <a16:creationId xmlns:a16="http://schemas.microsoft.com/office/drawing/2014/main" id="{80E4300B-C2EC-4998-272B-C28ED093A90E}"/>
                </a:ext>
              </a:extLst>
            </p:cNvPr>
            <p:cNvSpPr/>
            <p:nvPr/>
          </p:nvSpPr>
          <p:spPr>
            <a:xfrm>
              <a:off x="-57604641" y="1663988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1" name="Ellipse 1180">
              <a:extLst>
                <a:ext uri="{FF2B5EF4-FFF2-40B4-BE49-F238E27FC236}">
                  <a16:creationId xmlns:a16="http://schemas.microsoft.com/office/drawing/2014/main" id="{07C348DA-0829-DC2C-C848-CA34CFF1C337}"/>
                </a:ext>
              </a:extLst>
            </p:cNvPr>
            <p:cNvSpPr/>
            <p:nvPr/>
          </p:nvSpPr>
          <p:spPr>
            <a:xfrm>
              <a:off x="-57907221" y="1663988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2" name="Ellipse 1181">
              <a:extLst>
                <a:ext uri="{FF2B5EF4-FFF2-40B4-BE49-F238E27FC236}">
                  <a16:creationId xmlns:a16="http://schemas.microsoft.com/office/drawing/2014/main" id="{27B57E94-72BD-1537-98DA-B2CA8E8ADBB8}"/>
                </a:ext>
              </a:extLst>
            </p:cNvPr>
            <p:cNvSpPr/>
            <p:nvPr/>
          </p:nvSpPr>
          <p:spPr>
            <a:xfrm>
              <a:off x="-58209720" y="1663988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3" name="Ellipse 1182">
              <a:extLst>
                <a:ext uri="{FF2B5EF4-FFF2-40B4-BE49-F238E27FC236}">
                  <a16:creationId xmlns:a16="http://schemas.microsoft.com/office/drawing/2014/main" id="{455B46BC-ACDB-B086-915B-7040E98E46DF}"/>
                </a:ext>
              </a:extLst>
            </p:cNvPr>
            <p:cNvSpPr/>
            <p:nvPr/>
          </p:nvSpPr>
          <p:spPr>
            <a:xfrm>
              <a:off x="-58512299" y="1663988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4" name="Ellipse 1183">
              <a:extLst>
                <a:ext uri="{FF2B5EF4-FFF2-40B4-BE49-F238E27FC236}">
                  <a16:creationId xmlns:a16="http://schemas.microsoft.com/office/drawing/2014/main" id="{748F8D4A-8A16-0072-8729-08483A11F9D6}"/>
                </a:ext>
              </a:extLst>
            </p:cNvPr>
            <p:cNvSpPr/>
            <p:nvPr/>
          </p:nvSpPr>
          <p:spPr>
            <a:xfrm>
              <a:off x="-54653282" y="151997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5" name="Ellipse 1184">
              <a:extLst>
                <a:ext uri="{FF2B5EF4-FFF2-40B4-BE49-F238E27FC236}">
                  <a16:creationId xmlns:a16="http://schemas.microsoft.com/office/drawing/2014/main" id="{7A6F954C-3049-DF41-EC77-77EC457E45B5}"/>
                </a:ext>
              </a:extLst>
            </p:cNvPr>
            <p:cNvSpPr/>
            <p:nvPr/>
          </p:nvSpPr>
          <p:spPr>
            <a:xfrm>
              <a:off x="-56545935" y="171644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6" name="Ellipse 1185">
              <a:extLst>
                <a:ext uri="{FF2B5EF4-FFF2-40B4-BE49-F238E27FC236}">
                  <a16:creationId xmlns:a16="http://schemas.microsoft.com/office/drawing/2014/main" id="{96281C33-8C88-45E4-B08A-714368F5AF00}"/>
                </a:ext>
              </a:extLst>
            </p:cNvPr>
            <p:cNvSpPr/>
            <p:nvPr/>
          </p:nvSpPr>
          <p:spPr>
            <a:xfrm>
              <a:off x="-54350702" y="151997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7" name="Ellipse 1186">
              <a:extLst>
                <a:ext uri="{FF2B5EF4-FFF2-40B4-BE49-F238E27FC236}">
                  <a16:creationId xmlns:a16="http://schemas.microsoft.com/office/drawing/2014/main" id="{FB1AB856-A5D3-62BD-BA31-17A6B0DAEF29}"/>
                </a:ext>
              </a:extLst>
            </p:cNvPr>
            <p:cNvSpPr/>
            <p:nvPr/>
          </p:nvSpPr>
          <p:spPr>
            <a:xfrm>
              <a:off x="-57907221" y="1506969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8" name="Ellipse 1187">
              <a:extLst>
                <a:ext uri="{FF2B5EF4-FFF2-40B4-BE49-F238E27FC236}">
                  <a16:creationId xmlns:a16="http://schemas.microsoft.com/office/drawing/2014/main" id="{3FA69193-DC25-1891-A1D4-73845CFF7D0C}"/>
                </a:ext>
              </a:extLst>
            </p:cNvPr>
            <p:cNvSpPr/>
            <p:nvPr/>
          </p:nvSpPr>
          <p:spPr>
            <a:xfrm>
              <a:off x="-54048123" y="151997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9" name="Ellipse 1188">
              <a:extLst>
                <a:ext uri="{FF2B5EF4-FFF2-40B4-BE49-F238E27FC236}">
                  <a16:creationId xmlns:a16="http://schemas.microsoft.com/office/drawing/2014/main" id="{A58C8644-3B88-84B0-8280-571BC7B5FF12}"/>
                </a:ext>
              </a:extLst>
            </p:cNvPr>
            <p:cNvSpPr/>
            <p:nvPr/>
          </p:nvSpPr>
          <p:spPr>
            <a:xfrm>
              <a:off x="-58814879" y="1663988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0" name="Ellipse 1189">
              <a:extLst>
                <a:ext uri="{FF2B5EF4-FFF2-40B4-BE49-F238E27FC236}">
                  <a16:creationId xmlns:a16="http://schemas.microsoft.com/office/drawing/2014/main" id="{5865849C-9FEA-F932-D323-D69007854074}"/>
                </a:ext>
              </a:extLst>
            </p:cNvPr>
            <p:cNvSpPr/>
            <p:nvPr/>
          </p:nvSpPr>
          <p:spPr>
            <a:xfrm>
              <a:off x="-53745624" y="151997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1" name="Ellipse 1190">
              <a:extLst>
                <a:ext uri="{FF2B5EF4-FFF2-40B4-BE49-F238E27FC236}">
                  <a16:creationId xmlns:a16="http://schemas.microsoft.com/office/drawing/2014/main" id="{067F67C8-4030-946E-53C3-484598E937F8}"/>
                </a:ext>
              </a:extLst>
            </p:cNvPr>
            <p:cNvSpPr/>
            <p:nvPr/>
          </p:nvSpPr>
          <p:spPr>
            <a:xfrm>
              <a:off x="-53594092" y="1519947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2" name="Ellipse 1191">
              <a:extLst>
                <a:ext uri="{FF2B5EF4-FFF2-40B4-BE49-F238E27FC236}">
                  <a16:creationId xmlns:a16="http://schemas.microsoft.com/office/drawing/2014/main" id="{90461CB8-94A6-F2A7-40D1-3000CC9796E5}"/>
                </a:ext>
              </a:extLst>
            </p:cNvPr>
            <p:cNvSpPr/>
            <p:nvPr/>
          </p:nvSpPr>
          <p:spPr>
            <a:xfrm>
              <a:off x="-53443044" y="151997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3" name="Ellipse 1192">
              <a:extLst>
                <a:ext uri="{FF2B5EF4-FFF2-40B4-BE49-F238E27FC236}">
                  <a16:creationId xmlns:a16="http://schemas.microsoft.com/office/drawing/2014/main" id="{1CC78692-CE04-9E69-5335-C94D526A0BC3}"/>
                </a:ext>
              </a:extLst>
            </p:cNvPr>
            <p:cNvSpPr/>
            <p:nvPr/>
          </p:nvSpPr>
          <p:spPr>
            <a:xfrm>
              <a:off x="-58966733" y="1664012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4" name="Ellipse 1193">
              <a:extLst>
                <a:ext uri="{FF2B5EF4-FFF2-40B4-BE49-F238E27FC236}">
                  <a16:creationId xmlns:a16="http://schemas.microsoft.com/office/drawing/2014/main" id="{3B4B7FB3-26A4-C3C2-F728-A1F9D257292F}"/>
                </a:ext>
              </a:extLst>
            </p:cNvPr>
            <p:cNvSpPr/>
            <p:nvPr/>
          </p:nvSpPr>
          <p:spPr>
            <a:xfrm>
              <a:off x="-59117378" y="1663988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5" name="Ellipse 1194">
              <a:extLst>
                <a:ext uri="{FF2B5EF4-FFF2-40B4-BE49-F238E27FC236}">
                  <a16:creationId xmlns:a16="http://schemas.microsoft.com/office/drawing/2014/main" id="{AAFF958B-99D9-64D2-2037-B0EEF9E6F407}"/>
                </a:ext>
              </a:extLst>
            </p:cNvPr>
            <p:cNvSpPr/>
            <p:nvPr/>
          </p:nvSpPr>
          <p:spPr>
            <a:xfrm>
              <a:off x="-58209720" y="1506969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6" name="Ellipse 1195">
              <a:extLst>
                <a:ext uri="{FF2B5EF4-FFF2-40B4-BE49-F238E27FC236}">
                  <a16:creationId xmlns:a16="http://schemas.microsoft.com/office/drawing/2014/main" id="{C6D0BBD7-EBB0-2440-2BED-F140BEF250D4}"/>
                </a:ext>
              </a:extLst>
            </p:cNvPr>
            <p:cNvSpPr/>
            <p:nvPr/>
          </p:nvSpPr>
          <p:spPr>
            <a:xfrm>
              <a:off x="-59269232" y="1664012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7" name="Ellipse 1196">
              <a:extLst>
                <a:ext uri="{FF2B5EF4-FFF2-40B4-BE49-F238E27FC236}">
                  <a16:creationId xmlns:a16="http://schemas.microsoft.com/office/drawing/2014/main" id="{A0FBBDDC-B904-8782-0FFE-858E585B4D67}"/>
                </a:ext>
              </a:extLst>
            </p:cNvPr>
            <p:cNvSpPr/>
            <p:nvPr/>
          </p:nvSpPr>
          <p:spPr>
            <a:xfrm>
              <a:off x="-56848514" y="171644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8" name="Ellipse 1197">
              <a:extLst>
                <a:ext uri="{FF2B5EF4-FFF2-40B4-BE49-F238E27FC236}">
                  <a16:creationId xmlns:a16="http://schemas.microsoft.com/office/drawing/2014/main" id="{9D8C57A9-1009-A6C4-A4E6-DE61E3D061BE}"/>
                </a:ext>
              </a:extLst>
            </p:cNvPr>
            <p:cNvSpPr/>
            <p:nvPr/>
          </p:nvSpPr>
          <p:spPr>
            <a:xfrm>
              <a:off x="-59419957" y="1663988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9" name="Ellipse 1198">
              <a:extLst>
                <a:ext uri="{FF2B5EF4-FFF2-40B4-BE49-F238E27FC236}">
                  <a16:creationId xmlns:a16="http://schemas.microsoft.com/office/drawing/2014/main" id="{7C80866A-2881-4266-B9DF-D208CC1DEC18}"/>
                </a:ext>
              </a:extLst>
            </p:cNvPr>
            <p:cNvSpPr/>
            <p:nvPr/>
          </p:nvSpPr>
          <p:spPr>
            <a:xfrm>
              <a:off x="-58512299" y="1506969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0" name="Ellipse 1199">
              <a:extLst>
                <a:ext uri="{FF2B5EF4-FFF2-40B4-BE49-F238E27FC236}">
                  <a16:creationId xmlns:a16="http://schemas.microsoft.com/office/drawing/2014/main" id="{7AA67B6F-AD2E-AAA1-3FEB-C912505B6CC7}"/>
                </a:ext>
              </a:extLst>
            </p:cNvPr>
            <p:cNvSpPr/>
            <p:nvPr/>
          </p:nvSpPr>
          <p:spPr>
            <a:xfrm>
              <a:off x="-59571811" y="1664012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1" name="Ellipse 1200">
              <a:extLst>
                <a:ext uri="{FF2B5EF4-FFF2-40B4-BE49-F238E27FC236}">
                  <a16:creationId xmlns:a16="http://schemas.microsoft.com/office/drawing/2014/main" id="{9CF9B7BD-C45D-4DB0-5C34-09B3BF70D053}"/>
                </a:ext>
              </a:extLst>
            </p:cNvPr>
            <p:cNvSpPr/>
            <p:nvPr/>
          </p:nvSpPr>
          <p:spPr>
            <a:xfrm>
              <a:off x="-58664153" y="1506881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2" name="Ellipse 1201">
              <a:extLst>
                <a:ext uri="{FF2B5EF4-FFF2-40B4-BE49-F238E27FC236}">
                  <a16:creationId xmlns:a16="http://schemas.microsoft.com/office/drawing/2014/main" id="{55D1E933-BD85-09D5-F66D-6E3B552879B6}"/>
                </a:ext>
              </a:extLst>
            </p:cNvPr>
            <p:cNvSpPr/>
            <p:nvPr/>
          </p:nvSpPr>
          <p:spPr>
            <a:xfrm>
              <a:off x="-51929663" y="1519971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3" name="Ellipse 1202">
              <a:extLst>
                <a:ext uri="{FF2B5EF4-FFF2-40B4-BE49-F238E27FC236}">
                  <a16:creationId xmlns:a16="http://schemas.microsoft.com/office/drawing/2014/main" id="{49130E71-4E3B-4559-1487-E2CBE3267ED5}"/>
                </a:ext>
              </a:extLst>
            </p:cNvPr>
            <p:cNvSpPr/>
            <p:nvPr/>
          </p:nvSpPr>
          <p:spPr>
            <a:xfrm>
              <a:off x="-58814879" y="1506969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4" name="Ellipse 1203">
              <a:extLst>
                <a:ext uri="{FF2B5EF4-FFF2-40B4-BE49-F238E27FC236}">
                  <a16:creationId xmlns:a16="http://schemas.microsoft.com/office/drawing/2014/main" id="{4BD9240B-6DCD-4996-4B1A-C82CB561DB8A}"/>
                </a:ext>
              </a:extLst>
            </p:cNvPr>
            <p:cNvSpPr/>
            <p:nvPr/>
          </p:nvSpPr>
          <p:spPr>
            <a:xfrm>
              <a:off x="-51627083" y="1519971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5" name="Ellipse 1204">
              <a:extLst>
                <a:ext uri="{FF2B5EF4-FFF2-40B4-BE49-F238E27FC236}">
                  <a16:creationId xmlns:a16="http://schemas.microsoft.com/office/drawing/2014/main" id="{41C86501-E61A-B064-DA38-ACEF91D3E764}"/>
                </a:ext>
              </a:extLst>
            </p:cNvPr>
            <p:cNvSpPr/>
            <p:nvPr/>
          </p:nvSpPr>
          <p:spPr>
            <a:xfrm>
              <a:off x="-58966733" y="1506881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6" name="Ellipse 1205">
              <a:extLst>
                <a:ext uri="{FF2B5EF4-FFF2-40B4-BE49-F238E27FC236}">
                  <a16:creationId xmlns:a16="http://schemas.microsoft.com/office/drawing/2014/main" id="{F6BC45C6-581F-B327-A176-B51B1F7C0096}"/>
                </a:ext>
              </a:extLst>
            </p:cNvPr>
            <p:cNvSpPr/>
            <p:nvPr/>
          </p:nvSpPr>
          <p:spPr>
            <a:xfrm>
              <a:off x="-59117378" y="1506969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7" name="Ellipse 1206">
              <a:extLst>
                <a:ext uri="{FF2B5EF4-FFF2-40B4-BE49-F238E27FC236}">
                  <a16:creationId xmlns:a16="http://schemas.microsoft.com/office/drawing/2014/main" id="{022812B2-3C0A-A0C4-F622-66160806D297}"/>
                </a:ext>
              </a:extLst>
            </p:cNvPr>
            <p:cNvSpPr/>
            <p:nvPr/>
          </p:nvSpPr>
          <p:spPr>
            <a:xfrm>
              <a:off x="-59269232" y="1506881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8" name="Ellipse 1207">
              <a:extLst>
                <a:ext uri="{FF2B5EF4-FFF2-40B4-BE49-F238E27FC236}">
                  <a16:creationId xmlns:a16="http://schemas.microsoft.com/office/drawing/2014/main" id="{2230FA1E-5B82-7533-2C60-6F8759E78EC4}"/>
                </a:ext>
              </a:extLst>
            </p:cNvPr>
            <p:cNvSpPr/>
            <p:nvPr/>
          </p:nvSpPr>
          <p:spPr>
            <a:xfrm>
              <a:off x="-59419957" y="1506969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9" name="Ellipse 1208">
              <a:extLst>
                <a:ext uri="{FF2B5EF4-FFF2-40B4-BE49-F238E27FC236}">
                  <a16:creationId xmlns:a16="http://schemas.microsoft.com/office/drawing/2014/main" id="{C4510999-210B-E6D1-ACA5-DC7F937C2D23}"/>
                </a:ext>
              </a:extLst>
            </p:cNvPr>
            <p:cNvSpPr/>
            <p:nvPr/>
          </p:nvSpPr>
          <p:spPr>
            <a:xfrm>
              <a:off x="-59571811" y="1506881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0" name="Ellipse 1209">
              <a:extLst>
                <a:ext uri="{FF2B5EF4-FFF2-40B4-BE49-F238E27FC236}">
                  <a16:creationId xmlns:a16="http://schemas.microsoft.com/office/drawing/2014/main" id="{0630AF80-D5BC-8153-EE08-0D0D6FD3A49B}"/>
                </a:ext>
              </a:extLst>
            </p:cNvPr>
            <p:cNvSpPr/>
            <p:nvPr/>
          </p:nvSpPr>
          <p:spPr>
            <a:xfrm>
              <a:off x="-59723181" y="150697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1" name="Ellipse 1210">
              <a:extLst>
                <a:ext uri="{FF2B5EF4-FFF2-40B4-BE49-F238E27FC236}">
                  <a16:creationId xmlns:a16="http://schemas.microsoft.com/office/drawing/2014/main" id="{847E99E1-0508-4596-F19D-44016CA009B3}"/>
                </a:ext>
              </a:extLst>
            </p:cNvPr>
            <p:cNvSpPr/>
            <p:nvPr/>
          </p:nvSpPr>
          <p:spPr>
            <a:xfrm>
              <a:off x="-59874391" y="1506881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2" name="Ellipse 1211">
              <a:extLst>
                <a:ext uri="{FF2B5EF4-FFF2-40B4-BE49-F238E27FC236}">
                  <a16:creationId xmlns:a16="http://schemas.microsoft.com/office/drawing/2014/main" id="{346BCDCC-D682-5697-6C3E-083636385E64}"/>
                </a:ext>
              </a:extLst>
            </p:cNvPr>
            <p:cNvSpPr/>
            <p:nvPr/>
          </p:nvSpPr>
          <p:spPr>
            <a:xfrm>
              <a:off x="-60025680" y="150697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3" name="Ellipse 1212">
              <a:extLst>
                <a:ext uri="{FF2B5EF4-FFF2-40B4-BE49-F238E27FC236}">
                  <a16:creationId xmlns:a16="http://schemas.microsoft.com/office/drawing/2014/main" id="{77BE71DD-70AD-D3FF-BE55-7341FDE104F0}"/>
                </a:ext>
              </a:extLst>
            </p:cNvPr>
            <p:cNvSpPr/>
            <p:nvPr/>
          </p:nvSpPr>
          <p:spPr>
            <a:xfrm>
              <a:off x="-60176890" y="1506881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4" name="Ellipse 1213">
              <a:extLst>
                <a:ext uri="{FF2B5EF4-FFF2-40B4-BE49-F238E27FC236}">
                  <a16:creationId xmlns:a16="http://schemas.microsoft.com/office/drawing/2014/main" id="{2E6839E4-E994-8CCD-3952-1A8E2952B9DB}"/>
                </a:ext>
              </a:extLst>
            </p:cNvPr>
            <p:cNvSpPr/>
            <p:nvPr/>
          </p:nvSpPr>
          <p:spPr>
            <a:xfrm>
              <a:off x="-60328260" y="150697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5" name="Ellipse 1214">
              <a:extLst>
                <a:ext uri="{FF2B5EF4-FFF2-40B4-BE49-F238E27FC236}">
                  <a16:creationId xmlns:a16="http://schemas.microsoft.com/office/drawing/2014/main" id="{C6B6B007-6B48-3689-FF33-1C36197340E5}"/>
                </a:ext>
              </a:extLst>
            </p:cNvPr>
            <p:cNvSpPr/>
            <p:nvPr/>
          </p:nvSpPr>
          <p:spPr>
            <a:xfrm>
              <a:off x="-59874391" y="1664012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6" name="Ellipse 1215">
              <a:extLst>
                <a:ext uri="{FF2B5EF4-FFF2-40B4-BE49-F238E27FC236}">
                  <a16:creationId xmlns:a16="http://schemas.microsoft.com/office/drawing/2014/main" id="{4B74F46C-83B0-353E-4D39-7D380BD1A050}"/>
                </a:ext>
              </a:extLst>
            </p:cNvPr>
            <p:cNvSpPr/>
            <p:nvPr/>
          </p:nvSpPr>
          <p:spPr>
            <a:xfrm>
              <a:off x="-49659591" y="1650994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7" name="Ellipse 1216">
              <a:extLst>
                <a:ext uri="{FF2B5EF4-FFF2-40B4-BE49-F238E27FC236}">
                  <a16:creationId xmlns:a16="http://schemas.microsoft.com/office/drawing/2014/main" id="{BCB297F5-7904-846F-5EEE-8F0DF493B540}"/>
                </a:ext>
              </a:extLst>
            </p:cNvPr>
            <p:cNvSpPr/>
            <p:nvPr/>
          </p:nvSpPr>
          <p:spPr>
            <a:xfrm>
              <a:off x="-52988611" y="1650986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8" name="Ellipse 1217">
              <a:extLst>
                <a:ext uri="{FF2B5EF4-FFF2-40B4-BE49-F238E27FC236}">
                  <a16:creationId xmlns:a16="http://schemas.microsoft.com/office/drawing/2014/main" id="{94739111-7AAC-8A0F-D39E-9CFEDB5470DF}"/>
                </a:ext>
              </a:extLst>
            </p:cNvPr>
            <p:cNvSpPr/>
            <p:nvPr/>
          </p:nvSpPr>
          <p:spPr>
            <a:xfrm>
              <a:off x="-58586816" y="1677192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9" name="Ellipse 1218">
              <a:extLst>
                <a:ext uri="{FF2B5EF4-FFF2-40B4-BE49-F238E27FC236}">
                  <a16:creationId xmlns:a16="http://schemas.microsoft.com/office/drawing/2014/main" id="{BB21601C-3FCA-075C-ED20-421AD0D525CE}"/>
                </a:ext>
              </a:extLst>
            </p:cNvPr>
            <p:cNvSpPr/>
            <p:nvPr/>
          </p:nvSpPr>
          <p:spPr>
            <a:xfrm>
              <a:off x="-58284237" y="1677192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0" name="Ellipse 1219">
              <a:extLst>
                <a:ext uri="{FF2B5EF4-FFF2-40B4-BE49-F238E27FC236}">
                  <a16:creationId xmlns:a16="http://schemas.microsoft.com/office/drawing/2014/main" id="{AB7049D5-C4E2-0500-CAF1-93817DBE9455}"/>
                </a:ext>
              </a:extLst>
            </p:cNvPr>
            <p:cNvSpPr/>
            <p:nvPr/>
          </p:nvSpPr>
          <p:spPr>
            <a:xfrm>
              <a:off x="-53594253" y="165109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1" name="Ellipse 1220">
              <a:extLst>
                <a:ext uri="{FF2B5EF4-FFF2-40B4-BE49-F238E27FC236}">
                  <a16:creationId xmlns:a16="http://schemas.microsoft.com/office/drawing/2014/main" id="{2FF24D32-528B-878F-5159-7DB109ADF4BB}"/>
                </a:ext>
              </a:extLst>
            </p:cNvPr>
            <p:cNvSpPr/>
            <p:nvPr/>
          </p:nvSpPr>
          <p:spPr>
            <a:xfrm>
              <a:off x="-53896833" y="165109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2" name="Ellipse 1221">
              <a:extLst>
                <a:ext uri="{FF2B5EF4-FFF2-40B4-BE49-F238E27FC236}">
                  <a16:creationId xmlns:a16="http://schemas.microsoft.com/office/drawing/2014/main" id="{8076D737-B3EF-D027-B091-B72016588F10}"/>
                </a:ext>
              </a:extLst>
            </p:cNvPr>
            <p:cNvSpPr/>
            <p:nvPr/>
          </p:nvSpPr>
          <p:spPr>
            <a:xfrm>
              <a:off x="-54199332" y="165109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3" name="Ellipse 1222">
              <a:extLst>
                <a:ext uri="{FF2B5EF4-FFF2-40B4-BE49-F238E27FC236}">
                  <a16:creationId xmlns:a16="http://schemas.microsoft.com/office/drawing/2014/main" id="{30369D71-D7AE-72C6-87D9-7C3B7380349C}"/>
                </a:ext>
              </a:extLst>
            </p:cNvPr>
            <p:cNvSpPr/>
            <p:nvPr/>
          </p:nvSpPr>
          <p:spPr>
            <a:xfrm>
              <a:off x="-54501912" y="165109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4" name="Ellipse 1223">
              <a:extLst>
                <a:ext uri="{FF2B5EF4-FFF2-40B4-BE49-F238E27FC236}">
                  <a16:creationId xmlns:a16="http://schemas.microsoft.com/office/drawing/2014/main" id="{3BFDE106-799F-9DE3-5C65-4E468DFA4E4F}"/>
                </a:ext>
              </a:extLst>
            </p:cNvPr>
            <p:cNvSpPr/>
            <p:nvPr/>
          </p:nvSpPr>
          <p:spPr>
            <a:xfrm>
              <a:off x="-54956345" y="1650994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5" name="Ellipse 1224">
              <a:extLst>
                <a:ext uri="{FF2B5EF4-FFF2-40B4-BE49-F238E27FC236}">
                  <a16:creationId xmlns:a16="http://schemas.microsoft.com/office/drawing/2014/main" id="{D0463429-EDC3-EC7D-6BD8-E2F2701E7D9D}"/>
                </a:ext>
              </a:extLst>
            </p:cNvPr>
            <p:cNvSpPr/>
            <p:nvPr/>
          </p:nvSpPr>
          <p:spPr>
            <a:xfrm>
              <a:off x="-55258924" y="1650994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6" name="Ellipse 1225">
              <a:extLst>
                <a:ext uri="{FF2B5EF4-FFF2-40B4-BE49-F238E27FC236}">
                  <a16:creationId xmlns:a16="http://schemas.microsoft.com/office/drawing/2014/main" id="{E7028702-9FD9-63BA-8835-6F4F024CE7B1}"/>
                </a:ext>
              </a:extLst>
            </p:cNvPr>
            <p:cNvSpPr/>
            <p:nvPr/>
          </p:nvSpPr>
          <p:spPr>
            <a:xfrm>
              <a:off x="-55712794" y="165109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7" name="Ellipse 1226">
              <a:extLst>
                <a:ext uri="{FF2B5EF4-FFF2-40B4-BE49-F238E27FC236}">
                  <a16:creationId xmlns:a16="http://schemas.microsoft.com/office/drawing/2014/main" id="{D8F164EF-405A-D5BE-FD0A-847DC42D2016}"/>
                </a:ext>
              </a:extLst>
            </p:cNvPr>
            <p:cNvSpPr/>
            <p:nvPr/>
          </p:nvSpPr>
          <p:spPr>
            <a:xfrm>
              <a:off x="-56015293" y="165109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8" name="Ellipse 1227">
              <a:extLst>
                <a:ext uri="{FF2B5EF4-FFF2-40B4-BE49-F238E27FC236}">
                  <a16:creationId xmlns:a16="http://schemas.microsoft.com/office/drawing/2014/main" id="{C87A20B7-6C92-D88E-497D-E106324FBA32}"/>
                </a:ext>
              </a:extLst>
            </p:cNvPr>
            <p:cNvSpPr/>
            <p:nvPr/>
          </p:nvSpPr>
          <p:spPr>
            <a:xfrm>
              <a:off x="-56317872" y="165109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9" name="Ellipse 1228">
              <a:extLst>
                <a:ext uri="{FF2B5EF4-FFF2-40B4-BE49-F238E27FC236}">
                  <a16:creationId xmlns:a16="http://schemas.microsoft.com/office/drawing/2014/main" id="{C9DC2016-B415-933E-61C9-4C3D7E77B1AF}"/>
                </a:ext>
              </a:extLst>
            </p:cNvPr>
            <p:cNvSpPr/>
            <p:nvPr/>
          </p:nvSpPr>
          <p:spPr>
            <a:xfrm>
              <a:off x="-56620452" y="165109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0" name="Ellipse 1229">
              <a:extLst>
                <a:ext uri="{FF2B5EF4-FFF2-40B4-BE49-F238E27FC236}">
                  <a16:creationId xmlns:a16="http://schemas.microsoft.com/office/drawing/2014/main" id="{9EE59D64-06D9-AE06-5CA5-30185320D5C1}"/>
                </a:ext>
              </a:extLst>
            </p:cNvPr>
            <p:cNvSpPr/>
            <p:nvPr/>
          </p:nvSpPr>
          <p:spPr>
            <a:xfrm>
              <a:off x="-57981738" y="1677192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1" name="Ellipse 1230">
              <a:extLst>
                <a:ext uri="{FF2B5EF4-FFF2-40B4-BE49-F238E27FC236}">
                  <a16:creationId xmlns:a16="http://schemas.microsoft.com/office/drawing/2014/main" id="{71752B8C-39FB-9806-97C2-837A79AA7B8C}"/>
                </a:ext>
              </a:extLst>
            </p:cNvPr>
            <p:cNvSpPr/>
            <p:nvPr/>
          </p:nvSpPr>
          <p:spPr>
            <a:xfrm>
              <a:off x="-58814879" y="1402105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2" name="Ellipse 1231">
              <a:extLst>
                <a:ext uri="{FF2B5EF4-FFF2-40B4-BE49-F238E27FC236}">
                  <a16:creationId xmlns:a16="http://schemas.microsoft.com/office/drawing/2014/main" id="{1C7F6CCA-0269-BD48-8F33-B976A2F8629B}"/>
                </a:ext>
              </a:extLst>
            </p:cNvPr>
            <p:cNvSpPr/>
            <p:nvPr/>
          </p:nvSpPr>
          <p:spPr>
            <a:xfrm>
              <a:off x="-49886445" y="1480618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3" name="Ellipse 1232">
              <a:extLst>
                <a:ext uri="{FF2B5EF4-FFF2-40B4-BE49-F238E27FC236}">
                  <a16:creationId xmlns:a16="http://schemas.microsoft.com/office/drawing/2014/main" id="{8CB2FB44-F8CF-F37A-53AB-A8CBE9956F7F}"/>
                </a:ext>
              </a:extLst>
            </p:cNvPr>
            <p:cNvSpPr/>
            <p:nvPr/>
          </p:nvSpPr>
          <p:spPr>
            <a:xfrm>
              <a:off x="-58058672" y="153307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4" name="Ellipse 1233">
              <a:extLst>
                <a:ext uri="{FF2B5EF4-FFF2-40B4-BE49-F238E27FC236}">
                  <a16:creationId xmlns:a16="http://schemas.microsoft.com/office/drawing/2014/main" id="{0806F83E-67CD-2814-CBBD-8431B35B2E27}"/>
                </a:ext>
              </a:extLst>
            </p:cNvPr>
            <p:cNvSpPr/>
            <p:nvPr/>
          </p:nvSpPr>
          <p:spPr>
            <a:xfrm>
              <a:off x="-50038299" y="148065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5" name="Ellipse 1234">
              <a:extLst>
                <a:ext uri="{FF2B5EF4-FFF2-40B4-BE49-F238E27FC236}">
                  <a16:creationId xmlns:a16="http://schemas.microsoft.com/office/drawing/2014/main" id="{AB97ADD6-4490-A128-586D-AC2974BC3DD5}"/>
                </a:ext>
              </a:extLst>
            </p:cNvPr>
            <p:cNvSpPr/>
            <p:nvPr/>
          </p:nvSpPr>
          <p:spPr>
            <a:xfrm>
              <a:off x="-57756092" y="153307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6" name="Ellipse 1235">
              <a:extLst>
                <a:ext uri="{FF2B5EF4-FFF2-40B4-BE49-F238E27FC236}">
                  <a16:creationId xmlns:a16="http://schemas.microsoft.com/office/drawing/2014/main" id="{FC417120-718B-6D70-DBB2-A39B95F7F67B}"/>
                </a:ext>
              </a:extLst>
            </p:cNvPr>
            <p:cNvSpPr/>
            <p:nvPr/>
          </p:nvSpPr>
          <p:spPr>
            <a:xfrm>
              <a:off x="-50188944" y="1480618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7" name="Ellipse 1236">
              <a:extLst>
                <a:ext uri="{FF2B5EF4-FFF2-40B4-BE49-F238E27FC236}">
                  <a16:creationId xmlns:a16="http://schemas.microsoft.com/office/drawing/2014/main" id="{9688CD31-1892-56CE-8482-F4C0A9E075CE}"/>
                </a:ext>
              </a:extLst>
            </p:cNvPr>
            <p:cNvSpPr/>
            <p:nvPr/>
          </p:nvSpPr>
          <p:spPr>
            <a:xfrm>
              <a:off x="-57453593" y="153307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8" name="Ellipse 1237">
              <a:extLst>
                <a:ext uri="{FF2B5EF4-FFF2-40B4-BE49-F238E27FC236}">
                  <a16:creationId xmlns:a16="http://schemas.microsoft.com/office/drawing/2014/main" id="{D97F500E-6E29-898F-FF50-683347E6AD24}"/>
                </a:ext>
              </a:extLst>
            </p:cNvPr>
            <p:cNvSpPr/>
            <p:nvPr/>
          </p:nvSpPr>
          <p:spPr>
            <a:xfrm>
              <a:off x="-50340879" y="148065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9" name="Ellipse 1238">
              <a:extLst>
                <a:ext uri="{FF2B5EF4-FFF2-40B4-BE49-F238E27FC236}">
                  <a16:creationId xmlns:a16="http://schemas.microsoft.com/office/drawing/2014/main" id="{EBEEFB38-7A06-2602-66D5-813426E1D173}"/>
                </a:ext>
              </a:extLst>
            </p:cNvPr>
            <p:cNvSpPr/>
            <p:nvPr/>
          </p:nvSpPr>
          <p:spPr>
            <a:xfrm>
              <a:off x="-57151013" y="153307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0" name="Ellipse 1239">
              <a:extLst>
                <a:ext uri="{FF2B5EF4-FFF2-40B4-BE49-F238E27FC236}">
                  <a16:creationId xmlns:a16="http://schemas.microsoft.com/office/drawing/2014/main" id="{2C6076B0-1F97-760A-27EA-6CFDE9ECC862}"/>
                </a:ext>
              </a:extLst>
            </p:cNvPr>
            <p:cNvSpPr/>
            <p:nvPr/>
          </p:nvSpPr>
          <p:spPr>
            <a:xfrm>
              <a:off x="-50491524" y="1480618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1" name="Ellipse 1240">
              <a:extLst>
                <a:ext uri="{FF2B5EF4-FFF2-40B4-BE49-F238E27FC236}">
                  <a16:creationId xmlns:a16="http://schemas.microsoft.com/office/drawing/2014/main" id="{EDA11524-74C9-5E47-6209-DDD121337B15}"/>
                </a:ext>
              </a:extLst>
            </p:cNvPr>
            <p:cNvSpPr/>
            <p:nvPr/>
          </p:nvSpPr>
          <p:spPr>
            <a:xfrm>
              <a:off x="-56848514" y="153307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2" name="Ellipse 1241">
              <a:extLst>
                <a:ext uri="{FF2B5EF4-FFF2-40B4-BE49-F238E27FC236}">
                  <a16:creationId xmlns:a16="http://schemas.microsoft.com/office/drawing/2014/main" id="{AEAE8D83-B145-D2B7-D906-AD75BE01E34D}"/>
                </a:ext>
              </a:extLst>
            </p:cNvPr>
            <p:cNvSpPr/>
            <p:nvPr/>
          </p:nvSpPr>
          <p:spPr>
            <a:xfrm>
              <a:off x="-50643378" y="148065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3" name="Ellipse 1242">
              <a:extLst>
                <a:ext uri="{FF2B5EF4-FFF2-40B4-BE49-F238E27FC236}">
                  <a16:creationId xmlns:a16="http://schemas.microsoft.com/office/drawing/2014/main" id="{5367DF63-86AA-8F30-F0DC-9EA951938000}"/>
                </a:ext>
              </a:extLst>
            </p:cNvPr>
            <p:cNvSpPr/>
            <p:nvPr/>
          </p:nvSpPr>
          <p:spPr>
            <a:xfrm>
              <a:off x="-56545935" y="153307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4" name="Ellipse 1243">
              <a:extLst>
                <a:ext uri="{FF2B5EF4-FFF2-40B4-BE49-F238E27FC236}">
                  <a16:creationId xmlns:a16="http://schemas.microsoft.com/office/drawing/2014/main" id="{18744D20-6C22-1A81-A198-04B95F6B1E82}"/>
                </a:ext>
              </a:extLst>
            </p:cNvPr>
            <p:cNvSpPr/>
            <p:nvPr/>
          </p:nvSpPr>
          <p:spPr>
            <a:xfrm>
              <a:off x="-50794748" y="1480618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5" name="Ellipse 1244">
              <a:extLst>
                <a:ext uri="{FF2B5EF4-FFF2-40B4-BE49-F238E27FC236}">
                  <a16:creationId xmlns:a16="http://schemas.microsoft.com/office/drawing/2014/main" id="{5B5B18B1-3E70-994C-EDAF-2E6CB4DD4DFB}"/>
                </a:ext>
              </a:extLst>
            </p:cNvPr>
            <p:cNvSpPr/>
            <p:nvPr/>
          </p:nvSpPr>
          <p:spPr>
            <a:xfrm>
              <a:off x="-56243355" y="153307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6" name="Ellipse 1245">
              <a:extLst>
                <a:ext uri="{FF2B5EF4-FFF2-40B4-BE49-F238E27FC236}">
                  <a16:creationId xmlns:a16="http://schemas.microsoft.com/office/drawing/2014/main" id="{ACDEB7B0-2C83-024B-7760-A95A083F05F5}"/>
                </a:ext>
              </a:extLst>
            </p:cNvPr>
            <p:cNvSpPr/>
            <p:nvPr/>
          </p:nvSpPr>
          <p:spPr>
            <a:xfrm>
              <a:off x="-50945957" y="148065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7" name="Ellipse 1246">
              <a:extLst>
                <a:ext uri="{FF2B5EF4-FFF2-40B4-BE49-F238E27FC236}">
                  <a16:creationId xmlns:a16="http://schemas.microsoft.com/office/drawing/2014/main" id="{FA9ECAD8-18CE-0366-627D-8D8FA72159E7}"/>
                </a:ext>
              </a:extLst>
            </p:cNvPr>
            <p:cNvSpPr/>
            <p:nvPr/>
          </p:nvSpPr>
          <p:spPr>
            <a:xfrm>
              <a:off x="-57679158" y="1677192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8" name="Ellipse 1247">
              <a:extLst>
                <a:ext uri="{FF2B5EF4-FFF2-40B4-BE49-F238E27FC236}">
                  <a16:creationId xmlns:a16="http://schemas.microsoft.com/office/drawing/2014/main" id="{F7821E85-A50A-456B-B6BA-15E7D0FF08A8}"/>
                </a:ext>
              </a:extLst>
            </p:cNvPr>
            <p:cNvSpPr/>
            <p:nvPr/>
          </p:nvSpPr>
          <p:spPr>
            <a:xfrm>
              <a:off x="-51097328" y="1480618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9" name="Ellipse 1248">
              <a:extLst>
                <a:ext uri="{FF2B5EF4-FFF2-40B4-BE49-F238E27FC236}">
                  <a16:creationId xmlns:a16="http://schemas.microsoft.com/office/drawing/2014/main" id="{3D483E73-C2DD-BF22-F668-4ABB815F6A12}"/>
                </a:ext>
              </a:extLst>
            </p:cNvPr>
            <p:cNvSpPr/>
            <p:nvPr/>
          </p:nvSpPr>
          <p:spPr>
            <a:xfrm>
              <a:off x="-51248537" y="148065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0" name="Ellipse 1249">
              <a:extLst>
                <a:ext uri="{FF2B5EF4-FFF2-40B4-BE49-F238E27FC236}">
                  <a16:creationId xmlns:a16="http://schemas.microsoft.com/office/drawing/2014/main" id="{1A605643-2D21-A99D-43FE-38D30CF952C9}"/>
                </a:ext>
              </a:extLst>
            </p:cNvPr>
            <p:cNvSpPr/>
            <p:nvPr/>
          </p:nvSpPr>
          <p:spPr>
            <a:xfrm>
              <a:off x="-51399827" y="1480618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1" name="Ellipse 1250">
              <a:extLst>
                <a:ext uri="{FF2B5EF4-FFF2-40B4-BE49-F238E27FC236}">
                  <a16:creationId xmlns:a16="http://schemas.microsoft.com/office/drawing/2014/main" id="{D1EE5D9D-A834-32CD-748F-49D3F0F1A9A0}"/>
                </a:ext>
              </a:extLst>
            </p:cNvPr>
            <p:cNvSpPr/>
            <p:nvPr/>
          </p:nvSpPr>
          <p:spPr>
            <a:xfrm>
              <a:off x="-51551036" y="148065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2" name="Ellipse 1251">
              <a:extLst>
                <a:ext uri="{FF2B5EF4-FFF2-40B4-BE49-F238E27FC236}">
                  <a16:creationId xmlns:a16="http://schemas.microsoft.com/office/drawing/2014/main" id="{836F1364-606B-D0A5-5E82-C6D7E915B450}"/>
                </a:ext>
              </a:extLst>
            </p:cNvPr>
            <p:cNvSpPr/>
            <p:nvPr/>
          </p:nvSpPr>
          <p:spPr>
            <a:xfrm>
              <a:off x="-51702406" y="1480618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3" name="Ellipse 1252">
              <a:extLst>
                <a:ext uri="{FF2B5EF4-FFF2-40B4-BE49-F238E27FC236}">
                  <a16:creationId xmlns:a16="http://schemas.microsoft.com/office/drawing/2014/main" id="{7327066C-5DD6-E92A-4153-D51F43A952D5}"/>
                </a:ext>
              </a:extLst>
            </p:cNvPr>
            <p:cNvSpPr/>
            <p:nvPr/>
          </p:nvSpPr>
          <p:spPr>
            <a:xfrm>
              <a:off x="-56015293" y="1258007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4" name="Ellipse 1253">
              <a:extLst>
                <a:ext uri="{FF2B5EF4-FFF2-40B4-BE49-F238E27FC236}">
                  <a16:creationId xmlns:a16="http://schemas.microsoft.com/office/drawing/2014/main" id="{DB87678E-9BFE-B66B-20E9-E06CA3A403C1}"/>
                </a:ext>
              </a:extLst>
            </p:cNvPr>
            <p:cNvSpPr/>
            <p:nvPr/>
          </p:nvSpPr>
          <p:spPr>
            <a:xfrm>
              <a:off x="-52004905" y="1480618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5" name="Ellipse 1254">
              <a:extLst>
                <a:ext uri="{FF2B5EF4-FFF2-40B4-BE49-F238E27FC236}">
                  <a16:creationId xmlns:a16="http://schemas.microsoft.com/office/drawing/2014/main" id="{52737540-6740-CC54-AD42-3C3DDF72CAA6}"/>
                </a:ext>
              </a:extLst>
            </p:cNvPr>
            <p:cNvSpPr/>
            <p:nvPr/>
          </p:nvSpPr>
          <p:spPr>
            <a:xfrm>
              <a:off x="-54350702" y="170334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6" name="Ellipse 1255">
              <a:extLst>
                <a:ext uri="{FF2B5EF4-FFF2-40B4-BE49-F238E27FC236}">
                  <a16:creationId xmlns:a16="http://schemas.microsoft.com/office/drawing/2014/main" id="{7F71FCD2-4872-864D-97BB-A99749CB942F}"/>
                </a:ext>
              </a:extLst>
            </p:cNvPr>
            <p:cNvSpPr/>
            <p:nvPr/>
          </p:nvSpPr>
          <p:spPr>
            <a:xfrm>
              <a:off x="-52307485" y="1480618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7" name="Ellipse 1256">
              <a:extLst>
                <a:ext uri="{FF2B5EF4-FFF2-40B4-BE49-F238E27FC236}">
                  <a16:creationId xmlns:a16="http://schemas.microsoft.com/office/drawing/2014/main" id="{98DC2198-8FF9-9C8E-4A47-F85056A772EC}"/>
                </a:ext>
              </a:extLst>
            </p:cNvPr>
            <p:cNvSpPr/>
            <p:nvPr/>
          </p:nvSpPr>
          <p:spPr>
            <a:xfrm>
              <a:off x="-57226336" y="1650986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8" name="Ellipse 1257">
              <a:extLst>
                <a:ext uri="{FF2B5EF4-FFF2-40B4-BE49-F238E27FC236}">
                  <a16:creationId xmlns:a16="http://schemas.microsoft.com/office/drawing/2014/main" id="{83BFC9BD-899B-C35B-16AB-708F781BDD29}"/>
                </a:ext>
              </a:extLst>
            </p:cNvPr>
            <p:cNvSpPr/>
            <p:nvPr/>
          </p:nvSpPr>
          <p:spPr>
            <a:xfrm>
              <a:off x="-57376579" y="1677192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9" name="Ellipse 1258">
              <a:extLst>
                <a:ext uri="{FF2B5EF4-FFF2-40B4-BE49-F238E27FC236}">
                  <a16:creationId xmlns:a16="http://schemas.microsoft.com/office/drawing/2014/main" id="{F8CD0A44-BEAB-6E2C-93D6-8C15A8FBB79C}"/>
                </a:ext>
              </a:extLst>
            </p:cNvPr>
            <p:cNvSpPr/>
            <p:nvPr/>
          </p:nvSpPr>
          <p:spPr>
            <a:xfrm>
              <a:off x="-60479469" y="132351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0" name="Ellipse 1259">
              <a:extLst>
                <a:ext uri="{FF2B5EF4-FFF2-40B4-BE49-F238E27FC236}">
                  <a16:creationId xmlns:a16="http://schemas.microsoft.com/office/drawing/2014/main" id="{3F20EC09-E3A1-25E9-6C18-BBD8CE4699EC}"/>
                </a:ext>
              </a:extLst>
            </p:cNvPr>
            <p:cNvSpPr/>
            <p:nvPr/>
          </p:nvSpPr>
          <p:spPr>
            <a:xfrm>
              <a:off x="-53971350" y="153307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1" name="Ellipse 1260">
              <a:extLst>
                <a:ext uri="{FF2B5EF4-FFF2-40B4-BE49-F238E27FC236}">
                  <a16:creationId xmlns:a16="http://schemas.microsoft.com/office/drawing/2014/main" id="{042953C2-0111-2C75-943E-2068E205ED7E}"/>
                </a:ext>
              </a:extLst>
            </p:cNvPr>
            <p:cNvSpPr/>
            <p:nvPr/>
          </p:nvSpPr>
          <p:spPr>
            <a:xfrm>
              <a:off x="-60328260" y="132360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2" name="Ellipse 1261">
              <a:extLst>
                <a:ext uri="{FF2B5EF4-FFF2-40B4-BE49-F238E27FC236}">
                  <a16:creationId xmlns:a16="http://schemas.microsoft.com/office/drawing/2014/main" id="{96514542-69ED-05E0-051D-ABD1D0502464}"/>
                </a:ext>
              </a:extLst>
            </p:cNvPr>
            <p:cNvSpPr/>
            <p:nvPr/>
          </p:nvSpPr>
          <p:spPr>
            <a:xfrm>
              <a:off x="-53668771" y="153307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3" name="Ellipse 1262">
              <a:extLst>
                <a:ext uri="{FF2B5EF4-FFF2-40B4-BE49-F238E27FC236}">
                  <a16:creationId xmlns:a16="http://schemas.microsoft.com/office/drawing/2014/main" id="{461246C3-2204-89AC-586D-4E0C0257AA7E}"/>
                </a:ext>
              </a:extLst>
            </p:cNvPr>
            <p:cNvSpPr/>
            <p:nvPr/>
          </p:nvSpPr>
          <p:spPr>
            <a:xfrm>
              <a:off x="-60176890" y="132351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4" name="Ellipse 1263">
              <a:extLst>
                <a:ext uri="{FF2B5EF4-FFF2-40B4-BE49-F238E27FC236}">
                  <a16:creationId xmlns:a16="http://schemas.microsoft.com/office/drawing/2014/main" id="{78783B75-899D-1C75-5039-0DDA6063B3BA}"/>
                </a:ext>
              </a:extLst>
            </p:cNvPr>
            <p:cNvSpPr/>
            <p:nvPr/>
          </p:nvSpPr>
          <p:spPr>
            <a:xfrm>
              <a:off x="-53366191" y="153307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5" name="Ellipse 1264">
              <a:extLst>
                <a:ext uri="{FF2B5EF4-FFF2-40B4-BE49-F238E27FC236}">
                  <a16:creationId xmlns:a16="http://schemas.microsoft.com/office/drawing/2014/main" id="{4C9AC51E-97DA-F8F9-C6C1-AF436D2C1E04}"/>
                </a:ext>
              </a:extLst>
            </p:cNvPr>
            <p:cNvSpPr/>
            <p:nvPr/>
          </p:nvSpPr>
          <p:spPr>
            <a:xfrm>
              <a:off x="-58739717" y="1650994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6" name="Ellipse 1265">
              <a:extLst>
                <a:ext uri="{FF2B5EF4-FFF2-40B4-BE49-F238E27FC236}">
                  <a16:creationId xmlns:a16="http://schemas.microsoft.com/office/drawing/2014/main" id="{09C71564-7346-8E9C-4A1C-E18BAD20A151}"/>
                </a:ext>
              </a:extLst>
            </p:cNvPr>
            <p:cNvSpPr/>
            <p:nvPr/>
          </p:nvSpPr>
          <p:spPr>
            <a:xfrm>
              <a:off x="-53063692" y="153307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7" name="Ellipse 1266">
              <a:extLst>
                <a:ext uri="{FF2B5EF4-FFF2-40B4-BE49-F238E27FC236}">
                  <a16:creationId xmlns:a16="http://schemas.microsoft.com/office/drawing/2014/main" id="{9091B914-0DA6-F410-C1A0-BE7483B80FD9}"/>
                </a:ext>
              </a:extLst>
            </p:cNvPr>
            <p:cNvSpPr/>
            <p:nvPr/>
          </p:nvSpPr>
          <p:spPr>
            <a:xfrm>
              <a:off x="-58890604" y="1650994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8" name="Ellipse 1267">
              <a:extLst>
                <a:ext uri="{FF2B5EF4-FFF2-40B4-BE49-F238E27FC236}">
                  <a16:creationId xmlns:a16="http://schemas.microsoft.com/office/drawing/2014/main" id="{0DA9F629-0CFF-BAF4-DB8A-DF872BC86B32}"/>
                </a:ext>
              </a:extLst>
            </p:cNvPr>
            <p:cNvSpPr/>
            <p:nvPr/>
          </p:nvSpPr>
          <p:spPr>
            <a:xfrm>
              <a:off x="-52761112" y="153307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9" name="Ellipse 1268">
              <a:extLst>
                <a:ext uri="{FF2B5EF4-FFF2-40B4-BE49-F238E27FC236}">
                  <a16:creationId xmlns:a16="http://schemas.microsoft.com/office/drawing/2014/main" id="{1DD3B330-2EF2-EC6F-EBC4-FCB7A844915C}"/>
                </a:ext>
              </a:extLst>
            </p:cNvPr>
            <p:cNvSpPr/>
            <p:nvPr/>
          </p:nvSpPr>
          <p:spPr>
            <a:xfrm>
              <a:off x="-59042216" y="1650994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0" name="Ellipse 1269">
              <a:extLst>
                <a:ext uri="{FF2B5EF4-FFF2-40B4-BE49-F238E27FC236}">
                  <a16:creationId xmlns:a16="http://schemas.microsoft.com/office/drawing/2014/main" id="{B9416625-1FD3-BD01-0272-F0FE0509FBDC}"/>
                </a:ext>
              </a:extLst>
            </p:cNvPr>
            <p:cNvSpPr/>
            <p:nvPr/>
          </p:nvSpPr>
          <p:spPr>
            <a:xfrm>
              <a:off x="-52458533" y="153307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1" name="Ellipse 1270">
              <a:extLst>
                <a:ext uri="{FF2B5EF4-FFF2-40B4-BE49-F238E27FC236}">
                  <a16:creationId xmlns:a16="http://schemas.microsoft.com/office/drawing/2014/main" id="{1FF7F2D2-3220-900A-FA98-0F52BBCFF64C}"/>
                </a:ext>
              </a:extLst>
            </p:cNvPr>
            <p:cNvSpPr/>
            <p:nvPr/>
          </p:nvSpPr>
          <p:spPr>
            <a:xfrm>
              <a:off x="-54426750" y="1480682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2" name="Ellipse 1271">
              <a:extLst>
                <a:ext uri="{FF2B5EF4-FFF2-40B4-BE49-F238E27FC236}">
                  <a16:creationId xmlns:a16="http://schemas.microsoft.com/office/drawing/2014/main" id="{C94CD878-1292-7202-AEE5-70638DB541D1}"/>
                </a:ext>
              </a:extLst>
            </p:cNvPr>
            <p:cNvSpPr/>
            <p:nvPr/>
          </p:nvSpPr>
          <p:spPr>
            <a:xfrm>
              <a:off x="-52156034" y="153307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3" name="Ellipse 1272">
              <a:extLst>
                <a:ext uri="{FF2B5EF4-FFF2-40B4-BE49-F238E27FC236}">
                  <a16:creationId xmlns:a16="http://schemas.microsoft.com/office/drawing/2014/main" id="{F6544651-4B2F-91AA-A5B9-58F90A542BC0}"/>
                </a:ext>
              </a:extLst>
            </p:cNvPr>
            <p:cNvSpPr/>
            <p:nvPr/>
          </p:nvSpPr>
          <p:spPr>
            <a:xfrm>
              <a:off x="-59193103" y="1650994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4" name="Ellipse 1273">
              <a:extLst>
                <a:ext uri="{FF2B5EF4-FFF2-40B4-BE49-F238E27FC236}">
                  <a16:creationId xmlns:a16="http://schemas.microsoft.com/office/drawing/2014/main" id="{9A3AADC9-CFAB-F543-E0AB-4CD8F07D2277}"/>
                </a:ext>
              </a:extLst>
            </p:cNvPr>
            <p:cNvSpPr/>
            <p:nvPr/>
          </p:nvSpPr>
          <p:spPr>
            <a:xfrm>
              <a:off x="-54729330" y="1480682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5" name="Ellipse 1274">
              <a:extLst>
                <a:ext uri="{FF2B5EF4-FFF2-40B4-BE49-F238E27FC236}">
                  <a16:creationId xmlns:a16="http://schemas.microsoft.com/office/drawing/2014/main" id="{DBE5D5C4-C39A-9DA4-C954-1232BC42E69E}"/>
                </a:ext>
              </a:extLst>
            </p:cNvPr>
            <p:cNvSpPr/>
            <p:nvPr/>
          </p:nvSpPr>
          <p:spPr>
            <a:xfrm>
              <a:off x="-59344796" y="1650994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6" name="Ellipse 1275">
              <a:extLst>
                <a:ext uri="{FF2B5EF4-FFF2-40B4-BE49-F238E27FC236}">
                  <a16:creationId xmlns:a16="http://schemas.microsoft.com/office/drawing/2014/main" id="{7AE6862F-54BD-71BF-7346-3A92DB781E14}"/>
                </a:ext>
              </a:extLst>
            </p:cNvPr>
            <p:cNvSpPr/>
            <p:nvPr/>
          </p:nvSpPr>
          <p:spPr>
            <a:xfrm>
              <a:off x="-59495683" y="1650994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7" name="Ellipse 1276">
              <a:extLst>
                <a:ext uri="{FF2B5EF4-FFF2-40B4-BE49-F238E27FC236}">
                  <a16:creationId xmlns:a16="http://schemas.microsoft.com/office/drawing/2014/main" id="{7A5D4B73-8C7C-EEA1-FCEF-FDA875820E53}"/>
                </a:ext>
              </a:extLst>
            </p:cNvPr>
            <p:cNvSpPr/>
            <p:nvPr/>
          </p:nvSpPr>
          <p:spPr>
            <a:xfrm>
              <a:off x="-60025680" y="132360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8" name="Ellipse 1277">
              <a:extLst>
                <a:ext uri="{FF2B5EF4-FFF2-40B4-BE49-F238E27FC236}">
                  <a16:creationId xmlns:a16="http://schemas.microsoft.com/office/drawing/2014/main" id="{BB1FFF94-D8EF-3B51-BA03-B0D92351A246}"/>
                </a:ext>
              </a:extLst>
            </p:cNvPr>
            <p:cNvSpPr/>
            <p:nvPr/>
          </p:nvSpPr>
          <p:spPr>
            <a:xfrm>
              <a:off x="-59874391" y="132351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9" name="Ellipse 1278">
              <a:extLst>
                <a:ext uri="{FF2B5EF4-FFF2-40B4-BE49-F238E27FC236}">
                  <a16:creationId xmlns:a16="http://schemas.microsoft.com/office/drawing/2014/main" id="{498D0A40-C651-88ED-EDCF-83D38A50CAB3}"/>
                </a:ext>
              </a:extLst>
            </p:cNvPr>
            <p:cNvSpPr/>
            <p:nvPr/>
          </p:nvSpPr>
          <p:spPr>
            <a:xfrm>
              <a:off x="-55485698" y="1480682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0" name="Ellipse 1279">
              <a:extLst>
                <a:ext uri="{FF2B5EF4-FFF2-40B4-BE49-F238E27FC236}">
                  <a16:creationId xmlns:a16="http://schemas.microsoft.com/office/drawing/2014/main" id="{10D63445-5245-DBD2-C55A-9F9534A63AEB}"/>
                </a:ext>
              </a:extLst>
            </p:cNvPr>
            <p:cNvSpPr/>
            <p:nvPr/>
          </p:nvSpPr>
          <p:spPr>
            <a:xfrm>
              <a:off x="-59950197" y="1650986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1" name="Ellipse 1280">
              <a:extLst>
                <a:ext uri="{FF2B5EF4-FFF2-40B4-BE49-F238E27FC236}">
                  <a16:creationId xmlns:a16="http://schemas.microsoft.com/office/drawing/2014/main" id="{E4DF8F44-9FEC-E695-B201-C3BB2DFFF07B}"/>
                </a:ext>
              </a:extLst>
            </p:cNvPr>
            <p:cNvSpPr/>
            <p:nvPr/>
          </p:nvSpPr>
          <p:spPr>
            <a:xfrm>
              <a:off x="-55788278" y="1480682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2" name="Ellipse 1281">
              <a:extLst>
                <a:ext uri="{FF2B5EF4-FFF2-40B4-BE49-F238E27FC236}">
                  <a16:creationId xmlns:a16="http://schemas.microsoft.com/office/drawing/2014/main" id="{1E6D8B20-52E1-55D9-91A5-13B0070EC7C0}"/>
                </a:ext>
              </a:extLst>
            </p:cNvPr>
            <p:cNvSpPr/>
            <p:nvPr/>
          </p:nvSpPr>
          <p:spPr>
            <a:xfrm>
              <a:off x="-49432818" y="1637879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3" name="Ellipse 1282">
              <a:extLst>
                <a:ext uri="{FF2B5EF4-FFF2-40B4-BE49-F238E27FC236}">
                  <a16:creationId xmlns:a16="http://schemas.microsoft.com/office/drawing/2014/main" id="{3D712327-D65D-6193-9E9D-1FE2D0F88E79}"/>
                </a:ext>
              </a:extLst>
            </p:cNvPr>
            <p:cNvSpPr/>
            <p:nvPr/>
          </p:nvSpPr>
          <p:spPr>
            <a:xfrm>
              <a:off x="-55864486" y="170334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4" name="Ellipse 1283">
              <a:extLst>
                <a:ext uri="{FF2B5EF4-FFF2-40B4-BE49-F238E27FC236}">
                  <a16:creationId xmlns:a16="http://schemas.microsoft.com/office/drawing/2014/main" id="{1BDFE78F-4B46-168A-8969-E43E00C2FB71}"/>
                </a:ext>
              </a:extLst>
            </p:cNvPr>
            <p:cNvSpPr/>
            <p:nvPr/>
          </p:nvSpPr>
          <p:spPr>
            <a:xfrm>
              <a:off x="-59571811" y="132351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5" name="Ellipse 1284">
              <a:extLst>
                <a:ext uri="{FF2B5EF4-FFF2-40B4-BE49-F238E27FC236}">
                  <a16:creationId xmlns:a16="http://schemas.microsoft.com/office/drawing/2014/main" id="{53331733-20B9-CCC7-3850-24D4D6F853F6}"/>
                </a:ext>
              </a:extLst>
            </p:cNvPr>
            <p:cNvSpPr/>
            <p:nvPr/>
          </p:nvSpPr>
          <p:spPr>
            <a:xfrm>
              <a:off x="-49735317" y="1637879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6" name="Ellipse 1285">
              <a:extLst>
                <a:ext uri="{FF2B5EF4-FFF2-40B4-BE49-F238E27FC236}">
                  <a16:creationId xmlns:a16="http://schemas.microsoft.com/office/drawing/2014/main" id="{0195ACB7-794D-6C35-E606-38AF8A6D5D9E}"/>
                </a:ext>
              </a:extLst>
            </p:cNvPr>
            <p:cNvSpPr/>
            <p:nvPr/>
          </p:nvSpPr>
          <p:spPr>
            <a:xfrm>
              <a:off x="-50945877" y="1637871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7" name="Ellipse 1286">
              <a:extLst>
                <a:ext uri="{FF2B5EF4-FFF2-40B4-BE49-F238E27FC236}">
                  <a16:creationId xmlns:a16="http://schemas.microsoft.com/office/drawing/2014/main" id="{35105981-1FBB-76AB-8015-07A2AF7E0302}"/>
                </a:ext>
              </a:extLst>
            </p:cNvPr>
            <p:cNvSpPr/>
            <p:nvPr/>
          </p:nvSpPr>
          <p:spPr>
            <a:xfrm>
              <a:off x="-59419957" y="132360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8" name="Ellipse 1287">
              <a:extLst>
                <a:ext uri="{FF2B5EF4-FFF2-40B4-BE49-F238E27FC236}">
                  <a16:creationId xmlns:a16="http://schemas.microsoft.com/office/drawing/2014/main" id="{F0BC3384-EB42-15A4-00BD-E80CAAF631E0}"/>
                </a:ext>
              </a:extLst>
            </p:cNvPr>
            <p:cNvSpPr/>
            <p:nvPr/>
          </p:nvSpPr>
          <p:spPr>
            <a:xfrm>
              <a:off x="-56166985" y="170334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9" name="Ellipse 1288">
              <a:extLst>
                <a:ext uri="{FF2B5EF4-FFF2-40B4-BE49-F238E27FC236}">
                  <a16:creationId xmlns:a16="http://schemas.microsoft.com/office/drawing/2014/main" id="{C3A4A723-7BAC-8452-E257-C57207EE000B}"/>
                </a:ext>
              </a:extLst>
            </p:cNvPr>
            <p:cNvSpPr/>
            <p:nvPr/>
          </p:nvSpPr>
          <p:spPr>
            <a:xfrm>
              <a:off x="-60555275" y="154616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0" name="Ellipse 1289">
              <a:extLst>
                <a:ext uri="{FF2B5EF4-FFF2-40B4-BE49-F238E27FC236}">
                  <a16:creationId xmlns:a16="http://schemas.microsoft.com/office/drawing/2014/main" id="{19DF2F32-0975-1A11-64BA-387FB30447EC}"/>
                </a:ext>
              </a:extLst>
            </p:cNvPr>
            <p:cNvSpPr/>
            <p:nvPr/>
          </p:nvSpPr>
          <p:spPr>
            <a:xfrm>
              <a:off x="-60404227" y="1546226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1" name="Ellipse 1290">
              <a:extLst>
                <a:ext uri="{FF2B5EF4-FFF2-40B4-BE49-F238E27FC236}">
                  <a16:creationId xmlns:a16="http://schemas.microsoft.com/office/drawing/2014/main" id="{86343A0F-C1EA-8F3D-DBEA-E33207A368EB}"/>
                </a:ext>
              </a:extLst>
            </p:cNvPr>
            <p:cNvSpPr/>
            <p:nvPr/>
          </p:nvSpPr>
          <p:spPr>
            <a:xfrm>
              <a:off x="-60252696" y="154616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2" name="Ellipse 1291">
              <a:extLst>
                <a:ext uri="{FF2B5EF4-FFF2-40B4-BE49-F238E27FC236}">
                  <a16:creationId xmlns:a16="http://schemas.microsoft.com/office/drawing/2014/main" id="{948E40CE-FB73-3530-4DF3-94CD158254B9}"/>
                </a:ext>
              </a:extLst>
            </p:cNvPr>
            <p:cNvSpPr/>
            <p:nvPr/>
          </p:nvSpPr>
          <p:spPr>
            <a:xfrm>
              <a:off x="-60101648" y="1546226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3" name="Ellipse 1292">
              <a:extLst>
                <a:ext uri="{FF2B5EF4-FFF2-40B4-BE49-F238E27FC236}">
                  <a16:creationId xmlns:a16="http://schemas.microsoft.com/office/drawing/2014/main" id="{2FEDE58F-6F58-656A-352F-507C168934EC}"/>
                </a:ext>
              </a:extLst>
            </p:cNvPr>
            <p:cNvSpPr/>
            <p:nvPr/>
          </p:nvSpPr>
          <p:spPr>
            <a:xfrm>
              <a:off x="-59950116" y="154616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4" name="Ellipse 1293">
              <a:extLst>
                <a:ext uri="{FF2B5EF4-FFF2-40B4-BE49-F238E27FC236}">
                  <a16:creationId xmlns:a16="http://schemas.microsoft.com/office/drawing/2014/main" id="{7D5D2D46-D829-9F20-2B53-73CCF8188B4B}"/>
                </a:ext>
              </a:extLst>
            </p:cNvPr>
            <p:cNvSpPr/>
            <p:nvPr/>
          </p:nvSpPr>
          <p:spPr>
            <a:xfrm>
              <a:off x="-59798585" y="154616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5" name="Ellipse 1294">
              <a:extLst>
                <a:ext uri="{FF2B5EF4-FFF2-40B4-BE49-F238E27FC236}">
                  <a16:creationId xmlns:a16="http://schemas.microsoft.com/office/drawing/2014/main" id="{54FF224C-D468-9841-7860-B7AFBDA7EE2E}"/>
                </a:ext>
              </a:extLst>
            </p:cNvPr>
            <p:cNvSpPr/>
            <p:nvPr/>
          </p:nvSpPr>
          <p:spPr>
            <a:xfrm>
              <a:off x="-59647617" y="154616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6" name="Ellipse 1295">
              <a:extLst>
                <a:ext uri="{FF2B5EF4-FFF2-40B4-BE49-F238E27FC236}">
                  <a16:creationId xmlns:a16="http://schemas.microsoft.com/office/drawing/2014/main" id="{AE8A2427-2659-1CCF-732B-419F0862DD34}"/>
                </a:ext>
              </a:extLst>
            </p:cNvPr>
            <p:cNvSpPr/>
            <p:nvPr/>
          </p:nvSpPr>
          <p:spPr>
            <a:xfrm>
              <a:off x="-59496005" y="154616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7" name="Ellipse 1296">
              <a:extLst>
                <a:ext uri="{FF2B5EF4-FFF2-40B4-BE49-F238E27FC236}">
                  <a16:creationId xmlns:a16="http://schemas.microsoft.com/office/drawing/2014/main" id="{3EF8A0F2-FC77-6520-2F61-81085385E324}"/>
                </a:ext>
              </a:extLst>
            </p:cNvPr>
            <p:cNvSpPr/>
            <p:nvPr/>
          </p:nvSpPr>
          <p:spPr>
            <a:xfrm>
              <a:off x="-59345038" y="154616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8" name="Ellipse 1297">
              <a:extLst>
                <a:ext uri="{FF2B5EF4-FFF2-40B4-BE49-F238E27FC236}">
                  <a16:creationId xmlns:a16="http://schemas.microsoft.com/office/drawing/2014/main" id="{4720BB66-685F-197C-DD33-F8C7F49D0A65}"/>
                </a:ext>
              </a:extLst>
            </p:cNvPr>
            <p:cNvSpPr/>
            <p:nvPr/>
          </p:nvSpPr>
          <p:spPr>
            <a:xfrm>
              <a:off x="-59193426" y="154616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9" name="Ellipse 1298">
              <a:extLst>
                <a:ext uri="{FF2B5EF4-FFF2-40B4-BE49-F238E27FC236}">
                  <a16:creationId xmlns:a16="http://schemas.microsoft.com/office/drawing/2014/main" id="{A9DC0667-7C48-FD3E-6B9D-7AE72AA17109}"/>
                </a:ext>
              </a:extLst>
            </p:cNvPr>
            <p:cNvSpPr/>
            <p:nvPr/>
          </p:nvSpPr>
          <p:spPr>
            <a:xfrm>
              <a:off x="-59041411" y="1546226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0" name="Ellipse 1299">
              <a:extLst>
                <a:ext uri="{FF2B5EF4-FFF2-40B4-BE49-F238E27FC236}">
                  <a16:creationId xmlns:a16="http://schemas.microsoft.com/office/drawing/2014/main" id="{5580818D-5393-F00E-5683-4282C9D923C3}"/>
                </a:ext>
              </a:extLst>
            </p:cNvPr>
            <p:cNvSpPr/>
            <p:nvPr/>
          </p:nvSpPr>
          <p:spPr>
            <a:xfrm>
              <a:off x="-58890927" y="154616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1" name="Ellipse 1300">
              <a:extLst>
                <a:ext uri="{FF2B5EF4-FFF2-40B4-BE49-F238E27FC236}">
                  <a16:creationId xmlns:a16="http://schemas.microsoft.com/office/drawing/2014/main" id="{A594FC77-8331-3F0C-AEB4-513871C7F0FC}"/>
                </a:ext>
              </a:extLst>
            </p:cNvPr>
            <p:cNvSpPr/>
            <p:nvPr/>
          </p:nvSpPr>
          <p:spPr>
            <a:xfrm>
              <a:off x="-57907221" y="1480618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2" name="Ellipse 1301">
              <a:extLst>
                <a:ext uri="{FF2B5EF4-FFF2-40B4-BE49-F238E27FC236}">
                  <a16:creationId xmlns:a16="http://schemas.microsoft.com/office/drawing/2014/main" id="{DE8F1042-B7E7-AFA6-C688-36FAB4BE8E6E}"/>
                </a:ext>
              </a:extLst>
            </p:cNvPr>
            <p:cNvSpPr/>
            <p:nvPr/>
          </p:nvSpPr>
          <p:spPr>
            <a:xfrm>
              <a:off x="-51248376" y="1637871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3" name="Ellipse 1302">
              <a:extLst>
                <a:ext uri="{FF2B5EF4-FFF2-40B4-BE49-F238E27FC236}">
                  <a16:creationId xmlns:a16="http://schemas.microsoft.com/office/drawing/2014/main" id="{763E2B82-5F89-B148-C8AB-BC305D1EB22F}"/>
                </a:ext>
              </a:extLst>
            </p:cNvPr>
            <p:cNvSpPr/>
            <p:nvPr/>
          </p:nvSpPr>
          <p:spPr>
            <a:xfrm>
              <a:off x="-59269232" y="132351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4" name="Ellipse 1303">
              <a:extLst>
                <a:ext uri="{FF2B5EF4-FFF2-40B4-BE49-F238E27FC236}">
                  <a16:creationId xmlns:a16="http://schemas.microsoft.com/office/drawing/2014/main" id="{0D8B15BB-AEC6-557E-6E80-AEB18F23C2AA}"/>
                </a:ext>
              </a:extLst>
            </p:cNvPr>
            <p:cNvSpPr/>
            <p:nvPr/>
          </p:nvSpPr>
          <p:spPr>
            <a:xfrm>
              <a:off x="-51550955" y="1637871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5" name="Ellipse 1304">
              <a:extLst>
                <a:ext uri="{FF2B5EF4-FFF2-40B4-BE49-F238E27FC236}">
                  <a16:creationId xmlns:a16="http://schemas.microsoft.com/office/drawing/2014/main" id="{B3792672-13A3-EC80-CADF-76B27D7A4CA8}"/>
                </a:ext>
              </a:extLst>
            </p:cNvPr>
            <p:cNvSpPr/>
            <p:nvPr/>
          </p:nvSpPr>
          <p:spPr>
            <a:xfrm>
              <a:off x="-58209720" y="1480618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6" name="Ellipse 1305">
              <a:extLst>
                <a:ext uri="{FF2B5EF4-FFF2-40B4-BE49-F238E27FC236}">
                  <a16:creationId xmlns:a16="http://schemas.microsoft.com/office/drawing/2014/main" id="{987518DE-0886-D011-D6F5-206F9C7AAFBC}"/>
                </a:ext>
              </a:extLst>
            </p:cNvPr>
            <p:cNvSpPr/>
            <p:nvPr/>
          </p:nvSpPr>
          <p:spPr>
            <a:xfrm>
              <a:off x="-59117378" y="132360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7" name="Ellipse 1306">
              <a:extLst>
                <a:ext uri="{FF2B5EF4-FFF2-40B4-BE49-F238E27FC236}">
                  <a16:creationId xmlns:a16="http://schemas.microsoft.com/office/drawing/2014/main" id="{FAA512AB-8694-0190-186C-55C51841D8AE}"/>
                </a:ext>
              </a:extLst>
            </p:cNvPr>
            <p:cNvSpPr/>
            <p:nvPr/>
          </p:nvSpPr>
          <p:spPr>
            <a:xfrm>
              <a:off x="-56469565" y="170334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8" name="Ellipse 1307">
              <a:extLst>
                <a:ext uri="{FF2B5EF4-FFF2-40B4-BE49-F238E27FC236}">
                  <a16:creationId xmlns:a16="http://schemas.microsoft.com/office/drawing/2014/main" id="{37E9708A-C7AC-2528-AD68-29AD6575A45B}"/>
                </a:ext>
              </a:extLst>
            </p:cNvPr>
            <p:cNvSpPr/>
            <p:nvPr/>
          </p:nvSpPr>
          <p:spPr>
            <a:xfrm>
              <a:off x="-51853454" y="1637871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9" name="Ellipse 1308">
              <a:extLst>
                <a:ext uri="{FF2B5EF4-FFF2-40B4-BE49-F238E27FC236}">
                  <a16:creationId xmlns:a16="http://schemas.microsoft.com/office/drawing/2014/main" id="{6C87F708-985B-FFA2-3B1E-47F33324F772}"/>
                </a:ext>
              </a:extLst>
            </p:cNvPr>
            <p:cNvSpPr/>
            <p:nvPr/>
          </p:nvSpPr>
          <p:spPr>
            <a:xfrm>
              <a:off x="-58512299" y="1480618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0" name="Ellipse 1309">
              <a:extLst>
                <a:ext uri="{FF2B5EF4-FFF2-40B4-BE49-F238E27FC236}">
                  <a16:creationId xmlns:a16="http://schemas.microsoft.com/office/drawing/2014/main" id="{7216D275-7F07-E35C-79BE-02F67B27FCD6}"/>
                </a:ext>
              </a:extLst>
            </p:cNvPr>
            <p:cNvSpPr/>
            <p:nvPr/>
          </p:nvSpPr>
          <p:spPr>
            <a:xfrm>
              <a:off x="-58814879" y="132360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1" name="Ellipse 1310">
              <a:extLst>
                <a:ext uri="{FF2B5EF4-FFF2-40B4-BE49-F238E27FC236}">
                  <a16:creationId xmlns:a16="http://schemas.microsoft.com/office/drawing/2014/main" id="{9AF738FC-D558-6FE9-B6B9-76DCFCF2DAE7}"/>
                </a:ext>
              </a:extLst>
            </p:cNvPr>
            <p:cNvSpPr/>
            <p:nvPr/>
          </p:nvSpPr>
          <p:spPr>
            <a:xfrm>
              <a:off x="-58664153" y="148065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2" name="Ellipse 1311">
              <a:extLst>
                <a:ext uri="{FF2B5EF4-FFF2-40B4-BE49-F238E27FC236}">
                  <a16:creationId xmlns:a16="http://schemas.microsoft.com/office/drawing/2014/main" id="{8430612D-F8FE-E11C-C223-F804CAF9B3B5}"/>
                </a:ext>
              </a:extLst>
            </p:cNvPr>
            <p:cNvSpPr/>
            <p:nvPr/>
          </p:nvSpPr>
          <p:spPr>
            <a:xfrm>
              <a:off x="-52156034" y="1637871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3" name="Ellipse 1312">
              <a:extLst>
                <a:ext uri="{FF2B5EF4-FFF2-40B4-BE49-F238E27FC236}">
                  <a16:creationId xmlns:a16="http://schemas.microsoft.com/office/drawing/2014/main" id="{09138607-0874-8763-9E4F-C65A7CDBB6D5}"/>
                </a:ext>
              </a:extLst>
            </p:cNvPr>
            <p:cNvSpPr/>
            <p:nvPr/>
          </p:nvSpPr>
          <p:spPr>
            <a:xfrm>
              <a:off x="-58814879" y="1480618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4" name="Ellipse 1313">
              <a:extLst>
                <a:ext uri="{FF2B5EF4-FFF2-40B4-BE49-F238E27FC236}">
                  <a16:creationId xmlns:a16="http://schemas.microsoft.com/office/drawing/2014/main" id="{02EDC66D-8E21-1161-BAFC-7B5955E9BACC}"/>
                </a:ext>
              </a:extLst>
            </p:cNvPr>
            <p:cNvSpPr/>
            <p:nvPr/>
          </p:nvSpPr>
          <p:spPr>
            <a:xfrm>
              <a:off x="-52458613" y="1637871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5" name="Ellipse 1314">
              <a:extLst>
                <a:ext uri="{FF2B5EF4-FFF2-40B4-BE49-F238E27FC236}">
                  <a16:creationId xmlns:a16="http://schemas.microsoft.com/office/drawing/2014/main" id="{5DB91928-4C5F-09FE-EE24-27BFEBCB9560}"/>
                </a:ext>
              </a:extLst>
            </p:cNvPr>
            <p:cNvSpPr/>
            <p:nvPr/>
          </p:nvSpPr>
          <p:spPr>
            <a:xfrm>
              <a:off x="-58966733" y="148065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6" name="Ellipse 1315">
              <a:extLst>
                <a:ext uri="{FF2B5EF4-FFF2-40B4-BE49-F238E27FC236}">
                  <a16:creationId xmlns:a16="http://schemas.microsoft.com/office/drawing/2014/main" id="{3C57DDCC-C809-A94F-5C4E-F8F90FE57773}"/>
                </a:ext>
              </a:extLst>
            </p:cNvPr>
            <p:cNvSpPr/>
            <p:nvPr/>
          </p:nvSpPr>
          <p:spPr>
            <a:xfrm>
              <a:off x="-57604641" y="132360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7" name="Ellipse 1316">
              <a:extLst>
                <a:ext uri="{FF2B5EF4-FFF2-40B4-BE49-F238E27FC236}">
                  <a16:creationId xmlns:a16="http://schemas.microsoft.com/office/drawing/2014/main" id="{830A3D78-97CD-6F9D-ACA3-75DB6FF8A9E5}"/>
                </a:ext>
              </a:extLst>
            </p:cNvPr>
            <p:cNvSpPr/>
            <p:nvPr/>
          </p:nvSpPr>
          <p:spPr>
            <a:xfrm>
              <a:off x="-56317872" y="1546218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8" name="Ellipse 1317">
              <a:extLst>
                <a:ext uri="{FF2B5EF4-FFF2-40B4-BE49-F238E27FC236}">
                  <a16:creationId xmlns:a16="http://schemas.microsoft.com/office/drawing/2014/main" id="{FF78EE21-8210-9DC2-8703-8FB766EE0AA2}"/>
                </a:ext>
              </a:extLst>
            </p:cNvPr>
            <p:cNvSpPr/>
            <p:nvPr/>
          </p:nvSpPr>
          <p:spPr>
            <a:xfrm>
              <a:off x="-52761112" y="1637871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9" name="Ellipse 1318">
              <a:extLst>
                <a:ext uri="{FF2B5EF4-FFF2-40B4-BE49-F238E27FC236}">
                  <a16:creationId xmlns:a16="http://schemas.microsoft.com/office/drawing/2014/main" id="{D960E92D-0CEC-197D-2481-06C5C0EFD939}"/>
                </a:ext>
              </a:extLst>
            </p:cNvPr>
            <p:cNvSpPr/>
            <p:nvPr/>
          </p:nvSpPr>
          <p:spPr>
            <a:xfrm>
              <a:off x="-56015293" y="1546218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0" name="Ellipse 1319">
              <a:extLst>
                <a:ext uri="{FF2B5EF4-FFF2-40B4-BE49-F238E27FC236}">
                  <a16:creationId xmlns:a16="http://schemas.microsoft.com/office/drawing/2014/main" id="{4F299D16-D900-52E7-B8B9-1BD3103CD5CA}"/>
                </a:ext>
              </a:extLst>
            </p:cNvPr>
            <p:cNvSpPr/>
            <p:nvPr/>
          </p:nvSpPr>
          <p:spPr>
            <a:xfrm>
              <a:off x="-59419957" y="1297256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1" name="Ellipse 1320">
              <a:extLst>
                <a:ext uri="{FF2B5EF4-FFF2-40B4-BE49-F238E27FC236}">
                  <a16:creationId xmlns:a16="http://schemas.microsoft.com/office/drawing/2014/main" id="{182DF691-9F9A-CBF6-10A9-088D74BF2810}"/>
                </a:ext>
              </a:extLst>
            </p:cNvPr>
            <p:cNvSpPr/>
            <p:nvPr/>
          </p:nvSpPr>
          <p:spPr>
            <a:xfrm>
              <a:off x="-55712794" y="1546218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2" name="Ellipse 1321">
              <a:extLst>
                <a:ext uri="{FF2B5EF4-FFF2-40B4-BE49-F238E27FC236}">
                  <a16:creationId xmlns:a16="http://schemas.microsoft.com/office/drawing/2014/main" id="{ADABDCCF-5806-3D25-DE49-6D96EED31C28}"/>
                </a:ext>
              </a:extLst>
            </p:cNvPr>
            <p:cNvSpPr/>
            <p:nvPr/>
          </p:nvSpPr>
          <p:spPr>
            <a:xfrm>
              <a:off x="-53063692" y="1637871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3" name="Ellipse 1322">
              <a:extLst>
                <a:ext uri="{FF2B5EF4-FFF2-40B4-BE49-F238E27FC236}">
                  <a16:creationId xmlns:a16="http://schemas.microsoft.com/office/drawing/2014/main" id="{AECF4863-E153-9E1C-5F5C-3EDA09C61C08}"/>
                </a:ext>
              </a:extLst>
            </p:cNvPr>
            <p:cNvSpPr/>
            <p:nvPr/>
          </p:nvSpPr>
          <p:spPr>
            <a:xfrm>
              <a:off x="-53366191" y="1637871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4" name="Ellipse 1323">
              <a:extLst>
                <a:ext uri="{FF2B5EF4-FFF2-40B4-BE49-F238E27FC236}">
                  <a16:creationId xmlns:a16="http://schemas.microsoft.com/office/drawing/2014/main" id="{47992A0F-F281-3A6A-16C5-C14E3A0F0F08}"/>
                </a:ext>
              </a:extLst>
            </p:cNvPr>
            <p:cNvSpPr/>
            <p:nvPr/>
          </p:nvSpPr>
          <p:spPr>
            <a:xfrm>
              <a:off x="-55258924" y="1546129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5" name="Ellipse 1324">
              <a:extLst>
                <a:ext uri="{FF2B5EF4-FFF2-40B4-BE49-F238E27FC236}">
                  <a16:creationId xmlns:a16="http://schemas.microsoft.com/office/drawing/2014/main" id="{F2671F90-5747-FFB5-DDF5-B070643E91AF}"/>
                </a:ext>
              </a:extLst>
            </p:cNvPr>
            <p:cNvSpPr/>
            <p:nvPr/>
          </p:nvSpPr>
          <p:spPr>
            <a:xfrm>
              <a:off x="-53668771" y="1637871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6" name="Ellipse 1325">
              <a:extLst>
                <a:ext uri="{FF2B5EF4-FFF2-40B4-BE49-F238E27FC236}">
                  <a16:creationId xmlns:a16="http://schemas.microsoft.com/office/drawing/2014/main" id="{573DCB67-CD4F-4FBE-28F8-F95C776051CA}"/>
                </a:ext>
              </a:extLst>
            </p:cNvPr>
            <p:cNvSpPr/>
            <p:nvPr/>
          </p:nvSpPr>
          <p:spPr>
            <a:xfrm>
              <a:off x="-54956345" y="1546129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7" name="Ellipse 1326">
              <a:extLst>
                <a:ext uri="{FF2B5EF4-FFF2-40B4-BE49-F238E27FC236}">
                  <a16:creationId xmlns:a16="http://schemas.microsoft.com/office/drawing/2014/main" id="{67FFF93D-2055-DA2B-3F3E-CD1F091557B1}"/>
                </a:ext>
              </a:extLst>
            </p:cNvPr>
            <p:cNvSpPr/>
            <p:nvPr/>
          </p:nvSpPr>
          <p:spPr>
            <a:xfrm>
              <a:off x="-53971350" y="1637871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8" name="Ellipse 1327">
              <a:extLst>
                <a:ext uri="{FF2B5EF4-FFF2-40B4-BE49-F238E27FC236}">
                  <a16:creationId xmlns:a16="http://schemas.microsoft.com/office/drawing/2014/main" id="{93D0BC98-5F26-141F-C7F2-4737B4C664BB}"/>
                </a:ext>
              </a:extLst>
            </p:cNvPr>
            <p:cNvSpPr/>
            <p:nvPr/>
          </p:nvSpPr>
          <p:spPr>
            <a:xfrm>
              <a:off x="-54273849" y="1637871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9" name="Ellipse 1328">
              <a:extLst>
                <a:ext uri="{FF2B5EF4-FFF2-40B4-BE49-F238E27FC236}">
                  <a16:creationId xmlns:a16="http://schemas.microsoft.com/office/drawing/2014/main" id="{F114D482-2140-9B44-4E4D-7DBFE594E559}"/>
                </a:ext>
              </a:extLst>
            </p:cNvPr>
            <p:cNvSpPr/>
            <p:nvPr/>
          </p:nvSpPr>
          <p:spPr>
            <a:xfrm>
              <a:off x="-54501912" y="1546218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0" name="Ellipse 1329">
              <a:extLst>
                <a:ext uri="{FF2B5EF4-FFF2-40B4-BE49-F238E27FC236}">
                  <a16:creationId xmlns:a16="http://schemas.microsoft.com/office/drawing/2014/main" id="{DDAF2727-A821-6C70-E902-DA55E60DEA26}"/>
                </a:ext>
              </a:extLst>
            </p:cNvPr>
            <p:cNvSpPr/>
            <p:nvPr/>
          </p:nvSpPr>
          <p:spPr>
            <a:xfrm>
              <a:off x="-56090777" y="132351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1" name="Ellipse 1330">
              <a:extLst>
                <a:ext uri="{FF2B5EF4-FFF2-40B4-BE49-F238E27FC236}">
                  <a16:creationId xmlns:a16="http://schemas.microsoft.com/office/drawing/2014/main" id="{22D65419-105D-2CBB-91AF-A8051513DBA4}"/>
                </a:ext>
              </a:extLst>
            </p:cNvPr>
            <p:cNvSpPr/>
            <p:nvPr/>
          </p:nvSpPr>
          <p:spPr>
            <a:xfrm>
              <a:off x="-54199332" y="1546218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2" name="Ellipse 1331">
              <a:extLst>
                <a:ext uri="{FF2B5EF4-FFF2-40B4-BE49-F238E27FC236}">
                  <a16:creationId xmlns:a16="http://schemas.microsoft.com/office/drawing/2014/main" id="{B26312D4-02F9-8367-3CC0-100D39B4422F}"/>
                </a:ext>
              </a:extLst>
            </p:cNvPr>
            <p:cNvSpPr/>
            <p:nvPr/>
          </p:nvSpPr>
          <p:spPr>
            <a:xfrm>
              <a:off x="-55939809" y="1323502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3" name="Ellipse 1332">
              <a:extLst>
                <a:ext uri="{FF2B5EF4-FFF2-40B4-BE49-F238E27FC236}">
                  <a16:creationId xmlns:a16="http://schemas.microsoft.com/office/drawing/2014/main" id="{6F6B98F5-6A61-F50C-A857-E6C2CE3A8FD6}"/>
                </a:ext>
              </a:extLst>
            </p:cNvPr>
            <p:cNvSpPr/>
            <p:nvPr/>
          </p:nvSpPr>
          <p:spPr>
            <a:xfrm>
              <a:off x="-53896833" y="1546218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4" name="Ellipse 1333">
              <a:extLst>
                <a:ext uri="{FF2B5EF4-FFF2-40B4-BE49-F238E27FC236}">
                  <a16:creationId xmlns:a16="http://schemas.microsoft.com/office/drawing/2014/main" id="{129E79FB-564B-FCF2-1A96-07ACB52FBE52}"/>
                </a:ext>
              </a:extLst>
            </p:cNvPr>
            <p:cNvSpPr/>
            <p:nvPr/>
          </p:nvSpPr>
          <p:spPr>
            <a:xfrm>
              <a:off x="-55788278" y="132351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5" name="Ellipse 1334">
              <a:extLst>
                <a:ext uri="{FF2B5EF4-FFF2-40B4-BE49-F238E27FC236}">
                  <a16:creationId xmlns:a16="http://schemas.microsoft.com/office/drawing/2014/main" id="{2758F285-EA00-B718-018E-5F334953B1E8}"/>
                </a:ext>
              </a:extLst>
            </p:cNvPr>
            <p:cNvSpPr/>
            <p:nvPr/>
          </p:nvSpPr>
          <p:spPr>
            <a:xfrm>
              <a:off x="-59117378" y="1480618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6" name="Ellipse 1335">
              <a:extLst>
                <a:ext uri="{FF2B5EF4-FFF2-40B4-BE49-F238E27FC236}">
                  <a16:creationId xmlns:a16="http://schemas.microsoft.com/office/drawing/2014/main" id="{9188EE3B-09C9-03F5-FFFA-23769D5AFD8F}"/>
                </a:ext>
              </a:extLst>
            </p:cNvPr>
            <p:cNvSpPr/>
            <p:nvPr/>
          </p:nvSpPr>
          <p:spPr>
            <a:xfrm>
              <a:off x="-55485698" y="132351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7" name="Ellipse 1336">
              <a:extLst>
                <a:ext uri="{FF2B5EF4-FFF2-40B4-BE49-F238E27FC236}">
                  <a16:creationId xmlns:a16="http://schemas.microsoft.com/office/drawing/2014/main" id="{B4DC022C-816B-81B7-CAB9-FC266C03B604}"/>
                </a:ext>
              </a:extLst>
            </p:cNvPr>
            <p:cNvSpPr/>
            <p:nvPr/>
          </p:nvSpPr>
          <p:spPr>
            <a:xfrm>
              <a:off x="-59269232" y="148065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8" name="Ellipse 1337">
              <a:extLst>
                <a:ext uri="{FF2B5EF4-FFF2-40B4-BE49-F238E27FC236}">
                  <a16:creationId xmlns:a16="http://schemas.microsoft.com/office/drawing/2014/main" id="{96AF754E-5FAD-C5B4-1D14-5F1C077024FE}"/>
                </a:ext>
              </a:extLst>
            </p:cNvPr>
            <p:cNvSpPr/>
            <p:nvPr/>
          </p:nvSpPr>
          <p:spPr>
            <a:xfrm>
              <a:off x="-55183118" y="132351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9" name="Ellipse 1338">
              <a:extLst>
                <a:ext uri="{FF2B5EF4-FFF2-40B4-BE49-F238E27FC236}">
                  <a16:creationId xmlns:a16="http://schemas.microsoft.com/office/drawing/2014/main" id="{1D43016F-780E-9AD9-3C54-A4A730C26F94}"/>
                </a:ext>
              </a:extLst>
            </p:cNvPr>
            <p:cNvSpPr/>
            <p:nvPr/>
          </p:nvSpPr>
          <p:spPr>
            <a:xfrm>
              <a:off x="-59419957" y="1480618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0" name="Ellipse 1339">
              <a:extLst>
                <a:ext uri="{FF2B5EF4-FFF2-40B4-BE49-F238E27FC236}">
                  <a16:creationId xmlns:a16="http://schemas.microsoft.com/office/drawing/2014/main" id="{93F0FFDF-B648-9ADB-5BA7-78DD6C6ABDAD}"/>
                </a:ext>
              </a:extLst>
            </p:cNvPr>
            <p:cNvSpPr/>
            <p:nvPr/>
          </p:nvSpPr>
          <p:spPr>
            <a:xfrm>
              <a:off x="-55031829" y="132351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1" name="Ellipse 1340">
              <a:extLst>
                <a:ext uri="{FF2B5EF4-FFF2-40B4-BE49-F238E27FC236}">
                  <a16:creationId xmlns:a16="http://schemas.microsoft.com/office/drawing/2014/main" id="{E0461C88-39D9-2ED3-57AB-FA208DAC6C07}"/>
                </a:ext>
              </a:extLst>
            </p:cNvPr>
            <p:cNvSpPr/>
            <p:nvPr/>
          </p:nvSpPr>
          <p:spPr>
            <a:xfrm>
              <a:off x="-59571811" y="148065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2" name="Ellipse 1341">
              <a:extLst>
                <a:ext uri="{FF2B5EF4-FFF2-40B4-BE49-F238E27FC236}">
                  <a16:creationId xmlns:a16="http://schemas.microsoft.com/office/drawing/2014/main" id="{9DEC1225-C9CA-565D-94EA-097ABF7DAE1C}"/>
                </a:ext>
              </a:extLst>
            </p:cNvPr>
            <p:cNvSpPr/>
            <p:nvPr/>
          </p:nvSpPr>
          <p:spPr>
            <a:xfrm>
              <a:off x="-54729330" y="132351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3" name="Ellipse 1342">
              <a:extLst>
                <a:ext uri="{FF2B5EF4-FFF2-40B4-BE49-F238E27FC236}">
                  <a16:creationId xmlns:a16="http://schemas.microsoft.com/office/drawing/2014/main" id="{73937A25-E722-64C2-65AD-A37C303EB829}"/>
                </a:ext>
              </a:extLst>
            </p:cNvPr>
            <p:cNvSpPr/>
            <p:nvPr/>
          </p:nvSpPr>
          <p:spPr>
            <a:xfrm>
              <a:off x="-59723181" y="1480618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4" name="Ellipse 1343">
              <a:extLst>
                <a:ext uri="{FF2B5EF4-FFF2-40B4-BE49-F238E27FC236}">
                  <a16:creationId xmlns:a16="http://schemas.microsoft.com/office/drawing/2014/main" id="{235A94EE-7F89-E9C9-4B5F-361645CCAFA6}"/>
                </a:ext>
              </a:extLst>
            </p:cNvPr>
            <p:cNvSpPr/>
            <p:nvPr/>
          </p:nvSpPr>
          <p:spPr>
            <a:xfrm>
              <a:off x="-55940856" y="1637879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5" name="Ellipse 1344">
              <a:extLst>
                <a:ext uri="{FF2B5EF4-FFF2-40B4-BE49-F238E27FC236}">
                  <a16:creationId xmlns:a16="http://schemas.microsoft.com/office/drawing/2014/main" id="{5F47808B-9881-ABCF-372B-8318AEBD5E09}"/>
                </a:ext>
              </a:extLst>
            </p:cNvPr>
            <p:cNvSpPr/>
            <p:nvPr/>
          </p:nvSpPr>
          <p:spPr>
            <a:xfrm>
              <a:off x="-59874391" y="148065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6" name="Ellipse 1345">
              <a:extLst>
                <a:ext uri="{FF2B5EF4-FFF2-40B4-BE49-F238E27FC236}">
                  <a16:creationId xmlns:a16="http://schemas.microsoft.com/office/drawing/2014/main" id="{4B554865-AFBB-3BD4-DE71-48F93948E18D}"/>
                </a:ext>
              </a:extLst>
            </p:cNvPr>
            <p:cNvSpPr/>
            <p:nvPr/>
          </p:nvSpPr>
          <p:spPr>
            <a:xfrm>
              <a:off x="-56243355" y="1637879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7" name="Ellipse 1346">
              <a:extLst>
                <a:ext uri="{FF2B5EF4-FFF2-40B4-BE49-F238E27FC236}">
                  <a16:creationId xmlns:a16="http://schemas.microsoft.com/office/drawing/2014/main" id="{77C5B90A-1DB5-503A-C53A-2D7297AA1552}"/>
                </a:ext>
              </a:extLst>
            </p:cNvPr>
            <p:cNvSpPr/>
            <p:nvPr/>
          </p:nvSpPr>
          <p:spPr>
            <a:xfrm>
              <a:off x="-60025680" y="1480618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8" name="Ellipse 1347">
              <a:extLst>
                <a:ext uri="{FF2B5EF4-FFF2-40B4-BE49-F238E27FC236}">
                  <a16:creationId xmlns:a16="http://schemas.microsoft.com/office/drawing/2014/main" id="{60A99B8D-D242-144D-9B08-476DFA36A4B9}"/>
                </a:ext>
              </a:extLst>
            </p:cNvPr>
            <p:cNvSpPr/>
            <p:nvPr/>
          </p:nvSpPr>
          <p:spPr>
            <a:xfrm>
              <a:off x="-54426750" y="132351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9" name="Ellipse 1348">
              <a:extLst>
                <a:ext uri="{FF2B5EF4-FFF2-40B4-BE49-F238E27FC236}">
                  <a16:creationId xmlns:a16="http://schemas.microsoft.com/office/drawing/2014/main" id="{FCB83672-4D5A-0FE6-3407-05ACAFA4ED3F}"/>
                </a:ext>
              </a:extLst>
            </p:cNvPr>
            <p:cNvSpPr/>
            <p:nvPr/>
          </p:nvSpPr>
          <p:spPr>
            <a:xfrm>
              <a:off x="-60176890" y="148065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0" name="Ellipse 1349">
              <a:extLst>
                <a:ext uri="{FF2B5EF4-FFF2-40B4-BE49-F238E27FC236}">
                  <a16:creationId xmlns:a16="http://schemas.microsoft.com/office/drawing/2014/main" id="{C3329DD7-A1CD-9003-D464-8F1E5A44C906}"/>
                </a:ext>
              </a:extLst>
            </p:cNvPr>
            <p:cNvSpPr/>
            <p:nvPr/>
          </p:nvSpPr>
          <p:spPr>
            <a:xfrm>
              <a:off x="-51324262" y="154616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1" name="Ellipse 1350">
              <a:extLst>
                <a:ext uri="{FF2B5EF4-FFF2-40B4-BE49-F238E27FC236}">
                  <a16:creationId xmlns:a16="http://schemas.microsoft.com/office/drawing/2014/main" id="{C10E6305-77C9-74A2-7363-13BEC6F74BC0}"/>
                </a:ext>
              </a:extLst>
            </p:cNvPr>
            <p:cNvSpPr/>
            <p:nvPr/>
          </p:nvSpPr>
          <p:spPr>
            <a:xfrm>
              <a:off x="-51173295" y="1546226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2" name="Ellipse 1351">
              <a:extLst>
                <a:ext uri="{FF2B5EF4-FFF2-40B4-BE49-F238E27FC236}">
                  <a16:creationId xmlns:a16="http://schemas.microsoft.com/office/drawing/2014/main" id="{45C80F53-5A9F-5511-38F9-C9535DD9B660}"/>
                </a:ext>
              </a:extLst>
            </p:cNvPr>
            <p:cNvSpPr/>
            <p:nvPr/>
          </p:nvSpPr>
          <p:spPr>
            <a:xfrm>
              <a:off x="-51021683" y="154616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3" name="Ellipse 1352">
              <a:extLst>
                <a:ext uri="{FF2B5EF4-FFF2-40B4-BE49-F238E27FC236}">
                  <a16:creationId xmlns:a16="http://schemas.microsoft.com/office/drawing/2014/main" id="{22C60C6B-3E0B-E2CB-C052-5DC3BF959C0F}"/>
                </a:ext>
              </a:extLst>
            </p:cNvPr>
            <p:cNvSpPr/>
            <p:nvPr/>
          </p:nvSpPr>
          <p:spPr>
            <a:xfrm>
              <a:off x="-50870151" y="154616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4" name="Ellipse 1353">
              <a:extLst>
                <a:ext uri="{FF2B5EF4-FFF2-40B4-BE49-F238E27FC236}">
                  <a16:creationId xmlns:a16="http://schemas.microsoft.com/office/drawing/2014/main" id="{4CFEC795-6F31-F378-3E94-294ADE4D8F17}"/>
                </a:ext>
              </a:extLst>
            </p:cNvPr>
            <p:cNvSpPr/>
            <p:nvPr/>
          </p:nvSpPr>
          <p:spPr>
            <a:xfrm>
              <a:off x="-50719184" y="154616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5" name="Ellipse 1354">
              <a:extLst>
                <a:ext uri="{FF2B5EF4-FFF2-40B4-BE49-F238E27FC236}">
                  <a16:creationId xmlns:a16="http://schemas.microsoft.com/office/drawing/2014/main" id="{293E4531-B42A-83C3-A4D9-13CA5BE3A773}"/>
                </a:ext>
              </a:extLst>
            </p:cNvPr>
            <p:cNvSpPr/>
            <p:nvPr/>
          </p:nvSpPr>
          <p:spPr>
            <a:xfrm>
              <a:off x="-50567572" y="154616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6" name="Ellipse 1355">
              <a:extLst>
                <a:ext uri="{FF2B5EF4-FFF2-40B4-BE49-F238E27FC236}">
                  <a16:creationId xmlns:a16="http://schemas.microsoft.com/office/drawing/2014/main" id="{D12012AE-0D71-218D-4D8C-C551441508FE}"/>
                </a:ext>
              </a:extLst>
            </p:cNvPr>
            <p:cNvSpPr/>
            <p:nvPr/>
          </p:nvSpPr>
          <p:spPr>
            <a:xfrm>
              <a:off x="-50416604" y="154616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7" name="Ellipse 1356">
              <a:extLst>
                <a:ext uri="{FF2B5EF4-FFF2-40B4-BE49-F238E27FC236}">
                  <a16:creationId xmlns:a16="http://schemas.microsoft.com/office/drawing/2014/main" id="{EE65ABD0-0A43-B0B6-10E0-1DA1B27D35A4}"/>
                </a:ext>
              </a:extLst>
            </p:cNvPr>
            <p:cNvSpPr/>
            <p:nvPr/>
          </p:nvSpPr>
          <p:spPr>
            <a:xfrm>
              <a:off x="-50264992" y="154616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8" name="Ellipse 1357">
              <a:extLst>
                <a:ext uri="{FF2B5EF4-FFF2-40B4-BE49-F238E27FC236}">
                  <a16:creationId xmlns:a16="http://schemas.microsoft.com/office/drawing/2014/main" id="{281D9C40-43B0-8A5C-35B0-7C8AD36C665A}"/>
                </a:ext>
              </a:extLst>
            </p:cNvPr>
            <p:cNvSpPr/>
            <p:nvPr/>
          </p:nvSpPr>
          <p:spPr>
            <a:xfrm>
              <a:off x="-50112977" y="1546226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9" name="Ellipse 1358">
              <a:extLst>
                <a:ext uri="{FF2B5EF4-FFF2-40B4-BE49-F238E27FC236}">
                  <a16:creationId xmlns:a16="http://schemas.microsoft.com/office/drawing/2014/main" id="{F8578A8C-5A70-EFCE-EF21-6DDFB1FDF4C0}"/>
                </a:ext>
              </a:extLst>
            </p:cNvPr>
            <p:cNvSpPr/>
            <p:nvPr/>
          </p:nvSpPr>
          <p:spPr>
            <a:xfrm>
              <a:off x="-49962493" y="154616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0" name="Ellipse 1359">
              <a:extLst>
                <a:ext uri="{FF2B5EF4-FFF2-40B4-BE49-F238E27FC236}">
                  <a16:creationId xmlns:a16="http://schemas.microsoft.com/office/drawing/2014/main" id="{E487D78D-F8BD-66D5-1947-F895E4E9C10D}"/>
                </a:ext>
              </a:extLst>
            </p:cNvPr>
            <p:cNvSpPr/>
            <p:nvPr/>
          </p:nvSpPr>
          <p:spPr>
            <a:xfrm>
              <a:off x="-49810478" y="1546226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1" name="Ellipse 1360">
              <a:extLst>
                <a:ext uri="{FF2B5EF4-FFF2-40B4-BE49-F238E27FC236}">
                  <a16:creationId xmlns:a16="http://schemas.microsoft.com/office/drawing/2014/main" id="{B5355B11-F676-415B-4895-92467EF30413}"/>
                </a:ext>
              </a:extLst>
            </p:cNvPr>
            <p:cNvSpPr/>
            <p:nvPr/>
          </p:nvSpPr>
          <p:spPr>
            <a:xfrm>
              <a:off x="-49659913" y="154616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2" name="Ellipse 1361">
              <a:extLst>
                <a:ext uri="{FF2B5EF4-FFF2-40B4-BE49-F238E27FC236}">
                  <a16:creationId xmlns:a16="http://schemas.microsoft.com/office/drawing/2014/main" id="{60FC87A9-20FF-5358-E3FA-1CB44707597D}"/>
                </a:ext>
              </a:extLst>
            </p:cNvPr>
            <p:cNvSpPr/>
            <p:nvPr/>
          </p:nvSpPr>
          <p:spPr>
            <a:xfrm>
              <a:off x="-60328260" y="1480618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3" name="Ellipse 1362">
              <a:extLst>
                <a:ext uri="{FF2B5EF4-FFF2-40B4-BE49-F238E27FC236}">
                  <a16:creationId xmlns:a16="http://schemas.microsoft.com/office/drawing/2014/main" id="{4C69171A-63B7-E790-8F13-61DBD8CBDB32}"/>
                </a:ext>
              </a:extLst>
            </p:cNvPr>
            <p:cNvSpPr/>
            <p:nvPr/>
          </p:nvSpPr>
          <p:spPr>
            <a:xfrm>
              <a:off x="-60479469" y="148065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4" name="Ellipse 1363">
              <a:extLst>
                <a:ext uri="{FF2B5EF4-FFF2-40B4-BE49-F238E27FC236}">
                  <a16:creationId xmlns:a16="http://schemas.microsoft.com/office/drawing/2014/main" id="{BB8CD248-18B3-1302-DF8B-80DC8A4245FE}"/>
                </a:ext>
              </a:extLst>
            </p:cNvPr>
            <p:cNvSpPr/>
            <p:nvPr/>
          </p:nvSpPr>
          <p:spPr>
            <a:xfrm>
              <a:off x="-56545935" y="1637879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5" name="Ellipse 1364">
              <a:extLst>
                <a:ext uri="{FF2B5EF4-FFF2-40B4-BE49-F238E27FC236}">
                  <a16:creationId xmlns:a16="http://schemas.microsoft.com/office/drawing/2014/main" id="{7F2BE629-C9A2-9001-BCA9-96DB714C8DA5}"/>
                </a:ext>
              </a:extLst>
            </p:cNvPr>
            <p:cNvSpPr/>
            <p:nvPr/>
          </p:nvSpPr>
          <p:spPr>
            <a:xfrm>
              <a:off x="-54275138" y="1323518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6" name="Ellipse 1365">
              <a:extLst>
                <a:ext uri="{FF2B5EF4-FFF2-40B4-BE49-F238E27FC236}">
                  <a16:creationId xmlns:a16="http://schemas.microsoft.com/office/drawing/2014/main" id="{08534D5B-FAB3-A985-2EB5-53E42DAC9DC6}"/>
                </a:ext>
              </a:extLst>
            </p:cNvPr>
            <p:cNvSpPr/>
            <p:nvPr/>
          </p:nvSpPr>
          <p:spPr>
            <a:xfrm>
              <a:off x="-51627083" y="1467600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7" name="Ellipse 1366">
              <a:extLst>
                <a:ext uri="{FF2B5EF4-FFF2-40B4-BE49-F238E27FC236}">
                  <a16:creationId xmlns:a16="http://schemas.microsoft.com/office/drawing/2014/main" id="{D051EDB0-E781-CB48-52D1-942E304F967F}"/>
                </a:ext>
              </a:extLst>
            </p:cNvPr>
            <p:cNvSpPr/>
            <p:nvPr/>
          </p:nvSpPr>
          <p:spPr>
            <a:xfrm>
              <a:off x="-51929663" y="1467600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8" name="Ellipse 1367">
              <a:extLst>
                <a:ext uri="{FF2B5EF4-FFF2-40B4-BE49-F238E27FC236}">
                  <a16:creationId xmlns:a16="http://schemas.microsoft.com/office/drawing/2014/main" id="{4B1725EE-7980-F3D5-F5D9-2CF79145A081}"/>
                </a:ext>
              </a:extLst>
            </p:cNvPr>
            <p:cNvSpPr/>
            <p:nvPr/>
          </p:nvSpPr>
          <p:spPr>
            <a:xfrm>
              <a:off x="-56848514" y="1637879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9" name="Ellipse 1368">
              <a:extLst>
                <a:ext uri="{FF2B5EF4-FFF2-40B4-BE49-F238E27FC236}">
                  <a16:creationId xmlns:a16="http://schemas.microsoft.com/office/drawing/2014/main" id="{B14DA0A2-1B74-BBF4-C0A6-AB2791B94C5B}"/>
                </a:ext>
              </a:extLst>
            </p:cNvPr>
            <p:cNvSpPr/>
            <p:nvPr/>
          </p:nvSpPr>
          <p:spPr>
            <a:xfrm>
              <a:off x="-54124251" y="132351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0" name="Ellipse 1369">
              <a:extLst>
                <a:ext uri="{FF2B5EF4-FFF2-40B4-BE49-F238E27FC236}">
                  <a16:creationId xmlns:a16="http://schemas.microsoft.com/office/drawing/2014/main" id="{6199E3DC-0D97-1C89-D19F-F0BDDE7D2BBA}"/>
                </a:ext>
              </a:extLst>
            </p:cNvPr>
            <p:cNvSpPr/>
            <p:nvPr/>
          </p:nvSpPr>
          <p:spPr>
            <a:xfrm>
              <a:off x="-57151013" y="1637879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1" name="Ellipse 1370">
              <a:extLst>
                <a:ext uri="{FF2B5EF4-FFF2-40B4-BE49-F238E27FC236}">
                  <a16:creationId xmlns:a16="http://schemas.microsoft.com/office/drawing/2014/main" id="{6A9FD2DD-3AD1-C323-3F08-7A7ACD81D9F8}"/>
                </a:ext>
              </a:extLst>
            </p:cNvPr>
            <p:cNvSpPr/>
            <p:nvPr/>
          </p:nvSpPr>
          <p:spPr>
            <a:xfrm>
              <a:off x="-57453593" y="1637879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2" name="Ellipse 1371">
              <a:extLst>
                <a:ext uri="{FF2B5EF4-FFF2-40B4-BE49-F238E27FC236}">
                  <a16:creationId xmlns:a16="http://schemas.microsoft.com/office/drawing/2014/main" id="{B403F5AC-119D-23AE-FACA-E1AB86FD3489}"/>
                </a:ext>
              </a:extLst>
            </p:cNvPr>
            <p:cNvSpPr/>
            <p:nvPr/>
          </p:nvSpPr>
          <p:spPr>
            <a:xfrm>
              <a:off x="-53443044" y="1467567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3" name="Ellipse 1372">
              <a:extLst>
                <a:ext uri="{FF2B5EF4-FFF2-40B4-BE49-F238E27FC236}">
                  <a16:creationId xmlns:a16="http://schemas.microsoft.com/office/drawing/2014/main" id="{9ED9BBFB-8373-0E49-CD92-5D72DC47C9D2}"/>
                </a:ext>
              </a:extLst>
            </p:cNvPr>
            <p:cNvSpPr/>
            <p:nvPr/>
          </p:nvSpPr>
          <p:spPr>
            <a:xfrm>
              <a:off x="-53594092" y="1467648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4" name="Ellipse 1373">
              <a:extLst>
                <a:ext uri="{FF2B5EF4-FFF2-40B4-BE49-F238E27FC236}">
                  <a16:creationId xmlns:a16="http://schemas.microsoft.com/office/drawing/2014/main" id="{2C95DDC7-3313-39A3-7B0E-25F5DF846EEF}"/>
                </a:ext>
              </a:extLst>
            </p:cNvPr>
            <p:cNvSpPr/>
            <p:nvPr/>
          </p:nvSpPr>
          <p:spPr>
            <a:xfrm>
              <a:off x="-53745624" y="1467567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5" name="Ellipse 1374">
              <a:extLst>
                <a:ext uri="{FF2B5EF4-FFF2-40B4-BE49-F238E27FC236}">
                  <a16:creationId xmlns:a16="http://schemas.microsoft.com/office/drawing/2014/main" id="{5F114204-086C-19F7-226F-7E0BD163FD2F}"/>
                </a:ext>
              </a:extLst>
            </p:cNvPr>
            <p:cNvSpPr/>
            <p:nvPr/>
          </p:nvSpPr>
          <p:spPr>
            <a:xfrm>
              <a:off x="-54048123" y="1467567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6" name="Ellipse 1375">
              <a:extLst>
                <a:ext uri="{FF2B5EF4-FFF2-40B4-BE49-F238E27FC236}">
                  <a16:creationId xmlns:a16="http://schemas.microsoft.com/office/drawing/2014/main" id="{599A2E6C-F193-2CBD-1544-8C7444DF6024}"/>
                </a:ext>
              </a:extLst>
            </p:cNvPr>
            <p:cNvSpPr/>
            <p:nvPr/>
          </p:nvSpPr>
          <p:spPr>
            <a:xfrm>
              <a:off x="-54350702" y="1467567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7" name="Ellipse 1376">
              <a:extLst>
                <a:ext uri="{FF2B5EF4-FFF2-40B4-BE49-F238E27FC236}">
                  <a16:creationId xmlns:a16="http://schemas.microsoft.com/office/drawing/2014/main" id="{20DB3A23-7387-5259-4A06-3A08D7D5AF43}"/>
                </a:ext>
              </a:extLst>
            </p:cNvPr>
            <p:cNvSpPr/>
            <p:nvPr/>
          </p:nvSpPr>
          <p:spPr>
            <a:xfrm>
              <a:off x="-54653282" y="1467567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8" name="Ellipse 1377">
              <a:extLst>
                <a:ext uri="{FF2B5EF4-FFF2-40B4-BE49-F238E27FC236}">
                  <a16:creationId xmlns:a16="http://schemas.microsoft.com/office/drawing/2014/main" id="{B8524695-0AB8-AF89-9659-82AD9F2B07C6}"/>
                </a:ext>
              </a:extLst>
            </p:cNvPr>
            <p:cNvSpPr/>
            <p:nvPr/>
          </p:nvSpPr>
          <p:spPr>
            <a:xfrm>
              <a:off x="-51702406" y="132360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9" name="Ellipse 1378">
              <a:extLst>
                <a:ext uri="{FF2B5EF4-FFF2-40B4-BE49-F238E27FC236}">
                  <a16:creationId xmlns:a16="http://schemas.microsoft.com/office/drawing/2014/main" id="{8CCC5946-A031-87FE-D4B4-A2C86BF054FD}"/>
                </a:ext>
              </a:extLst>
            </p:cNvPr>
            <p:cNvSpPr/>
            <p:nvPr/>
          </p:nvSpPr>
          <p:spPr>
            <a:xfrm>
              <a:off x="-58058752" y="1559325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0" name="Ellipse 1379">
              <a:extLst>
                <a:ext uri="{FF2B5EF4-FFF2-40B4-BE49-F238E27FC236}">
                  <a16:creationId xmlns:a16="http://schemas.microsoft.com/office/drawing/2014/main" id="{63E3E4F4-F7E8-5298-278F-1F3294C3F60F}"/>
                </a:ext>
              </a:extLst>
            </p:cNvPr>
            <p:cNvSpPr/>
            <p:nvPr/>
          </p:nvSpPr>
          <p:spPr>
            <a:xfrm>
              <a:off x="-57756092" y="1637879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1" name="Ellipse 1380">
              <a:extLst>
                <a:ext uri="{FF2B5EF4-FFF2-40B4-BE49-F238E27FC236}">
                  <a16:creationId xmlns:a16="http://schemas.microsoft.com/office/drawing/2014/main" id="{7D1896F3-DCC0-F5A3-CF2E-CA3C7888732B}"/>
                </a:ext>
              </a:extLst>
            </p:cNvPr>
            <p:cNvSpPr/>
            <p:nvPr/>
          </p:nvSpPr>
          <p:spPr>
            <a:xfrm>
              <a:off x="-55561907" y="1467567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2" name="Ellipse 1381">
              <a:extLst>
                <a:ext uri="{FF2B5EF4-FFF2-40B4-BE49-F238E27FC236}">
                  <a16:creationId xmlns:a16="http://schemas.microsoft.com/office/drawing/2014/main" id="{3E131488-13B7-C069-AC88-22CFE51F85C0}"/>
                </a:ext>
              </a:extLst>
            </p:cNvPr>
            <p:cNvSpPr/>
            <p:nvPr/>
          </p:nvSpPr>
          <p:spPr>
            <a:xfrm>
              <a:off x="-55864486" y="1467567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3" name="Ellipse 1382">
              <a:extLst>
                <a:ext uri="{FF2B5EF4-FFF2-40B4-BE49-F238E27FC236}">
                  <a16:creationId xmlns:a16="http://schemas.microsoft.com/office/drawing/2014/main" id="{1E921933-CDE7-28B1-B432-919B3B6AD871}"/>
                </a:ext>
              </a:extLst>
            </p:cNvPr>
            <p:cNvSpPr/>
            <p:nvPr/>
          </p:nvSpPr>
          <p:spPr>
            <a:xfrm>
              <a:off x="-56166985" y="1467567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4" name="Ellipse 1383">
              <a:extLst>
                <a:ext uri="{FF2B5EF4-FFF2-40B4-BE49-F238E27FC236}">
                  <a16:creationId xmlns:a16="http://schemas.microsoft.com/office/drawing/2014/main" id="{FD5DB8F2-D09B-5469-DEC7-DEDB1E27FEDD}"/>
                </a:ext>
              </a:extLst>
            </p:cNvPr>
            <p:cNvSpPr/>
            <p:nvPr/>
          </p:nvSpPr>
          <p:spPr>
            <a:xfrm>
              <a:off x="-56469565" y="1467567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5" name="Ellipse 1384">
              <a:extLst>
                <a:ext uri="{FF2B5EF4-FFF2-40B4-BE49-F238E27FC236}">
                  <a16:creationId xmlns:a16="http://schemas.microsoft.com/office/drawing/2014/main" id="{9464156A-2831-D680-A7AE-47C888DBF3E0}"/>
                </a:ext>
              </a:extLst>
            </p:cNvPr>
            <p:cNvSpPr/>
            <p:nvPr/>
          </p:nvSpPr>
          <p:spPr>
            <a:xfrm>
              <a:off x="-57150450" y="155924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6" name="Ellipse 1385">
              <a:extLst>
                <a:ext uri="{FF2B5EF4-FFF2-40B4-BE49-F238E27FC236}">
                  <a16:creationId xmlns:a16="http://schemas.microsoft.com/office/drawing/2014/main" id="{90486A66-4D4D-6474-87C9-EAC282D3E566}"/>
                </a:ext>
              </a:extLst>
            </p:cNvPr>
            <p:cNvSpPr/>
            <p:nvPr/>
          </p:nvSpPr>
          <p:spPr>
            <a:xfrm>
              <a:off x="-56620613" y="1467648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7" name="Ellipse 1386">
              <a:extLst>
                <a:ext uri="{FF2B5EF4-FFF2-40B4-BE49-F238E27FC236}">
                  <a16:creationId xmlns:a16="http://schemas.microsoft.com/office/drawing/2014/main" id="{BE999648-373A-2CF8-5B2F-B86B5E8365F9}"/>
                </a:ext>
              </a:extLst>
            </p:cNvPr>
            <p:cNvSpPr/>
            <p:nvPr/>
          </p:nvSpPr>
          <p:spPr>
            <a:xfrm>
              <a:off x="-56847870" y="155924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8" name="Ellipse 1387">
              <a:extLst>
                <a:ext uri="{FF2B5EF4-FFF2-40B4-BE49-F238E27FC236}">
                  <a16:creationId xmlns:a16="http://schemas.microsoft.com/office/drawing/2014/main" id="{F429ACEC-5AAF-1956-643E-C5DAFF0151DA}"/>
                </a:ext>
              </a:extLst>
            </p:cNvPr>
            <p:cNvSpPr/>
            <p:nvPr/>
          </p:nvSpPr>
          <p:spPr>
            <a:xfrm>
              <a:off x="-56772145" y="1467567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9" name="Ellipse 1388">
              <a:extLst>
                <a:ext uri="{FF2B5EF4-FFF2-40B4-BE49-F238E27FC236}">
                  <a16:creationId xmlns:a16="http://schemas.microsoft.com/office/drawing/2014/main" id="{CEBD6D25-0AF9-37DC-D222-FE038BE4F6D8}"/>
                </a:ext>
              </a:extLst>
            </p:cNvPr>
            <p:cNvSpPr/>
            <p:nvPr/>
          </p:nvSpPr>
          <p:spPr>
            <a:xfrm>
              <a:off x="-56545290" y="155924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0" name="Ellipse 1389">
              <a:extLst>
                <a:ext uri="{FF2B5EF4-FFF2-40B4-BE49-F238E27FC236}">
                  <a16:creationId xmlns:a16="http://schemas.microsoft.com/office/drawing/2014/main" id="{88729F4B-D936-1AE9-CD32-49ACE61FD7BD}"/>
                </a:ext>
              </a:extLst>
            </p:cNvPr>
            <p:cNvSpPr/>
            <p:nvPr/>
          </p:nvSpPr>
          <p:spPr>
            <a:xfrm>
              <a:off x="-58058672" y="1637879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1" name="Ellipse 1390">
              <a:extLst>
                <a:ext uri="{FF2B5EF4-FFF2-40B4-BE49-F238E27FC236}">
                  <a16:creationId xmlns:a16="http://schemas.microsoft.com/office/drawing/2014/main" id="{3594FA9C-E388-43A3-1A1F-B2FCD3E38997}"/>
                </a:ext>
              </a:extLst>
            </p:cNvPr>
            <p:cNvSpPr/>
            <p:nvPr/>
          </p:nvSpPr>
          <p:spPr>
            <a:xfrm>
              <a:off x="-56242791" y="155924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2" name="Ellipse 1391">
              <a:extLst>
                <a:ext uri="{FF2B5EF4-FFF2-40B4-BE49-F238E27FC236}">
                  <a16:creationId xmlns:a16="http://schemas.microsoft.com/office/drawing/2014/main" id="{2C420BBB-37E3-E2F1-D786-516CC0057DF0}"/>
                </a:ext>
              </a:extLst>
            </p:cNvPr>
            <p:cNvSpPr/>
            <p:nvPr/>
          </p:nvSpPr>
          <p:spPr>
            <a:xfrm>
              <a:off x="-51399827" y="132360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3" name="Ellipse 1392">
              <a:extLst>
                <a:ext uri="{FF2B5EF4-FFF2-40B4-BE49-F238E27FC236}">
                  <a16:creationId xmlns:a16="http://schemas.microsoft.com/office/drawing/2014/main" id="{286F1619-4C2B-D5F4-0A8E-5E7B09136C95}"/>
                </a:ext>
              </a:extLst>
            </p:cNvPr>
            <p:cNvSpPr/>
            <p:nvPr/>
          </p:nvSpPr>
          <p:spPr>
            <a:xfrm>
              <a:off x="-58361251" y="1637879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4" name="Ellipse 1393">
              <a:extLst>
                <a:ext uri="{FF2B5EF4-FFF2-40B4-BE49-F238E27FC236}">
                  <a16:creationId xmlns:a16="http://schemas.microsoft.com/office/drawing/2014/main" id="{C7FBAAA6-E001-528E-89F0-D7F923928E77}"/>
                </a:ext>
              </a:extLst>
            </p:cNvPr>
            <p:cNvSpPr/>
            <p:nvPr/>
          </p:nvSpPr>
          <p:spPr>
            <a:xfrm>
              <a:off x="-51248537" y="132351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5" name="Ellipse 1394">
              <a:extLst>
                <a:ext uri="{FF2B5EF4-FFF2-40B4-BE49-F238E27FC236}">
                  <a16:creationId xmlns:a16="http://schemas.microsoft.com/office/drawing/2014/main" id="{CCBB0F81-0EF1-F818-55F5-94C0F21ED76C}"/>
                </a:ext>
              </a:extLst>
            </p:cNvPr>
            <p:cNvSpPr/>
            <p:nvPr/>
          </p:nvSpPr>
          <p:spPr>
            <a:xfrm>
              <a:off x="-58285203" y="1467600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6" name="Ellipse 1395">
              <a:extLst>
                <a:ext uri="{FF2B5EF4-FFF2-40B4-BE49-F238E27FC236}">
                  <a16:creationId xmlns:a16="http://schemas.microsoft.com/office/drawing/2014/main" id="{99E431FE-6AD5-6D88-2A2B-595301F27202}"/>
                </a:ext>
              </a:extLst>
            </p:cNvPr>
            <p:cNvSpPr/>
            <p:nvPr/>
          </p:nvSpPr>
          <p:spPr>
            <a:xfrm>
              <a:off x="-58587703" y="1467600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7" name="Ellipse 1396">
              <a:extLst>
                <a:ext uri="{FF2B5EF4-FFF2-40B4-BE49-F238E27FC236}">
                  <a16:creationId xmlns:a16="http://schemas.microsoft.com/office/drawing/2014/main" id="{4576AA53-FA67-492A-BC72-0A4341960763}"/>
                </a:ext>
              </a:extLst>
            </p:cNvPr>
            <p:cNvSpPr/>
            <p:nvPr/>
          </p:nvSpPr>
          <p:spPr>
            <a:xfrm>
              <a:off x="-52156034" y="1454509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8" name="Ellipse 1397">
              <a:extLst>
                <a:ext uri="{FF2B5EF4-FFF2-40B4-BE49-F238E27FC236}">
                  <a16:creationId xmlns:a16="http://schemas.microsoft.com/office/drawing/2014/main" id="{C99357D8-C113-D59A-73E1-C465FD0ED75D}"/>
                </a:ext>
              </a:extLst>
            </p:cNvPr>
            <p:cNvSpPr/>
            <p:nvPr/>
          </p:nvSpPr>
          <p:spPr>
            <a:xfrm>
              <a:off x="-52458613" y="1454509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9" name="Ellipse 1398">
              <a:extLst>
                <a:ext uri="{FF2B5EF4-FFF2-40B4-BE49-F238E27FC236}">
                  <a16:creationId xmlns:a16="http://schemas.microsoft.com/office/drawing/2014/main" id="{5617F4D5-48B9-03C8-2416-3C2B498A7369}"/>
                </a:ext>
              </a:extLst>
            </p:cNvPr>
            <p:cNvSpPr/>
            <p:nvPr/>
          </p:nvSpPr>
          <p:spPr>
            <a:xfrm>
              <a:off x="-52761112" y="1454509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0" name="Ellipse 1399">
              <a:extLst>
                <a:ext uri="{FF2B5EF4-FFF2-40B4-BE49-F238E27FC236}">
                  <a16:creationId xmlns:a16="http://schemas.microsoft.com/office/drawing/2014/main" id="{E938B5C8-71B8-0ED3-45DC-BBB21DE02BAA}"/>
                </a:ext>
              </a:extLst>
            </p:cNvPr>
            <p:cNvSpPr/>
            <p:nvPr/>
          </p:nvSpPr>
          <p:spPr>
            <a:xfrm>
              <a:off x="-53063692" y="1454509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1" name="Ellipse 1400">
              <a:extLst>
                <a:ext uri="{FF2B5EF4-FFF2-40B4-BE49-F238E27FC236}">
                  <a16:creationId xmlns:a16="http://schemas.microsoft.com/office/drawing/2014/main" id="{6546C692-7BFB-928F-AD82-FE468C42C1B1}"/>
                </a:ext>
              </a:extLst>
            </p:cNvPr>
            <p:cNvSpPr/>
            <p:nvPr/>
          </p:nvSpPr>
          <p:spPr>
            <a:xfrm>
              <a:off x="-53366191" y="1454509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2" name="Ellipse 1401">
              <a:extLst>
                <a:ext uri="{FF2B5EF4-FFF2-40B4-BE49-F238E27FC236}">
                  <a16:creationId xmlns:a16="http://schemas.microsoft.com/office/drawing/2014/main" id="{02AA9D77-4864-F097-9891-8B0474650D5D}"/>
                </a:ext>
              </a:extLst>
            </p:cNvPr>
            <p:cNvSpPr/>
            <p:nvPr/>
          </p:nvSpPr>
          <p:spPr>
            <a:xfrm>
              <a:off x="-53668771" y="1454509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3" name="Ellipse 1402">
              <a:extLst>
                <a:ext uri="{FF2B5EF4-FFF2-40B4-BE49-F238E27FC236}">
                  <a16:creationId xmlns:a16="http://schemas.microsoft.com/office/drawing/2014/main" id="{D3347B9B-EC5E-7D97-2068-1F766F562F0C}"/>
                </a:ext>
              </a:extLst>
            </p:cNvPr>
            <p:cNvSpPr/>
            <p:nvPr/>
          </p:nvSpPr>
          <p:spPr>
            <a:xfrm>
              <a:off x="-53971350" y="1454509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4" name="Ellipse 1403">
              <a:extLst>
                <a:ext uri="{FF2B5EF4-FFF2-40B4-BE49-F238E27FC236}">
                  <a16:creationId xmlns:a16="http://schemas.microsoft.com/office/drawing/2014/main" id="{4D7315C3-7E37-A38A-EC4A-DCCF6D376070}"/>
                </a:ext>
              </a:extLst>
            </p:cNvPr>
            <p:cNvSpPr/>
            <p:nvPr/>
          </p:nvSpPr>
          <p:spPr>
            <a:xfrm>
              <a:off x="-58663750" y="1637879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5" name="Ellipse 1404">
              <a:extLst>
                <a:ext uri="{FF2B5EF4-FFF2-40B4-BE49-F238E27FC236}">
                  <a16:creationId xmlns:a16="http://schemas.microsoft.com/office/drawing/2014/main" id="{CACC82F6-2168-FC22-FF11-72797544102A}"/>
                </a:ext>
              </a:extLst>
            </p:cNvPr>
            <p:cNvSpPr/>
            <p:nvPr/>
          </p:nvSpPr>
          <p:spPr>
            <a:xfrm>
              <a:off x="-51097328" y="132360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6" name="Ellipse 1405">
              <a:extLst>
                <a:ext uri="{FF2B5EF4-FFF2-40B4-BE49-F238E27FC236}">
                  <a16:creationId xmlns:a16="http://schemas.microsoft.com/office/drawing/2014/main" id="{AFD43289-5233-B12E-506E-446878D866E8}"/>
                </a:ext>
              </a:extLst>
            </p:cNvPr>
            <p:cNvSpPr/>
            <p:nvPr/>
          </p:nvSpPr>
          <p:spPr>
            <a:xfrm>
              <a:off x="-53972236" y="155924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7" name="Ellipse 1406">
              <a:extLst>
                <a:ext uri="{FF2B5EF4-FFF2-40B4-BE49-F238E27FC236}">
                  <a16:creationId xmlns:a16="http://schemas.microsoft.com/office/drawing/2014/main" id="{177FA9AE-B12A-A605-5FF9-B1BDAA33F6C9}"/>
                </a:ext>
              </a:extLst>
            </p:cNvPr>
            <p:cNvSpPr/>
            <p:nvPr/>
          </p:nvSpPr>
          <p:spPr>
            <a:xfrm>
              <a:off x="-56243355" y="1454517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8" name="Ellipse 1407">
              <a:extLst>
                <a:ext uri="{FF2B5EF4-FFF2-40B4-BE49-F238E27FC236}">
                  <a16:creationId xmlns:a16="http://schemas.microsoft.com/office/drawing/2014/main" id="{4D0B115D-7F80-2CBC-97B7-64212951794F}"/>
                </a:ext>
              </a:extLst>
            </p:cNvPr>
            <p:cNvSpPr/>
            <p:nvPr/>
          </p:nvSpPr>
          <p:spPr>
            <a:xfrm>
              <a:off x="-53669657" y="155924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9" name="Ellipse 1408">
              <a:extLst>
                <a:ext uri="{FF2B5EF4-FFF2-40B4-BE49-F238E27FC236}">
                  <a16:creationId xmlns:a16="http://schemas.microsoft.com/office/drawing/2014/main" id="{E7C41801-B520-1AC6-E374-5E808E09D7D5}"/>
                </a:ext>
              </a:extLst>
            </p:cNvPr>
            <p:cNvSpPr/>
            <p:nvPr/>
          </p:nvSpPr>
          <p:spPr>
            <a:xfrm>
              <a:off x="-56545935" y="1454517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0" name="Ellipse 1409">
              <a:extLst>
                <a:ext uri="{FF2B5EF4-FFF2-40B4-BE49-F238E27FC236}">
                  <a16:creationId xmlns:a16="http://schemas.microsoft.com/office/drawing/2014/main" id="{9D5D9B19-B618-826F-E2AC-08810EC9E7F1}"/>
                </a:ext>
              </a:extLst>
            </p:cNvPr>
            <p:cNvSpPr/>
            <p:nvPr/>
          </p:nvSpPr>
          <p:spPr>
            <a:xfrm>
              <a:off x="-53367158" y="155924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1" name="Ellipse 1410">
              <a:extLst>
                <a:ext uri="{FF2B5EF4-FFF2-40B4-BE49-F238E27FC236}">
                  <a16:creationId xmlns:a16="http://schemas.microsoft.com/office/drawing/2014/main" id="{76E14132-A44F-822B-2C1D-DB5AB7FDE068}"/>
                </a:ext>
              </a:extLst>
            </p:cNvPr>
            <p:cNvSpPr/>
            <p:nvPr/>
          </p:nvSpPr>
          <p:spPr>
            <a:xfrm>
              <a:off x="-56848514" y="1454517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2" name="Ellipse 1411">
              <a:extLst>
                <a:ext uri="{FF2B5EF4-FFF2-40B4-BE49-F238E27FC236}">
                  <a16:creationId xmlns:a16="http://schemas.microsoft.com/office/drawing/2014/main" id="{DD3FF542-8002-F76F-CBF2-0478C9523524}"/>
                </a:ext>
              </a:extLst>
            </p:cNvPr>
            <p:cNvSpPr/>
            <p:nvPr/>
          </p:nvSpPr>
          <p:spPr>
            <a:xfrm>
              <a:off x="-53064578" y="155924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3" name="Ellipse 1412">
              <a:extLst>
                <a:ext uri="{FF2B5EF4-FFF2-40B4-BE49-F238E27FC236}">
                  <a16:creationId xmlns:a16="http://schemas.microsoft.com/office/drawing/2014/main" id="{3C1305A6-5654-729C-A0E9-C1A004486830}"/>
                </a:ext>
              </a:extLst>
            </p:cNvPr>
            <p:cNvSpPr/>
            <p:nvPr/>
          </p:nvSpPr>
          <p:spPr>
            <a:xfrm>
              <a:off x="-57151013" y="1454517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4" name="Ellipse 1413">
              <a:extLst>
                <a:ext uri="{FF2B5EF4-FFF2-40B4-BE49-F238E27FC236}">
                  <a16:creationId xmlns:a16="http://schemas.microsoft.com/office/drawing/2014/main" id="{FAFE6A79-601F-D0FE-D4BE-334F3C387EA5}"/>
                </a:ext>
              </a:extLst>
            </p:cNvPr>
            <p:cNvSpPr/>
            <p:nvPr/>
          </p:nvSpPr>
          <p:spPr>
            <a:xfrm>
              <a:off x="-57453593" y="1454517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5" name="Ellipse 1414">
              <a:extLst>
                <a:ext uri="{FF2B5EF4-FFF2-40B4-BE49-F238E27FC236}">
                  <a16:creationId xmlns:a16="http://schemas.microsoft.com/office/drawing/2014/main" id="{44D38388-5FA8-3ED2-23AA-08BF582E224D}"/>
                </a:ext>
              </a:extLst>
            </p:cNvPr>
            <p:cNvSpPr/>
            <p:nvPr/>
          </p:nvSpPr>
          <p:spPr>
            <a:xfrm>
              <a:off x="-57756092" y="1454517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6" name="Ellipse 1415">
              <a:extLst>
                <a:ext uri="{FF2B5EF4-FFF2-40B4-BE49-F238E27FC236}">
                  <a16:creationId xmlns:a16="http://schemas.microsoft.com/office/drawing/2014/main" id="{07389CF3-6CEE-03B1-3D47-AEF65507431F}"/>
                </a:ext>
              </a:extLst>
            </p:cNvPr>
            <p:cNvSpPr/>
            <p:nvPr/>
          </p:nvSpPr>
          <p:spPr>
            <a:xfrm>
              <a:off x="-58058672" y="1454517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7" name="Ellipse 1416">
              <a:extLst>
                <a:ext uri="{FF2B5EF4-FFF2-40B4-BE49-F238E27FC236}">
                  <a16:creationId xmlns:a16="http://schemas.microsoft.com/office/drawing/2014/main" id="{60B1866B-6C10-7D7C-8500-DD0B041F0597}"/>
                </a:ext>
              </a:extLst>
            </p:cNvPr>
            <p:cNvSpPr/>
            <p:nvPr/>
          </p:nvSpPr>
          <p:spPr>
            <a:xfrm>
              <a:off x="-49659913" y="144138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8" name="Ellipse 1417">
              <a:extLst>
                <a:ext uri="{FF2B5EF4-FFF2-40B4-BE49-F238E27FC236}">
                  <a16:creationId xmlns:a16="http://schemas.microsoft.com/office/drawing/2014/main" id="{594F2955-2A14-E265-84B8-3AC2A825AA24}"/>
                </a:ext>
              </a:extLst>
            </p:cNvPr>
            <p:cNvSpPr/>
            <p:nvPr/>
          </p:nvSpPr>
          <p:spPr>
            <a:xfrm>
              <a:off x="-52155953" y="1559325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9" name="Ellipse 1418">
              <a:extLst>
                <a:ext uri="{FF2B5EF4-FFF2-40B4-BE49-F238E27FC236}">
                  <a16:creationId xmlns:a16="http://schemas.microsoft.com/office/drawing/2014/main" id="{CC2DB366-6AFF-6A88-AA4F-BD7EB1B0B61A}"/>
                </a:ext>
              </a:extLst>
            </p:cNvPr>
            <p:cNvSpPr/>
            <p:nvPr/>
          </p:nvSpPr>
          <p:spPr>
            <a:xfrm>
              <a:off x="-49810478" y="144136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0" name="Ellipse 1419">
              <a:extLst>
                <a:ext uri="{FF2B5EF4-FFF2-40B4-BE49-F238E27FC236}">
                  <a16:creationId xmlns:a16="http://schemas.microsoft.com/office/drawing/2014/main" id="{C4739AE1-ECBE-D4DA-7AA1-7F90C899EC72}"/>
                </a:ext>
              </a:extLst>
            </p:cNvPr>
            <p:cNvSpPr/>
            <p:nvPr/>
          </p:nvSpPr>
          <p:spPr>
            <a:xfrm>
              <a:off x="-49962493" y="144138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1" name="Ellipse 1420">
              <a:extLst>
                <a:ext uri="{FF2B5EF4-FFF2-40B4-BE49-F238E27FC236}">
                  <a16:creationId xmlns:a16="http://schemas.microsoft.com/office/drawing/2014/main" id="{54E3FA34-315E-3B97-3EE7-2D754945BABC}"/>
                </a:ext>
              </a:extLst>
            </p:cNvPr>
            <p:cNvSpPr/>
            <p:nvPr/>
          </p:nvSpPr>
          <p:spPr>
            <a:xfrm>
              <a:off x="-50112977" y="144136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2" name="Ellipse 1421">
              <a:extLst>
                <a:ext uri="{FF2B5EF4-FFF2-40B4-BE49-F238E27FC236}">
                  <a16:creationId xmlns:a16="http://schemas.microsoft.com/office/drawing/2014/main" id="{D44EC1EF-4BA2-0137-F398-975AE21D3430}"/>
                </a:ext>
              </a:extLst>
            </p:cNvPr>
            <p:cNvSpPr/>
            <p:nvPr/>
          </p:nvSpPr>
          <p:spPr>
            <a:xfrm>
              <a:off x="-50264992" y="144138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3" name="Ellipse 1422">
              <a:extLst>
                <a:ext uri="{FF2B5EF4-FFF2-40B4-BE49-F238E27FC236}">
                  <a16:creationId xmlns:a16="http://schemas.microsoft.com/office/drawing/2014/main" id="{940587E3-ADA6-81D8-84FA-D8EF3E521A8E}"/>
                </a:ext>
              </a:extLst>
            </p:cNvPr>
            <p:cNvSpPr/>
            <p:nvPr/>
          </p:nvSpPr>
          <p:spPr>
            <a:xfrm>
              <a:off x="-50416604" y="144138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4" name="Ellipse 1423">
              <a:extLst>
                <a:ext uri="{FF2B5EF4-FFF2-40B4-BE49-F238E27FC236}">
                  <a16:creationId xmlns:a16="http://schemas.microsoft.com/office/drawing/2014/main" id="{2C2D1B48-CA44-2E07-6F83-D761731D96C7}"/>
                </a:ext>
              </a:extLst>
            </p:cNvPr>
            <p:cNvSpPr/>
            <p:nvPr/>
          </p:nvSpPr>
          <p:spPr>
            <a:xfrm>
              <a:off x="-50567572" y="144138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5" name="Ellipse 1424">
              <a:extLst>
                <a:ext uri="{FF2B5EF4-FFF2-40B4-BE49-F238E27FC236}">
                  <a16:creationId xmlns:a16="http://schemas.microsoft.com/office/drawing/2014/main" id="{A3D4A37F-0924-7B82-586F-39F6A2D79EA8}"/>
                </a:ext>
              </a:extLst>
            </p:cNvPr>
            <p:cNvSpPr/>
            <p:nvPr/>
          </p:nvSpPr>
          <p:spPr>
            <a:xfrm>
              <a:off x="-50719184" y="144138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6" name="Ellipse 1425">
              <a:extLst>
                <a:ext uri="{FF2B5EF4-FFF2-40B4-BE49-F238E27FC236}">
                  <a16:creationId xmlns:a16="http://schemas.microsoft.com/office/drawing/2014/main" id="{A9B9633C-9766-A960-AFB3-310D1D18044B}"/>
                </a:ext>
              </a:extLst>
            </p:cNvPr>
            <p:cNvSpPr/>
            <p:nvPr/>
          </p:nvSpPr>
          <p:spPr>
            <a:xfrm>
              <a:off x="-50870151" y="144138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7" name="Ellipse 1426">
              <a:extLst>
                <a:ext uri="{FF2B5EF4-FFF2-40B4-BE49-F238E27FC236}">
                  <a16:creationId xmlns:a16="http://schemas.microsoft.com/office/drawing/2014/main" id="{105188BF-F8D1-F90E-6E7E-092A50E0AA32}"/>
                </a:ext>
              </a:extLst>
            </p:cNvPr>
            <p:cNvSpPr/>
            <p:nvPr/>
          </p:nvSpPr>
          <p:spPr>
            <a:xfrm>
              <a:off x="-51021683" y="144138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8" name="Ellipse 1427">
              <a:extLst>
                <a:ext uri="{FF2B5EF4-FFF2-40B4-BE49-F238E27FC236}">
                  <a16:creationId xmlns:a16="http://schemas.microsoft.com/office/drawing/2014/main" id="{4DCCB980-C1EB-7810-21C9-0E3B7000364D}"/>
                </a:ext>
              </a:extLst>
            </p:cNvPr>
            <p:cNvSpPr/>
            <p:nvPr/>
          </p:nvSpPr>
          <p:spPr>
            <a:xfrm>
              <a:off x="-51173295" y="144136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9" name="Ellipse 1428">
              <a:extLst>
                <a:ext uri="{FF2B5EF4-FFF2-40B4-BE49-F238E27FC236}">
                  <a16:creationId xmlns:a16="http://schemas.microsoft.com/office/drawing/2014/main" id="{03E2B9FD-0FBC-4C7A-1BB5-BDB9C9868F59}"/>
                </a:ext>
              </a:extLst>
            </p:cNvPr>
            <p:cNvSpPr/>
            <p:nvPr/>
          </p:nvSpPr>
          <p:spPr>
            <a:xfrm>
              <a:off x="-51324262" y="144138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0" name="Ellipse 1429">
              <a:extLst>
                <a:ext uri="{FF2B5EF4-FFF2-40B4-BE49-F238E27FC236}">
                  <a16:creationId xmlns:a16="http://schemas.microsoft.com/office/drawing/2014/main" id="{B459A90B-526F-F721-B38E-B1AF743D63F1}"/>
                </a:ext>
              </a:extLst>
            </p:cNvPr>
            <p:cNvSpPr/>
            <p:nvPr/>
          </p:nvSpPr>
          <p:spPr>
            <a:xfrm>
              <a:off x="-58966330" y="1637879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1" name="Ellipse 1430">
              <a:extLst>
                <a:ext uri="{FF2B5EF4-FFF2-40B4-BE49-F238E27FC236}">
                  <a16:creationId xmlns:a16="http://schemas.microsoft.com/office/drawing/2014/main" id="{8BD5C751-871A-A478-B12C-A50E8FABBBBE}"/>
                </a:ext>
              </a:extLst>
            </p:cNvPr>
            <p:cNvSpPr/>
            <p:nvPr/>
          </p:nvSpPr>
          <p:spPr>
            <a:xfrm>
              <a:off x="-50945957" y="132351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2" name="Ellipse 1431">
              <a:extLst>
                <a:ext uri="{FF2B5EF4-FFF2-40B4-BE49-F238E27FC236}">
                  <a16:creationId xmlns:a16="http://schemas.microsoft.com/office/drawing/2014/main" id="{DB5355B6-138C-7EDF-A627-53B1051DB88A}"/>
                </a:ext>
              </a:extLst>
            </p:cNvPr>
            <p:cNvSpPr/>
            <p:nvPr/>
          </p:nvSpPr>
          <p:spPr>
            <a:xfrm>
              <a:off x="-59268909" y="1637879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3" name="Ellipse 1432">
              <a:extLst>
                <a:ext uri="{FF2B5EF4-FFF2-40B4-BE49-F238E27FC236}">
                  <a16:creationId xmlns:a16="http://schemas.microsoft.com/office/drawing/2014/main" id="{E85CF7F0-AAB9-556E-81EF-BAAC4740AF29}"/>
                </a:ext>
              </a:extLst>
            </p:cNvPr>
            <p:cNvSpPr/>
            <p:nvPr/>
          </p:nvSpPr>
          <p:spPr>
            <a:xfrm>
              <a:off x="-50794748" y="132360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4" name="Ellipse 1433">
              <a:extLst>
                <a:ext uri="{FF2B5EF4-FFF2-40B4-BE49-F238E27FC236}">
                  <a16:creationId xmlns:a16="http://schemas.microsoft.com/office/drawing/2014/main" id="{663B5165-07FF-6202-A633-99DDFA6F6EB5}"/>
                </a:ext>
              </a:extLst>
            </p:cNvPr>
            <p:cNvSpPr/>
            <p:nvPr/>
          </p:nvSpPr>
          <p:spPr>
            <a:xfrm>
              <a:off x="-50643378" y="132351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5" name="Ellipse 1434">
              <a:extLst>
                <a:ext uri="{FF2B5EF4-FFF2-40B4-BE49-F238E27FC236}">
                  <a16:creationId xmlns:a16="http://schemas.microsoft.com/office/drawing/2014/main" id="{1DED5EED-5518-3B5B-806F-400E9BF16C05}"/>
                </a:ext>
              </a:extLst>
            </p:cNvPr>
            <p:cNvSpPr/>
            <p:nvPr/>
          </p:nvSpPr>
          <p:spPr>
            <a:xfrm>
              <a:off x="-50340879" y="132351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6" name="Ellipse 1435">
              <a:extLst>
                <a:ext uri="{FF2B5EF4-FFF2-40B4-BE49-F238E27FC236}">
                  <a16:creationId xmlns:a16="http://schemas.microsoft.com/office/drawing/2014/main" id="{FB5A5605-DA43-0576-C992-E11474915D74}"/>
                </a:ext>
              </a:extLst>
            </p:cNvPr>
            <p:cNvSpPr/>
            <p:nvPr/>
          </p:nvSpPr>
          <p:spPr>
            <a:xfrm>
              <a:off x="-59874230" y="1637871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7" name="Ellipse 1436">
              <a:extLst>
                <a:ext uri="{FF2B5EF4-FFF2-40B4-BE49-F238E27FC236}">
                  <a16:creationId xmlns:a16="http://schemas.microsoft.com/office/drawing/2014/main" id="{5C7A0AA8-E48A-FE7F-FE65-205F1A6C31A8}"/>
                </a:ext>
              </a:extLst>
            </p:cNvPr>
            <p:cNvSpPr/>
            <p:nvPr/>
          </p:nvSpPr>
          <p:spPr>
            <a:xfrm>
              <a:off x="-60555195" y="1336577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8" name="Ellipse 1437">
              <a:extLst>
                <a:ext uri="{FF2B5EF4-FFF2-40B4-BE49-F238E27FC236}">
                  <a16:creationId xmlns:a16="http://schemas.microsoft.com/office/drawing/2014/main" id="{8BD0FD49-EF9A-5B61-77CA-3E2E5EFA0FDE}"/>
                </a:ext>
              </a:extLst>
            </p:cNvPr>
            <p:cNvSpPr/>
            <p:nvPr/>
          </p:nvSpPr>
          <p:spPr>
            <a:xfrm>
              <a:off x="-53896833" y="1441377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9" name="Ellipse 1438">
              <a:extLst>
                <a:ext uri="{FF2B5EF4-FFF2-40B4-BE49-F238E27FC236}">
                  <a16:creationId xmlns:a16="http://schemas.microsoft.com/office/drawing/2014/main" id="{B6F09EB3-29BA-B319-4077-64420AE148A9}"/>
                </a:ext>
              </a:extLst>
            </p:cNvPr>
            <p:cNvSpPr/>
            <p:nvPr/>
          </p:nvSpPr>
          <p:spPr>
            <a:xfrm>
              <a:off x="-60403744" y="1336561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0" name="Ellipse 1439">
              <a:extLst>
                <a:ext uri="{FF2B5EF4-FFF2-40B4-BE49-F238E27FC236}">
                  <a16:creationId xmlns:a16="http://schemas.microsoft.com/office/drawing/2014/main" id="{935BF15A-EF51-0C90-5AC4-98D2EC9EAED9}"/>
                </a:ext>
              </a:extLst>
            </p:cNvPr>
            <p:cNvSpPr/>
            <p:nvPr/>
          </p:nvSpPr>
          <p:spPr>
            <a:xfrm>
              <a:off x="-54199332" y="1441377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1" name="Ellipse 1440">
              <a:extLst>
                <a:ext uri="{FF2B5EF4-FFF2-40B4-BE49-F238E27FC236}">
                  <a16:creationId xmlns:a16="http://schemas.microsoft.com/office/drawing/2014/main" id="{336DD682-923C-BC13-E96B-CD7919B57857}"/>
                </a:ext>
              </a:extLst>
            </p:cNvPr>
            <p:cNvSpPr/>
            <p:nvPr/>
          </p:nvSpPr>
          <p:spPr>
            <a:xfrm>
              <a:off x="-60252696" y="1336577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2" name="Ellipse 1441">
              <a:extLst>
                <a:ext uri="{FF2B5EF4-FFF2-40B4-BE49-F238E27FC236}">
                  <a16:creationId xmlns:a16="http://schemas.microsoft.com/office/drawing/2014/main" id="{4FFAE82A-6C40-4EEA-6183-97855C93B9FB}"/>
                </a:ext>
              </a:extLst>
            </p:cNvPr>
            <p:cNvSpPr/>
            <p:nvPr/>
          </p:nvSpPr>
          <p:spPr>
            <a:xfrm>
              <a:off x="-54501912" y="1441377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3" name="Ellipse 1442">
              <a:extLst>
                <a:ext uri="{FF2B5EF4-FFF2-40B4-BE49-F238E27FC236}">
                  <a16:creationId xmlns:a16="http://schemas.microsoft.com/office/drawing/2014/main" id="{18D75A37-9C1C-ED31-C389-914DC57BFCB4}"/>
                </a:ext>
              </a:extLst>
            </p:cNvPr>
            <p:cNvSpPr/>
            <p:nvPr/>
          </p:nvSpPr>
          <p:spPr>
            <a:xfrm>
              <a:off x="-49962493" y="1624756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4" name="Ellipse 1443">
              <a:extLst>
                <a:ext uri="{FF2B5EF4-FFF2-40B4-BE49-F238E27FC236}">
                  <a16:creationId xmlns:a16="http://schemas.microsoft.com/office/drawing/2014/main" id="{F6E9CB6D-73C8-2605-25A2-5D2E89C0B74B}"/>
                </a:ext>
              </a:extLst>
            </p:cNvPr>
            <p:cNvSpPr/>
            <p:nvPr/>
          </p:nvSpPr>
          <p:spPr>
            <a:xfrm>
              <a:off x="-60101164" y="1336561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5" name="Ellipse 1444">
              <a:extLst>
                <a:ext uri="{FF2B5EF4-FFF2-40B4-BE49-F238E27FC236}">
                  <a16:creationId xmlns:a16="http://schemas.microsoft.com/office/drawing/2014/main" id="{230FAD8E-3382-9974-AC22-393D21A82A70}"/>
                </a:ext>
              </a:extLst>
            </p:cNvPr>
            <p:cNvSpPr/>
            <p:nvPr/>
          </p:nvSpPr>
          <p:spPr>
            <a:xfrm>
              <a:off x="-54956345" y="1441402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6" name="Ellipse 1445">
              <a:extLst>
                <a:ext uri="{FF2B5EF4-FFF2-40B4-BE49-F238E27FC236}">
                  <a16:creationId xmlns:a16="http://schemas.microsoft.com/office/drawing/2014/main" id="{C7088760-643A-CABF-AAE6-5E52AF6F1B06}"/>
                </a:ext>
              </a:extLst>
            </p:cNvPr>
            <p:cNvSpPr/>
            <p:nvPr/>
          </p:nvSpPr>
          <p:spPr>
            <a:xfrm>
              <a:off x="-50264992" y="1624756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7" name="Ellipse 1446">
              <a:extLst>
                <a:ext uri="{FF2B5EF4-FFF2-40B4-BE49-F238E27FC236}">
                  <a16:creationId xmlns:a16="http://schemas.microsoft.com/office/drawing/2014/main" id="{4DCC1A9B-8F63-EC5D-E419-DAADD13CDE92}"/>
                </a:ext>
              </a:extLst>
            </p:cNvPr>
            <p:cNvSpPr/>
            <p:nvPr/>
          </p:nvSpPr>
          <p:spPr>
            <a:xfrm>
              <a:off x="-55258924" y="1441402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8" name="Ellipse 1447">
              <a:extLst>
                <a:ext uri="{FF2B5EF4-FFF2-40B4-BE49-F238E27FC236}">
                  <a16:creationId xmlns:a16="http://schemas.microsoft.com/office/drawing/2014/main" id="{3C3A30C0-94EA-B039-FBF9-6F834C0F90E2}"/>
                </a:ext>
              </a:extLst>
            </p:cNvPr>
            <p:cNvSpPr/>
            <p:nvPr/>
          </p:nvSpPr>
          <p:spPr>
            <a:xfrm>
              <a:off x="-50416604" y="1624756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9" name="Ellipse 1448">
              <a:extLst>
                <a:ext uri="{FF2B5EF4-FFF2-40B4-BE49-F238E27FC236}">
                  <a16:creationId xmlns:a16="http://schemas.microsoft.com/office/drawing/2014/main" id="{04D4D709-F2EA-E8D1-4CB4-86A7CAE6337A}"/>
                </a:ext>
              </a:extLst>
            </p:cNvPr>
            <p:cNvSpPr/>
            <p:nvPr/>
          </p:nvSpPr>
          <p:spPr>
            <a:xfrm>
              <a:off x="-50567572" y="1624756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0" name="Ellipse 1449">
              <a:extLst>
                <a:ext uri="{FF2B5EF4-FFF2-40B4-BE49-F238E27FC236}">
                  <a16:creationId xmlns:a16="http://schemas.microsoft.com/office/drawing/2014/main" id="{3A25882A-FD49-62E0-5A10-8E38835D910D}"/>
                </a:ext>
              </a:extLst>
            </p:cNvPr>
            <p:cNvSpPr/>
            <p:nvPr/>
          </p:nvSpPr>
          <p:spPr>
            <a:xfrm>
              <a:off x="-55712794" y="1441377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1" name="Ellipse 1450">
              <a:extLst>
                <a:ext uri="{FF2B5EF4-FFF2-40B4-BE49-F238E27FC236}">
                  <a16:creationId xmlns:a16="http://schemas.microsoft.com/office/drawing/2014/main" id="{2A5261B4-3E58-AC04-759C-EA2856FCCBBF}"/>
                </a:ext>
              </a:extLst>
            </p:cNvPr>
            <p:cNvSpPr/>
            <p:nvPr/>
          </p:nvSpPr>
          <p:spPr>
            <a:xfrm>
              <a:off x="-50719184" y="1624756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2" name="Ellipse 1451">
              <a:extLst>
                <a:ext uri="{FF2B5EF4-FFF2-40B4-BE49-F238E27FC236}">
                  <a16:creationId xmlns:a16="http://schemas.microsoft.com/office/drawing/2014/main" id="{FCDE077F-79F0-D614-507F-C385FCD00BAC}"/>
                </a:ext>
              </a:extLst>
            </p:cNvPr>
            <p:cNvSpPr/>
            <p:nvPr/>
          </p:nvSpPr>
          <p:spPr>
            <a:xfrm>
              <a:off x="-56015293" y="1441377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3" name="Ellipse 1452">
              <a:extLst>
                <a:ext uri="{FF2B5EF4-FFF2-40B4-BE49-F238E27FC236}">
                  <a16:creationId xmlns:a16="http://schemas.microsoft.com/office/drawing/2014/main" id="{2B20D95B-8AD1-4496-6ED1-6763E2AABD64}"/>
                </a:ext>
              </a:extLst>
            </p:cNvPr>
            <p:cNvSpPr/>
            <p:nvPr/>
          </p:nvSpPr>
          <p:spPr>
            <a:xfrm>
              <a:off x="-59950116" y="1336577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4" name="Ellipse 1453">
              <a:extLst>
                <a:ext uri="{FF2B5EF4-FFF2-40B4-BE49-F238E27FC236}">
                  <a16:creationId xmlns:a16="http://schemas.microsoft.com/office/drawing/2014/main" id="{445FD832-6E4E-F5C2-73A4-DCEAEA885761}"/>
                </a:ext>
              </a:extLst>
            </p:cNvPr>
            <p:cNvSpPr/>
            <p:nvPr/>
          </p:nvSpPr>
          <p:spPr>
            <a:xfrm>
              <a:off x="-56317872" y="1441377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5" name="Ellipse 1454">
              <a:extLst>
                <a:ext uri="{FF2B5EF4-FFF2-40B4-BE49-F238E27FC236}">
                  <a16:creationId xmlns:a16="http://schemas.microsoft.com/office/drawing/2014/main" id="{C7AB745D-BE63-9A84-5B37-3F87AAD80939}"/>
                </a:ext>
              </a:extLst>
            </p:cNvPr>
            <p:cNvSpPr/>
            <p:nvPr/>
          </p:nvSpPr>
          <p:spPr>
            <a:xfrm>
              <a:off x="-51021683" y="1624756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6" name="Ellipse 1455">
              <a:extLst>
                <a:ext uri="{FF2B5EF4-FFF2-40B4-BE49-F238E27FC236}">
                  <a16:creationId xmlns:a16="http://schemas.microsoft.com/office/drawing/2014/main" id="{790831E2-991C-8346-1FE2-2F0B05DA140C}"/>
                </a:ext>
              </a:extLst>
            </p:cNvPr>
            <p:cNvSpPr/>
            <p:nvPr/>
          </p:nvSpPr>
          <p:spPr>
            <a:xfrm>
              <a:off x="-58890604" y="1336585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7" name="Ellipse 1456">
              <a:extLst>
                <a:ext uri="{FF2B5EF4-FFF2-40B4-BE49-F238E27FC236}">
                  <a16:creationId xmlns:a16="http://schemas.microsoft.com/office/drawing/2014/main" id="{768FB5F7-9889-D321-E729-92F074AAAA6C}"/>
                </a:ext>
              </a:extLst>
            </p:cNvPr>
            <p:cNvSpPr/>
            <p:nvPr/>
          </p:nvSpPr>
          <p:spPr>
            <a:xfrm>
              <a:off x="-51324262" y="1624756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8" name="Ellipse 1457">
              <a:extLst>
                <a:ext uri="{FF2B5EF4-FFF2-40B4-BE49-F238E27FC236}">
                  <a16:creationId xmlns:a16="http://schemas.microsoft.com/office/drawing/2014/main" id="{798158E4-A506-E679-BCF7-489555D3C124}"/>
                </a:ext>
              </a:extLst>
            </p:cNvPr>
            <p:cNvSpPr/>
            <p:nvPr/>
          </p:nvSpPr>
          <p:spPr>
            <a:xfrm>
              <a:off x="-58739717" y="1336561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9" name="Ellipse 1458">
              <a:extLst>
                <a:ext uri="{FF2B5EF4-FFF2-40B4-BE49-F238E27FC236}">
                  <a16:creationId xmlns:a16="http://schemas.microsoft.com/office/drawing/2014/main" id="{F7077C6A-3982-0708-0B10-5F2E6497ED31}"/>
                </a:ext>
              </a:extLst>
            </p:cNvPr>
            <p:cNvSpPr/>
            <p:nvPr/>
          </p:nvSpPr>
          <p:spPr>
            <a:xfrm>
              <a:off x="-57074080" y="1677192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0" name="Ellipse 1459">
              <a:extLst>
                <a:ext uri="{FF2B5EF4-FFF2-40B4-BE49-F238E27FC236}">
                  <a16:creationId xmlns:a16="http://schemas.microsoft.com/office/drawing/2014/main" id="{9AB24DAE-487F-768C-B55D-00AB4A0EB444}"/>
                </a:ext>
              </a:extLst>
            </p:cNvPr>
            <p:cNvSpPr/>
            <p:nvPr/>
          </p:nvSpPr>
          <p:spPr>
            <a:xfrm>
              <a:off x="-56772145" y="170334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1" name="Ellipse 1460">
              <a:extLst>
                <a:ext uri="{FF2B5EF4-FFF2-40B4-BE49-F238E27FC236}">
                  <a16:creationId xmlns:a16="http://schemas.microsoft.com/office/drawing/2014/main" id="{EE280850-5A79-E0BA-467D-2F7DB5EDFB3A}"/>
                </a:ext>
              </a:extLst>
            </p:cNvPr>
            <p:cNvSpPr/>
            <p:nvPr/>
          </p:nvSpPr>
          <p:spPr>
            <a:xfrm>
              <a:off x="-59571811" y="1297288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2" name="Ellipse 1461">
              <a:extLst>
                <a:ext uri="{FF2B5EF4-FFF2-40B4-BE49-F238E27FC236}">
                  <a16:creationId xmlns:a16="http://schemas.microsoft.com/office/drawing/2014/main" id="{69950C2D-E981-1DDD-6676-E55159F722FE}"/>
                </a:ext>
              </a:extLst>
            </p:cNvPr>
            <p:cNvSpPr/>
            <p:nvPr/>
          </p:nvSpPr>
          <p:spPr>
            <a:xfrm>
              <a:off x="-56771500" y="1677192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3" name="Ellipse 1462">
              <a:extLst>
                <a:ext uri="{FF2B5EF4-FFF2-40B4-BE49-F238E27FC236}">
                  <a16:creationId xmlns:a16="http://schemas.microsoft.com/office/drawing/2014/main" id="{449FF73C-3B2F-96CA-B361-FE68A202C671}"/>
                </a:ext>
              </a:extLst>
            </p:cNvPr>
            <p:cNvSpPr/>
            <p:nvPr/>
          </p:nvSpPr>
          <p:spPr>
            <a:xfrm>
              <a:off x="-58890927" y="144138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4" name="Ellipse 1463">
              <a:extLst>
                <a:ext uri="{FF2B5EF4-FFF2-40B4-BE49-F238E27FC236}">
                  <a16:creationId xmlns:a16="http://schemas.microsoft.com/office/drawing/2014/main" id="{F602F732-BF1B-0388-2A80-247127E23142}"/>
                </a:ext>
              </a:extLst>
            </p:cNvPr>
            <p:cNvSpPr/>
            <p:nvPr/>
          </p:nvSpPr>
          <p:spPr>
            <a:xfrm>
              <a:off x="-59041411" y="144136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5" name="Ellipse 1464">
              <a:extLst>
                <a:ext uri="{FF2B5EF4-FFF2-40B4-BE49-F238E27FC236}">
                  <a16:creationId xmlns:a16="http://schemas.microsoft.com/office/drawing/2014/main" id="{F0FC7E91-F7D9-F457-CD44-D0673B4F2B01}"/>
                </a:ext>
              </a:extLst>
            </p:cNvPr>
            <p:cNvSpPr/>
            <p:nvPr/>
          </p:nvSpPr>
          <p:spPr>
            <a:xfrm>
              <a:off x="-59193426" y="144138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6" name="Ellipse 1465">
              <a:extLst>
                <a:ext uri="{FF2B5EF4-FFF2-40B4-BE49-F238E27FC236}">
                  <a16:creationId xmlns:a16="http://schemas.microsoft.com/office/drawing/2014/main" id="{24FF62C9-3805-B387-37CC-204E531546E5}"/>
                </a:ext>
              </a:extLst>
            </p:cNvPr>
            <p:cNvSpPr/>
            <p:nvPr/>
          </p:nvSpPr>
          <p:spPr>
            <a:xfrm>
              <a:off x="-59345038" y="144138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7" name="Ellipse 1466">
              <a:extLst>
                <a:ext uri="{FF2B5EF4-FFF2-40B4-BE49-F238E27FC236}">
                  <a16:creationId xmlns:a16="http://schemas.microsoft.com/office/drawing/2014/main" id="{4DB63DE1-D20B-35C1-C3EE-E69B30E4F70D}"/>
                </a:ext>
              </a:extLst>
            </p:cNvPr>
            <p:cNvSpPr/>
            <p:nvPr/>
          </p:nvSpPr>
          <p:spPr>
            <a:xfrm>
              <a:off x="-59496005" y="144138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8" name="Ellipse 1467">
              <a:extLst>
                <a:ext uri="{FF2B5EF4-FFF2-40B4-BE49-F238E27FC236}">
                  <a16:creationId xmlns:a16="http://schemas.microsoft.com/office/drawing/2014/main" id="{82FBC81D-1631-D88B-6E09-09464A68D3FC}"/>
                </a:ext>
              </a:extLst>
            </p:cNvPr>
            <p:cNvSpPr/>
            <p:nvPr/>
          </p:nvSpPr>
          <p:spPr>
            <a:xfrm>
              <a:off x="-59647617" y="144138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9" name="Ellipse 1468">
              <a:extLst>
                <a:ext uri="{FF2B5EF4-FFF2-40B4-BE49-F238E27FC236}">
                  <a16:creationId xmlns:a16="http://schemas.microsoft.com/office/drawing/2014/main" id="{A625CAFD-E1D7-4D2A-486D-01942C73ED3F}"/>
                </a:ext>
              </a:extLst>
            </p:cNvPr>
            <p:cNvSpPr/>
            <p:nvPr/>
          </p:nvSpPr>
          <p:spPr>
            <a:xfrm>
              <a:off x="-59798585" y="144138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0" name="Ellipse 1469">
              <a:extLst>
                <a:ext uri="{FF2B5EF4-FFF2-40B4-BE49-F238E27FC236}">
                  <a16:creationId xmlns:a16="http://schemas.microsoft.com/office/drawing/2014/main" id="{7BA16405-4EB5-0055-B5C2-211228BEB156}"/>
                </a:ext>
              </a:extLst>
            </p:cNvPr>
            <p:cNvSpPr/>
            <p:nvPr/>
          </p:nvSpPr>
          <p:spPr>
            <a:xfrm>
              <a:off x="-59950116" y="144138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1" name="Ellipse 1470">
              <a:extLst>
                <a:ext uri="{FF2B5EF4-FFF2-40B4-BE49-F238E27FC236}">
                  <a16:creationId xmlns:a16="http://schemas.microsoft.com/office/drawing/2014/main" id="{4A811DB8-4C2A-FE80-D621-3CC933D33DB1}"/>
                </a:ext>
              </a:extLst>
            </p:cNvPr>
            <p:cNvSpPr/>
            <p:nvPr/>
          </p:nvSpPr>
          <p:spPr>
            <a:xfrm>
              <a:off x="-60101648" y="144136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2" name="Ellipse 1471">
              <a:extLst>
                <a:ext uri="{FF2B5EF4-FFF2-40B4-BE49-F238E27FC236}">
                  <a16:creationId xmlns:a16="http://schemas.microsoft.com/office/drawing/2014/main" id="{F622A208-FCF4-EE11-6B49-CAB9BECD8AFE}"/>
                </a:ext>
              </a:extLst>
            </p:cNvPr>
            <p:cNvSpPr/>
            <p:nvPr/>
          </p:nvSpPr>
          <p:spPr>
            <a:xfrm>
              <a:off x="-60252696" y="144138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3" name="Ellipse 1472">
              <a:extLst>
                <a:ext uri="{FF2B5EF4-FFF2-40B4-BE49-F238E27FC236}">
                  <a16:creationId xmlns:a16="http://schemas.microsoft.com/office/drawing/2014/main" id="{A924D0A6-8373-391A-9D5F-567D5AA15BB4}"/>
                </a:ext>
              </a:extLst>
            </p:cNvPr>
            <p:cNvSpPr/>
            <p:nvPr/>
          </p:nvSpPr>
          <p:spPr>
            <a:xfrm>
              <a:off x="-60404227" y="144136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4" name="Ellipse 1473">
              <a:extLst>
                <a:ext uri="{FF2B5EF4-FFF2-40B4-BE49-F238E27FC236}">
                  <a16:creationId xmlns:a16="http://schemas.microsoft.com/office/drawing/2014/main" id="{D75C1140-43A6-B2C4-69EE-B02D34FB375A}"/>
                </a:ext>
              </a:extLst>
            </p:cNvPr>
            <p:cNvSpPr/>
            <p:nvPr/>
          </p:nvSpPr>
          <p:spPr>
            <a:xfrm>
              <a:off x="-60555275" y="144138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5" name="Ellipse 1474">
              <a:extLst>
                <a:ext uri="{FF2B5EF4-FFF2-40B4-BE49-F238E27FC236}">
                  <a16:creationId xmlns:a16="http://schemas.microsoft.com/office/drawing/2014/main" id="{8785D64B-8A95-6163-DBE7-223DD274BD35}"/>
                </a:ext>
              </a:extLst>
            </p:cNvPr>
            <p:cNvSpPr/>
            <p:nvPr/>
          </p:nvSpPr>
          <p:spPr>
            <a:xfrm>
              <a:off x="-52155953" y="142826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6" name="Ellipse 1475">
              <a:extLst>
                <a:ext uri="{FF2B5EF4-FFF2-40B4-BE49-F238E27FC236}">
                  <a16:creationId xmlns:a16="http://schemas.microsoft.com/office/drawing/2014/main" id="{E61D24BC-16A9-2E98-3897-D34B53DB8E6B}"/>
                </a:ext>
              </a:extLst>
            </p:cNvPr>
            <p:cNvSpPr/>
            <p:nvPr/>
          </p:nvSpPr>
          <p:spPr>
            <a:xfrm>
              <a:off x="-53064578" y="1428319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7" name="Ellipse 1476">
              <a:extLst>
                <a:ext uri="{FF2B5EF4-FFF2-40B4-BE49-F238E27FC236}">
                  <a16:creationId xmlns:a16="http://schemas.microsoft.com/office/drawing/2014/main" id="{E55BDC84-2CAD-48CD-593D-20C61A5B0D9F}"/>
                </a:ext>
              </a:extLst>
            </p:cNvPr>
            <p:cNvSpPr/>
            <p:nvPr/>
          </p:nvSpPr>
          <p:spPr>
            <a:xfrm>
              <a:off x="-53367158" y="1428319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8" name="Ellipse 1477">
              <a:extLst>
                <a:ext uri="{FF2B5EF4-FFF2-40B4-BE49-F238E27FC236}">
                  <a16:creationId xmlns:a16="http://schemas.microsoft.com/office/drawing/2014/main" id="{D792770B-642F-9273-F8DD-6FB4DCCA39C2}"/>
                </a:ext>
              </a:extLst>
            </p:cNvPr>
            <p:cNvSpPr/>
            <p:nvPr/>
          </p:nvSpPr>
          <p:spPr>
            <a:xfrm>
              <a:off x="-53669657" y="1428319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9" name="Ellipse 1478">
              <a:extLst>
                <a:ext uri="{FF2B5EF4-FFF2-40B4-BE49-F238E27FC236}">
                  <a16:creationId xmlns:a16="http://schemas.microsoft.com/office/drawing/2014/main" id="{26205BAF-F20F-1A1D-15AC-54586786CC94}"/>
                </a:ext>
              </a:extLst>
            </p:cNvPr>
            <p:cNvSpPr/>
            <p:nvPr/>
          </p:nvSpPr>
          <p:spPr>
            <a:xfrm>
              <a:off x="-53972236" y="1428319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0" name="Ellipse 1479">
              <a:extLst>
                <a:ext uri="{FF2B5EF4-FFF2-40B4-BE49-F238E27FC236}">
                  <a16:creationId xmlns:a16="http://schemas.microsoft.com/office/drawing/2014/main" id="{17E6624D-5FA9-7944-1CAE-D91A7505932F}"/>
                </a:ext>
              </a:extLst>
            </p:cNvPr>
            <p:cNvSpPr/>
            <p:nvPr/>
          </p:nvSpPr>
          <p:spPr>
            <a:xfrm>
              <a:off x="-56242791" y="1428319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1" name="Ellipse 1480">
              <a:extLst>
                <a:ext uri="{FF2B5EF4-FFF2-40B4-BE49-F238E27FC236}">
                  <a16:creationId xmlns:a16="http://schemas.microsoft.com/office/drawing/2014/main" id="{DAE48179-7602-D9C6-36AC-1D1A4D1D8052}"/>
                </a:ext>
              </a:extLst>
            </p:cNvPr>
            <p:cNvSpPr/>
            <p:nvPr/>
          </p:nvSpPr>
          <p:spPr>
            <a:xfrm>
              <a:off x="-56545290" y="1428319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2" name="Ellipse 1481">
              <a:extLst>
                <a:ext uri="{FF2B5EF4-FFF2-40B4-BE49-F238E27FC236}">
                  <a16:creationId xmlns:a16="http://schemas.microsoft.com/office/drawing/2014/main" id="{56B9F248-E0DB-8B1B-40EA-70E6D5E03DCE}"/>
                </a:ext>
              </a:extLst>
            </p:cNvPr>
            <p:cNvSpPr/>
            <p:nvPr/>
          </p:nvSpPr>
          <p:spPr>
            <a:xfrm>
              <a:off x="-56847870" y="1428319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3" name="Ellipse 1482">
              <a:extLst>
                <a:ext uri="{FF2B5EF4-FFF2-40B4-BE49-F238E27FC236}">
                  <a16:creationId xmlns:a16="http://schemas.microsoft.com/office/drawing/2014/main" id="{E076AAAF-1BE2-83F1-6C35-0D6C85073CB5}"/>
                </a:ext>
              </a:extLst>
            </p:cNvPr>
            <p:cNvSpPr/>
            <p:nvPr/>
          </p:nvSpPr>
          <p:spPr>
            <a:xfrm>
              <a:off x="-57150450" y="1428319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4" name="Ellipse 1483">
              <a:extLst>
                <a:ext uri="{FF2B5EF4-FFF2-40B4-BE49-F238E27FC236}">
                  <a16:creationId xmlns:a16="http://schemas.microsoft.com/office/drawing/2014/main" id="{F0AB5F99-D650-C979-AFDA-39F6FABCEAAE}"/>
                </a:ext>
              </a:extLst>
            </p:cNvPr>
            <p:cNvSpPr/>
            <p:nvPr/>
          </p:nvSpPr>
          <p:spPr>
            <a:xfrm>
              <a:off x="-58058752" y="142826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5" name="Ellipse 1484">
              <a:extLst>
                <a:ext uri="{FF2B5EF4-FFF2-40B4-BE49-F238E27FC236}">
                  <a16:creationId xmlns:a16="http://schemas.microsoft.com/office/drawing/2014/main" id="{3ACFCE0E-4BC1-A3AA-57C2-87DBA7804733}"/>
                </a:ext>
              </a:extLst>
            </p:cNvPr>
            <p:cNvSpPr/>
            <p:nvPr/>
          </p:nvSpPr>
          <p:spPr>
            <a:xfrm>
              <a:off x="-56545935" y="1271147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6" name="Ellipse 1485">
              <a:extLst>
                <a:ext uri="{FF2B5EF4-FFF2-40B4-BE49-F238E27FC236}">
                  <a16:creationId xmlns:a16="http://schemas.microsoft.com/office/drawing/2014/main" id="{2647B375-67AB-B31A-A6EC-F5DFC543036B}"/>
                </a:ext>
              </a:extLst>
            </p:cNvPr>
            <p:cNvSpPr/>
            <p:nvPr/>
          </p:nvSpPr>
          <p:spPr>
            <a:xfrm>
              <a:off x="-59874391" y="1297288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7" name="Ellipse 1486">
              <a:extLst>
                <a:ext uri="{FF2B5EF4-FFF2-40B4-BE49-F238E27FC236}">
                  <a16:creationId xmlns:a16="http://schemas.microsoft.com/office/drawing/2014/main" id="{C3F29FA9-5A84-FD7D-EF44-5B24403A13A2}"/>
                </a:ext>
              </a:extLst>
            </p:cNvPr>
            <p:cNvSpPr/>
            <p:nvPr/>
          </p:nvSpPr>
          <p:spPr>
            <a:xfrm>
              <a:off x="-57074644" y="170334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8" name="Ellipse 1487">
              <a:extLst>
                <a:ext uri="{FF2B5EF4-FFF2-40B4-BE49-F238E27FC236}">
                  <a16:creationId xmlns:a16="http://schemas.microsoft.com/office/drawing/2014/main" id="{B4035DB5-F377-1F64-677B-4B43F1EAEA7B}"/>
                </a:ext>
              </a:extLst>
            </p:cNvPr>
            <p:cNvSpPr/>
            <p:nvPr/>
          </p:nvSpPr>
          <p:spPr>
            <a:xfrm>
              <a:off x="-57226336" y="1336569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9" name="Ellipse 1488">
              <a:extLst>
                <a:ext uri="{FF2B5EF4-FFF2-40B4-BE49-F238E27FC236}">
                  <a16:creationId xmlns:a16="http://schemas.microsoft.com/office/drawing/2014/main" id="{5CB36858-6C3A-7EBE-C582-7F75E74D718F}"/>
                </a:ext>
              </a:extLst>
            </p:cNvPr>
            <p:cNvSpPr/>
            <p:nvPr/>
          </p:nvSpPr>
          <p:spPr>
            <a:xfrm>
              <a:off x="-53443125" y="1624747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0" name="Ellipse 1489">
              <a:extLst>
                <a:ext uri="{FF2B5EF4-FFF2-40B4-BE49-F238E27FC236}">
                  <a16:creationId xmlns:a16="http://schemas.microsoft.com/office/drawing/2014/main" id="{D3D0FA80-F81A-3180-5A17-25D4135966F6}"/>
                </a:ext>
              </a:extLst>
            </p:cNvPr>
            <p:cNvSpPr/>
            <p:nvPr/>
          </p:nvSpPr>
          <p:spPr>
            <a:xfrm>
              <a:off x="-53896833" y="1624739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1" name="Ellipse 1490">
              <a:extLst>
                <a:ext uri="{FF2B5EF4-FFF2-40B4-BE49-F238E27FC236}">
                  <a16:creationId xmlns:a16="http://schemas.microsoft.com/office/drawing/2014/main" id="{B520888B-9537-1181-D4E6-9734D2EEA677}"/>
                </a:ext>
              </a:extLst>
            </p:cNvPr>
            <p:cNvSpPr/>
            <p:nvPr/>
          </p:nvSpPr>
          <p:spPr>
            <a:xfrm>
              <a:off x="-56243355" y="1271147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2" name="Ellipse 1491">
              <a:extLst>
                <a:ext uri="{FF2B5EF4-FFF2-40B4-BE49-F238E27FC236}">
                  <a16:creationId xmlns:a16="http://schemas.microsoft.com/office/drawing/2014/main" id="{2300D429-D414-BAA8-0265-BCAA366D817A}"/>
                </a:ext>
              </a:extLst>
            </p:cNvPr>
            <p:cNvSpPr/>
            <p:nvPr/>
          </p:nvSpPr>
          <p:spPr>
            <a:xfrm>
              <a:off x="-54199332" y="1624739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3" name="Ellipse 1492">
              <a:extLst>
                <a:ext uri="{FF2B5EF4-FFF2-40B4-BE49-F238E27FC236}">
                  <a16:creationId xmlns:a16="http://schemas.microsoft.com/office/drawing/2014/main" id="{FEB00D5A-D69E-6DF6-95B5-A622886FE0E3}"/>
                </a:ext>
              </a:extLst>
            </p:cNvPr>
            <p:cNvSpPr/>
            <p:nvPr/>
          </p:nvSpPr>
          <p:spPr>
            <a:xfrm>
              <a:off x="-54501912" y="1624739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4" name="Ellipse 1493">
              <a:extLst>
                <a:ext uri="{FF2B5EF4-FFF2-40B4-BE49-F238E27FC236}">
                  <a16:creationId xmlns:a16="http://schemas.microsoft.com/office/drawing/2014/main" id="{9AF51676-CAC5-BE71-FD39-5E55593F8F05}"/>
                </a:ext>
              </a:extLst>
            </p:cNvPr>
            <p:cNvSpPr/>
            <p:nvPr/>
          </p:nvSpPr>
          <p:spPr>
            <a:xfrm>
              <a:off x="-51399827" y="1402105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5" name="Ellipse 1494">
              <a:extLst>
                <a:ext uri="{FF2B5EF4-FFF2-40B4-BE49-F238E27FC236}">
                  <a16:creationId xmlns:a16="http://schemas.microsoft.com/office/drawing/2014/main" id="{0896AE51-0EEA-F555-C03C-3897E1E9367E}"/>
                </a:ext>
              </a:extLst>
            </p:cNvPr>
            <p:cNvSpPr/>
            <p:nvPr/>
          </p:nvSpPr>
          <p:spPr>
            <a:xfrm>
              <a:off x="-54804491" y="1624739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6" name="Ellipse 1495">
              <a:extLst>
                <a:ext uri="{FF2B5EF4-FFF2-40B4-BE49-F238E27FC236}">
                  <a16:creationId xmlns:a16="http://schemas.microsoft.com/office/drawing/2014/main" id="{3AB977D0-7EEF-FD2F-CBF4-3B6D452C7D5C}"/>
                </a:ext>
              </a:extLst>
            </p:cNvPr>
            <p:cNvSpPr/>
            <p:nvPr/>
          </p:nvSpPr>
          <p:spPr>
            <a:xfrm>
              <a:off x="-51854421" y="1402080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7" name="Ellipse 1496">
              <a:extLst>
                <a:ext uri="{FF2B5EF4-FFF2-40B4-BE49-F238E27FC236}">
                  <a16:creationId xmlns:a16="http://schemas.microsoft.com/office/drawing/2014/main" id="{D58B8B27-C7C6-8E4A-BE22-7B7FC2245F80}"/>
                </a:ext>
              </a:extLst>
            </p:cNvPr>
            <p:cNvSpPr/>
            <p:nvPr/>
          </p:nvSpPr>
          <p:spPr>
            <a:xfrm>
              <a:off x="-52156920" y="1402080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8" name="Ellipse 1497">
              <a:extLst>
                <a:ext uri="{FF2B5EF4-FFF2-40B4-BE49-F238E27FC236}">
                  <a16:creationId xmlns:a16="http://schemas.microsoft.com/office/drawing/2014/main" id="{E575B640-B1CA-4DCB-A2F5-A0FD20C3CB21}"/>
                </a:ext>
              </a:extLst>
            </p:cNvPr>
            <p:cNvSpPr/>
            <p:nvPr/>
          </p:nvSpPr>
          <p:spPr>
            <a:xfrm>
              <a:off x="-52459499" y="1402080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9" name="Ellipse 1498">
              <a:extLst>
                <a:ext uri="{FF2B5EF4-FFF2-40B4-BE49-F238E27FC236}">
                  <a16:creationId xmlns:a16="http://schemas.microsoft.com/office/drawing/2014/main" id="{DB1BAB3D-24AC-9303-7008-93AA1586BFE0}"/>
                </a:ext>
              </a:extLst>
            </p:cNvPr>
            <p:cNvSpPr/>
            <p:nvPr/>
          </p:nvSpPr>
          <p:spPr>
            <a:xfrm>
              <a:off x="-52762079" y="1402080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0" name="Ellipse 1499">
              <a:extLst>
                <a:ext uri="{FF2B5EF4-FFF2-40B4-BE49-F238E27FC236}">
                  <a16:creationId xmlns:a16="http://schemas.microsoft.com/office/drawing/2014/main" id="{562F247A-DB55-F598-4EBD-B796F629F25D}"/>
                </a:ext>
              </a:extLst>
            </p:cNvPr>
            <p:cNvSpPr/>
            <p:nvPr/>
          </p:nvSpPr>
          <p:spPr>
            <a:xfrm>
              <a:off x="-53064578" y="1402080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1" name="Ellipse 1500">
              <a:extLst>
                <a:ext uri="{FF2B5EF4-FFF2-40B4-BE49-F238E27FC236}">
                  <a16:creationId xmlns:a16="http://schemas.microsoft.com/office/drawing/2014/main" id="{AE74E5C6-182B-E827-6BDE-1F21EE2661A6}"/>
                </a:ext>
              </a:extLst>
            </p:cNvPr>
            <p:cNvSpPr/>
            <p:nvPr/>
          </p:nvSpPr>
          <p:spPr>
            <a:xfrm>
              <a:off x="-53367158" y="1402080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2" name="Ellipse 1501">
              <a:extLst>
                <a:ext uri="{FF2B5EF4-FFF2-40B4-BE49-F238E27FC236}">
                  <a16:creationId xmlns:a16="http://schemas.microsoft.com/office/drawing/2014/main" id="{F7F4A0C9-059E-559C-7ED3-34F257D55D0A}"/>
                </a:ext>
              </a:extLst>
            </p:cNvPr>
            <p:cNvSpPr/>
            <p:nvPr/>
          </p:nvSpPr>
          <p:spPr>
            <a:xfrm>
              <a:off x="-53669657" y="1402080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3" name="Ellipse 1502">
              <a:extLst>
                <a:ext uri="{FF2B5EF4-FFF2-40B4-BE49-F238E27FC236}">
                  <a16:creationId xmlns:a16="http://schemas.microsoft.com/office/drawing/2014/main" id="{51BF901B-77BB-5800-DEBC-423EBB7CFE27}"/>
                </a:ext>
              </a:extLst>
            </p:cNvPr>
            <p:cNvSpPr/>
            <p:nvPr/>
          </p:nvSpPr>
          <p:spPr>
            <a:xfrm>
              <a:off x="-53972236" y="1402080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4" name="Ellipse 1503">
              <a:extLst>
                <a:ext uri="{FF2B5EF4-FFF2-40B4-BE49-F238E27FC236}">
                  <a16:creationId xmlns:a16="http://schemas.microsoft.com/office/drawing/2014/main" id="{A7972F48-F03D-DDE0-6A67-29DC37DC231D}"/>
                </a:ext>
              </a:extLst>
            </p:cNvPr>
            <p:cNvSpPr/>
            <p:nvPr/>
          </p:nvSpPr>
          <p:spPr>
            <a:xfrm>
              <a:off x="-54275380" y="1402040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5" name="Ellipse 1504">
              <a:extLst>
                <a:ext uri="{FF2B5EF4-FFF2-40B4-BE49-F238E27FC236}">
                  <a16:creationId xmlns:a16="http://schemas.microsoft.com/office/drawing/2014/main" id="{FD2AFFBF-CD02-40DF-06E2-3F6B205F627A}"/>
                </a:ext>
              </a:extLst>
            </p:cNvPr>
            <p:cNvSpPr/>
            <p:nvPr/>
          </p:nvSpPr>
          <p:spPr>
            <a:xfrm>
              <a:off x="-54577959" y="1402040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6" name="Ellipse 1505">
              <a:extLst>
                <a:ext uri="{FF2B5EF4-FFF2-40B4-BE49-F238E27FC236}">
                  <a16:creationId xmlns:a16="http://schemas.microsoft.com/office/drawing/2014/main" id="{E7345181-9D2C-426F-B246-BCCAA0DFF590}"/>
                </a:ext>
              </a:extLst>
            </p:cNvPr>
            <p:cNvSpPr/>
            <p:nvPr/>
          </p:nvSpPr>
          <p:spPr>
            <a:xfrm>
              <a:off x="-54956345" y="1624772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7" name="Ellipse 1506">
              <a:extLst>
                <a:ext uri="{FF2B5EF4-FFF2-40B4-BE49-F238E27FC236}">
                  <a16:creationId xmlns:a16="http://schemas.microsoft.com/office/drawing/2014/main" id="{D47A5A99-3D78-AC35-7802-C1CD1D16564E}"/>
                </a:ext>
              </a:extLst>
            </p:cNvPr>
            <p:cNvSpPr/>
            <p:nvPr/>
          </p:nvSpPr>
          <p:spPr>
            <a:xfrm>
              <a:off x="-55258924" y="1624772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8" name="Ellipse 1507">
              <a:extLst>
                <a:ext uri="{FF2B5EF4-FFF2-40B4-BE49-F238E27FC236}">
                  <a16:creationId xmlns:a16="http://schemas.microsoft.com/office/drawing/2014/main" id="{0243DDAD-56F7-A3A5-466E-B496074A2B9F}"/>
                </a:ext>
              </a:extLst>
            </p:cNvPr>
            <p:cNvSpPr/>
            <p:nvPr/>
          </p:nvSpPr>
          <p:spPr>
            <a:xfrm>
              <a:off x="-58587703" y="1703342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9" name="Ellipse 1508">
              <a:extLst>
                <a:ext uri="{FF2B5EF4-FFF2-40B4-BE49-F238E27FC236}">
                  <a16:creationId xmlns:a16="http://schemas.microsoft.com/office/drawing/2014/main" id="{4CFF890F-3E7E-2E3E-BA9D-1AFB8984C5EB}"/>
                </a:ext>
              </a:extLst>
            </p:cNvPr>
            <p:cNvSpPr/>
            <p:nvPr/>
          </p:nvSpPr>
          <p:spPr>
            <a:xfrm>
              <a:off x="-55410214" y="1624739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0" name="Ellipse 1509">
              <a:extLst>
                <a:ext uri="{FF2B5EF4-FFF2-40B4-BE49-F238E27FC236}">
                  <a16:creationId xmlns:a16="http://schemas.microsoft.com/office/drawing/2014/main" id="{D227438E-207A-2EC7-D4D7-38F4B1518D7F}"/>
                </a:ext>
              </a:extLst>
            </p:cNvPr>
            <p:cNvSpPr/>
            <p:nvPr/>
          </p:nvSpPr>
          <p:spPr>
            <a:xfrm>
              <a:off x="-55712794" y="1624739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1" name="Ellipse 1510">
              <a:extLst>
                <a:ext uri="{FF2B5EF4-FFF2-40B4-BE49-F238E27FC236}">
                  <a16:creationId xmlns:a16="http://schemas.microsoft.com/office/drawing/2014/main" id="{1FB3AC98-82F0-F5FC-2CB8-AA84113C751B}"/>
                </a:ext>
              </a:extLst>
            </p:cNvPr>
            <p:cNvSpPr/>
            <p:nvPr/>
          </p:nvSpPr>
          <p:spPr>
            <a:xfrm>
              <a:off x="-56015293" y="1624739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2" name="Ellipse 1511">
              <a:extLst>
                <a:ext uri="{FF2B5EF4-FFF2-40B4-BE49-F238E27FC236}">
                  <a16:creationId xmlns:a16="http://schemas.microsoft.com/office/drawing/2014/main" id="{0A59BA98-B666-4A1C-9C74-D54C2BEF39F0}"/>
                </a:ext>
              </a:extLst>
            </p:cNvPr>
            <p:cNvSpPr/>
            <p:nvPr/>
          </p:nvSpPr>
          <p:spPr>
            <a:xfrm>
              <a:off x="-56772145" y="1284205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3" name="Ellipse 1512">
              <a:extLst>
                <a:ext uri="{FF2B5EF4-FFF2-40B4-BE49-F238E27FC236}">
                  <a16:creationId xmlns:a16="http://schemas.microsoft.com/office/drawing/2014/main" id="{F602B506-7654-1A63-FED1-9B07C88291B9}"/>
                </a:ext>
              </a:extLst>
            </p:cNvPr>
            <p:cNvSpPr/>
            <p:nvPr/>
          </p:nvSpPr>
          <p:spPr>
            <a:xfrm>
              <a:off x="-56317872" y="1624739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4" name="Ellipse 1513">
              <a:extLst>
                <a:ext uri="{FF2B5EF4-FFF2-40B4-BE49-F238E27FC236}">
                  <a16:creationId xmlns:a16="http://schemas.microsoft.com/office/drawing/2014/main" id="{FC09B4B8-D867-64D2-20FD-6471A1DD23FD}"/>
                </a:ext>
              </a:extLst>
            </p:cNvPr>
            <p:cNvSpPr/>
            <p:nvPr/>
          </p:nvSpPr>
          <p:spPr>
            <a:xfrm>
              <a:off x="-56772064" y="1624747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5" name="Ellipse 1514">
              <a:extLst>
                <a:ext uri="{FF2B5EF4-FFF2-40B4-BE49-F238E27FC236}">
                  <a16:creationId xmlns:a16="http://schemas.microsoft.com/office/drawing/2014/main" id="{96AFE4D8-EB85-7524-15F4-460C658A9630}"/>
                </a:ext>
              </a:extLst>
            </p:cNvPr>
            <p:cNvSpPr/>
            <p:nvPr/>
          </p:nvSpPr>
          <p:spPr>
            <a:xfrm>
              <a:off x="-60025680" y="1297256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6" name="Ellipse 1515">
              <a:extLst>
                <a:ext uri="{FF2B5EF4-FFF2-40B4-BE49-F238E27FC236}">
                  <a16:creationId xmlns:a16="http://schemas.microsoft.com/office/drawing/2014/main" id="{5C533B3D-2AFF-0A4B-C847-A941C5428A50}"/>
                </a:ext>
              </a:extLst>
            </p:cNvPr>
            <p:cNvSpPr/>
            <p:nvPr/>
          </p:nvSpPr>
          <p:spPr>
            <a:xfrm>
              <a:off x="-56620452" y="1336505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7" name="Ellipse 1516">
              <a:extLst>
                <a:ext uri="{FF2B5EF4-FFF2-40B4-BE49-F238E27FC236}">
                  <a16:creationId xmlns:a16="http://schemas.microsoft.com/office/drawing/2014/main" id="{067095A6-145D-6D4E-F5D7-FBD0C3D06E07}"/>
                </a:ext>
              </a:extLst>
            </p:cNvPr>
            <p:cNvSpPr/>
            <p:nvPr/>
          </p:nvSpPr>
          <p:spPr>
            <a:xfrm>
              <a:off x="-58814879" y="1585491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8" name="Ellipse 1517">
              <a:extLst>
                <a:ext uri="{FF2B5EF4-FFF2-40B4-BE49-F238E27FC236}">
                  <a16:creationId xmlns:a16="http://schemas.microsoft.com/office/drawing/2014/main" id="{32B7F5CD-9B5B-1EE7-67E6-312CFF3AB90F}"/>
                </a:ext>
              </a:extLst>
            </p:cNvPr>
            <p:cNvSpPr/>
            <p:nvPr/>
          </p:nvSpPr>
          <p:spPr>
            <a:xfrm>
              <a:off x="-56317872" y="1336505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9" name="Ellipse 1518">
              <a:extLst>
                <a:ext uri="{FF2B5EF4-FFF2-40B4-BE49-F238E27FC236}">
                  <a16:creationId xmlns:a16="http://schemas.microsoft.com/office/drawing/2014/main" id="{BA70564F-D185-E495-1E86-55732B45904C}"/>
                </a:ext>
              </a:extLst>
            </p:cNvPr>
            <p:cNvSpPr/>
            <p:nvPr/>
          </p:nvSpPr>
          <p:spPr>
            <a:xfrm>
              <a:off x="-60176890" y="1297288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0" name="Ellipse 1519">
              <a:extLst>
                <a:ext uri="{FF2B5EF4-FFF2-40B4-BE49-F238E27FC236}">
                  <a16:creationId xmlns:a16="http://schemas.microsoft.com/office/drawing/2014/main" id="{27135FC1-5E53-31CE-6B29-D3B705936018}"/>
                </a:ext>
              </a:extLst>
            </p:cNvPr>
            <p:cNvSpPr/>
            <p:nvPr/>
          </p:nvSpPr>
          <p:spPr>
            <a:xfrm>
              <a:off x="-58360929" y="1585450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1" name="Ellipse 1520">
              <a:extLst>
                <a:ext uri="{FF2B5EF4-FFF2-40B4-BE49-F238E27FC236}">
                  <a16:creationId xmlns:a16="http://schemas.microsoft.com/office/drawing/2014/main" id="{01CA6B5A-8CC4-7620-877B-E94914832B6A}"/>
                </a:ext>
              </a:extLst>
            </p:cNvPr>
            <p:cNvSpPr/>
            <p:nvPr/>
          </p:nvSpPr>
          <p:spPr>
            <a:xfrm>
              <a:off x="-56015293" y="1336505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2" name="Ellipse 1521">
              <a:extLst>
                <a:ext uri="{FF2B5EF4-FFF2-40B4-BE49-F238E27FC236}">
                  <a16:creationId xmlns:a16="http://schemas.microsoft.com/office/drawing/2014/main" id="{62718184-72BA-A19D-EE05-2009344489AE}"/>
                </a:ext>
              </a:extLst>
            </p:cNvPr>
            <p:cNvSpPr/>
            <p:nvPr/>
          </p:nvSpPr>
          <p:spPr>
            <a:xfrm>
              <a:off x="-58058349" y="1585450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3" name="Ellipse 1522">
              <a:extLst>
                <a:ext uri="{FF2B5EF4-FFF2-40B4-BE49-F238E27FC236}">
                  <a16:creationId xmlns:a16="http://schemas.microsoft.com/office/drawing/2014/main" id="{CEE91F3D-59FF-FDEE-EAA4-ECB630DCCDD5}"/>
                </a:ext>
              </a:extLst>
            </p:cNvPr>
            <p:cNvSpPr/>
            <p:nvPr/>
          </p:nvSpPr>
          <p:spPr>
            <a:xfrm>
              <a:off x="-60328260" y="1297256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4" name="Ellipse 1523">
              <a:extLst>
                <a:ext uri="{FF2B5EF4-FFF2-40B4-BE49-F238E27FC236}">
                  <a16:creationId xmlns:a16="http://schemas.microsoft.com/office/drawing/2014/main" id="{436C0E3A-1CBF-10FA-26F9-324DE86FC9BC}"/>
                </a:ext>
              </a:extLst>
            </p:cNvPr>
            <p:cNvSpPr/>
            <p:nvPr/>
          </p:nvSpPr>
          <p:spPr>
            <a:xfrm>
              <a:off x="-57755850" y="1585450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5" name="Ellipse 1524">
              <a:extLst>
                <a:ext uri="{FF2B5EF4-FFF2-40B4-BE49-F238E27FC236}">
                  <a16:creationId xmlns:a16="http://schemas.microsoft.com/office/drawing/2014/main" id="{3BFD8FDA-8738-C49F-F399-AEF7345FC3E4}"/>
                </a:ext>
              </a:extLst>
            </p:cNvPr>
            <p:cNvSpPr/>
            <p:nvPr/>
          </p:nvSpPr>
          <p:spPr>
            <a:xfrm>
              <a:off x="-58890927" y="1624756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6" name="Ellipse 1525">
              <a:extLst>
                <a:ext uri="{FF2B5EF4-FFF2-40B4-BE49-F238E27FC236}">
                  <a16:creationId xmlns:a16="http://schemas.microsoft.com/office/drawing/2014/main" id="{5AEAA91A-E0F6-E768-053C-0BB512296229}"/>
                </a:ext>
              </a:extLst>
            </p:cNvPr>
            <p:cNvSpPr/>
            <p:nvPr/>
          </p:nvSpPr>
          <p:spPr>
            <a:xfrm>
              <a:off x="-57453271" y="1585450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7" name="Ellipse 1526">
              <a:extLst>
                <a:ext uri="{FF2B5EF4-FFF2-40B4-BE49-F238E27FC236}">
                  <a16:creationId xmlns:a16="http://schemas.microsoft.com/office/drawing/2014/main" id="{35553427-95EF-9276-3861-D0C916E65570}"/>
                </a:ext>
              </a:extLst>
            </p:cNvPr>
            <p:cNvSpPr/>
            <p:nvPr/>
          </p:nvSpPr>
          <p:spPr>
            <a:xfrm>
              <a:off x="-55712794" y="1336505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8" name="Ellipse 1527">
              <a:extLst>
                <a:ext uri="{FF2B5EF4-FFF2-40B4-BE49-F238E27FC236}">
                  <a16:creationId xmlns:a16="http://schemas.microsoft.com/office/drawing/2014/main" id="{2BDA03E3-EF8F-3421-421C-0833F5246560}"/>
                </a:ext>
              </a:extLst>
            </p:cNvPr>
            <p:cNvSpPr/>
            <p:nvPr/>
          </p:nvSpPr>
          <p:spPr>
            <a:xfrm>
              <a:off x="-57150772" y="1585450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9" name="Ellipse 1528">
              <a:extLst>
                <a:ext uri="{FF2B5EF4-FFF2-40B4-BE49-F238E27FC236}">
                  <a16:creationId xmlns:a16="http://schemas.microsoft.com/office/drawing/2014/main" id="{00E391AF-6EC8-88F6-22C3-7471EE1779ED}"/>
                </a:ext>
              </a:extLst>
            </p:cNvPr>
            <p:cNvSpPr/>
            <p:nvPr/>
          </p:nvSpPr>
          <p:spPr>
            <a:xfrm>
              <a:off x="-55637229" y="1402040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0" name="Ellipse 1529">
              <a:extLst>
                <a:ext uri="{FF2B5EF4-FFF2-40B4-BE49-F238E27FC236}">
                  <a16:creationId xmlns:a16="http://schemas.microsoft.com/office/drawing/2014/main" id="{17799838-460A-FEFC-4E0C-FD6FA0D879AD}"/>
                </a:ext>
              </a:extLst>
            </p:cNvPr>
            <p:cNvSpPr/>
            <p:nvPr/>
          </p:nvSpPr>
          <p:spPr>
            <a:xfrm>
              <a:off x="-56848192" y="1585450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1" name="Ellipse 1530">
              <a:extLst>
                <a:ext uri="{FF2B5EF4-FFF2-40B4-BE49-F238E27FC236}">
                  <a16:creationId xmlns:a16="http://schemas.microsoft.com/office/drawing/2014/main" id="{021170C8-133A-A06D-DF18-EC0F2334AEB0}"/>
                </a:ext>
              </a:extLst>
            </p:cNvPr>
            <p:cNvSpPr/>
            <p:nvPr/>
          </p:nvSpPr>
          <p:spPr>
            <a:xfrm>
              <a:off x="-55939728" y="1402040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2" name="Ellipse 1531">
              <a:extLst>
                <a:ext uri="{FF2B5EF4-FFF2-40B4-BE49-F238E27FC236}">
                  <a16:creationId xmlns:a16="http://schemas.microsoft.com/office/drawing/2014/main" id="{B203ED2A-29A9-2B6F-CFD5-EC7D6968299A}"/>
                </a:ext>
              </a:extLst>
            </p:cNvPr>
            <p:cNvSpPr/>
            <p:nvPr/>
          </p:nvSpPr>
          <p:spPr>
            <a:xfrm>
              <a:off x="-56545613" y="1585450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3" name="Ellipse 1532">
              <a:extLst>
                <a:ext uri="{FF2B5EF4-FFF2-40B4-BE49-F238E27FC236}">
                  <a16:creationId xmlns:a16="http://schemas.microsoft.com/office/drawing/2014/main" id="{B9D45C19-4694-88F6-5F5D-FA08A7E9EBFF}"/>
                </a:ext>
              </a:extLst>
            </p:cNvPr>
            <p:cNvSpPr/>
            <p:nvPr/>
          </p:nvSpPr>
          <p:spPr>
            <a:xfrm>
              <a:off x="-56243114" y="140208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4" name="Ellipse 1533">
              <a:extLst>
                <a:ext uri="{FF2B5EF4-FFF2-40B4-BE49-F238E27FC236}">
                  <a16:creationId xmlns:a16="http://schemas.microsoft.com/office/drawing/2014/main" id="{6D244E22-35AC-F25F-4C76-91372197A7B1}"/>
                </a:ext>
              </a:extLst>
            </p:cNvPr>
            <p:cNvSpPr/>
            <p:nvPr/>
          </p:nvSpPr>
          <p:spPr>
            <a:xfrm>
              <a:off x="-56243114" y="1585450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5" name="Ellipse 1534">
              <a:extLst>
                <a:ext uri="{FF2B5EF4-FFF2-40B4-BE49-F238E27FC236}">
                  <a16:creationId xmlns:a16="http://schemas.microsoft.com/office/drawing/2014/main" id="{D8C144FD-C7D1-37C9-40AE-7B01092965F2}"/>
                </a:ext>
              </a:extLst>
            </p:cNvPr>
            <p:cNvSpPr/>
            <p:nvPr/>
          </p:nvSpPr>
          <p:spPr>
            <a:xfrm>
              <a:off x="-56545613" y="140208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6" name="Ellipse 1535">
              <a:extLst>
                <a:ext uri="{FF2B5EF4-FFF2-40B4-BE49-F238E27FC236}">
                  <a16:creationId xmlns:a16="http://schemas.microsoft.com/office/drawing/2014/main" id="{1D1BB063-0EAC-4F61-D5E4-37E1E8324302}"/>
                </a:ext>
              </a:extLst>
            </p:cNvPr>
            <p:cNvSpPr/>
            <p:nvPr/>
          </p:nvSpPr>
          <p:spPr>
            <a:xfrm>
              <a:off x="-55939728" y="1585507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7" name="Ellipse 1536">
              <a:extLst>
                <a:ext uri="{FF2B5EF4-FFF2-40B4-BE49-F238E27FC236}">
                  <a16:creationId xmlns:a16="http://schemas.microsoft.com/office/drawing/2014/main" id="{FA72E472-A581-46CC-D9C6-ADA07BAA9263}"/>
                </a:ext>
              </a:extLst>
            </p:cNvPr>
            <p:cNvSpPr/>
            <p:nvPr/>
          </p:nvSpPr>
          <p:spPr>
            <a:xfrm>
              <a:off x="-56848192" y="140208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8" name="Ellipse 1537">
              <a:extLst>
                <a:ext uri="{FF2B5EF4-FFF2-40B4-BE49-F238E27FC236}">
                  <a16:creationId xmlns:a16="http://schemas.microsoft.com/office/drawing/2014/main" id="{0F37EA04-A76E-522E-35BF-E01B82EB6924}"/>
                </a:ext>
              </a:extLst>
            </p:cNvPr>
            <p:cNvSpPr/>
            <p:nvPr/>
          </p:nvSpPr>
          <p:spPr>
            <a:xfrm>
              <a:off x="-55637229" y="1585507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9" name="Ellipse 1538">
              <a:extLst>
                <a:ext uri="{FF2B5EF4-FFF2-40B4-BE49-F238E27FC236}">
                  <a16:creationId xmlns:a16="http://schemas.microsoft.com/office/drawing/2014/main" id="{CA655020-EFA0-6DD8-71E0-1F55CB3F63A7}"/>
                </a:ext>
              </a:extLst>
            </p:cNvPr>
            <p:cNvSpPr/>
            <p:nvPr/>
          </p:nvSpPr>
          <p:spPr>
            <a:xfrm>
              <a:off x="-59193426" y="1624756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0" name="Ellipse 1539">
              <a:extLst>
                <a:ext uri="{FF2B5EF4-FFF2-40B4-BE49-F238E27FC236}">
                  <a16:creationId xmlns:a16="http://schemas.microsoft.com/office/drawing/2014/main" id="{9C73439C-7187-FD18-6017-66F32D3ED845}"/>
                </a:ext>
              </a:extLst>
            </p:cNvPr>
            <p:cNvSpPr/>
            <p:nvPr/>
          </p:nvSpPr>
          <p:spPr>
            <a:xfrm>
              <a:off x="-59496005" y="1624756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1" name="Ellipse 1540">
              <a:extLst>
                <a:ext uri="{FF2B5EF4-FFF2-40B4-BE49-F238E27FC236}">
                  <a16:creationId xmlns:a16="http://schemas.microsoft.com/office/drawing/2014/main" id="{0F353867-51B7-D555-A9AE-E328FDEDEACE}"/>
                </a:ext>
              </a:extLst>
            </p:cNvPr>
            <p:cNvSpPr/>
            <p:nvPr/>
          </p:nvSpPr>
          <p:spPr>
            <a:xfrm>
              <a:off x="-59647617" y="1624756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2" name="Ellipse 1541">
              <a:extLst>
                <a:ext uri="{FF2B5EF4-FFF2-40B4-BE49-F238E27FC236}">
                  <a16:creationId xmlns:a16="http://schemas.microsoft.com/office/drawing/2014/main" id="{03A19613-4790-A370-5C50-D922DFA05C22}"/>
                </a:ext>
              </a:extLst>
            </p:cNvPr>
            <p:cNvSpPr/>
            <p:nvPr/>
          </p:nvSpPr>
          <p:spPr>
            <a:xfrm>
              <a:off x="-59798585" y="1624756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3" name="Ellipse 1542">
              <a:extLst>
                <a:ext uri="{FF2B5EF4-FFF2-40B4-BE49-F238E27FC236}">
                  <a16:creationId xmlns:a16="http://schemas.microsoft.com/office/drawing/2014/main" id="{D96A6C3E-A71C-BB2A-1F53-33D4705FC6D3}"/>
                </a:ext>
              </a:extLst>
            </p:cNvPr>
            <p:cNvSpPr/>
            <p:nvPr/>
          </p:nvSpPr>
          <p:spPr>
            <a:xfrm>
              <a:off x="-59950116" y="1624756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4" name="Ellipse 1543">
              <a:extLst>
                <a:ext uri="{FF2B5EF4-FFF2-40B4-BE49-F238E27FC236}">
                  <a16:creationId xmlns:a16="http://schemas.microsoft.com/office/drawing/2014/main" id="{2902606E-BE79-DD8E-8819-66CCE3EBDC63}"/>
                </a:ext>
              </a:extLst>
            </p:cNvPr>
            <p:cNvSpPr/>
            <p:nvPr/>
          </p:nvSpPr>
          <p:spPr>
            <a:xfrm>
              <a:off x="-55258924" y="1336529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5" name="Ellipse 1544">
              <a:extLst>
                <a:ext uri="{FF2B5EF4-FFF2-40B4-BE49-F238E27FC236}">
                  <a16:creationId xmlns:a16="http://schemas.microsoft.com/office/drawing/2014/main" id="{0230D72D-4345-84B7-AB95-4505FEB64B7E}"/>
                </a:ext>
              </a:extLst>
            </p:cNvPr>
            <p:cNvSpPr/>
            <p:nvPr/>
          </p:nvSpPr>
          <p:spPr>
            <a:xfrm>
              <a:off x="-54577959" y="1585507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6" name="Ellipse 1545">
              <a:extLst>
                <a:ext uri="{FF2B5EF4-FFF2-40B4-BE49-F238E27FC236}">
                  <a16:creationId xmlns:a16="http://schemas.microsoft.com/office/drawing/2014/main" id="{DF545E87-DD21-2F41-394F-D29B7EFEBF09}"/>
                </a:ext>
              </a:extLst>
            </p:cNvPr>
            <p:cNvSpPr/>
            <p:nvPr/>
          </p:nvSpPr>
          <p:spPr>
            <a:xfrm>
              <a:off x="-57150772" y="140208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7" name="Ellipse 1546">
              <a:extLst>
                <a:ext uri="{FF2B5EF4-FFF2-40B4-BE49-F238E27FC236}">
                  <a16:creationId xmlns:a16="http://schemas.microsoft.com/office/drawing/2014/main" id="{6E094FAA-C4FF-34DD-7978-D02DC2408379}"/>
                </a:ext>
              </a:extLst>
            </p:cNvPr>
            <p:cNvSpPr/>
            <p:nvPr/>
          </p:nvSpPr>
          <p:spPr>
            <a:xfrm>
              <a:off x="-54275380" y="1585507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8" name="Ellipse 1547">
              <a:extLst>
                <a:ext uri="{FF2B5EF4-FFF2-40B4-BE49-F238E27FC236}">
                  <a16:creationId xmlns:a16="http://schemas.microsoft.com/office/drawing/2014/main" id="{2C9F841E-5231-8442-CF52-CC9822EA64C2}"/>
                </a:ext>
              </a:extLst>
            </p:cNvPr>
            <p:cNvSpPr/>
            <p:nvPr/>
          </p:nvSpPr>
          <p:spPr>
            <a:xfrm>
              <a:off x="-57453271" y="140208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9" name="Ellipse 1548">
              <a:extLst>
                <a:ext uri="{FF2B5EF4-FFF2-40B4-BE49-F238E27FC236}">
                  <a16:creationId xmlns:a16="http://schemas.microsoft.com/office/drawing/2014/main" id="{B925812D-DAD8-D9EE-AB8A-C75F84D40F07}"/>
                </a:ext>
              </a:extLst>
            </p:cNvPr>
            <p:cNvSpPr/>
            <p:nvPr/>
          </p:nvSpPr>
          <p:spPr>
            <a:xfrm>
              <a:off x="-53972236" y="1585442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0" name="Ellipse 1549">
              <a:extLst>
                <a:ext uri="{FF2B5EF4-FFF2-40B4-BE49-F238E27FC236}">
                  <a16:creationId xmlns:a16="http://schemas.microsoft.com/office/drawing/2014/main" id="{1C7DC4E1-08FD-FB4F-0560-45E1F61C9538}"/>
                </a:ext>
              </a:extLst>
            </p:cNvPr>
            <p:cNvSpPr/>
            <p:nvPr/>
          </p:nvSpPr>
          <p:spPr>
            <a:xfrm>
              <a:off x="-57755850" y="140208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1" name="Ellipse 1550">
              <a:extLst>
                <a:ext uri="{FF2B5EF4-FFF2-40B4-BE49-F238E27FC236}">
                  <a16:creationId xmlns:a16="http://schemas.microsoft.com/office/drawing/2014/main" id="{4012FB0A-BC26-81B7-D2A6-B2BDB13CB35D}"/>
                </a:ext>
              </a:extLst>
            </p:cNvPr>
            <p:cNvSpPr/>
            <p:nvPr/>
          </p:nvSpPr>
          <p:spPr>
            <a:xfrm>
              <a:off x="-53669657" y="1585442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2" name="Ellipse 1551">
              <a:extLst>
                <a:ext uri="{FF2B5EF4-FFF2-40B4-BE49-F238E27FC236}">
                  <a16:creationId xmlns:a16="http://schemas.microsoft.com/office/drawing/2014/main" id="{77CF43EC-D540-9F3B-DECB-117D858D93EA}"/>
                </a:ext>
              </a:extLst>
            </p:cNvPr>
            <p:cNvSpPr/>
            <p:nvPr/>
          </p:nvSpPr>
          <p:spPr>
            <a:xfrm>
              <a:off x="-58058349" y="140208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3" name="Ellipse 1552">
              <a:extLst>
                <a:ext uri="{FF2B5EF4-FFF2-40B4-BE49-F238E27FC236}">
                  <a16:creationId xmlns:a16="http://schemas.microsoft.com/office/drawing/2014/main" id="{94118F46-A0C9-D28F-1C03-B817D83068BC}"/>
                </a:ext>
              </a:extLst>
            </p:cNvPr>
            <p:cNvSpPr/>
            <p:nvPr/>
          </p:nvSpPr>
          <p:spPr>
            <a:xfrm>
              <a:off x="-53367158" y="1585442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4" name="Ellipse 1553">
              <a:extLst>
                <a:ext uri="{FF2B5EF4-FFF2-40B4-BE49-F238E27FC236}">
                  <a16:creationId xmlns:a16="http://schemas.microsoft.com/office/drawing/2014/main" id="{E76EA948-0B75-DF25-3605-A11331575D83}"/>
                </a:ext>
              </a:extLst>
            </p:cNvPr>
            <p:cNvSpPr/>
            <p:nvPr/>
          </p:nvSpPr>
          <p:spPr>
            <a:xfrm>
              <a:off x="-58360929" y="140208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5" name="Ellipse 1554">
              <a:extLst>
                <a:ext uri="{FF2B5EF4-FFF2-40B4-BE49-F238E27FC236}">
                  <a16:creationId xmlns:a16="http://schemas.microsoft.com/office/drawing/2014/main" id="{A38C9E3B-1259-A55B-9AEB-F310E2B39C88}"/>
                </a:ext>
              </a:extLst>
            </p:cNvPr>
            <p:cNvSpPr/>
            <p:nvPr/>
          </p:nvSpPr>
          <p:spPr>
            <a:xfrm>
              <a:off x="-53064578" y="1585442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6" name="Ellipse 1555">
              <a:extLst>
                <a:ext uri="{FF2B5EF4-FFF2-40B4-BE49-F238E27FC236}">
                  <a16:creationId xmlns:a16="http://schemas.microsoft.com/office/drawing/2014/main" id="{8C0C831A-201B-210C-D0E7-815C65184830}"/>
                </a:ext>
              </a:extLst>
            </p:cNvPr>
            <p:cNvSpPr/>
            <p:nvPr/>
          </p:nvSpPr>
          <p:spPr>
            <a:xfrm>
              <a:off x="-54956345" y="1336529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7" name="Ellipse 1556">
              <a:extLst>
                <a:ext uri="{FF2B5EF4-FFF2-40B4-BE49-F238E27FC236}">
                  <a16:creationId xmlns:a16="http://schemas.microsoft.com/office/drawing/2014/main" id="{7A0A1440-0A4B-4FF2-931A-BE670FC7CF5F}"/>
                </a:ext>
              </a:extLst>
            </p:cNvPr>
            <p:cNvSpPr/>
            <p:nvPr/>
          </p:nvSpPr>
          <p:spPr>
            <a:xfrm>
              <a:off x="-52762079" y="1585442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8" name="Ellipse 1557">
              <a:extLst>
                <a:ext uri="{FF2B5EF4-FFF2-40B4-BE49-F238E27FC236}">
                  <a16:creationId xmlns:a16="http://schemas.microsoft.com/office/drawing/2014/main" id="{2BA56437-9690-231D-D354-ACDFDD0EE96F}"/>
                </a:ext>
              </a:extLst>
            </p:cNvPr>
            <p:cNvSpPr/>
            <p:nvPr/>
          </p:nvSpPr>
          <p:spPr>
            <a:xfrm>
              <a:off x="-54501912" y="1336505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9" name="Ellipse 1558">
              <a:extLst>
                <a:ext uri="{FF2B5EF4-FFF2-40B4-BE49-F238E27FC236}">
                  <a16:creationId xmlns:a16="http://schemas.microsoft.com/office/drawing/2014/main" id="{80DAF97F-AEE1-33B7-C950-94D4894D8778}"/>
                </a:ext>
              </a:extLst>
            </p:cNvPr>
            <p:cNvSpPr/>
            <p:nvPr/>
          </p:nvSpPr>
          <p:spPr>
            <a:xfrm>
              <a:off x="-52459499" y="1585442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0" name="Ellipse 1559">
              <a:extLst>
                <a:ext uri="{FF2B5EF4-FFF2-40B4-BE49-F238E27FC236}">
                  <a16:creationId xmlns:a16="http://schemas.microsoft.com/office/drawing/2014/main" id="{69C14D2F-F291-85CE-0FBC-3DBE588ADB89}"/>
                </a:ext>
              </a:extLst>
            </p:cNvPr>
            <p:cNvSpPr/>
            <p:nvPr/>
          </p:nvSpPr>
          <p:spPr>
            <a:xfrm>
              <a:off x="-54199332" y="1336505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1" name="Ellipse 1560">
              <a:extLst>
                <a:ext uri="{FF2B5EF4-FFF2-40B4-BE49-F238E27FC236}">
                  <a16:creationId xmlns:a16="http://schemas.microsoft.com/office/drawing/2014/main" id="{5B69F563-82DE-94AA-8D6A-9D21F846BB3C}"/>
                </a:ext>
              </a:extLst>
            </p:cNvPr>
            <p:cNvSpPr/>
            <p:nvPr/>
          </p:nvSpPr>
          <p:spPr>
            <a:xfrm>
              <a:off x="-52156920" y="1585442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2" name="Ellipse 1561">
              <a:extLst>
                <a:ext uri="{FF2B5EF4-FFF2-40B4-BE49-F238E27FC236}">
                  <a16:creationId xmlns:a16="http://schemas.microsoft.com/office/drawing/2014/main" id="{F39487B3-DE73-D00D-F57E-D47E88297E4A}"/>
                </a:ext>
              </a:extLst>
            </p:cNvPr>
            <p:cNvSpPr/>
            <p:nvPr/>
          </p:nvSpPr>
          <p:spPr>
            <a:xfrm>
              <a:off x="-56469565" y="1284205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3" name="Ellipse 1562">
              <a:extLst>
                <a:ext uri="{FF2B5EF4-FFF2-40B4-BE49-F238E27FC236}">
                  <a16:creationId xmlns:a16="http://schemas.microsoft.com/office/drawing/2014/main" id="{E8448C99-F3CE-CC94-4C07-E60B2AF6B3E8}"/>
                </a:ext>
              </a:extLst>
            </p:cNvPr>
            <p:cNvSpPr/>
            <p:nvPr/>
          </p:nvSpPr>
          <p:spPr>
            <a:xfrm>
              <a:off x="-51854421" y="1585442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4" name="Ellipse 1563">
              <a:extLst>
                <a:ext uri="{FF2B5EF4-FFF2-40B4-BE49-F238E27FC236}">
                  <a16:creationId xmlns:a16="http://schemas.microsoft.com/office/drawing/2014/main" id="{D5E853FF-0CC9-8F19-D3DE-516415D76085}"/>
                </a:ext>
              </a:extLst>
            </p:cNvPr>
            <p:cNvSpPr/>
            <p:nvPr/>
          </p:nvSpPr>
          <p:spPr>
            <a:xfrm>
              <a:off x="-51399827" y="1611697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5" name="Ellipse 1564">
              <a:extLst>
                <a:ext uri="{FF2B5EF4-FFF2-40B4-BE49-F238E27FC236}">
                  <a16:creationId xmlns:a16="http://schemas.microsoft.com/office/drawing/2014/main" id="{E822A53E-4195-245E-EEF9-0D299C8B224B}"/>
                </a:ext>
              </a:extLst>
            </p:cNvPr>
            <p:cNvSpPr/>
            <p:nvPr/>
          </p:nvSpPr>
          <p:spPr>
            <a:xfrm>
              <a:off x="-51550875" y="1611624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6" name="Ellipse 1565">
              <a:extLst>
                <a:ext uri="{FF2B5EF4-FFF2-40B4-BE49-F238E27FC236}">
                  <a16:creationId xmlns:a16="http://schemas.microsoft.com/office/drawing/2014/main" id="{330CB43E-EB46-3B4E-5D44-BE57780B9524}"/>
                </a:ext>
              </a:extLst>
            </p:cNvPr>
            <p:cNvSpPr/>
            <p:nvPr/>
          </p:nvSpPr>
          <p:spPr>
            <a:xfrm>
              <a:off x="-51399827" y="1585491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7" name="Ellipse 1566">
              <a:extLst>
                <a:ext uri="{FF2B5EF4-FFF2-40B4-BE49-F238E27FC236}">
                  <a16:creationId xmlns:a16="http://schemas.microsoft.com/office/drawing/2014/main" id="{E43AF941-C25A-3625-F36E-E78293434490}"/>
                </a:ext>
              </a:extLst>
            </p:cNvPr>
            <p:cNvSpPr/>
            <p:nvPr/>
          </p:nvSpPr>
          <p:spPr>
            <a:xfrm>
              <a:off x="-53896833" y="1336505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8" name="Ellipse 1567">
              <a:extLst>
                <a:ext uri="{FF2B5EF4-FFF2-40B4-BE49-F238E27FC236}">
                  <a16:creationId xmlns:a16="http://schemas.microsoft.com/office/drawing/2014/main" id="{9F7031E9-2B27-14D3-C7BC-6F0852DF0762}"/>
                </a:ext>
              </a:extLst>
            </p:cNvPr>
            <p:cNvSpPr/>
            <p:nvPr/>
          </p:nvSpPr>
          <p:spPr>
            <a:xfrm>
              <a:off x="-53594253" y="1336505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9" name="Ellipse 1568">
              <a:extLst>
                <a:ext uri="{FF2B5EF4-FFF2-40B4-BE49-F238E27FC236}">
                  <a16:creationId xmlns:a16="http://schemas.microsoft.com/office/drawing/2014/main" id="{0EEC1361-46FF-1AF3-6E29-A67B5EE53F3B}"/>
                </a:ext>
              </a:extLst>
            </p:cNvPr>
            <p:cNvSpPr/>
            <p:nvPr/>
          </p:nvSpPr>
          <p:spPr>
            <a:xfrm>
              <a:off x="-51475310" y="1336561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0" name="Ellipse 1569">
              <a:extLst>
                <a:ext uri="{FF2B5EF4-FFF2-40B4-BE49-F238E27FC236}">
                  <a16:creationId xmlns:a16="http://schemas.microsoft.com/office/drawing/2014/main" id="{6A5B5936-DAF0-9B68-D642-ACFA3310A562}"/>
                </a:ext>
              </a:extLst>
            </p:cNvPr>
            <p:cNvSpPr/>
            <p:nvPr/>
          </p:nvSpPr>
          <p:spPr>
            <a:xfrm>
              <a:off x="-53064578" y="1611681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1" name="Ellipse 1570">
              <a:extLst>
                <a:ext uri="{FF2B5EF4-FFF2-40B4-BE49-F238E27FC236}">
                  <a16:creationId xmlns:a16="http://schemas.microsoft.com/office/drawing/2014/main" id="{B3A27D7A-4E22-F4D8-FD53-E52DBEDF74C4}"/>
                </a:ext>
              </a:extLst>
            </p:cNvPr>
            <p:cNvSpPr/>
            <p:nvPr/>
          </p:nvSpPr>
          <p:spPr>
            <a:xfrm>
              <a:off x="-56166985" y="1284205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2" name="Ellipse 1571">
              <a:extLst>
                <a:ext uri="{FF2B5EF4-FFF2-40B4-BE49-F238E27FC236}">
                  <a16:creationId xmlns:a16="http://schemas.microsoft.com/office/drawing/2014/main" id="{75A02D58-ADAD-7CA9-809F-7A3FDC257DBD}"/>
                </a:ext>
              </a:extLst>
            </p:cNvPr>
            <p:cNvSpPr/>
            <p:nvPr/>
          </p:nvSpPr>
          <p:spPr>
            <a:xfrm>
              <a:off x="-51324262" y="1336577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3" name="Ellipse 1572">
              <a:extLst>
                <a:ext uri="{FF2B5EF4-FFF2-40B4-BE49-F238E27FC236}">
                  <a16:creationId xmlns:a16="http://schemas.microsoft.com/office/drawing/2014/main" id="{00DE4761-0EEE-F52A-60D5-E85A68F3D055}"/>
                </a:ext>
              </a:extLst>
            </p:cNvPr>
            <p:cNvSpPr/>
            <p:nvPr/>
          </p:nvSpPr>
          <p:spPr>
            <a:xfrm>
              <a:off x="-55864486" y="1284205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4" name="Ellipse 1573">
              <a:extLst>
                <a:ext uri="{FF2B5EF4-FFF2-40B4-BE49-F238E27FC236}">
                  <a16:creationId xmlns:a16="http://schemas.microsoft.com/office/drawing/2014/main" id="{ADEA1342-0C29-15E1-4972-3AE2A29171BF}"/>
                </a:ext>
              </a:extLst>
            </p:cNvPr>
            <p:cNvSpPr/>
            <p:nvPr/>
          </p:nvSpPr>
          <p:spPr>
            <a:xfrm>
              <a:off x="-53367158" y="1611681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5" name="Ellipse 1574">
              <a:extLst>
                <a:ext uri="{FF2B5EF4-FFF2-40B4-BE49-F238E27FC236}">
                  <a16:creationId xmlns:a16="http://schemas.microsoft.com/office/drawing/2014/main" id="{AC1F0203-3BD7-8F97-2164-F09C889A9134}"/>
                </a:ext>
              </a:extLst>
            </p:cNvPr>
            <p:cNvSpPr/>
            <p:nvPr/>
          </p:nvSpPr>
          <p:spPr>
            <a:xfrm>
              <a:off x="-51172731" y="1336561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6" name="Ellipse 1575">
              <a:extLst>
                <a:ext uri="{FF2B5EF4-FFF2-40B4-BE49-F238E27FC236}">
                  <a16:creationId xmlns:a16="http://schemas.microsoft.com/office/drawing/2014/main" id="{492B47C1-38A4-B40C-76E6-2AD81BA24E8F}"/>
                </a:ext>
              </a:extLst>
            </p:cNvPr>
            <p:cNvSpPr/>
            <p:nvPr/>
          </p:nvSpPr>
          <p:spPr>
            <a:xfrm>
              <a:off x="-53669657" y="1611681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7" name="Ellipse 1576">
              <a:extLst>
                <a:ext uri="{FF2B5EF4-FFF2-40B4-BE49-F238E27FC236}">
                  <a16:creationId xmlns:a16="http://schemas.microsoft.com/office/drawing/2014/main" id="{48AA3BD1-2DF3-D3FF-F5B4-C945892C7A0E}"/>
                </a:ext>
              </a:extLst>
            </p:cNvPr>
            <p:cNvSpPr/>
            <p:nvPr/>
          </p:nvSpPr>
          <p:spPr>
            <a:xfrm>
              <a:off x="-51021683" y="1336577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8" name="Ellipse 1577">
              <a:extLst>
                <a:ext uri="{FF2B5EF4-FFF2-40B4-BE49-F238E27FC236}">
                  <a16:creationId xmlns:a16="http://schemas.microsoft.com/office/drawing/2014/main" id="{9C075F3D-39F0-A582-09DA-0DFA230F67A6}"/>
                </a:ext>
              </a:extLst>
            </p:cNvPr>
            <p:cNvSpPr/>
            <p:nvPr/>
          </p:nvSpPr>
          <p:spPr>
            <a:xfrm>
              <a:off x="-53972236" y="1611681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9" name="Ellipse 1578">
              <a:extLst>
                <a:ext uri="{FF2B5EF4-FFF2-40B4-BE49-F238E27FC236}">
                  <a16:creationId xmlns:a16="http://schemas.microsoft.com/office/drawing/2014/main" id="{4AC942E4-75EC-8700-C42D-B551FFC1B7E5}"/>
                </a:ext>
              </a:extLst>
            </p:cNvPr>
            <p:cNvSpPr/>
            <p:nvPr/>
          </p:nvSpPr>
          <p:spPr>
            <a:xfrm>
              <a:off x="-50870232" y="1336561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0" name="Ellipse 1579">
              <a:extLst>
                <a:ext uri="{FF2B5EF4-FFF2-40B4-BE49-F238E27FC236}">
                  <a16:creationId xmlns:a16="http://schemas.microsoft.com/office/drawing/2014/main" id="{477859CB-7296-2A58-9593-7B68A9198117}"/>
                </a:ext>
              </a:extLst>
            </p:cNvPr>
            <p:cNvSpPr/>
            <p:nvPr/>
          </p:nvSpPr>
          <p:spPr>
            <a:xfrm>
              <a:off x="-50719184" y="1336577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1" name="Ellipse 1580">
              <a:extLst>
                <a:ext uri="{FF2B5EF4-FFF2-40B4-BE49-F238E27FC236}">
                  <a16:creationId xmlns:a16="http://schemas.microsoft.com/office/drawing/2014/main" id="{703344DA-DA0F-F544-D1A5-D31699942D3F}"/>
                </a:ext>
              </a:extLst>
            </p:cNvPr>
            <p:cNvSpPr/>
            <p:nvPr/>
          </p:nvSpPr>
          <p:spPr>
            <a:xfrm>
              <a:off x="-50416362" y="1336561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2" name="Ellipse 1581">
              <a:extLst>
                <a:ext uri="{FF2B5EF4-FFF2-40B4-BE49-F238E27FC236}">
                  <a16:creationId xmlns:a16="http://schemas.microsoft.com/office/drawing/2014/main" id="{3B2E2D0C-CC60-B4E8-F419-4AF18791976F}"/>
                </a:ext>
              </a:extLst>
            </p:cNvPr>
            <p:cNvSpPr/>
            <p:nvPr/>
          </p:nvSpPr>
          <p:spPr>
            <a:xfrm>
              <a:off x="-58209720" y="1690339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3" name="Ellipse 1582">
              <a:extLst>
                <a:ext uri="{FF2B5EF4-FFF2-40B4-BE49-F238E27FC236}">
                  <a16:creationId xmlns:a16="http://schemas.microsoft.com/office/drawing/2014/main" id="{76C635C2-FBEC-CAE2-6D08-E5556F3B7EBF}"/>
                </a:ext>
              </a:extLst>
            </p:cNvPr>
            <p:cNvSpPr/>
            <p:nvPr/>
          </p:nvSpPr>
          <p:spPr>
            <a:xfrm>
              <a:off x="-60630840" y="1402105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4" name="Ellipse 1583">
              <a:extLst>
                <a:ext uri="{FF2B5EF4-FFF2-40B4-BE49-F238E27FC236}">
                  <a16:creationId xmlns:a16="http://schemas.microsoft.com/office/drawing/2014/main" id="{8D87BE49-0D78-D679-4796-045820D2B784}"/>
                </a:ext>
              </a:extLst>
            </p:cNvPr>
            <p:cNvSpPr/>
            <p:nvPr/>
          </p:nvSpPr>
          <p:spPr>
            <a:xfrm>
              <a:off x="-50264750" y="1336585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5" name="Ellipse 1584">
              <a:extLst>
                <a:ext uri="{FF2B5EF4-FFF2-40B4-BE49-F238E27FC236}">
                  <a16:creationId xmlns:a16="http://schemas.microsoft.com/office/drawing/2014/main" id="{4B87A9B4-62D9-AA88-BCAF-A6C721A3ABA5}"/>
                </a:ext>
              </a:extLst>
            </p:cNvPr>
            <p:cNvSpPr/>
            <p:nvPr/>
          </p:nvSpPr>
          <p:spPr>
            <a:xfrm>
              <a:off x="-50113863" y="1336561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6" name="Ellipse 1585">
              <a:extLst>
                <a:ext uri="{FF2B5EF4-FFF2-40B4-BE49-F238E27FC236}">
                  <a16:creationId xmlns:a16="http://schemas.microsoft.com/office/drawing/2014/main" id="{4D4864EF-1A23-109D-E9DC-E0DB0078113A}"/>
                </a:ext>
              </a:extLst>
            </p:cNvPr>
            <p:cNvSpPr/>
            <p:nvPr/>
          </p:nvSpPr>
          <p:spPr>
            <a:xfrm>
              <a:off x="-60781888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7" name="Ellipse 1586">
              <a:extLst>
                <a:ext uri="{FF2B5EF4-FFF2-40B4-BE49-F238E27FC236}">
                  <a16:creationId xmlns:a16="http://schemas.microsoft.com/office/drawing/2014/main" id="{E3E19F74-229C-D805-308C-8160F62E424A}"/>
                </a:ext>
              </a:extLst>
            </p:cNvPr>
            <p:cNvSpPr/>
            <p:nvPr/>
          </p:nvSpPr>
          <p:spPr>
            <a:xfrm>
              <a:off x="-60479308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8" name="Ellipse 1587">
              <a:extLst>
                <a:ext uri="{FF2B5EF4-FFF2-40B4-BE49-F238E27FC236}">
                  <a16:creationId xmlns:a16="http://schemas.microsoft.com/office/drawing/2014/main" id="{E565FAD4-E622-C574-7BAD-182511634FCA}"/>
                </a:ext>
              </a:extLst>
            </p:cNvPr>
            <p:cNvSpPr/>
            <p:nvPr/>
          </p:nvSpPr>
          <p:spPr>
            <a:xfrm>
              <a:off x="-60176809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9" name="Ellipse 1588">
              <a:extLst>
                <a:ext uri="{FF2B5EF4-FFF2-40B4-BE49-F238E27FC236}">
                  <a16:creationId xmlns:a16="http://schemas.microsoft.com/office/drawing/2014/main" id="{5BE449A6-E842-DFB2-A63F-8C7328D6603C}"/>
                </a:ext>
              </a:extLst>
            </p:cNvPr>
            <p:cNvSpPr/>
            <p:nvPr/>
          </p:nvSpPr>
          <p:spPr>
            <a:xfrm>
              <a:off x="-51399746" y="1375898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0" name="Ellipse 1589">
              <a:extLst>
                <a:ext uri="{FF2B5EF4-FFF2-40B4-BE49-F238E27FC236}">
                  <a16:creationId xmlns:a16="http://schemas.microsoft.com/office/drawing/2014/main" id="{36E956B4-5D3E-9ED5-10AF-4BFB772F8ADF}"/>
                </a:ext>
              </a:extLst>
            </p:cNvPr>
            <p:cNvSpPr/>
            <p:nvPr/>
          </p:nvSpPr>
          <p:spPr>
            <a:xfrm>
              <a:off x="-51550875" y="1375955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1" name="Ellipse 1590">
              <a:extLst>
                <a:ext uri="{FF2B5EF4-FFF2-40B4-BE49-F238E27FC236}">
                  <a16:creationId xmlns:a16="http://schemas.microsoft.com/office/drawing/2014/main" id="{BB0ECB46-4509-3C33-1697-3254E930D4F3}"/>
                </a:ext>
              </a:extLst>
            </p:cNvPr>
            <p:cNvSpPr/>
            <p:nvPr/>
          </p:nvSpPr>
          <p:spPr>
            <a:xfrm>
              <a:off x="-53064578" y="1375882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2" name="Ellipse 1591">
              <a:extLst>
                <a:ext uri="{FF2B5EF4-FFF2-40B4-BE49-F238E27FC236}">
                  <a16:creationId xmlns:a16="http://schemas.microsoft.com/office/drawing/2014/main" id="{08785AF3-1B56-2BF6-EBE1-50A37334B778}"/>
                </a:ext>
              </a:extLst>
            </p:cNvPr>
            <p:cNvSpPr/>
            <p:nvPr/>
          </p:nvSpPr>
          <p:spPr>
            <a:xfrm>
              <a:off x="-53367158" y="1375882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3" name="Ellipse 1592">
              <a:extLst>
                <a:ext uri="{FF2B5EF4-FFF2-40B4-BE49-F238E27FC236}">
                  <a16:creationId xmlns:a16="http://schemas.microsoft.com/office/drawing/2014/main" id="{3E9C0ED5-BB9C-B17F-1AC2-1F9CFAF8FEE8}"/>
                </a:ext>
              </a:extLst>
            </p:cNvPr>
            <p:cNvSpPr/>
            <p:nvPr/>
          </p:nvSpPr>
          <p:spPr>
            <a:xfrm>
              <a:off x="-53669657" y="1375882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4" name="Ellipse 1593">
              <a:extLst>
                <a:ext uri="{FF2B5EF4-FFF2-40B4-BE49-F238E27FC236}">
                  <a16:creationId xmlns:a16="http://schemas.microsoft.com/office/drawing/2014/main" id="{E473AF94-7FEA-C19A-9A5B-EA0B02AC2AFA}"/>
                </a:ext>
              </a:extLst>
            </p:cNvPr>
            <p:cNvSpPr/>
            <p:nvPr/>
          </p:nvSpPr>
          <p:spPr>
            <a:xfrm>
              <a:off x="-53972236" y="1375882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5" name="Ellipse 1594">
              <a:extLst>
                <a:ext uri="{FF2B5EF4-FFF2-40B4-BE49-F238E27FC236}">
                  <a16:creationId xmlns:a16="http://schemas.microsoft.com/office/drawing/2014/main" id="{AFC81B27-0791-2404-AE77-92D30B9923B4}"/>
                </a:ext>
              </a:extLst>
            </p:cNvPr>
            <p:cNvSpPr/>
            <p:nvPr/>
          </p:nvSpPr>
          <p:spPr>
            <a:xfrm>
              <a:off x="-56242791" y="1375882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6" name="Ellipse 1595">
              <a:extLst>
                <a:ext uri="{FF2B5EF4-FFF2-40B4-BE49-F238E27FC236}">
                  <a16:creationId xmlns:a16="http://schemas.microsoft.com/office/drawing/2014/main" id="{060FF576-9223-38A3-EDB2-AB58AB4D81CF}"/>
                </a:ext>
              </a:extLst>
            </p:cNvPr>
            <p:cNvSpPr/>
            <p:nvPr/>
          </p:nvSpPr>
          <p:spPr>
            <a:xfrm>
              <a:off x="-56545290" y="1375882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7" name="Ellipse 1596">
              <a:extLst>
                <a:ext uri="{FF2B5EF4-FFF2-40B4-BE49-F238E27FC236}">
                  <a16:creationId xmlns:a16="http://schemas.microsoft.com/office/drawing/2014/main" id="{57514530-F601-4B03-394B-84D86A0A5CDA}"/>
                </a:ext>
              </a:extLst>
            </p:cNvPr>
            <p:cNvSpPr/>
            <p:nvPr/>
          </p:nvSpPr>
          <p:spPr>
            <a:xfrm>
              <a:off x="-56847870" y="1375882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8" name="Ellipse 1597">
              <a:extLst>
                <a:ext uri="{FF2B5EF4-FFF2-40B4-BE49-F238E27FC236}">
                  <a16:creationId xmlns:a16="http://schemas.microsoft.com/office/drawing/2014/main" id="{1A7C6E8F-A057-8C45-E38A-045957533993}"/>
                </a:ext>
              </a:extLst>
            </p:cNvPr>
            <p:cNvSpPr/>
            <p:nvPr/>
          </p:nvSpPr>
          <p:spPr>
            <a:xfrm>
              <a:off x="-57150450" y="1375882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9" name="Ellipse 1598">
              <a:extLst>
                <a:ext uri="{FF2B5EF4-FFF2-40B4-BE49-F238E27FC236}">
                  <a16:creationId xmlns:a16="http://schemas.microsoft.com/office/drawing/2014/main" id="{5AF12C63-114E-ACDF-4D74-D0CCF5EE0811}"/>
                </a:ext>
              </a:extLst>
            </p:cNvPr>
            <p:cNvSpPr/>
            <p:nvPr/>
          </p:nvSpPr>
          <p:spPr>
            <a:xfrm>
              <a:off x="-58663831" y="1375955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0" name="Ellipse 1599">
              <a:extLst>
                <a:ext uri="{FF2B5EF4-FFF2-40B4-BE49-F238E27FC236}">
                  <a16:creationId xmlns:a16="http://schemas.microsoft.com/office/drawing/2014/main" id="{66DD5AA5-150E-DB4E-8A8B-BDE1AF4AB5E2}"/>
                </a:ext>
              </a:extLst>
            </p:cNvPr>
            <p:cNvSpPr/>
            <p:nvPr/>
          </p:nvSpPr>
          <p:spPr>
            <a:xfrm>
              <a:off x="-58814879" y="1375890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1" name="Ellipse 1600">
              <a:extLst>
                <a:ext uri="{FF2B5EF4-FFF2-40B4-BE49-F238E27FC236}">
                  <a16:creationId xmlns:a16="http://schemas.microsoft.com/office/drawing/2014/main" id="{743B8D14-321E-580C-DBBD-625833DD6A18}"/>
                </a:ext>
              </a:extLst>
            </p:cNvPr>
            <p:cNvSpPr/>
            <p:nvPr/>
          </p:nvSpPr>
          <p:spPr>
            <a:xfrm>
              <a:off x="-58966330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2" name="Ellipse 1601">
              <a:extLst>
                <a:ext uri="{FF2B5EF4-FFF2-40B4-BE49-F238E27FC236}">
                  <a16:creationId xmlns:a16="http://schemas.microsoft.com/office/drawing/2014/main" id="{1060AC1E-A1F5-8424-A0A7-3327FF71B9A7}"/>
                </a:ext>
              </a:extLst>
            </p:cNvPr>
            <p:cNvSpPr/>
            <p:nvPr/>
          </p:nvSpPr>
          <p:spPr>
            <a:xfrm>
              <a:off x="-58663750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3" name="Ellipse 1602">
              <a:extLst>
                <a:ext uri="{FF2B5EF4-FFF2-40B4-BE49-F238E27FC236}">
                  <a16:creationId xmlns:a16="http://schemas.microsoft.com/office/drawing/2014/main" id="{8E7760D3-3CFE-3AFA-04B5-50FFEC99A347}"/>
                </a:ext>
              </a:extLst>
            </p:cNvPr>
            <p:cNvSpPr/>
            <p:nvPr/>
          </p:nvSpPr>
          <p:spPr>
            <a:xfrm>
              <a:off x="-60781807" y="1375955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4" name="Ellipse 1603">
              <a:extLst>
                <a:ext uri="{FF2B5EF4-FFF2-40B4-BE49-F238E27FC236}">
                  <a16:creationId xmlns:a16="http://schemas.microsoft.com/office/drawing/2014/main" id="{03E18852-485A-E504-C2F8-134C73D3761D}"/>
                </a:ext>
              </a:extLst>
            </p:cNvPr>
            <p:cNvSpPr/>
            <p:nvPr/>
          </p:nvSpPr>
          <p:spPr>
            <a:xfrm>
              <a:off x="-50264992" y="1362791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5" name="Ellipse 1604">
              <a:extLst>
                <a:ext uri="{FF2B5EF4-FFF2-40B4-BE49-F238E27FC236}">
                  <a16:creationId xmlns:a16="http://schemas.microsoft.com/office/drawing/2014/main" id="{8BE6C300-CA44-5931-03C6-7F3CA04720A9}"/>
                </a:ext>
              </a:extLst>
            </p:cNvPr>
            <p:cNvSpPr/>
            <p:nvPr/>
          </p:nvSpPr>
          <p:spPr>
            <a:xfrm>
              <a:off x="-50416604" y="1362791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6" name="Ellipse 1605">
              <a:extLst>
                <a:ext uri="{FF2B5EF4-FFF2-40B4-BE49-F238E27FC236}">
                  <a16:creationId xmlns:a16="http://schemas.microsoft.com/office/drawing/2014/main" id="{FE047C78-32C6-D437-1477-82FBBDCA7BD5}"/>
                </a:ext>
              </a:extLst>
            </p:cNvPr>
            <p:cNvSpPr/>
            <p:nvPr/>
          </p:nvSpPr>
          <p:spPr>
            <a:xfrm>
              <a:off x="-50567572" y="1362791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7" name="Ellipse 1606">
              <a:extLst>
                <a:ext uri="{FF2B5EF4-FFF2-40B4-BE49-F238E27FC236}">
                  <a16:creationId xmlns:a16="http://schemas.microsoft.com/office/drawing/2014/main" id="{A50A6551-E7C0-5FE7-9C18-0C8B06DD2FEE}"/>
                </a:ext>
              </a:extLst>
            </p:cNvPr>
            <p:cNvSpPr/>
            <p:nvPr/>
          </p:nvSpPr>
          <p:spPr>
            <a:xfrm>
              <a:off x="-50719184" y="1362791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8" name="Ellipse 1607">
              <a:extLst>
                <a:ext uri="{FF2B5EF4-FFF2-40B4-BE49-F238E27FC236}">
                  <a16:creationId xmlns:a16="http://schemas.microsoft.com/office/drawing/2014/main" id="{988C33F6-7853-5FD5-3994-AD4DE8E47759}"/>
                </a:ext>
              </a:extLst>
            </p:cNvPr>
            <p:cNvSpPr/>
            <p:nvPr/>
          </p:nvSpPr>
          <p:spPr>
            <a:xfrm>
              <a:off x="-51021683" y="1362791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9" name="Ellipse 1608">
              <a:extLst>
                <a:ext uri="{FF2B5EF4-FFF2-40B4-BE49-F238E27FC236}">
                  <a16:creationId xmlns:a16="http://schemas.microsoft.com/office/drawing/2014/main" id="{1D793BAD-ABEE-4B92-2419-597DDF4AB71D}"/>
                </a:ext>
              </a:extLst>
            </p:cNvPr>
            <p:cNvSpPr/>
            <p:nvPr/>
          </p:nvSpPr>
          <p:spPr>
            <a:xfrm>
              <a:off x="-51324262" y="1362791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0" name="Ellipse 1609">
              <a:extLst>
                <a:ext uri="{FF2B5EF4-FFF2-40B4-BE49-F238E27FC236}">
                  <a16:creationId xmlns:a16="http://schemas.microsoft.com/office/drawing/2014/main" id="{F89CD614-7E7C-E11B-7B4C-38386F16C0B1}"/>
                </a:ext>
              </a:extLst>
            </p:cNvPr>
            <p:cNvSpPr/>
            <p:nvPr/>
          </p:nvSpPr>
          <p:spPr>
            <a:xfrm>
              <a:off x="-58512299" y="1690339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1" name="Ellipse 1610">
              <a:extLst>
                <a:ext uri="{FF2B5EF4-FFF2-40B4-BE49-F238E27FC236}">
                  <a16:creationId xmlns:a16="http://schemas.microsoft.com/office/drawing/2014/main" id="{FDB73549-1278-349F-5E62-E8B32061FA73}"/>
                </a:ext>
              </a:extLst>
            </p:cNvPr>
            <p:cNvSpPr/>
            <p:nvPr/>
          </p:nvSpPr>
          <p:spPr>
            <a:xfrm>
              <a:off x="-58361251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2" name="Ellipse 1611">
              <a:extLst>
                <a:ext uri="{FF2B5EF4-FFF2-40B4-BE49-F238E27FC236}">
                  <a16:creationId xmlns:a16="http://schemas.microsoft.com/office/drawing/2014/main" id="{14EC11BB-FF4A-E282-27D7-67356D8DC338}"/>
                </a:ext>
              </a:extLst>
            </p:cNvPr>
            <p:cNvSpPr/>
            <p:nvPr/>
          </p:nvSpPr>
          <p:spPr>
            <a:xfrm>
              <a:off x="-58814879" y="1690339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3" name="Ellipse 1612">
              <a:extLst>
                <a:ext uri="{FF2B5EF4-FFF2-40B4-BE49-F238E27FC236}">
                  <a16:creationId xmlns:a16="http://schemas.microsoft.com/office/drawing/2014/main" id="{697BCF05-3DD0-0F82-1332-E098D2EC1402}"/>
                </a:ext>
              </a:extLst>
            </p:cNvPr>
            <p:cNvSpPr/>
            <p:nvPr/>
          </p:nvSpPr>
          <p:spPr>
            <a:xfrm>
              <a:off x="-58966733" y="1690243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4" name="Ellipse 1613">
              <a:extLst>
                <a:ext uri="{FF2B5EF4-FFF2-40B4-BE49-F238E27FC236}">
                  <a16:creationId xmlns:a16="http://schemas.microsoft.com/office/drawing/2014/main" id="{F6DF766D-BA8D-534C-BE8A-71B0DFA5F2CF}"/>
                </a:ext>
              </a:extLst>
            </p:cNvPr>
            <p:cNvSpPr/>
            <p:nvPr/>
          </p:nvSpPr>
          <p:spPr>
            <a:xfrm>
              <a:off x="-58058672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5" name="Ellipse 1614">
              <a:extLst>
                <a:ext uri="{FF2B5EF4-FFF2-40B4-BE49-F238E27FC236}">
                  <a16:creationId xmlns:a16="http://schemas.microsoft.com/office/drawing/2014/main" id="{A1A9AA8F-1623-9CD5-CD40-F7F9F260E7FE}"/>
                </a:ext>
              </a:extLst>
            </p:cNvPr>
            <p:cNvSpPr/>
            <p:nvPr/>
          </p:nvSpPr>
          <p:spPr>
            <a:xfrm>
              <a:off x="-57756092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6" name="Ellipse 1615">
              <a:extLst>
                <a:ext uri="{FF2B5EF4-FFF2-40B4-BE49-F238E27FC236}">
                  <a16:creationId xmlns:a16="http://schemas.microsoft.com/office/drawing/2014/main" id="{404E95C8-7F4B-6C67-D786-455826A686E3}"/>
                </a:ext>
              </a:extLst>
            </p:cNvPr>
            <p:cNvSpPr/>
            <p:nvPr/>
          </p:nvSpPr>
          <p:spPr>
            <a:xfrm>
              <a:off x="-53443125" y="1362799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7" name="Ellipse 1616">
              <a:extLst>
                <a:ext uri="{FF2B5EF4-FFF2-40B4-BE49-F238E27FC236}">
                  <a16:creationId xmlns:a16="http://schemas.microsoft.com/office/drawing/2014/main" id="{37871752-B772-C7C7-9C02-DC95D6D5A3A4}"/>
                </a:ext>
              </a:extLst>
            </p:cNvPr>
            <p:cNvSpPr/>
            <p:nvPr/>
          </p:nvSpPr>
          <p:spPr>
            <a:xfrm>
              <a:off x="-57453593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8" name="Ellipse 1617">
              <a:extLst>
                <a:ext uri="{FF2B5EF4-FFF2-40B4-BE49-F238E27FC236}">
                  <a16:creationId xmlns:a16="http://schemas.microsoft.com/office/drawing/2014/main" id="{AF68563E-6A10-0A96-A294-8DE2E70814FD}"/>
                </a:ext>
              </a:extLst>
            </p:cNvPr>
            <p:cNvSpPr/>
            <p:nvPr/>
          </p:nvSpPr>
          <p:spPr>
            <a:xfrm>
              <a:off x="-53896833" y="1362856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9" name="Ellipse 1618">
              <a:extLst>
                <a:ext uri="{FF2B5EF4-FFF2-40B4-BE49-F238E27FC236}">
                  <a16:creationId xmlns:a16="http://schemas.microsoft.com/office/drawing/2014/main" id="{6C2229EA-5E94-7AFE-5B8D-B351F882FE3B}"/>
                </a:ext>
              </a:extLst>
            </p:cNvPr>
            <p:cNvSpPr/>
            <p:nvPr/>
          </p:nvSpPr>
          <p:spPr>
            <a:xfrm>
              <a:off x="-56242791" y="1611681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0" name="Ellipse 1619">
              <a:extLst>
                <a:ext uri="{FF2B5EF4-FFF2-40B4-BE49-F238E27FC236}">
                  <a16:creationId xmlns:a16="http://schemas.microsoft.com/office/drawing/2014/main" id="{974EC3A8-1C9A-DD58-6142-3168ACA24456}"/>
                </a:ext>
              </a:extLst>
            </p:cNvPr>
            <p:cNvSpPr/>
            <p:nvPr/>
          </p:nvSpPr>
          <p:spPr>
            <a:xfrm>
              <a:off x="-54199332" y="1362856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1" name="Ellipse 1620">
              <a:extLst>
                <a:ext uri="{FF2B5EF4-FFF2-40B4-BE49-F238E27FC236}">
                  <a16:creationId xmlns:a16="http://schemas.microsoft.com/office/drawing/2014/main" id="{A67AAD59-8D48-265C-EF7C-EC1813A9F320}"/>
                </a:ext>
              </a:extLst>
            </p:cNvPr>
            <p:cNvSpPr/>
            <p:nvPr/>
          </p:nvSpPr>
          <p:spPr>
            <a:xfrm>
              <a:off x="-57151013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2" name="Ellipse 1621">
              <a:extLst>
                <a:ext uri="{FF2B5EF4-FFF2-40B4-BE49-F238E27FC236}">
                  <a16:creationId xmlns:a16="http://schemas.microsoft.com/office/drawing/2014/main" id="{16EA8BB5-9119-6564-D11E-DEA61AA362E2}"/>
                </a:ext>
              </a:extLst>
            </p:cNvPr>
            <p:cNvSpPr/>
            <p:nvPr/>
          </p:nvSpPr>
          <p:spPr>
            <a:xfrm>
              <a:off x="-54501912" y="1362856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3" name="Ellipse 1622">
              <a:extLst>
                <a:ext uri="{FF2B5EF4-FFF2-40B4-BE49-F238E27FC236}">
                  <a16:creationId xmlns:a16="http://schemas.microsoft.com/office/drawing/2014/main" id="{A2041649-EE8F-37F9-E36C-5DCA53429891}"/>
                </a:ext>
              </a:extLst>
            </p:cNvPr>
            <p:cNvSpPr/>
            <p:nvPr/>
          </p:nvSpPr>
          <p:spPr>
            <a:xfrm>
              <a:off x="-56545290" y="1611681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4" name="Ellipse 1623">
              <a:extLst>
                <a:ext uri="{FF2B5EF4-FFF2-40B4-BE49-F238E27FC236}">
                  <a16:creationId xmlns:a16="http://schemas.microsoft.com/office/drawing/2014/main" id="{7003B796-AEBF-CDD9-9929-7A2767B41ECD}"/>
                </a:ext>
              </a:extLst>
            </p:cNvPr>
            <p:cNvSpPr/>
            <p:nvPr/>
          </p:nvSpPr>
          <p:spPr>
            <a:xfrm>
              <a:off x="-54804491" y="1362856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5" name="Ellipse 1624">
              <a:extLst>
                <a:ext uri="{FF2B5EF4-FFF2-40B4-BE49-F238E27FC236}">
                  <a16:creationId xmlns:a16="http://schemas.microsoft.com/office/drawing/2014/main" id="{1F488DEA-F95B-55BA-B4B7-828378A058BC}"/>
                </a:ext>
              </a:extLst>
            </p:cNvPr>
            <p:cNvSpPr/>
            <p:nvPr/>
          </p:nvSpPr>
          <p:spPr>
            <a:xfrm>
              <a:off x="-54956345" y="1362759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6" name="Ellipse 1625">
              <a:extLst>
                <a:ext uri="{FF2B5EF4-FFF2-40B4-BE49-F238E27FC236}">
                  <a16:creationId xmlns:a16="http://schemas.microsoft.com/office/drawing/2014/main" id="{E9A32584-81A0-E6F2-9D6A-2EAA367E7865}"/>
                </a:ext>
              </a:extLst>
            </p:cNvPr>
            <p:cNvSpPr/>
            <p:nvPr/>
          </p:nvSpPr>
          <p:spPr>
            <a:xfrm>
              <a:off x="-56848514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7" name="Ellipse 1626">
              <a:extLst>
                <a:ext uri="{FF2B5EF4-FFF2-40B4-BE49-F238E27FC236}">
                  <a16:creationId xmlns:a16="http://schemas.microsoft.com/office/drawing/2014/main" id="{F1DAC5BC-0A66-1626-C34A-60884A03322B}"/>
                </a:ext>
              </a:extLst>
            </p:cNvPr>
            <p:cNvSpPr/>
            <p:nvPr/>
          </p:nvSpPr>
          <p:spPr>
            <a:xfrm>
              <a:off x="-55258924" y="1362759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8" name="Ellipse 1627">
              <a:extLst>
                <a:ext uri="{FF2B5EF4-FFF2-40B4-BE49-F238E27FC236}">
                  <a16:creationId xmlns:a16="http://schemas.microsoft.com/office/drawing/2014/main" id="{A3BE68C0-C72B-3AB4-091C-8BAA33074E05}"/>
                </a:ext>
              </a:extLst>
            </p:cNvPr>
            <p:cNvSpPr/>
            <p:nvPr/>
          </p:nvSpPr>
          <p:spPr>
            <a:xfrm>
              <a:off x="-55410214" y="1362856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9" name="Ellipse 1628">
              <a:extLst>
                <a:ext uri="{FF2B5EF4-FFF2-40B4-BE49-F238E27FC236}">
                  <a16:creationId xmlns:a16="http://schemas.microsoft.com/office/drawing/2014/main" id="{01993F20-6A6E-626F-FD0F-7E4F53FF48CA}"/>
                </a:ext>
              </a:extLst>
            </p:cNvPr>
            <p:cNvSpPr/>
            <p:nvPr/>
          </p:nvSpPr>
          <p:spPr>
            <a:xfrm>
              <a:off x="-56847870" y="1611681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0" name="Ellipse 1629">
              <a:extLst>
                <a:ext uri="{FF2B5EF4-FFF2-40B4-BE49-F238E27FC236}">
                  <a16:creationId xmlns:a16="http://schemas.microsoft.com/office/drawing/2014/main" id="{F4AF6E93-026A-267C-093F-DCC2CD95926F}"/>
                </a:ext>
              </a:extLst>
            </p:cNvPr>
            <p:cNvSpPr/>
            <p:nvPr/>
          </p:nvSpPr>
          <p:spPr>
            <a:xfrm>
              <a:off x="-55712794" y="1362856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1" name="Ellipse 1630">
              <a:extLst>
                <a:ext uri="{FF2B5EF4-FFF2-40B4-BE49-F238E27FC236}">
                  <a16:creationId xmlns:a16="http://schemas.microsoft.com/office/drawing/2014/main" id="{70AC248D-6D8B-0E67-FA76-E79D5E3D85FA}"/>
                </a:ext>
              </a:extLst>
            </p:cNvPr>
            <p:cNvSpPr/>
            <p:nvPr/>
          </p:nvSpPr>
          <p:spPr>
            <a:xfrm>
              <a:off x="-56545935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2" name="Ellipse 1631">
              <a:extLst>
                <a:ext uri="{FF2B5EF4-FFF2-40B4-BE49-F238E27FC236}">
                  <a16:creationId xmlns:a16="http://schemas.microsoft.com/office/drawing/2014/main" id="{AFAD93E5-23F8-AEEE-D42A-ABA9D205B359}"/>
                </a:ext>
              </a:extLst>
            </p:cNvPr>
            <p:cNvSpPr/>
            <p:nvPr/>
          </p:nvSpPr>
          <p:spPr>
            <a:xfrm>
              <a:off x="-56015293" y="1362856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3" name="Ellipse 1632">
              <a:extLst>
                <a:ext uri="{FF2B5EF4-FFF2-40B4-BE49-F238E27FC236}">
                  <a16:creationId xmlns:a16="http://schemas.microsoft.com/office/drawing/2014/main" id="{987405EC-8A56-90C8-F456-F03A622DF09B}"/>
                </a:ext>
              </a:extLst>
            </p:cNvPr>
            <p:cNvSpPr/>
            <p:nvPr/>
          </p:nvSpPr>
          <p:spPr>
            <a:xfrm>
              <a:off x="-57150450" y="1611681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4" name="Ellipse 1633">
              <a:extLst>
                <a:ext uri="{FF2B5EF4-FFF2-40B4-BE49-F238E27FC236}">
                  <a16:creationId xmlns:a16="http://schemas.microsoft.com/office/drawing/2014/main" id="{5F792C61-767D-B417-EEC3-B869E313871E}"/>
                </a:ext>
              </a:extLst>
            </p:cNvPr>
            <p:cNvSpPr/>
            <p:nvPr/>
          </p:nvSpPr>
          <p:spPr>
            <a:xfrm>
              <a:off x="-56317872" y="1362856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5" name="Ellipse 1634">
              <a:extLst>
                <a:ext uri="{FF2B5EF4-FFF2-40B4-BE49-F238E27FC236}">
                  <a16:creationId xmlns:a16="http://schemas.microsoft.com/office/drawing/2014/main" id="{EA7948BA-1155-088C-862E-C0B2CDCF16A0}"/>
                </a:ext>
              </a:extLst>
            </p:cNvPr>
            <p:cNvSpPr/>
            <p:nvPr/>
          </p:nvSpPr>
          <p:spPr>
            <a:xfrm>
              <a:off x="-56243355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6" name="Ellipse 1635">
              <a:extLst>
                <a:ext uri="{FF2B5EF4-FFF2-40B4-BE49-F238E27FC236}">
                  <a16:creationId xmlns:a16="http://schemas.microsoft.com/office/drawing/2014/main" id="{F324AD04-BEC2-428C-183C-131E813784B8}"/>
                </a:ext>
              </a:extLst>
            </p:cNvPr>
            <p:cNvSpPr/>
            <p:nvPr/>
          </p:nvSpPr>
          <p:spPr>
            <a:xfrm>
              <a:off x="-56772064" y="1362799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7" name="Ellipse 1636">
              <a:extLst>
                <a:ext uri="{FF2B5EF4-FFF2-40B4-BE49-F238E27FC236}">
                  <a16:creationId xmlns:a16="http://schemas.microsoft.com/office/drawing/2014/main" id="{2AB14753-BBC6-0B14-FF0F-1FEDD13D46A8}"/>
                </a:ext>
              </a:extLst>
            </p:cNvPr>
            <p:cNvSpPr/>
            <p:nvPr/>
          </p:nvSpPr>
          <p:spPr>
            <a:xfrm>
              <a:off x="-55940856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8" name="Ellipse 1637">
              <a:extLst>
                <a:ext uri="{FF2B5EF4-FFF2-40B4-BE49-F238E27FC236}">
                  <a16:creationId xmlns:a16="http://schemas.microsoft.com/office/drawing/2014/main" id="{9401648D-23FE-9786-95A8-4B4A5190B542}"/>
                </a:ext>
              </a:extLst>
            </p:cNvPr>
            <p:cNvSpPr/>
            <p:nvPr/>
          </p:nvSpPr>
          <p:spPr>
            <a:xfrm>
              <a:off x="-54273849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9" name="Ellipse 1638">
              <a:extLst>
                <a:ext uri="{FF2B5EF4-FFF2-40B4-BE49-F238E27FC236}">
                  <a16:creationId xmlns:a16="http://schemas.microsoft.com/office/drawing/2014/main" id="{151AED7C-9ED0-F2C0-8195-75169EED9ECD}"/>
                </a:ext>
              </a:extLst>
            </p:cNvPr>
            <p:cNvSpPr/>
            <p:nvPr/>
          </p:nvSpPr>
          <p:spPr>
            <a:xfrm>
              <a:off x="-53971350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0" name="Ellipse 1639">
              <a:extLst>
                <a:ext uri="{FF2B5EF4-FFF2-40B4-BE49-F238E27FC236}">
                  <a16:creationId xmlns:a16="http://schemas.microsoft.com/office/drawing/2014/main" id="{AB78A1D9-E197-2C8D-04DE-10EBB21F7D8E}"/>
                </a:ext>
              </a:extLst>
            </p:cNvPr>
            <p:cNvSpPr/>
            <p:nvPr/>
          </p:nvSpPr>
          <p:spPr>
            <a:xfrm>
              <a:off x="-53668771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1" name="Ellipse 1640">
              <a:extLst>
                <a:ext uri="{FF2B5EF4-FFF2-40B4-BE49-F238E27FC236}">
                  <a16:creationId xmlns:a16="http://schemas.microsoft.com/office/drawing/2014/main" id="{E991592B-F485-70D9-D926-6ECFD42B2D99}"/>
                </a:ext>
              </a:extLst>
            </p:cNvPr>
            <p:cNvSpPr/>
            <p:nvPr/>
          </p:nvSpPr>
          <p:spPr>
            <a:xfrm>
              <a:off x="-53366191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2" name="Ellipse 1641">
              <a:extLst>
                <a:ext uri="{FF2B5EF4-FFF2-40B4-BE49-F238E27FC236}">
                  <a16:creationId xmlns:a16="http://schemas.microsoft.com/office/drawing/2014/main" id="{AC7705AA-434B-346C-6492-2BD8FD4164B5}"/>
                </a:ext>
              </a:extLst>
            </p:cNvPr>
            <p:cNvSpPr/>
            <p:nvPr/>
          </p:nvSpPr>
          <p:spPr>
            <a:xfrm>
              <a:off x="-53063692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3" name="Ellipse 1642">
              <a:extLst>
                <a:ext uri="{FF2B5EF4-FFF2-40B4-BE49-F238E27FC236}">
                  <a16:creationId xmlns:a16="http://schemas.microsoft.com/office/drawing/2014/main" id="{F4C32FCB-E450-F2C6-CC2E-4F3FAE40A4EB}"/>
                </a:ext>
              </a:extLst>
            </p:cNvPr>
            <p:cNvSpPr/>
            <p:nvPr/>
          </p:nvSpPr>
          <p:spPr>
            <a:xfrm>
              <a:off x="-58890927" y="1362791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4" name="Ellipse 1643">
              <a:extLst>
                <a:ext uri="{FF2B5EF4-FFF2-40B4-BE49-F238E27FC236}">
                  <a16:creationId xmlns:a16="http://schemas.microsoft.com/office/drawing/2014/main" id="{A9031722-C3BB-8697-4A13-7C3172AC9ABE}"/>
                </a:ext>
              </a:extLst>
            </p:cNvPr>
            <p:cNvSpPr/>
            <p:nvPr/>
          </p:nvSpPr>
          <p:spPr>
            <a:xfrm>
              <a:off x="-60252696" y="1362791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5" name="Ellipse 1644">
              <a:extLst>
                <a:ext uri="{FF2B5EF4-FFF2-40B4-BE49-F238E27FC236}">
                  <a16:creationId xmlns:a16="http://schemas.microsoft.com/office/drawing/2014/main" id="{DB83381E-FA00-AA46-D6AA-E0F5E4E9F43D}"/>
                </a:ext>
              </a:extLst>
            </p:cNvPr>
            <p:cNvSpPr/>
            <p:nvPr/>
          </p:nvSpPr>
          <p:spPr>
            <a:xfrm>
              <a:off x="-60555275" y="1362791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6" name="Ellipse 1645">
              <a:extLst>
                <a:ext uri="{FF2B5EF4-FFF2-40B4-BE49-F238E27FC236}">
                  <a16:creationId xmlns:a16="http://schemas.microsoft.com/office/drawing/2014/main" id="{E67ACD1F-E457-8F53-7FCC-D44DB0602E81}"/>
                </a:ext>
              </a:extLst>
            </p:cNvPr>
            <p:cNvSpPr/>
            <p:nvPr/>
          </p:nvSpPr>
          <p:spPr>
            <a:xfrm>
              <a:off x="-50037896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7" name="Ellipse 1646">
              <a:extLst>
                <a:ext uri="{FF2B5EF4-FFF2-40B4-BE49-F238E27FC236}">
                  <a16:creationId xmlns:a16="http://schemas.microsoft.com/office/drawing/2014/main" id="{6F031546-5292-893F-B11E-29D1A1694C98}"/>
                </a:ext>
              </a:extLst>
            </p:cNvPr>
            <p:cNvSpPr/>
            <p:nvPr/>
          </p:nvSpPr>
          <p:spPr>
            <a:xfrm>
              <a:off x="-50340476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8" name="Ellipse 1647">
              <a:extLst>
                <a:ext uri="{FF2B5EF4-FFF2-40B4-BE49-F238E27FC236}">
                  <a16:creationId xmlns:a16="http://schemas.microsoft.com/office/drawing/2014/main" id="{91410F88-7602-2EEF-EB4F-196BE4315CCC}"/>
                </a:ext>
              </a:extLst>
            </p:cNvPr>
            <p:cNvSpPr/>
            <p:nvPr/>
          </p:nvSpPr>
          <p:spPr>
            <a:xfrm>
              <a:off x="-50945796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9" name="Ellipse 1648">
              <a:extLst>
                <a:ext uri="{FF2B5EF4-FFF2-40B4-BE49-F238E27FC236}">
                  <a16:creationId xmlns:a16="http://schemas.microsoft.com/office/drawing/2014/main" id="{DF36EBFF-0C22-A6D9-BD4F-410D97EC53DB}"/>
                </a:ext>
              </a:extLst>
            </p:cNvPr>
            <p:cNvSpPr/>
            <p:nvPr/>
          </p:nvSpPr>
          <p:spPr>
            <a:xfrm>
              <a:off x="-52761112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0" name="Ellipse 1649">
              <a:extLst>
                <a:ext uri="{FF2B5EF4-FFF2-40B4-BE49-F238E27FC236}">
                  <a16:creationId xmlns:a16="http://schemas.microsoft.com/office/drawing/2014/main" id="{BF0BB43B-8740-132D-D175-6972A17BB509}"/>
                </a:ext>
              </a:extLst>
            </p:cNvPr>
            <p:cNvSpPr/>
            <p:nvPr/>
          </p:nvSpPr>
          <p:spPr>
            <a:xfrm>
              <a:off x="-51248376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1" name="Ellipse 1650">
              <a:extLst>
                <a:ext uri="{FF2B5EF4-FFF2-40B4-BE49-F238E27FC236}">
                  <a16:creationId xmlns:a16="http://schemas.microsoft.com/office/drawing/2014/main" id="{D9513E15-B708-0935-6109-FCE47E4821F5}"/>
                </a:ext>
              </a:extLst>
            </p:cNvPr>
            <p:cNvSpPr/>
            <p:nvPr/>
          </p:nvSpPr>
          <p:spPr>
            <a:xfrm>
              <a:off x="-52458533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2" name="Ellipse 1651">
              <a:extLst>
                <a:ext uri="{FF2B5EF4-FFF2-40B4-BE49-F238E27FC236}">
                  <a16:creationId xmlns:a16="http://schemas.microsoft.com/office/drawing/2014/main" id="{3328D52A-B855-CBF4-0DF9-C7FC62F20193}"/>
                </a:ext>
              </a:extLst>
            </p:cNvPr>
            <p:cNvSpPr/>
            <p:nvPr/>
          </p:nvSpPr>
          <p:spPr>
            <a:xfrm>
              <a:off x="-51550955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3" name="Ellipse 1652">
              <a:extLst>
                <a:ext uri="{FF2B5EF4-FFF2-40B4-BE49-F238E27FC236}">
                  <a16:creationId xmlns:a16="http://schemas.microsoft.com/office/drawing/2014/main" id="{4DAC6402-58BB-645D-29D5-D703AA406D44}"/>
                </a:ext>
              </a:extLst>
            </p:cNvPr>
            <p:cNvSpPr/>
            <p:nvPr/>
          </p:nvSpPr>
          <p:spPr>
            <a:xfrm>
              <a:off x="-58663831" y="1611632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4" name="Ellipse 1653">
              <a:extLst>
                <a:ext uri="{FF2B5EF4-FFF2-40B4-BE49-F238E27FC236}">
                  <a16:creationId xmlns:a16="http://schemas.microsoft.com/office/drawing/2014/main" id="{A260ECCE-F09D-4881-5E63-E15E0BA13B4D}"/>
                </a:ext>
              </a:extLst>
            </p:cNvPr>
            <p:cNvSpPr/>
            <p:nvPr/>
          </p:nvSpPr>
          <p:spPr>
            <a:xfrm>
              <a:off x="-51853454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5" name="Ellipse 1654">
              <a:extLst>
                <a:ext uri="{FF2B5EF4-FFF2-40B4-BE49-F238E27FC236}">
                  <a16:creationId xmlns:a16="http://schemas.microsoft.com/office/drawing/2014/main" id="{991CA26E-0307-8961-37D8-A3B54CEDDB50}"/>
                </a:ext>
              </a:extLst>
            </p:cNvPr>
            <p:cNvSpPr/>
            <p:nvPr/>
          </p:nvSpPr>
          <p:spPr>
            <a:xfrm>
              <a:off x="-58814879" y="1611697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6" name="Ellipse 1655">
              <a:extLst>
                <a:ext uri="{FF2B5EF4-FFF2-40B4-BE49-F238E27FC236}">
                  <a16:creationId xmlns:a16="http://schemas.microsoft.com/office/drawing/2014/main" id="{053BE742-2CCD-FCAE-3C10-D29199F6B05E}"/>
                </a:ext>
              </a:extLst>
            </p:cNvPr>
            <p:cNvSpPr/>
            <p:nvPr/>
          </p:nvSpPr>
          <p:spPr>
            <a:xfrm>
              <a:off x="-52156034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7" name="Ellipse 1656">
              <a:extLst>
                <a:ext uri="{FF2B5EF4-FFF2-40B4-BE49-F238E27FC236}">
                  <a16:creationId xmlns:a16="http://schemas.microsoft.com/office/drawing/2014/main" id="{C5C6CE7F-6981-B9A9-8736-D9ECE87C6033}"/>
                </a:ext>
              </a:extLst>
            </p:cNvPr>
            <p:cNvSpPr/>
            <p:nvPr/>
          </p:nvSpPr>
          <p:spPr>
            <a:xfrm>
              <a:off x="-58966330" y="161168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8" name="Ellipse 1657">
              <a:extLst>
                <a:ext uri="{FF2B5EF4-FFF2-40B4-BE49-F238E27FC236}">
                  <a16:creationId xmlns:a16="http://schemas.microsoft.com/office/drawing/2014/main" id="{5DD0CE7E-B14B-2182-0C94-D1FDD78F0C1C}"/>
                </a:ext>
              </a:extLst>
            </p:cNvPr>
            <p:cNvSpPr/>
            <p:nvPr/>
          </p:nvSpPr>
          <p:spPr>
            <a:xfrm>
              <a:off x="-59268829" y="161168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9" name="Ellipse 1658">
              <a:extLst>
                <a:ext uri="{FF2B5EF4-FFF2-40B4-BE49-F238E27FC236}">
                  <a16:creationId xmlns:a16="http://schemas.microsoft.com/office/drawing/2014/main" id="{C2BC79A1-029B-8900-C23C-7ACF3F31B55E}"/>
                </a:ext>
              </a:extLst>
            </p:cNvPr>
            <p:cNvSpPr/>
            <p:nvPr/>
          </p:nvSpPr>
          <p:spPr>
            <a:xfrm>
              <a:off x="-59571408" y="161168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0" name="Ellipse 1659">
              <a:extLst>
                <a:ext uri="{FF2B5EF4-FFF2-40B4-BE49-F238E27FC236}">
                  <a16:creationId xmlns:a16="http://schemas.microsoft.com/office/drawing/2014/main" id="{9ECC4503-68D0-ACF9-4283-596FBF4EA270}"/>
                </a:ext>
              </a:extLst>
            </p:cNvPr>
            <p:cNvSpPr/>
            <p:nvPr/>
          </p:nvSpPr>
          <p:spPr>
            <a:xfrm>
              <a:off x="-59873907" y="161168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1" name="Ellipse 1660">
              <a:extLst>
                <a:ext uri="{FF2B5EF4-FFF2-40B4-BE49-F238E27FC236}">
                  <a16:creationId xmlns:a16="http://schemas.microsoft.com/office/drawing/2014/main" id="{6B7C9805-BA27-5D14-6E92-65986F1FED51}"/>
                </a:ext>
              </a:extLst>
            </p:cNvPr>
            <p:cNvSpPr/>
            <p:nvPr/>
          </p:nvSpPr>
          <p:spPr>
            <a:xfrm>
              <a:off x="-60176487" y="161168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2" name="Ellipse 1661">
              <a:extLst>
                <a:ext uri="{FF2B5EF4-FFF2-40B4-BE49-F238E27FC236}">
                  <a16:creationId xmlns:a16="http://schemas.microsoft.com/office/drawing/2014/main" id="{3EBB35C7-1FBB-598B-3148-C11A200B2183}"/>
                </a:ext>
              </a:extLst>
            </p:cNvPr>
            <p:cNvSpPr/>
            <p:nvPr/>
          </p:nvSpPr>
          <p:spPr>
            <a:xfrm>
              <a:off x="-54653362" y="167717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3" name="Ellipse 1662">
              <a:extLst>
                <a:ext uri="{FF2B5EF4-FFF2-40B4-BE49-F238E27FC236}">
                  <a16:creationId xmlns:a16="http://schemas.microsoft.com/office/drawing/2014/main" id="{7FD51C80-D47D-3804-3001-36A034224CBA}"/>
                </a:ext>
              </a:extLst>
            </p:cNvPr>
            <p:cNvSpPr/>
            <p:nvPr/>
          </p:nvSpPr>
          <p:spPr>
            <a:xfrm>
              <a:off x="-54955942" y="1284197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4" name="Ellipse 1663">
              <a:extLst>
                <a:ext uri="{FF2B5EF4-FFF2-40B4-BE49-F238E27FC236}">
                  <a16:creationId xmlns:a16="http://schemas.microsoft.com/office/drawing/2014/main" id="{F53D12AD-142A-382F-2E09-AE3E2FE18CDC}"/>
                </a:ext>
              </a:extLst>
            </p:cNvPr>
            <p:cNvSpPr/>
            <p:nvPr/>
          </p:nvSpPr>
          <p:spPr>
            <a:xfrm>
              <a:off x="-54350783" y="167717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5" name="Ellipse 1664">
              <a:extLst>
                <a:ext uri="{FF2B5EF4-FFF2-40B4-BE49-F238E27FC236}">
                  <a16:creationId xmlns:a16="http://schemas.microsoft.com/office/drawing/2014/main" id="{E8A900A0-AD38-9B99-C4F8-DA10F831904F}"/>
                </a:ext>
              </a:extLst>
            </p:cNvPr>
            <p:cNvSpPr/>
            <p:nvPr/>
          </p:nvSpPr>
          <p:spPr>
            <a:xfrm>
              <a:off x="-54048284" y="167717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6" name="Ellipse 1665">
              <a:extLst>
                <a:ext uri="{FF2B5EF4-FFF2-40B4-BE49-F238E27FC236}">
                  <a16:creationId xmlns:a16="http://schemas.microsoft.com/office/drawing/2014/main" id="{08BE1C6E-A73A-69C5-F3DA-8B950A665ABF}"/>
                </a:ext>
              </a:extLst>
            </p:cNvPr>
            <p:cNvSpPr/>
            <p:nvPr/>
          </p:nvSpPr>
          <p:spPr>
            <a:xfrm>
              <a:off x="-57377223" y="1362816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7" name="Ellipse 1666">
              <a:extLst>
                <a:ext uri="{FF2B5EF4-FFF2-40B4-BE49-F238E27FC236}">
                  <a16:creationId xmlns:a16="http://schemas.microsoft.com/office/drawing/2014/main" id="{4FCAA911-F5D4-CD9D-FFD1-43FD96E1AB66}"/>
                </a:ext>
              </a:extLst>
            </p:cNvPr>
            <p:cNvSpPr/>
            <p:nvPr/>
          </p:nvSpPr>
          <p:spPr>
            <a:xfrm>
              <a:off x="-57074644" y="1362816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8" name="Ellipse 1667">
              <a:extLst>
                <a:ext uri="{FF2B5EF4-FFF2-40B4-BE49-F238E27FC236}">
                  <a16:creationId xmlns:a16="http://schemas.microsoft.com/office/drawing/2014/main" id="{2A0979CA-5D37-A6F1-5C00-AD0D60AF15AE}"/>
                </a:ext>
              </a:extLst>
            </p:cNvPr>
            <p:cNvSpPr/>
            <p:nvPr/>
          </p:nvSpPr>
          <p:spPr>
            <a:xfrm>
              <a:off x="-56469243" y="1362799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9" name="Ellipse 1668">
              <a:extLst>
                <a:ext uri="{FF2B5EF4-FFF2-40B4-BE49-F238E27FC236}">
                  <a16:creationId xmlns:a16="http://schemas.microsoft.com/office/drawing/2014/main" id="{F6375EFB-C9EF-BB45-3A6C-37B02B46C195}"/>
                </a:ext>
              </a:extLst>
            </p:cNvPr>
            <p:cNvSpPr/>
            <p:nvPr/>
          </p:nvSpPr>
          <p:spPr>
            <a:xfrm>
              <a:off x="-56166663" y="1362799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0" name="Ellipse 1669">
              <a:extLst>
                <a:ext uri="{FF2B5EF4-FFF2-40B4-BE49-F238E27FC236}">
                  <a16:creationId xmlns:a16="http://schemas.microsoft.com/office/drawing/2014/main" id="{35D9C29B-8809-90D4-30D4-1EA767DD8059}"/>
                </a:ext>
              </a:extLst>
            </p:cNvPr>
            <p:cNvSpPr/>
            <p:nvPr/>
          </p:nvSpPr>
          <p:spPr>
            <a:xfrm>
              <a:off x="-55864164" y="1362799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1" name="Ellipse 1670">
              <a:extLst>
                <a:ext uri="{FF2B5EF4-FFF2-40B4-BE49-F238E27FC236}">
                  <a16:creationId xmlns:a16="http://schemas.microsoft.com/office/drawing/2014/main" id="{A1C1AB99-50AC-3CE2-626D-DCD982C9EA07}"/>
                </a:ext>
              </a:extLst>
            </p:cNvPr>
            <p:cNvSpPr/>
            <p:nvPr/>
          </p:nvSpPr>
          <p:spPr>
            <a:xfrm>
              <a:off x="-55561585" y="1362799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2" name="Ellipse 1671">
              <a:extLst>
                <a:ext uri="{FF2B5EF4-FFF2-40B4-BE49-F238E27FC236}">
                  <a16:creationId xmlns:a16="http://schemas.microsoft.com/office/drawing/2014/main" id="{D1B2EADF-6DBA-FC65-03F1-C26959A28E62}"/>
                </a:ext>
              </a:extLst>
            </p:cNvPr>
            <p:cNvSpPr/>
            <p:nvPr/>
          </p:nvSpPr>
          <p:spPr>
            <a:xfrm>
              <a:off x="-55107151" y="1362880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3" name="Ellipse 1672">
              <a:extLst>
                <a:ext uri="{FF2B5EF4-FFF2-40B4-BE49-F238E27FC236}">
                  <a16:creationId xmlns:a16="http://schemas.microsoft.com/office/drawing/2014/main" id="{8F58BBA6-2B60-010E-F2A1-AA97117C59D8}"/>
                </a:ext>
              </a:extLst>
            </p:cNvPr>
            <p:cNvSpPr/>
            <p:nvPr/>
          </p:nvSpPr>
          <p:spPr>
            <a:xfrm>
              <a:off x="-54653282" y="136279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4" name="Ellipse 1673">
              <a:extLst>
                <a:ext uri="{FF2B5EF4-FFF2-40B4-BE49-F238E27FC236}">
                  <a16:creationId xmlns:a16="http://schemas.microsoft.com/office/drawing/2014/main" id="{D7B00D19-9E44-3CE4-9051-85200B319559}"/>
                </a:ext>
              </a:extLst>
            </p:cNvPr>
            <p:cNvSpPr/>
            <p:nvPr/>
          </p:nvSpPr>
          <p:spPr>
            <a:xfrm>
              <a:off x="-54350783" y="136279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5" name="Ellipse 1674">
              <a:extLst>
                <a:ext uri="{FF2B5EF4-FFF2-40B4-BE49-F238E27FC236}">
                  <a16:creationId xmlns:a16="http://schemas.microsoft.com/office/drawing/2014/main" id="{6C187849-329E-FA65-CD15-1A7F78C6E1FA}"/>
                </a:ext>
              </a:extLst>
            </p:cNvPr>
            <p:cNvSpPr/>
            <p:nvPr/>
          </p:nvSpPr>
          <p:spPr>
            <a:xfrm>
              <a:off x="-54048203" y="136279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6" name="Ellipse 1675">
              <a:extLst>
                <a:ext uri="{FF2B5EF4-FFF2-40B4-BE49-F238E27FC236}">
                  <a16:creationId xmlns:a16="http://schemas.microsoft.com/office/drawing/2014/main" id="{016EF855-12ED-70A1-8916-AB2FB9F18DA7}"/>
                </a:ext>
              </a:extLst>
            </p:cNvPr>
            <p:cNvSpPr/>
            <p:nvPr/>
          </p:nvSpPr>
          <p:spPr>
            <a:xfrm>
              <a:off x="-53745704" y="136279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7" name="Ellipse 1676">
              <a:extLst>
                <a:ext uri="{FF2B5EF4-FFF2-40B4-BE49-F238E27FC236}">
                  <a16:creationId xmlns:a16="http://schemas.microsoft.com/office/drawing/2014/main" id="{D9971675-87FA-1E27-A706-425917BCC47D}"/>
                </a:ext>
              </a:extLst>
            </p:cNvPr>
            <p:cNvSpPr/>
            <p:nvPr/>
          </p:nvSpPr>
          <p:spPr>
            <a:xfrm>
              <a:off x="-53140384" y="136282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8" name="Ellipse 1677">
              <a:extLst>
                <a:ext uri="{FF2B5EF4-FFF2-40B4-BE49-F238E27FC236}">
                  <a16:creationId xmlns:a16="http://schemas.microsoft.com/office/drawing/2014/main" id="{EEE62234-6BC7-FD99-2501-2EA126E1678F}"/>
                </a:ext>
              </a:extLst>
            </p:cNvPr>
            <p:cNvSpPr/>
            <p:nvPr/>
          </p:nvSpPr>
          <p:spPr>
            <a:xfrm>
              <a:off x="-52837805" y="136282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9" name="Ellipse 1678">
              <a:extLst>
                <a:ext uri="{FF2B5EF4-FFF2-40B4-BE49-F238E27FC236}">
                  <a16:creationId xmlns:a16="http://schemas.microsoft.com/office/drawing/2014/main" id="{CACCECD7-F049-F81F-5F19-2BCCC6B0C6D0}"/>
                </a:ext>
              </a:extLst>
            </p:cNvPr>
            <p:cNvSpPr/>
            <p:nvPr/>
          </p:nvSpPr>
          <p:spPr>
            <a:xfrm>
              <a:off x="-58663670" y="1690275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0" name="Ellipse 1679">
              <a:extLst>
                <a:ext uri="{FF2B5EF4-FFF2-40B4-BE49-F238E27FC236}">
                  <a16:creationId xmlns:a16="http://schemas.microsoft.com/office/drawing/2014/main" id="{C6122552-F6AF-F1DC-2A96-1402CDE02AEC}"/>
                </a:ext>
              </a:extLst>
            </p:cNvPr>
            <p:cNvSpPr/>
            <p:nvPr/>
          </p:nvSpPr>
          <p:spPr>
            <a:xfrm>
              <a:off x="-60479066" y="137594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1" name="Ellipse 1680">
              <a:extLst>
                <a:ext uri="{FF2B5EF4-FFF2-40B4-BE49-F238E27FC236}">
                  <a16:creationId xmlns:a16="http://schemas.microsoft.com/office/drawing/2014/main" id="{A8D7B02C-5EBB-15E1-75E9-DCF7E8E12EFF}"/>
                </a:ext>
              </a:extLst>
            </p:cNvPr>
            <p:cNvSpPr/>
            <p:nvPr/>
          </p:nvSpPr>
          <p:spPr>
            <a:xfrm>
              <a:off x="-58966330" y="137594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2" name="Ellipse 1681">
              <a:extLst>
                <a:ext uri="{FF2B5EF4-FFF2-40B4-BE49-F238E27FC236}">
                  <a16:creationId xmlns:a16="http://schemas.microsoft.com/office/drawing/2014/main" id="{E4B4E176-A4DF-A879-5AAA-928BC51C4852}"/>
                </a:ext>
              </a:extLst>
            </p:cNvPr>
            <p:cNvSpPr/>
            <p:nvPr/>
          </p:nvSpPr>
          <p:spPr>
            <a:xfrm>
              <a:off x="-51248053" y="137594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3" name="Ellipse 1682">
              <a:extLst>
                <a:ext uri="{FF2B5EF4-FFF2-40B4-BE49-F238E27FC236}">
                  <a16:creationId xmlns:a16="http://schemas.microsoft.com/office/drawing/2014/main" id="{5C3B00E9-3D27-7C8F-B1C1-7B1DA08531F7}"/>
                </a:ext>
              </a:extLst>
            </p:cNvPr>
            <p:cNvSpPr/>
            <p:nvPr/>
          </p:nvSpPr>
          <p:spPr>
            <a:xfrm>
              <a:off x="-50945554" y="137594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4" name="Ellipse 1683">
              <a:extLst>
                <a:ext uri="{FF2B5EF4-FFF2-40B4-BE49-F238E27FC236}">
                  <a16:creationId xmlns:a16="http://schemas.microsoft.com/office/drawing/2014/main" id="{4CB3DFE8-0DFE-244B-92C6-EE34E1B9956D}"/>
                </a:ext>
              </a:extLst>
            </p:cNvPr>
            <p:cNvSpPr/>
            <p:nvPr/>
          </p:nvSpPr>
          <p:spPr>
            <a:xfrm>
              <a:off x="-50642975" y="137594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5" name="Ellipse 1684">
              <a:extLst>
                <a:ext uri="{FF2B5EF4-FFF2-40B4-BE49-F238E27FC236}">
                  <a16:creationId xmlns:a16="http://schemas.microsoft.com/office/drawing/2014/main" id="{F1AE5E57-EACE-6D79-1204-C2296FD47E19}"/>
                </a:ext>
              </a:extLst>
            </p:cNvPr>
            <p:cNvSpPr/>
            <p:nvPr/>
          </p:nvSpPr>
          <p:spPr>
            <a:xfrm>
              <a:off x="-50340395" y="137594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6" name="Ellipse 1685">
              <a:extLst>
                <a:ext uri="{FF2B5EF4-FFF2-40B4-BE49-F238E27FC236}">
                  <a16:creationId xmlns:a16="http://schemas.microsoft.com/office/drawing/2014/main" id="{4432B9AE-8156-7D01-E26D-D5EEEDA49F92}"/>
                </a:ext>
              </a:extLst>
            </p:cNvPr>
            <p:cNvSpPr/>
            <p:nvPr/>
          </p:nvSpPr>
          <p:spPr>
            <a:xfrm>
              <a:off x="-58361171" y="1690275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7" name="Ellipse 1686">
              <a:extLst>
                <a:ext uri="{FF2B5EF4-FFF2-40B4-BE49-F238E27FC236}">
                  <a16:creationId xmlns:a16="http://schemas.microsoft.com/office/drawing/2014/main" id="{9568D902-0BAA-11F3-110D-9B1054D9462A}"/>
                </a:ext>
              </a:extLst>
            </p:cNvPr>
            <p:cNvSpPr/>
            <p:nvPr/>
          </p:nvSpPr>
          <p:spPr>
            <a:xfrm>
              <a:off x="-60025197" y="140212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8" name="Ellipse 1687">
              <a:extLst>
                <a:ext uri="{FF2B5EF4-FFF2-40B4-BE49-F238E27FC236}">
                  <a16:creationId xmlns:a16="http://schemas.microsoft.com/office/drawing/2014/main" id="{15952523-4C9D-1578-F4D2-A33FED91BDA6}"/>
                </a:ext>
              </a:extLst>
            </p:cNvPr>
            <p:cNvSpPr/>
            <p:nvPr/>
          </p:nvSpPr>
          <p:spPr>
            <a:xfrm>
              <a:off x="-57150208" y="1690251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9" name="Ellipse 1688">
              <a:extLst>
                <a:ext uri="{FF2B5EF4-FFF2-40B4-BE49-F238E27FC236}">
                  <a16:creationId xmlns:a16="http://schemas.microsoft.com/office/drawing/2014/main" id="{D6E4CE8B-BEA2-6734-E14E-F2DDEBBD14DF}"/>
                </a:ext>
              </a:extLst>
            </p:cNvPr>
            <p:cNvSpPr/>
            <p:nvPr/>
          </p:nvSpPr>
          <p:spPr>
            <a:xfrm>
              <a:off x="-59722698" y="140212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0" name="Ellipse 1689">
              <a:extLst>
                <a:ext uri="{FF2B5EF4-FFF2-40B4-BE49-F238E27FC236}">
                  <a16:creationId xmlns:a16="http://schemas.microsoft.com/office/drawing/2014/main" id="{04FBB4D9-F099-E02A-F091-645F07EF4289}"/>
                </a:ext>
              </a:extLst>
            </p:cNvPr>
            <p:cNvSpPr/>
            <p:nvPr/>
          </p:nvSpPr>
          <p:spPr>
            <a:xfrm>
              <a:off x="-55258441" y="1284197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1" name="Ellipse 1690">
              <a:extLst>
                <a:ext uri="{FF2B5EF4-FFF2-40B4-BE49-F238E27FC236}">
                  <a16:creationId xmlns:a16="http://schemas.microsoft.com/office/drawing/2014/main" id="{2A837253-3CDE-B4DF-246A-643C9BD76189}"/>
                </a:ext>
              </a:extLst>
            </p:cNvPr>
            <p:cNvSpPr/>
            <p:nvPr/>
          </p:nvSpPr>
          <p:spPr>
            <a:xfrm>
              <a:off x="-49735075" y="1585499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2" name="Ellipse 1691">
              <a:extLst>
                <a:ext uri="{FF2B5EF4-FFF2-40B4-BE49-F238E27FC236}">
                  <a16:creationId xmlns:a16="http://schemas.microsoft.com/office/drawing/2014/main" id="{10431E21-2673-6211-073A-D9275B6249E0}"/>
                </a:ext>
              </a:extLst>
            </p:cNvPr>
            <p:cNvSpPr/>
            <p:nvPr/>
          </p:nvSpPr>
          <p:spPr>
            <a:xfrm>
              <a:off x="-49886606" y="1585491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3" name="Ellipse 1692">
              <a:extLst>
                <a:ext uri="{FF2B5EF4-FFF2-40B4-BE49-F238E27FC236}">
                  <a16:creationId xmlns:a16="http://schemas.microsoft.com/office/drawing/2014/main" id="{F563EE2F-24A9-7339-4EE7-63557DA4C28E}"/>
                </a:ext>
              </a:extLst>
            </p:cNvPr>
            <p:cNvSpPr/>
            <p:nvPr/>
          </p:nvSpPr>
          <p:spPr>
            <a:xfrm>
              <a:off x="-55561021" y="1284197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4" name="Ellipse 1693">
              <a:extLst>
                <a:ext uri="{FF2B5EF4-FFF2-40B4-BE49-F238E27FC236}">
                  <a16:creationId xmlns:a16="http://schemas.microsoft.com/office/drawing/2014/main" id="{B54B0AE4-9D14-7552-C4FF-C3BDB01C63DA}"/>
                </a:ext>
              </a:extLst>
            </p:cNvPr>
            <p:cNvSpPr/>
            <p:nvPr/>
          </p:nvSpPr>
          <p:spPr>
            <a:xfrm>
              <a:off x="-50189186" y="1585491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5" name="Ellipse 1694">
              <a:extLst>
                <a:ext uri="{FF2B5EF4-FFF2-40B4-BE49-F238E27FC236}">
                  <a16:creationId xmlns:a16="http://schemas.microsoft.com/office/drawing/2014/main" id="{69FD3452-47C0-80C6-D9A3-165DFF436096}"/>
                </a:ext>
              </a:extLst>
            </p:cNvPr>
            <p:cNvSpPr/>
            <p:nvPr/>
          </p:nvSpPr>
          <p:spPr>
            <a:xfrm>
              <a:off x="-50491685" y="1585491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6" name="Ellipse 1695">
              <a:extLst>
                <a:ext uri="{FF2B5EF4-FFF2-40B4-BE49-F238E27FC236}">
                  <a16:creationId xmlns:a16="http://schemas.microsoft.com/office/drawing/2014/main" id="{80F99C63-99B4-0AD3-A6AE-279DD8572D54}"/>
                </a:ext>
              </a:extLst>
            </p:cNvPr>
            <p:cNvSpPr/>
            <p:nvPr/>
          </p:nvSpPr>
          <p:spPr>
            <a:xfrm>
              <a:off x="-50794265" y="1585491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7" name="Ellipse 1696">
              <a:extLst>
                <a:ext uri="{FF2B5EF4-FFF2-40B4-BE49-F238E27FC236}">
                  <a16:creationId xmlns:a16="http://schemas.microsoft.com/office/drawing/2014/main" id="{1F42B3C5-822D-4556-A3BE-A16095672CE7}"/>
                </a:ext>
              </a:extLst>
            </p:cNvPr>
            <p:cNvSpPr/>
            <p:nvPr/>
          </p:nvSpPr>
          <p:spPr>
            <a:xfrm>
              <a:off x="-55939648" y="1690267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8" name="Ellipse 1697">
              <a:extLst>
                <a:ext uri="{FF2B5EF4-FFF2-40B4-BE49-F238E27FC236}">
                  <a16:creationId xmlns:a16="http://schemas.microsoft.com/office/drawing/2014/main" id="{7BED116C-D2FA-B342-2CCD-8D07EF272633}"/>
                </a:ext>
              </a:extLst>
            </p:cNvPr>
            <p:cNvSpPr/>
            <p:nvPr/>
          </p:nvSpPr>
          <p:spPr>
            <a:xfrm>
              <a:off x="-51626922" y="133659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9" name="Ellipse 1698">
              <a:extLst>
                <a:ext uri="{FF2B5EF4-FFF2-40B4-BE49-F238E27FC236}">
                  <a16:creationId xmlns:a16="http://schemas.microsoft.com/office/drawing/2014/main" id="{615CC495-7189-7C09-599C-44D31EDC7126}"/>
                </a:ext>
              </a:extLst>
            </p:cNvPr>
            <p:cNvSpPr/>
            <p:nvPr/>
          </p:nvSpPr>
          <p:spPr>
            <a:xfrm>
              <a:off x="-51929502" y="133659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0" name="Ellipse 1699">
              <a:extLst>
                <a:ext uri="{FF2B5EF4-FFF2-40B4-BE49-F238E27FC236}">
                  <a16:creationId xmlns:a16="http://schemas.microsoft.com/office/drawing/2014/main" id="{B7F27EBB-8B1F-2D1B-2EBF-864F8CDABFFC}"/>
                </a:ext>
              </a:extLst>
            </p:cNvPr>
            <p:cNvSpPr/>
            <p:nvPr/>
          </p:nvSpPr>
          <p:spPr>
            <a:xfrm>
              <a:off x="-52232081" y="133659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1" name="Ellipse 1700">
              <a:extLst>
                <a:ext uri="{FF2B5EF4-FFF2-40B4-BE49-F238E27FC236}">
                  <a16:creationId xmlns:a16="http://schemas.microsoft.com/office/drawing/2014/main" id="{BB1EBCB7-1408-7DE9-0ECF-04470C55BDC6}"/>
                </a:ext>
              </a:extLst>
            </p:cNvPr>
            <p:cNvSpPr/>
            <p:nvPr/>
          </p:nvSpPr>
          <p:spPr>
            <a:xfrm>
              <a:off x="-60479630" y="1297280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2" name="Ellipse 1701">
              <a:extLst>
                <a:ext uri="{FF2B5EF4-FFF2-40B4-BE49-F238E27FC236}">
                  <a16:creationId xmlns:a16="http://schemas.microsoft.com/office/drawing/2014/main" id="{4B0827BC-EC6D-2319-BC15-7849E0B520BE}"/>
                </a:ext>
              </a:extLst>
            </p:cNvPr>
            <p:cNvSpPr/>
            <p:nvPr/>
          </p:nvSpPr>
          <p:spPr>
            <a:xfrm>
              <a:off x="-54955942" y="167717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3" name="Ellipse 1702">
              <a:extLst>
                <a:ext uri="{FF2B5EF4-FFF2-40B4-BE49-F238E27FC236}">
                  <a16:creationId xmlns:a16="http://schemas.microsoft.com/office/drawing/2014/main" id="{4612EC16-65FA-255E-3019-56D303D03D60}"/>
                </a:ext>
              </a:extLst>
            </p:cNvPr>
            <p:cNvSpPr/>
            <p:nvPr/>
          </p:nvSpPr>
          <p:spPr>
            <a:xfrm>
              <a:off x="-51096764" y="1585491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4" name="Ellipse 1703">
              <a:extLst>
                <a:ext uri="{FF2B5EF4-FFF2-40B4-BE49-F238E27FC236}">
                  <a16:creationId xmlns:a16="http://schemas.microsoft.com/office/drawing/2014/main" id="{26EF5564-7B4A-9511-F111-2417B5258F62}"/>
                </a:ext>
              </a:extLst>
            </p:cNvPr>
            <p:cNvSpPr/>
            <p:nvPr/>
          </p:nvSpPr>
          <p:spPr>
            <a:xfrm>
              <a:off x="-53745463" y="1336601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5" name="Ellipse 1704">
              <a:extLst>
                <a:ext uri="{FF2B5EF4-FFF2-40B4-BE49-F238E27FC236}">
                  <a16:creationId xmlns:a16="http://schemas.microsoft.com/office/drawing/2014/main" id="{335F5662-F722-684F-1B7D-448845EF3A97}"/>
                </a:ext>
              </a:extLst>
            </p:cNvPr>
            <p:cNvSpPr/>
            <p:nvPr/>
          </p:nvSpPr>
          <p:spPr>
            <a:xfrm>
              <a:off x="-51248940" y="1585491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6" name="Ellipse 1705">
              <a:extLst>
                <a:ext uri="{FF2B5EF4-FFF2-40B4-BE49-F238E27FC236}">
                  <a16:creationId xmlns:a16="http://schemas.microsoft.com/office/drawing/2014/main" id="{E8255ABE-A3B8-5A3E-BAAB-A87143400AA7}"/>
                </a:ext>
              </a:extLst>
            </p:cNvPr>
            <p:cNvSpPr/>
            <p:nvPr/>
          </p:nvSpPr>
          <p:spPr>
            <a:xfrm>
              <a:off x="-51551519" y="1585491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7" name="Ellipse 1706">
              <a:extLst>
                <a:ext uri="{FF2B5EF4-FFF2-40B4-BE49-F238E27FC236}">
                  <a16:creationId xmlns:a16="http://schemas.microsoft.com/office/drawing/2014/main" id="{CDF2DF40-AA09-86D7-6007-0F27522E76EA}"/>
                </a:ext>
              </a:extLst>
            </p:cNvPr>
            <p:cNvSpPr/>
            <p:nvPr/>
          </p:nvSpPr>
          <p:spPr>
            <a:xfrm>
              <a:off x="-59420119" y="140212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8" name="Ellipse 1707">
              <a:extLst>
                <a:ext uri="{FF2B5EF4-FFF2-40B4-BE49-F238E27FC236}">
                  <a16:creationId xmlns:a16="http://schemas.microsoft.com/office/drawing/2014/main" id="{025F2CC2-9623-0225-0EAD-BE7954996F27}"/>
                </a:ext>
              </a:extLst>
            </p:cNvPr>
            <p:cNvSpPr/>
            <p:nvPr/>
          </p:nvSpPr>
          <p:spPr>
            <a:xfrm>
              <a:off x="-51248053" y="161168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9" name="Ellipse 1708">
              <a:extLst>
                <a:ext uri="{FF2B5EF4-FFF2-40B4-BE49-F238E27FC236}">
                  <a16:creationId xmlns:a16="http://schemas.microsoft.com/office/drawing/2014/main" id="{CE55ED60-13ED-7619-7D4D-449BEBEE4D48}"/>
                </a:ext>
              </a:extLst>
            </p:cNvPr>
            <p:cNvSpPr/>
            <p:nvPr/>
          </p:nvSpPr>
          <p:spPr>
            <a:xfrm>
              <a:off x="-54047962" y="1336601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0" name="Ellipse 1709">
              <a:extLst>
                <a:ext uri="{FF2B5EF4-FFF2-40B4-BE49-F238E27FC236}">
                  <a16:creationId xmlns:a16="http://schemas.microsoft.com/office/drawing/2014/main" id="{3E6E1163-C4A7-8090-864D-CA7E795E5BC7}"/>
                </a:ext>
              </a:extLst>
            </p:cNvPr>
            <p:cNvSpPr/>
            <p:nvPr/>
          </p:nvSpPr>
          <p:spPr>
            <a:xfrm>
              <a:off x="-50945554" y="161168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1" name="Ellipse 1710">
              <a:extLst>
                <a:ext uri="{FF2B5EF4-FFF2-40B4-BE49-F238E27FC236}">
                  <a16:creationId xmlns:a16="http://schemas.microsoft.com/office/drawing/2014/main" id="{72F6831E-1B68-A252-AFB6-C753EB3DD3DE}"/>
                </a:ext>
              </a:extLst>
            </p:cNvPr>
            <p:cNvSpPr/>
            <p:nvPr/>
          </p:nvSpPr>
          <p:spPr>
            <a:xfrm>
              <a:off x="-59117539" y="140212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2" name="Ellipse 1711">
              <a:extLst>
                <a:ext uri="{FF2B5EF4-FFF2-40B4-BE49-F238E27FC236}">
                  <a16:creationId xmlns:a16="http://schemas.microsoft.com/office/drawing/2014/main" id="{4DB07994-9CBD-3035-B642-0FCF6BAE510A}"/>
                </a:ext>
              </a:extLst>
            </p:cNvPr>
            <p:cNvSpPr/>
            <p:nvPr/>
          </p:nvSpPr>
          <p:spPr>
            <a:xfrm>
              <a:off x="-50642975" y="161168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3" name="Ellipse 1712">
              <a:extLst>
                <a:ext uri="{FF2B5EF4-FFF2-40B4-BE49-F238E27FC236}">
                  <a16:creationId xmlns:a16="http://schemas.microsoft.com/office/drawing/2014/main" id="{328DC7D0-55DF-C04E-0C75-A3E60D5C4B1A}"/>
                </a:ext>
              </a:extLst>
            </p:cNvPr>
            <p:cNvSpPr/>
            <p:nvPr/>
          </p:nvSpPr>
          <p:spPr>
            <a:xfrm>
              <a:off x="-54350541" y="1336601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4" name="Ellipse 1713">
              <a:extLst>
                <a:ext uri="{FF2B5EF4-FFF2-40B4-BE49-F238E27FC236}">
                  <a16:creationId xmlns:a16="http://schemas.microsoft.com/office/drawing/2014/main" id="{D9BC2ED7-A28F-74A7-50C6-60A205CC307F}"/>
                </a:ext>
              </a:extLst>
            </p:cNvPr>
            <p:cNvSpPr/>
            <p:nvPr/>
          </p:nvSpPr>
          <p:spPr>
            <a:xfrm>
              <a:off x="-50340395" y="161168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5" name="Ellipse 1714">
              <a:extLst>
                <a:ext uri="{FF2B5EF4-FFF2-40B4-BE49-F238E27FC236}">
                  <a16:creationId xmlns:a16="http://schemas.microsoft.com/office/drawing/2014/main" id="{1C228C27-5AA2-AAA0-10E7-3FEA3D439469}"/>
                </a:ext>
              </a:extLst>
            </p:cNvPr>
            <p:cNvSpPr/>
            <p:nvPr/>
          </p:nvSpPr>
          <p:spPr>
            <a:xfrm>
              <a:off x="-58966088" y="1402072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6" name="Ellipse 1715">
              <a:extLst>
                <a:ext uri="{FF2B5EF4-FFF2-40B4-BE49-F238E27FC236}">
                  <a16:creationId xmlns:a16="http://schemas.microsoft.com/office/drawing/2014/main" id="{8F57648B-A6C4-2CA8-BE0D-B89C2261C511}"/>
                </a:ext>
              </a:extLst>
            </p:cNvPr>
            <p:cNvSpPr/>
            <p:nvPr/>
          </p:nvSpPr>
          <p:spPr>
            <a:xfrm>
              <a:off x="-50037896" y="161168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7" name="Ellipse 1716">
              <a:extLst>
                <a:ext uri="{FF2B5EF4-FFF2-40B4-BE49-F238E27FC236}">
                  <a16:creationId xmlns:a16="http://schemas.microsoft.com/office/drawing/2014/main" id="{73FFCBAD-2EF0-1427-486E-6AE45DBCBB17}"/>
                </a:ext>
              </a:extLst>
            </p:cNvPr>
            <p:cNvSpPr/>
            <p:nvPr/>
          </p:nvSpPr>
          <p:spPr>
            <a:xfrm>
              <a:off x="-54653121" y="1336601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8" name="Ellipse 1717">
              <a:extLst>
                <a:ext uri="{FF2B5EF4-FFF2-40B4-BE49-F238E27FC236}">
                  <a16:creationId xmlns:a16="http://schemas.microsoft.com/office/drawing/2014/main" id="{4145D4D8-271E-7703-755C-E6C36747208C}"/>
                </a:ext>
              </a:extLst>
            </p:cNvPr>
            <p:cNvSpPr/>
            <p:nvPr/>
          </p:nvSpPr>
          <p:spPr>
            <a:xfrm>
              <a:off x="-49735317" y="161168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9" name="Ellipse 1718">
              <a:extLst>
                <a:ext uri="{FF2B5EF4-FFF2-40B4-BE49-F238E27FC236}">
                  <a16:creationId xmlns:a16="http://schemas.microsoft.com/office/drawing/2014/main" id="{78AE1968-BD0E-E70D-4746-0163D81EE8EF}"/>
                </a:ext>
              </a:extLst>
            </p:cNvPr>
            <p:cNvSpPr/>
            <p:nvPr/>
          </p:nvSpPr>
          <p:spPr>
            <a:xfrm>
              <a:off x="-58663509" y="1402072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0" name="Ellipse 1719">
              <a:extLst>
                <a:ext uri="{FF2B5EF4-FFF2-40B4-BE49-F238E27FC236}">
                  <a16:creationId xmlns:a16="http://schemas.microsoft.com/office/drawing/2014/main" id="{0EE312DA-A555-0DC4-8C01-03D6651E3855}"/>
                </a:ext>
              </a:extLst>
            </p:cNvPr>
            <p:cNvSpPr/>
            <p:nvPr/>
          </p:nvSpPr>
          <p:spPr>
            <a:xfrm>
              <a:off x="-50037896" y="137594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1" name="Ellipse 1720">
              <a:extLst>
                <a:ext uri="{FF2B5EF4-FFF2-40B4-BE49-F238E27FC236}">
                  <a16:creationId xmlns:a16="http://schemas.microsoft.com/office/drawing/2014/main" id="{94B428E8-D415-5E16-82D9-A1E952579B55}"/>
                </a:ext>
              </a:extLst>
            </p:cNvPr>
            <p:cNvSpPr/>
            <p:nvPr/>
          </p:nvSpPr>
          <p:spPr>
            <a:xfrm>
              <a:off x="-54880619" y="1585491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2" name="Ellipse 1721">
              <a:extLst>
                <a:ext uri="{FF2B5EF4-FFF2-40B4-BE49-F238E27FC236}">
                  <a16:creationId xmlns:a16="http://schemas.microsoft.com/office/drawing/2014/main" id="{166D6F8A-29D9-C8A5-0745-D3CF97740C53}"/>
                </a:ext>
              </a:extLst>
            </p:cNvPr>
            <p:cNvSpPr/>
            <p:nvPr/>
          </p:nvSpPr>
          <p:spPr>
            <a:xfrm>
              <a:off x="-55031184" y="1585499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3" name="Ellipse 1722">
              <a:extLst>
                <a:ext uri="{FF2B5EF4-FFF2-40B4-BE49-F238E27FC236}">
                  <a16:creationId xmlns:a16="http://schemas.microsoft.com/office/drawing/2014/main" id="{9D7799FF-CDCA-577E-A4AA-F888C9DB6A6B}"/>
                </a:ext>
              </a:extLst>
            </p:cNvPr>
            <p:cNvSpPr/>
            <p:nvPr/>
          </p:nvSpPr>
          <p:spPr>
            <a:xfrm>
              <a:off x="-55183199" y="1585491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4" name="Ellipse 1723">
              <a:extLst>
                <a:ext uri="{FF2B5EF4-FFF2-40B4-BE49-F238E27FC236}">
                  <a16:creationId xmlns:a16="http://schemas.microsoft.com/office/drawing/2014/main" id="{35D13178-11C4-8E39-D033-B9D039B1F160}"/>
                </a:ext>
              </a:extLst>
            </p:cNvPr>
            <p:cNvSpPr/>
            <p:nvPr/>
          </p:nvSpPr>
          <p:spPr>
            <a:xfrm>
              <a:off x="-55333764" y="1585499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5" name="Ellipse 1724">
              <a:extLst>
                <a:ext uri="{FF2B5EF4-FFF2-40B4-BE49-F238E27FC236}">
                  <a16:creationId xmlns:a16="http://schemas.microsoft.com/office/drawing/2014/main" id="{D0F162CA-E3CF-6682-6681-38A5D8717DFA}"/>
                </a:ext>
              </a:extLst>
            </p:cNvPr>
            <p:cNvSpPr/>
            <p:nvPr/>
          </p:nvSpPr>
          <p:spPr>
            <a:xfrm>
              <a:off x="-55561746" y="1336601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6" name="Ellipse 1725">
              <a:extLst>
                <a:ext uri="{FF2B5EF4-FFF2-40B4-BE49-F238E27FC236}">
                  <a16:creationId xmlns:a16="http://schemas.microsoft.com/office/drawing/2014/main" id="{E6B3A655-C564-116C-30F0-A90FDBB85F69}"/>
                </a:ext>
              </a:extLst>
            </p:cNvPr>
            <p:cNvSpPr/>
            <p:nvPr/>
          </p:nvSpPr>
          <p:spPr>
            <a:xfrm>
              <a:off x="-55485698" y="1585491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7" name="Ellipse 1726">
              <a:extLst>
                <a:ext uri="{FF2B5EF4-FFF2-40B4-BE49-F238E27FC236}">
                  <a16:creationId xmlns:a16="http://schemas.microsoft.com/office/drawing/2014/main" id="{0486E3F5-B273-A577-E6A6-833C6948F4F4}"/>
                </a:ext>
              </a:extLst>
            </p:cNvPr>
            <p:cNvSpPr/>
            <p:nvPr/>
          </p:nvSpPr>
          <p:spPr>
            <a:xfrm>
              <a:off x="-55485698" y="140212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8" name="Ellipse 1727">
              <a:extLst>
                <a:ext uri="{FF2B5EF4-FFF2-40B4-BE49-F238E27FC236}">
                  <a16:creationId xmlns:a16="http://schemas.microsoft.com/office/drawing/2014/main" id="{3AC41001-6D98-3A75-C07A-729284046862}"/>
                </a:ext>
              </a:extLst>
            </p:cNvPr>
            <p:cNvSpPr/>
            <p:nvPr/>
          </p:nvSpPr>
          <p:spPr>
            <a:xfrm>
              <a:off x="-55333764" y="140212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9" name="Ellipse 1728">
              <a:extLst>
                <a:ext uri="{FF2B5EF4-FFF2-40B4-BE49-F238E27FC236}">
                  <a16:creationId xmlns:a16="http://schemas.microsoft.com/office/drawing/2014/main" id="{83CDB803-6662-563B-89F5-015ED8529461}"/>
                </a:ext>
              </a:extLst>
            </p:cNvPr>
            <p:cNvSpPr/>
            <p:nvPr/>
          </p:nvSpPr>
          <p:spPr>
            <a:xfrm>
              <a:off x="-55864325" y="1336601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0" name="Ellipse 1729">
              <a:extLst>
                <a:ext uri="{FF2B5EF4-FFF2-40B4-BE49-F238E27FC236}">
                  <a16:creationId xmlns:a16="http://schemas.microsoft.com/office/drawing/2014/main" id="{C7C3AF31-A1D5-A814-2E6F-D5AAB92C87EB}"/>
                </a:ext>
              </a:extLst>
            </p:cNvPr>
            <p:cNvSpPr/>
            <p:nvPr/>
          </p:nvSpPr>
          <p:spPr>
            <a:xfrm>
              <a:off x="-55183199" y="140212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1" name="Ellipse 1730">
              <a:extLst>
                <a:ext uri="{FF2B5EF4-FFF2-40B4-BE49-F238E27FC236}">
                  <a16:creationId xmlns:a16="http://schemas.microsoft.com/office/drawing/2014/main" id="{FD6A5E86-B7A7-C168-CAD8-1D6DC66B8CC8}"/>
                </a:ext>
              </a:extLst>
            </p:cNvPr>
            <p:cNvSpPr/>
            <p:nvPr/>
          </p:nvSpPr>
          <p:spPr>
            <a:xfrm>
              <a:off x="-55031184" y="140212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2" name="Ellipse 1731">
              <a:extLst>
                <a:ext uri="{FF2B5EF4-FFF2-40B4-BE49-F238E27FC236}">
                  <a16:creationId xmlns:a16="http://schemas.microsoft.com/office/drawing/2014/main" id="{FD25A31F-36DC-670A-A203-BBA82DFF5D44}"/>
                </a:ext>
              </a:extLst>
            </p:cNvPr>
            <p:cNvSpPr/>
            <p:nvPr/>
          </p:nvSpPr>
          <p:spPr>
            <a:xfrm>
              <a:off x="-55258441" y="167717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3" name="Ellipse 1732">
              <a:extLst>
                <a:ext uri="{FF2B5EF4-FFF2-40B4-BE49-F238E27FC236}">
                  <a16:creationId xmlns:a16="http://schemas.microsoft.com/office/drawing/2014/main" id="{BF20DF1D-8059-2A05-46E6-CA6F2B8CCA65}"/>
                </a:ext>
              </a:extLst>
            </p:cNvPr>
            <p:cNvSpPr/>
            <p:nvPr/>
          </p:nvSpPr>
          <p:spPr>
            <a:xfrm>
              <a:off x="-56166824" y="1336601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4" name="Ellipse 1733">
              <a:extLst>
                <a:ext uri="{FF2B5EF4-FFF2-40B4-BE49-F238E27FC236}">
                  <a16:creationId xmlns:a16="http://schemas.microsoft.com/office/drawing/2014/main" id="{8936D8C7-99AA-7AA8-66B8-54B56B667B5A}"/>
                </a:ext>
              </a:extLst>
            </p:cNvPr>
            <p:cNvSpPr/>
            <p:nvPr/>
          </p:nvSpPr>
          <p:spPr>
            <a:xfrm>
              <a:off x="-54880619" y="140212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5" name="Ellipse 1734">
              <a:extLst>
                <a:ext uri="{FF2B5EF4-FFF2-40B4-BE49-F238E27FC236}">
                  <a16:creationId xmlns:a16="http://schemas.microsoft.com/office/drawing/2014/main" id="{3FD97F7F-B601-A74D-5FDF-A28661354515}"/>
                </a:ext>
              </a:extLst>
            </p:cNvPr>
            <p:cNvSpPr/>
            <p:nvPr/>
          </p:nvSpPr>
          <p:spPr>
            <a:xfrm>
              <a:off x="-58663509" y="1585499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6" name="Ellipse 1735">
              <a:extLst>
                <a:ext uri="{FF2B5EF4-FFF2-40B4-BE49-F238E27FC236}">
                  <a16:creationId xmlns:a16="http://schemas.microsoft.com/office/drawing/2014/main" id="{26996987-8ACA-298F-3974-E8AB1A900DC7}"/>
                </a:ext>
              </a:extLst>
            </p:cNvPr>
            <p:cNvSpPr/>
            <p:nvPr/>
          </p:nvSpPr>
          <p:spPr>
            <a:xfrm>
              <a:off x="-55863520" y="167717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7" name="Ellipse 1736">
              <a:extLst>
                <a:ext uri="{FF2B5EF4-FFF2-40B4-BE49-F238E27FC236}">
                  <a16:creationId xmlns:a16="http://schemas.microsoft.com/office/drawing/2014/main" id="{4D6FC84F-B977-1C29-5572-33935CDE1122}"/>
                </a:ext>
              </a:extLst>
            </p:cNvPr>
            <p:cNvSpPr/>
            <p:nvPr/>
          </p:nvSpPr>
          <p:spPr>
            <a:xfrm>
              <a:off x="-56469404" y="1336601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8" name="Ellipse 1737">
              <a:extLst>
                <a:ext uri="{FF2B5EF4-FFF2-40B4-BE49-F238E27FC236}">
                  <a16:creationId xmlns:a16="http://schemas.microsoft.com/office/drawing/2014/main" id="{266B8ACE-9FAD-8890-F73F-927D4E6DD330}"/>
                </a:ext>
              </a:extLst>
            </p:cNvPr>
            <p:cNvSpPr/>
            <p:nvPr/>
          </p:nvSpPr>
          <p:spPr>
            <a:xfrm>
              <a:off x="-57377143" y="162473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9" name="Ellipse 1738">
              <a:extLst>
                <a:ext uri="{FF2B5EF4-FFF2-40B4-BE49-F238E27FC236}">
                  <a16:creationId xmlns:a16="http://schemas.microsoft.com/office/drawing/2014/main" id="{27029162-A6C8-5996-E72A-8D530D86E4A4}"/>
                </a:ext>
              </a:extLst>
            </p:cNvPr>
            <p:cNvSpPr/>
            <p:nvPr/>
          </p:nvSpPr>
          <p:spPr>
            <a:xfrm>
              <a:off x="-58966008" y="1585499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0" name="Ellipse 1739">
              <a:extLst>
                <a:ext uri="{FF2B5EF4-FFF2-40B4-BE49-F238E27FC236}">
                  <a16:creationId xmlns:a16="http://schemas.microsoft.com/office/drawing/2014/main" id="{856986CE-5AA4-AD84-EC5A-5621D6B6884A}"/>
                </a:ext>
              </a:extLst>
            </p:cNvPr>
            <p:cNvSpPr/>
            <p:nvPr/>
          </p:nvSpPr>
          <p:spPr>
            <a:xfrm>
              <a:off x="-57074644" y="162473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1" name="Ellipse 1740">
              <a:extLst>
                <a:ext uri="{FF2B5EF4-FFF2-40B4-BE49-F238E27FC236}">
                  <a16:creationId xmlns:a16="http://schemas.microsoft.com/office/drawing/2014/main" id="{A4A1A301-FE7A-7610-0317-9BF79115D4D0}"/>
                </a:ext>
              </a:extLst>
            </p:cNvPr>
            <p:cNvSpPr/>
            <p:nvPr/>
          </p:nvSpPr>
          <p:spPr>
            <a:xfrm>
              <a:off x="-59117539" y="1585491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2" name="Ellipse 1741">
              <a:extLst>
                <a:ext uri="{FF2B5EF4-FFF2-40B4-BE49-F238E27FC236}">
                  <a16:creationId xmlns:a16="http://schemas.microsoft.com/office/drawing/2014/main" id="{7D367E79-15E1-CE06-0328-04CE447525C6}"/>
                </a:ext>
              </a:extLst>
            </p:cNvPr>
            <p:cNvSpPr/>
            <p:nvPr/>
          </p:nvSpPr>
          <p:spPr>
            <a:xfrm>
              <a:off x="-54577556" y="1690267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3" name="Ellipse 1742">
              <a:extLst>
                <a:ext uri="{FF2B5EF4-FFF2-40B4-BE49-F238E27FC236}">
                  <a16:creationId xmlns:a16="http://schemas.microsoft.com/office/drawing/2014/main" id="{81A9C6C9-9A55-CA02-29D3-5D990E5BA43F}"/>
                </a:ext>
              </a:extLst>
            </p:cNvPr>
            <p:cNvSpPr/>
            <p:nvPr/>
          </p:nvSpPr>
          <p:spPr>
            <a:xfrm>
              <a:off x="-56922951" y="1336553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4" name="Ellipse 1743">
              <a:extLst>
                <a:ext uri="{FF2B5EF4-FFF2-40B4-BE49-F238E27FC236}">
                  <a16:creationId xmlns:a16="http://schemas.microsoft.com/office/drawing/2014/main" id="{BD4436E4-F566-BFAD-F0F2-318BBBE1B219}"/>
                </a:ext>
              </a:extLst>
            </p:cNvPr>
            <p:cNvSpPr/>
            <p:nvPr/>
          </p:nvSpPr>
          <p:spPr>
            <a:xfrm>
              <a:off x="-56469243" y="162476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5" name="Ellipse 1744">
              <a:extLst>
                <a:ext uri="{FF2B5EF4-FFF2-40B4-BE49-F238E27FC236}">
                  <a16:creationId xmlns:a16="http://schemas.microsoft.com/office/drawing/2014/main" id="{CB2E03CB-8A74-FE10-7CA3-F0851914E33A}"/>
                </a:ext>
              </a:extLst>
            </p:cNvPr>
            <p:cNvSpPr/>
            <p:nvPr/>
          </p:nvSpPr>
          <p:spPr>
            <a:xfrm>
              <a:off x="-59420119" y="1585491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6" name="Ellipse 1745">
              <a:extLst>
                <a:ext uri="{FF2B5EF4-FFF2-40B4-BE49-F238E27FC236}">
                  <a16:creationId xmlns:a16="http://schemas.microsoft.com/office/drawing/2014/main" id="{635B92D0-50F8-0DA7-69AC-D25B63A314AD}"/>
                </a:ext>
              </a:extLst>
            </p:cNvPr>
            <p:cNvSpPr/>
            <p:nvPr/>
          </p:nvSpPr>
          <p:spPr>
            <a:xfrm>
              <a:off x="-56166663" y="162476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7" name="Ellipse 1746">
              <a:extLst>
                <a:ext uri="{FF2B5EF4-FFF2-40B4-BE49-F238E27FC236}">
                  <a16:creationId xmlns:a16="http://schemas.microsoft.com/office/drawing/2014/main" id="{24B0794D-F2EB-FCA4-DDBD-8F7D45F7827E}"/>
                </a:ext>
              </a:extLst>
            </p:cNvPr>
            <p:cNvSpPr/>
            <p:nvPr/>
          </p:nvSpPr>
          <p:spPr>
            <a:xfrm>
              <a:off x="-59722698" y="1585491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8" name="Ellipse 1747">
              <a:extLst>
                <a:ext uri="{FF2B5EF4-FFF2-40B4-BE49-F238E27FC236}">
                  <a16:creationId xmlns:a16="http://schemas.microsoft.com/office/drawing/2014/main" id="{0B7F3CCE-9C37-0FCF-CFBD-AFA651C470F2}"/>
                </a:ext>
              </a:extLst>
            </p:cNvPr>
            <p:cNvSpPr/>
            <p:nvPr/>
          </p:nvSpPr>
          <p:spPr>
            <a:xfrm>
              <a:off x="-55864164" y="162476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9" name="Ellipse 1748">
              <a:extLst>
                <a:ext uri="{FF2B5EF4-FFF2-40B4-BE49-F238E27FC236}">
                  <a16:creationId xmlns:a16="http://schemas.microsoft.com/office/drawing/2014/main" id="{A0F78F62-4BF4-464A-E03C-49C62FDD3536}"/>
                </a:ext>
              </a:extLst>
            </p:cNvPr>
            <p:cNvSpPr/>
            <p:nvPr/>
          </p:nvSpPr>
          <p:spPr>
            <a:xfrm>
              <a:off x="-55940373" y="127115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0" name="Ellipse 1749">
              <a:extLst>
                <a:ext uri="{FF2B5EF4-FFF2-40B4-BE49-F238E27FC236}">
                  <a16:creationId xmlns:a16="http://schemas.microsoft.com/office/drawing/2014/main" id="{275B2240-C37E-4C94-52A1-FBF9189A8FC0}"/>
                </a:ext>
              </a:extLst>
            </p:cNvPr>
            <p:cNvSpPr/>
            <p:nvPr/>
          </p:nvSpPr>
          <p:spPr>
            <a:xfrm>
              <a:off x="-55561585" y="162476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1" name="Ellipse 1750">
              <a:extLst>
                <a:ext uri="{FF2B5EF4-FFF2-40B4-BE49-F238E27FC236}">
                  <a16:creationId xmlns:a16="http://schemas.microsoft.com/office/drawing/2014/main" id="{2B0C3A6F-AC02-E9B6-87A4-3EC83B7D9F45}"/>
                </a:ext>
              </a:extLst>
            </p:cNvPr>
            <p:cNvSpPr/>
            <p:nvPr/>
          </p:nvSpPr>
          <p:spPr>
            <a:xfrm>
              <a:off x="-60025197" y="1585491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2" name="Ellipse 1751">
              <a:extLst>
                <a:ext uri="{FF2B5EF4-FFF2-40B4-BE49-F238E27FC236}">
                  <a16:creationId xmlns:a16="http://schemas.microsoft.com/office/drawing/2014/main" id="{4BF1406F-63DF-AB66-E330-E9B7DC0CF826}"/>
                </a:ext>
              </a:extLst>
            </p:cNvPr>
            <p:cNvSpPr/>
            <p:nvPr/>
          </p:nvSpPr>
          <p:spPr>
            <a:xfrm>
              <a:off x="-60327777" y="1585491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3" name="Ellipse 1752">
              <a:extLst>
                <a:ext uri="{FF2B5EF4-FFF2-40B4-BE49-F238E27FC236}">
                  <a16:creationId xmlns:a16="http://schemas.microsoft.com/office/drawing/2014/main" id="{816DDFCE-6705-7F57-B892-AF1BC466E5B3}"/>
                </a:ext>
              </a:extLst>
            </p:cNvPr>
            <p:cNvSpPr/>
            <p:nvPr/>
          </p:nvSpPr>
          <p:spPr>
            <a:xfrm>
              <a:off x="-55107151" y="1624739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4" name="Ellipse 1753">
              <a:extLst>
                <a:ext uri="{FF2B5EF4-FFF2-40B4-BE49-F238E27FC236}">
                  <a16:creationId xmlns:a16="http://schemas.microsoft.com/office/drawing/2014/main" id="{E48AF7F5-AC41-A3BA-9E0D-9DC75844ED73}"/>
                </a:ext>
              </a:extLst>
            </p:cNvPr>
            <p:cNvSpPr/>
            <p:nvPr/>
          </p:nvSpPr>
          <p:spPr>
            <a:xfrm>
              <a:off x="-54728605" y="140212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5" name="Ellipse 1754">
              <a:extLst>
                <a:ext uri="{FF2B5EF4-FFF2-40B4-BE49-F238E27FC236}">
                  <a16:creationId xmlns:a16="http://schemas.microsoft.com/office/drawing/2014/main" id="{0E9FF5E8-17FC-B65A-FAC1-E1CB5E6CFEB3}"/>
                </a:ext>
              </a:extLst>
            </p:cNvPr>
            <p:cNvSpPr/>
            <p:nvPr/>
          </p:nvSpPr>
          <p:spPr>
            <a:xfrm>
              <a:off x="-51551519" y="1402064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6" name="Ellipse 1755">
              <a:extLst>
                <a:ext uri="{FF2B5EF4-FFF2-40B4-BE49-F238E27FC236}">
                  <a16:creationId xmlns:a16="http://schemas.microsoft.com/office/drawing/2014/main" id="{EA572886-6EE4-69B4-51BE-64B4B949E414}"/>
                </a:ext>
              </a:extLst>
            </p:cNvPr>
            <p:cNvSpPr/>
            <p:nvPr/>
          </p:nvSpPr>
          <p:spPr>
            <a:xfrm>
              <a:off x="-54653282" y="162476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7" name="Ellipse 1756">
              <a:extLst>
                <a:ext uri="{FF2B5EF4-FFF2-40B4-BE49-F238E27FC236}">
                  <a16:creationId xmlns:a16="http://schemas.microsoft.com/office/drawing/2014/main" id="{47748049-8631-EFC6-ED84-DC3BF5F0B06E}"/>
                </a:ext>
              </a:extLst>
            </p:cNvPr>
            <p:cNvSpPr/>
            <p:nvPr/>
          </p:nvSpPr>
          <p:spPr>
            <a:xfrm>
              <a:off x="-51248940" y="1402064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8" name="Ellipse 1757">
              <a:extLst>
                <a:ext uri="{FF2B5EF4-FFF2-40B4-BE49-F238E27FC236}">
                  <a16:creationId xmlns:a16="http://schemas.microsoft.com/office/drawing/2014/main" id="{5F4D44F9-01FF-67FB-16E4-DD24C74014FD}"/>
                </a:ext>
              </a:extLst>
            </p:cNvPr>
            <p:cNvSpPr/>
            <p:nvPr/>
          </p:nvSpPr>
          <p:spPr>
            <a:xfrm>
              <a:off x="-54350783" y="162476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9" name="Ellipse 1758">
              <a:extLst>
                <a:ext uri="{FF2B5EF4-FFF2-40B4-BE49-F238E27FC236}">
                  <a16:creationId xmlns:a16="http://schemas.microsoft.com/office/drawing/2014/main" id="{30F45ED9-2A90-182D-4099-7AFE28CA8E8C}"/>
                </a:ext>
              </a:extLst>
            </p:cNvPr>
            <p:cNvSpPr/>
            <p:nvPr/>
          </p:nvSpPr>
          <p:spPr>
            <a:xfrm>
              <a:off x="-51096764" y="140212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0" name="Ellipse 1759">
              <a:extLst>
                <a:ext uri="{FF2B5EF4-FFF2-40B4-BE49-F238E27FC236}">
                  <a16:creationId xmlns:a16="http://schemas.microsoft.com/office/drawing/2014/main" id="{849B827A-209B-0F97-B0BB-FAFB1AF1C00F}"/>
                </a:ext>
              </a:extLst>
            </p:cNvPr>
            <p:cNvSpPr/>
            <p:nvPr/>
          </p:nvSpPr>
          <p:spPr>
            <a:xfrm>
              <a:off x="-54048203" y="162476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1" name="Ellipse 1760">
              <a:extLst>
                <a:ext uri="{FF2B5EF4-FFF2-40B4-BE49-F238E27FC236}">
                  <a16:creationId xmlns:a16="http://schemas.microsoft.com/office/drawing/2014/main" id="{34D20882-9D30-32E4-7C87-19714A226188}"/>
                </a:ext>
              </a:extLst>
            </p:cNvPr>
            <p:cNvSpPr/>
            <p:nvPr/>
          </p:nvSpPr>
          <p:spPr>
            <a:xfrm>
              <a:off x="-50794265" y="140212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2" name="Ellipse 1761">
              <a:extLst>
                <a:ext uri="{FF2B5EF4-FFF2-40B4-BE49-F238E27FC236}">
                  <a16:creationId xmlns:a16="http://schemas.microsoft.com/office/drawing/2014/main" id="{A8EFCAB2-CE59-F7F0-D989-AD4C7F597768}"/>
                </a:ext>
              </a:extLst>
            </p:cNvPr>
            <p:cNvSpPr/>
            <p:nvPr/>
          </p:nvSpPr>
          <p:spPr>
            <a:xfrm>
              <a:off x="-53745704" y="162476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3" name="Ellipse 1762">
              <a:extLst>
                <a:ext uri="{FF2B5EF4-FFF2-40B4-BE49-F238E27FC236}">
                  <a16:creationId xmlns:a16="http://schemas.microsoft.com/office/drawing/2014/main" id="{31FD1A3A-2913-54EF-AAFA-0D39261E9590}"/>
                </a:ext>
              </a:extLst>
            </p:cNvPr>
            <p:cNvSpPr/>
            <p:nvPr/>
          </p:nvSpPr>
          <p:spPr>
            <a:xfrm>
              <a:off x="-56166099" y="167717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4" name="Ellipse 1763">
              <a:extLst>
                <a:ext uri="{FF2B5EF4-FFF2-40B4-BE49-F238E27FC236}">
                  <a16:creationId xmlns:a16="http://schemas.microsoft.com/office/drawing/2014/main" id="{F2A76A43-7F04-9B49-0EB7-9CCAC776E5A5}"/>
                </a:ext>
              </a:extLst>
            </p:cNvPr>
            <p:cNvSpPr/>
            <p:nvPr/>
          </p:nvSpPr>
          <p:spPr>
            <a:xfrm>
              <a:off x="-58284962" y="1703350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5" name="Ellipse 1764">
              <a:extLst>
                <a:ext uri="{FF2B5EF4-FFF2-40B4-BE49-F238E27FC236}">
                  <a16:creationId xmlns:a16="http://schemas.microsoft.com/office/drawing/2014/main" id="{F4220E40-3551-4FC9-F0F1-951319557348}"/>
                </a:ext>
              </a:extLst>
            </p:cNvPr>
            <p:cNvSpPr/>
            <p:nvPr/>
          </p:nvSpPr>
          <p:spPr>
            <a:xfrm>
              <a:off x="-50491685" y="140212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6" name="Ellipse 1765">
              <a:extLst>
                <a:ext uri="{FF2B5EF4-FFF2-40B4-BE49-F238E27FC236}">
                  <a16:creationId xmlns:a16="http://schemas.microsoft.com/office/drawing/2014/main" id="{AFBD2F85-3D7D-8B72-76F2-3AA52D497D3D}"/>
                </a:ext>
              </a:extLst>
            </p:cNvPr>
            <p:cNvSpPr/>
            <p:nvPr/>
          </p:nvSpPr>
          <p:spPr>
            <a:xfrm>
              <a:off x="-53140384" y="1624747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7" name="Ellipse 1766">
              <a:extLst>
                <a:ext uri="{FF2B5EF4-FFF2-40B4-BE49-F238E27FC236}">
                  <a16:creationId xmlns:a16="http://schemas.microsoft.com/office/drawing/2014/main" id="{F25846A5-BAD4-7699-A781-5B268ECE4EEA}"/>
                </a:ext>
              </a:extLst>
            </p:cNvPr>
            <p:cNvSpPr/>
            <p:nvPr/>
          </p:nvSpPr>
          <p:spPr>
            <a:xfrm>
              <a:off x="-50189186" y="140212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8" name="Ellipse 1767">
              <a:extLst>
                <a:ext uri="{FF2B5EF4-FFF2-40B4-BE49-F238E27FC236}">
                  <a16:creationId xmlns:a16="http://schemas.microsoft.com/office/drawing/2014/main" id="{A26932B0-C1C6-6551-6B26-50C1CDC2DD09}"/>
                </a:ext>
              </a:extLst>
            </p:cNvPr>
            <p:cNvSpPr/>
            <p:nvPr/>
          </p:nvSpPr>
          <p:spPr>
            <a:xfrm>
              <a:off x="-52837805" y="1624747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9" name="Ellipse 1768">
              <a:extLst>
                <a:ext uri="{FF2B5EF4-FFF2-40B4-BE49-F238E27FC236}">
                  <a16:creationId xmlns:a16="http://schemas.microsoft.com/office/drawing/2014/main" id="{CCB01848-1FF8-235D-7848-8B17A50A2D14}"/>
                </a:ext>
              </a:extLst>
            </p:cNvPr>
            <p:cNvSpPr/>
            <p:nvPr/>
          </p:nvSpPr>
          <p:spPr>
            <a:xfrm>
              <a:off x="-56468679" y="167717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0" name="Ellipse 1769">
              <a:extLst>
                <a:ext uri="{FF2B5EF4-FFF2-40B4-BE49-F238E27FC236}">
                  <a16:creationId xmlns:a16="http://schemas.microsoft.com/office/drawing/2014/main" id="{6BD4428C-6E18-A188-7000-D3D0C10425F7}"/>
                </a:ext>
              </a:extLst>
            </p:cNvPr>
            <p:cNvSpPr/>
            <p:nvPr/>
          </p:nvSpPr>
          <p:spPr>
            <a:xfrm>
              <a:off x="-59722698" y="1297256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1" name="Ellipse 1770">
              <a:extLst>
                <a:ext uri="{FF2B5EF4-FFF2-40B4-BE49-F238E27FC236}">
                  <a16:creationId xmlns:a16="http://schemas.microsoft.com/office/drawing/2014/main" id="{E7916A38-65DE-15AB-1FBF-595322821B6B}"/>
                </a:ext>
              </a:extLst>
            </p:cNvPr>
            <p:cNvSpPr/>
            <p:nvPr/>
          </p:nvSpPr>
          <p:spPr>
            <a:xfrm>
              <a:off x="-57982463" y="1336601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2" name="Ellipse 1771">
              <a:extLst>
                <a:ext uri="{FF2B5EF4-FFF2-40B4-BE49-F238E27FC236}">
                  <a16:creationId xmlns:a16="http://schemas.microsoft.com/office/drawing/2014/main" id="{4BB0CAB2-8E71-FB75-3ED3-4C53A93D321D}"/>
                </a:ext>
              </a:extLst>
            </p:cNvPr>
            <p:cNvSpPr/>
            <p:nvPr/>
          </p:nvSpPr>
          <p:spPr>
            <a:xfrm>
              <a:off x="-58587864" y="1441402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3" name="Ellipse 1772">
              <a:extLst>
                <a:ext uri="{FF2B5EF4-FFF2-40B4-BE49-F238E27FC236}">
                  <a16:creationId xmlns:a16="http://schemas.microsoft.com/office/drawing/2014/main" id="{98E5E4D7-2F1E-32F0-E4C3-AAEDD1645267}"/>
                </a:ext>
              </a:extLst>
            </p:cNvPr>
            <p:cNvSpPr/>
            <p:nvPr/>
          </p:nvSpPr>
          <p:spPr>
            <a:xfrm>
              <a:off x="-58285042" y="1336601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4" name="Ellipse 1773">
              <a:extLst>
                <a:ext uri="{FF2B5EF4-FFF2-40B4-BE49-F238E27FC236}">
                  <a16:creationId xmlns:a16="http://schemas.microsoft.com/office/drawing/2014/main" id="{C956DF67-CE1F-0442-DE30-E6C68D1BD753}"/>
                </a:ext>
              </a:extLst>
            </p:cNvPr>
            <p:cNvSpPr/>
            <p:nvPr/>
          </p:nvSpPr>
          <p:spPr>
            <a:xfrm>
              <a:off x="-58285365" y="1441402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5" name="Ellipse 1774">
              <a:extLst>
                <a:ext uri="{FF2B5EF4-FFF2-40B4-BE49-F238E27FC236}">
                  <a16:creationId xmlns:a16="http://schemas.microsoft.com/office/drawing/2014/main" id="{1561021D-8BB9-AFE5-B398-085A8B2FFDE0}"/>
                </a:ext>
              </a:extLst>
            </p:cNvPr>
            <p:cNvSpPr/>
            <p:nvPr/>
          </p:nvSpPr>
          <p:spPr>
            <a:xfrm>
              <a:off x="-58587541" y="1336601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6" name="Ellipse 1775">
              <a:extLst>
                <a:ext uri="{FF2B5EF4-FFF2-40B4-BE49-F238E27FC236}">
                  <a16:creationId xmlns:a16="http://schemas.microsoft.com/office/drawing/2014/main" id="{B1690336-108C-1407-23F5-AEB9CD69D637}"/>
                </a:ext>
              </a:extLst>
            </p:cNvPr>
            <p:cNvSpPr/>
            <p:nvPr/>
          </p:nvSpPr>
          <p:spPr>
            <a:xfrm>
              <a:off x="-57679722" y="1441369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7" name="Ellipse 1776">
              <a:extLst>
                <a:ext uri="{FF2B5EF4-FFF2-40B4-BE49-F238E27FC236}">
                  <a16:creationId xmlns:a16="http://schemas.microsoft.com/office/drawing/2014/main" id="{DBBD2CAE-935A-D253-19B8-E2582524A997}"/>
                </a:ext>
              </a:extLst>
            </p:cNvPr>
            <p:cNvSpPr/>
            <p:nvPr/>
          </p:nvSpPr>
          <p:spPr>
            <a:xfrm>
              <a:off x="-57377143" y="1441369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8" name="Ellipse 1777">
              <a:extLst>
                <a:ext uri="{FF2B5EF4-FFF2-40B4-BE49-F238E27FC236}">
                  <a16:creationId xmlns:a16="http://schemas.microsoft.com/office/drawing/2014/main" id="{1DF4D247-6CC5-8AE4-C29B-28E56253E6E0}"/>
                </a:ext>
              </a:extLst>
            </p:cNvPr>
            <p:cNvSpPr/>
            <p:nvPr/>
          </p:nvSpPr>
          <p:spPr>
            <a:xfrm>
              <a:off x="-57074644" y="1441369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9" name="Ellipse 1778">
              <a:extLst>
                <a:ext uri="{FF2B5EF4-FFF2-40B4-BE49-F238E27FC236}">
                  <a16:creationId xmlns:a16="http://schemas.microsoft.com/office/drawing/2014/main" id="{ABF84DEC-9D9F-32B3-1D93-2D9AE6DF00B7}"/>
                </a:ext>
              </a:extLst>
            </p:cNvPr>
            <p:cNvSpPr/>
            <p:nvPr/>
          </p:nvSpPr>
          <p:spPr>
            <a:xfrm>
              <a:off x="-56772064" y="1441369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0" name="Ellipse 1779">
              <a:extLst>
                <a:ext uri="{FF2B5EF4-FFF2-40B4-BE49-F238E27FC236}">
                  <a16:creationId xmlns:a16="http://schemas.microsoft.com/office/drawing/2014/main" id="{983287F8-9FC3-06FA-6BB3-9D3E08988E94}"/>
                </a:ext>
              </a:extLst>
            </p:cNvPr>
            <p:cNvSpPr/>
            <p:nvPr/>
          </p:nvSpPr>
          <p:spPr>
            <a:xfrm>
              <a:off x="-56469565" y="1441369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1" name="Ellipse 1780">
              <a:extLst>
                <a:ext uri="{FF2B5EF4-FFF2-40B4-BE49-F238E27FC236}">
                  <a16:creationId xmlns:a16="http://schemas.microsoft.com/office/drawing/2014/main" id="{4C72F185-289F-BC5D-6B81-99AEA35D8EEF}"/>
                </a:ext>
              </a:extLst>
            </p:cNvPr>
            <p:cNvSpPr/>
            <p:nvPr/>
          </p:nvSpPr>
          <p:spPr>
            <a:xfrm>
              <a:off x="-56166663" y="1441402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2" name="Ellipse 1781">
              <a:extLst>
                <a:ext uri="{FF2B5EF4-FFF2-40B4-BE49-F238E27FC236}">
                  <a16:creationId xmlns:a16="http://schemas.microsoft.com/office/drawing/2014/main" id="{09C6F4FB-6B13-E765-0389-1BB60E1CAC35}"/>
                </a:ext>
              </a:extLst>
            </p:cNvPr>
            <p:cNvSpPr/>
            <p:nvPr/>
          </p:nvSpPr>
          <p:spPr>
            <a:xfrm>
              <a:off x="-55864164" y="1441402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3" name="Ellipse 1782">
              <a:extLst>
                <a:ext uri="{FF2B5EF4-FFF2-40B4-BE49-F238E27FC236}">
                  <a16:creationId xmlns:a16="http://schemas.microsoft.com/office/drawing/2014/main" id="{03B8AF80-4620-AE91-D91D-458A38535323}"/>
                </a:ext>
              </a:extLst>
            </p:cNvPr>
            <p:cNvSpPr/>
            <p:nvPr/>
          </p:nvSpPr>
          <p:spPr>
            <a:xfrm>
              <a:off x="-55561585" y="1441402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4" name="Ellipse 1783">
              <a:extLst>
                <a:ext uri="{FF2B5EF4-FFF2-40B4-BE49-F238E27FC236}">
                  <a16:creationId xmlns:a16="http://schemas.microsoft.com/office/drawing/2014/main" id="{92431F92-0454-31F7-16DD-053B65A7B1D2}"/>
                </a:ext>
              </a:extLst>
            </p:cNvPr>
            <p:cNvSpPr/>
            <p:nvPr/>
          </p:nvSpPr>
          <p:spPr>
            <a:xfrm>
              <a:off x="-55409731" y="144137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5" name="Ellipse 1784">
              <a:extLst>
                <a:ext uri="{FF2B5EF4-FFF2-40B4-BE49-F238E27FC236}">
                  <a16:creationId xmlns:a16="http://schemas.microsoft.com/office/drawing/2014/main" id="{6A8F8B29-A457-BCCD-DAB6-36B39D26DD9C}"/>
                </a:ext>
              </a:extLst>
            </p:cNvPr>
            <p:cNvSpPr/>
            <p:nvPr/>
          </p:nvSpPr>
          <p:spPr>
            <a:xfrm>
              <a:off x="-55107151" y="144137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6" name="Ellipse 1785">
              <a:extLst>
                <a:ext uri="{FF2B5EF4-FFF2-40B4-BE49-F238E27FC236}">
                  <a16:creationId xmlns:a16="http://schemas.microsoft.com/office/drawing/2014/main" id="{F57DF0C7-7AF8-0174-E552-161A6CDF10D4}"/>
                </a:ext>
              </a:extLst>
            </p:cNvPr>
            <p:cNvSpPr/>
            <p:nvPr/>
          </p:nvSpPr>
          <p:spPr>
            <a:xfrm>
              <a:off x="-54804652" y="144137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7" name="Ellipse 1786">
              <a:extLst>
                <a:ext uri="{FF2B5EF4-FFF2-40B4-BE49-F238E27FC236}">
                  <a16:creationId xmlns:a16="http://schemas.microsoft.com/office/drawing/2014/main" id="{AD0D412A-2CE3-0058-A2A9-1B3255834588}"/>
                </a:ext>
              </a:extLst>
            </p:cNvPr>
            <p:cNvSpPr/>
            <p:nvPr/>
          </p:nvSpPr>
          <p:spPr>
            <a:xfrm>
              <a:off x="-54653282" y="1441402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8" name="Ellipse 1787">
              <a:extLst>
                <a:ext uri="{FF2B5EF4-FFF2-40B4-BE49-F238E27FC236}">
                  <a16:creationId xmlns:a16="http://schemas.microsoft.com/office/drawing/2014/main" id="{09062DD9-E252-97AA-82F9-DD4DD4CE6D6B}"/>
                </a:ext>
              </a:extLst>
            </p:cNvPr>
            <p:cNvSpPr/>
            <p:nvPr/>
          </p:nvSpPr>
          <p:spPr>
            <a:xfrm>
              <a:off x="-54350783" y="1441402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9" name="Ellipse 1788">
              <a:extLst>
                <a:ext uri="{FF2B5EF4-FFF2-40B4-BE49-F238E27FC236}">
                  <a16:creationId xmlns:a16="http://schemas.microsoft.com/office/drawing/2014/main" id="{A32A386D-24BE-4E66-DB4D-C6E254E6EBCE}"/>
                </a:ext>
              </a:extLst>
            </p:cNvPr>
            <p:cNvSpPr/>
            <p:nvPr/>
          </p:nvSpPr>
          <p:spPr>
            <a:xfrm>
              <a:off x="-49659511" y="1624812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0" name="Ellipse 1789">
              <a:extLst>
                <a:ext uri="{FF2B5EF4-FFF2-40B4-BE49-F238E27FC236}">
                  <a16:creationId xmlns:a16="http://schemas.microsoft.com/office/drawing/2014/main" id="{3320CB7D-F98A-68B4-A4D5-4D420FCB8FC4}"/>
                </a:ext>
              </a:extLst>
            </p:cNvPr>
            <p:cNvSpPr/>
            <p:nvPr/>
          </p:nvSpPr>
          <p:spPr>
            <a:xfrm>
              <a:off x="-54048203" y="1441402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1" name="Ellipse 1790">
              <a:extLst>
                <a:ext uri="{FF2B5EF4-FFF2-40B4-BE49-F238E27FC236}">
                  <a16:creationId xmlns:a16="http://schemas.microsoft.com/office/drawing/2014/main" id="{8799C354-5785-4E61-6F61-DB7F97EDDABB}"/>
                </a:ext>
              </a:extLst>
            </p:cNvPr>
            <p:cNvSpPr/>
            <p:nvPr/>
          </p:nvSpPr>
          <p:spPr>
            <a:xfrm>
              <a:off x="-53745463" y="1441377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2" name="Ellipse 1791">
              <a:extLst>
                <a:ext uri="{FF2B5EF4-FFF2-40B4-BE49-F238E27FC236}">
                  <a16:creationId xmlns:a16="http://schemas.microsoft.com/office/drawing/2014/main" id="{DF789A76-8BF3-D0B1-91C6-B6A8411E33AB}"/>
                </a:ext>
              </a:extLst>
            </p:cNvPr>
            <p:cNvSpPr/>
            <p:nvPr/>
          </p:nvSpPr>
          <p:spPr>
            <a:xfrm>
              <a:off x="-53442883" y="1441377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3" name="Ellipse 1792">
              <a:extLst>
                <a:ext uri="{FF2B5EF4-FFF2-40B4-BE49-F238E27FC236}">
                  <a16:creationId xmlns:a16="http://schemas.microsoft.com/office/drawing/2014/main" id="{68BB9631-FF5A-CCDA-A3C1-ADBD45FA984B}"/>
                </a:ext>
              </a:extLst>
            </p:cNvPr>
            <p:cNvSpPr/>
            <p:nvPr/>
          </p:nvSpPr>
          <p:spPr>
            <a:xfrm>
              <a:off x="-53140384" y="1441377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4" name="Ellipse 1793">
              <a:extLst>
                <a:ext uri="{FF2B5EF4-FFF2-40B4-BE49-F238E27FC236}">
                  <a16:creationId xmlns:a16="http://schemas.microsoft.com/office/drawing/2014/main" id="{41CF0BBF-470D-90F8-9490-EA16E1DDC057}"/>
                </a:ext>
              </a:extLst>
            </p:cNvPr>
            <p:cNvSpPr/>
            <p:nvPr/>
          </p:nvSpPr>
          <p:spPr>
            <a:xfrm>
              <a:off x="-52837805" y="1441377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5" name="Ellipse 1794">
              <a:extLst>
                <a:ext uri="{FF2B5EF4-FFF2-40B4-BE49-F238E27FC236}">
                  <a16:creationId xmlns:a16="http://schemas.microsoft.com/office/drawing/2014/main" id="{642B9D43-5DEB-333C-FE96-C91EC05CF57A}"/>
                </a:ext>
              </a:extLst>
            </p:cNvPr>
            <p:cNvSpPr/>
            <p:nvPr/>
          </p:nvSpPr>
          <p:spPr>
            <a:xfrm>
              <a:off x="-52535306" y="1441377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6" name="Ellipse 1795">
              <a:extLst>
                <a:ext uri="{FF2B5EF4-FFF2-40B4-BE49-F238E27FC236}">
                  <a16:creationId xmlns:a16="http://schemas.microsoft.com/office/drawing/2014/main" id="{4A522B2A-6EEE-827E-E06F-A1D768E92BD8}"/>
                </a:ext>
              </a:extLst>
            </p:cNvPr>
            <p:cNvSpPr/>
            <p:nvPr/>
          </p:nvSpPr>
          <p:spPr>
            <a:xfrm>
              <a:off x="-52232081" y="1441402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7" name="Ellipse 1796">
              <a:extLst>
                <a:ext uri="{FF2B5EF4-FFF2-40B4-BE49-F238E27FC236}">
                  <a16:creationId xmlns:a16="http://schemas.microsoft.com/office/drawing/2014/main" id="{A18295E7-7AC6-92CC-3505-34D94E3F9F1D}"/>
                </a:ext>
              </a:extLst>
            </p:cNvPr>
            <p:cNvSpPr/>
            <p:nvPr/>
          </p:nvSpPr>
          <p:spPr>
            <a:xfrm>
              <a:off x="-51929502" y="1441402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8" name="Ellipse 1797">
              <a:extLst>
                <a:ext uri="{FF2B5EF4-FFF2-40B4-BE49-F238E27FC236}">
                  <a16:creationId xmlns:a16="http://schemas.microsoft.com/office/drawing/2014/main" id="{0AD15E7B-2803-67CB-1246-E0ABAD3FDD03}"/>
                </a:ext>
              </a:extLst>
            </p:cNvPr>
            <p:cNvSpPr/>
            <p:nvPr/>
          </p:nvSpPr>
          <p:spPr>
            <a:xfrm>
              <a:off x="-51626922" y="1441402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9" name="Ellipse 1798">
              <a:extLst>
                <a:ext uri="{FF2B5EF4-FFF2-40B4-BE49-F238E27FC236}">
                  <a16:creationId xmlns:a16="http://schemas.microsoft.com/office/drawing/2014/main" id="{A156FD0B-3031-47E6-B853-6FF389A5E229}"/>
                </a:ext>
              </a:extLst>
            </p:cNvPr>
            <p:cNvSpPr/>
            <p:nvPr/>
          </p:nvSpPr>
          <p:spPr>
            <a:xfrm>
              <a:off x="-55940373" y="1454517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0" name="Ellipse 1799">
              <a:extLst>
                <a:ext uri="{FF2B5EF4-FFF2-40B4-BE49-F238E27FC236}">
                  <a16:creationId xmlns:a16="http://schemas.microsoft.com/office/drawing/2014/main" id="{D95CA4E4-0344-3256-9579-71D263C19EE1}"/>
                </a:ext>
              </a:extLst>
            </p:cNvPr>
            <p:cNvSpPr/>
            <p:nvPr/>
          </p:nvSpPr>
          <p:spPr>
            <a:xfrm>
              <a:off x="-54274091" y="145450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1" name="Ellipse 1800">
              <a:extLst>
                <a:ext uri="{FF2B5EF4-FFF2-40B4-BE49-F238E27FC236}">
                  <a16:creationId xmlns:a16="http://schemas.microsoft.com/office/drawing/2014/main" id="{7FC423A0-334E-4532-F1E9-F4799DEC18A6}"/>
                </a:ext>
              </a:extLst>
            </p:cNvPr>
            <p:cNvSpPr/>
            <p:nvPr/>
          </p:nvSpPr>
          <p:spPr>
            <a:xfrm>
              <a:off x="-57982382" y="1467608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2" name="Ellipse 1801">
              <a:extLst>
                <a:ext uri="{FF2B5EF4-FFF2-40B4-BE49-F238E27FC236}">
                  <a16:creationId xmlns:a16="http://schemas.microsoft.com/office/drawing/2014/main" id="{5AB95A1D-6AF7-4D02-CBEC-6D758E2DB4FF}"/>
                </a:ext>
              </a:extLst>
            </p:cNvPr>
            <p:cNvSpPr/>
            <p:nvPr/>
          </p:nvSpPr>
          <p:spPr>
            <a:xfrm>
              <a:off x="-57679883" y="1467608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3" name="Ellipse 1802">
              <a:extLst>
                <a:ext uri="{FF2B5EF4-FFF2-40B4-BE49-F238E27FC236}">
                  <a16:creationId xmlns:a16="http://schemas.microsoft.com/office/drawing/2014/main" id="{1B88D05D-7DCA-5E2E-06B6-3D76F2E47C7D}"/>
                </a:ext>
              </a:extLst>
            </p:cNvPr>
            <p:cNvSpPr/>
            <p:nvPr/>
          </p:nvSpPr>
          <p:spPr>
            <a:xfrm>
              <a:off x="-57377304" y="1467608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4" name="Ellipse 1803">
              <a:extLst>
                <a:ext uri="{FF2B5EF4-FFF2-40B4-BE49-F238E27FC236}">
                  <a16:creationId xmlns:a16="http://schemas.microsoft.com/office/drawing/2014/main" id="{F9D85419-64D2-2B36-7CF1-33B63CAED33B}"/>
                </a:ext>
              </a:extLst>
            </p:cNvPr>
            <p:cNvSpPr/>
            <p:nvPr/>
          </p:nvSpPr>
          <p:spPr>
            <a:xfrm>
              <a:off x="-57074724" y="1467608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5" name="Ellipse 1804">
              <a:extLst>
                <a:ext uri="{FF2B5EF4-FFF2-40B4-BE49-F238E27FC236}">
                  <a16:creationId xmlns:a16="http://schemas.microsoft.com/office/drawing/2014/main" id="{F81015AC-A3A8-2907-6B58-81296BECD924}"/>
                </a:ext>
              </a:extLst>
            </p:cNvPr>
            <p:cNvSpPr/>
            <p:nvPr/>
          </p:nvSpPr>
          <p:spPr>
            <a:xfrm>
              <a:off x="-51551358" y="1323494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6" name="Ellipse 1805">
              <a:extLst>
                <a:ext uri="{FF2B5EF4-FFF2-40B4-BE49-F238E27FC236}">
                  <a16:creationId xmlns:a16="http://schemas.microsoft.com/office/drawing/2014/main" id="{322C1741-8D81-C2A7-4EC6-AEB9EFAAD5C6}"/>
                </a:ext>
              </a:extLst>
            </p:cNvPr>
            <p:cNvSpPr/>
            <p:nvPr/>
          </p:nvSpPr>
          <p:spPr>
            <a:xfrm>
              <a:off x="-55258441" y="1467559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7" name="Ellipse 1806">
              <a:extLst>
                <a:ext uri="{FF2B5EF4-FFF2-40B4-BE49-F238E27FC236}">
                  <a16:creationId xmlns:a16="http://schemas.microsoft.com/office/drawing/2014/main" id="{A5493092-E4B1-4668-8F88-A83E77BA0B2D}"/>
                </a:ext>
              </a:extLst>
            </p:cNvPr>
            <p:cNvSpPr/>
            <p:nvPr/>
          </p:nvSpPr>
          <p:spPr>
            <a:xfrm>
              <a:off x="-54955942" y="1467559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8" name="Ellipse 1807">
              <a:extLst>
                <a:ext uri="{FF2B5EF4-FFF2-40B4-BE49-F238E27FC236}">
                  <a16:creationId xmlns:a16="http://schemas.microsoft.com/office/drawing/2014/main" id="{CF161FEA-FF7B-3A93-01FD-3FD38B6E3CB6}"/>
                </a:ext>
              </a:extLst>
            </p:cNvPr>
            <p:cNvSpPr/>
            <p:nvPr/>
          </p:nvSpPr>
          <p:spPr>
            <a:xfrm>
              <a:off x="-53139901" y="1467608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9" name="Ellipse 1808">
              <a:extLst>
                <a:ext uri="{FF2B5EF4-FFF2-40B4-BE49-F238E27FC236}">
                  <a16:creationId xmlns:a16="http://schemas.microsoft.com/office/drawing/2014/main" id="{AE197AB0-92A1-B7DB-399D-08F993413D08}"/>
                </a:ext>
              </a:extLst>
            </p:cNvPr>
            <p:cNvSpPr/>
            <p:nvPr/>
          </p:nvSpPr>
          <p:spPr>
            <a:xfrm>
              <a:off x="-53972075" y="1323535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0" name="Ellipse 1809">
              <a:extLst>
                <a:ext uri="{FF2B5EF4-FFF2-40B4-BE49-F238E27FC236}">
                  <a16:creationId xmlns:a16="http://schemas.microsoft.com/office/drawing/2014/main" id="{3BACEA02-064A-D5D7-8D11-41BADEB0E7FE}"/>
                </a:ext>
              </a:extLst>
            </p:cNvPr>
            <p:cNvSpPr/>
            <p:nvPr/>
          </p:nvSpPr>
          <p:spPr>
            <a:xfrm>
              <a:off x="-52837402" y="1467608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1" name="Ellipse 1810">
              <a:extLst>
                <a:ext uri="{FF2B5EF4-FFF2-40B4-BE49-F238E27FC236}">
                  <a16:creationId xmlns:a16="http://schemas.microsoft.com/office/drawing/2014/main" id="{425CC1C0-6201-6443-A781-F6DA03983946}"/>
                </a:ext>
              </a:extLst>
            </p:cNvPr>
            <p:cNvSpPr/>
            <p:nvPr/>
          </p:nvSpPr>
          <p:spPr>
            <a:xfrm>
              <a:off x="-52534822" y="1467608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2" name="Ellipse 1811">
              <a:extLst>
                <a:ext uri="{FF2B5EF4-FFF2-40B4-BE49-F238E27FC236}">
                  <a16:creationId xmlns:a16="http://schemas.microsoft.com/office/drawing/2014/main" id="{6115597A-A347-6C10-ACE8-0D1AB02E1D93}"/>
                </a:ext>
              </a:extLst>
            </p:cNvPr>
            <p:cNvSpPr/>
            <p:nvPr/>
          </p:nvSpPr>
          <p:spPr>
            <a:xfrm>
              <a:off x="-52232323" y="1467608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3" name="Ellipse 1812">
              <a:extLst>
                <a:ext uri="{FF2B5EF4-FFF2-40B4-BE49-F238E27FC236}">
                  <a16:creationId xmlns:a16="http://schemas.microsoft.com/office/drawing/2014/main" id="{1607872D-B584-CE35-5C5C-FA1B7F7F9C41}"/>
                </a:ext>
              </a:extLst>
            </p:cNvPr>
            <p:cNvSpPr/>
            <p:nvPr/>
          </p:nvSpPr>
          <p:spPr>
            <a:xfrm>
              <a:off x="-56317872" y="1467712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4" name="Ellipse 1813">
              <a:extLst>
                <a:ext uri="{FF2B5EF4-FFF2-40B4-BE49-F238E27FC236}">
                  <a16:creationId xmlns:a16="http://schemas.microsoft.com/office/drawing/2014/main" id="{A05AB270-5387-08AC-8F92-1DC5C3780056}"/>
                </a:ext>
              </a:extLst>
            </p:cNvPr>
            <p:cNvSpPr/>
            <p:nvPr/>
          </p:nvSpPr>
          <p:spPr>
            <a:xfrm>
              <a:off x="-53896511" y="1467712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5" name="Ellipse 1814">
              <a:extLst>
                <a:ext uri="{FF2B5EF4-FFF2-40B4-BE49-F238E27FC236}">
                  <a16:creationId xmlns:a16="http://schemas.microsoft.com/office/drawing/2014/main" id="{ABF2F67E-8773-FDED-57E7-D58C73DCEF88}"/>
                </a:ext>
              </a:extLst>
            </p:cNvPr>
            <p:cNvSpPr/>
            <p:nvPr/>
          </p:nvSpPr>
          <p:spPr>
            <a:xfrm>
              <a:off x="-51626922" y="1546178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6" name="Ellipse 1815">
              <a:extLst>
                <a:ext uri="{FF2B5EF4-FFF2-40B4-BE49-F238E27FC236}">
                  <a16:creationId xmlns:a16="http://schemas.microsoft.com/office/drawing/2014/main" id="{4E9804AC-CFF9-F462-AA2E-87B75FD45CE3}"/>
                </a:ext>
              </a:extLst>
            </p:cNvPr>
            <p:cNvSpPr/>
            <p:nvPr/>
          </p:nvSpPr>
          <p:spPr>
            <a:xfrm>
              <a:off x="-51929502" y="1546178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7" name="Ellipse 1816">
              <a:extLst>
                <a:ext uri="{FF2B5EF4-FFF2-40B4-BE49-F238E27FC236}">
                  <a16:creationId xmlns:a16="http://schemas.microsoft.com/office/drawing/2014/main" id="{62525814-5107-3417-2CA8-089340A6E74D}"/>
                </a:ext>
              </a:extLst>
            </p:cNvPr>
            <p:cNvSpPr/>
            <p:nvPr/>
          </p:nvSpPr>
          <p:spPr>
            <a:xfrm>
              <a:off x="-54577556" y="1323535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8" name="Ellipse 1817">
              <a:extLst>
                <a:ext uri="{FF2B5EF4-FFF2-40B4-BE49-F238E27FC236}">
                  <a16:creationId xmlns:a16="http://schemas.microsoft.com/office/drawing/2014/main" id="{AE5CB8F8-15D4-34E3-F68A-E6093A96C77A}"/>
                </a:ext>
              </a:extLst>
            </p:cNvPr>
            <p:cNvSpPr/>
            <p:nvPr/>
          </p:nvSpPr>
          <p:spPr>
            <a:xfrm>
              <a:off x="-55259005" y="1258040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9" name="Ellipse 1818">
              <a:extLst>
                <a:ext uri="{FF2B5EF4-FFF2-40B4-BE49-F238E27FC236}">
                  <a16:creationId xmlns:a16="http://schemas.microsoft.com/office/drawing/2014/main" id="{7545F74F-F0B8-A103-7896-68BE0DB56E55}"/>
                </a:ext>
              </a:extLst>
            </p:cNvPr>
            <p:cNvSpPr/>
            <p:nvPr/>
          </p:nvSpPr>
          <p:spPr>
            <a:xfrm>
              <a:off x="-52535306" y="1546194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0" name="Ellipse 1819">
              <a:extLst>
                <a:ext uri="{FF2B5EF4-FFF2-40B4-BE49-F238E27FC236}">
                  <a16:creationId xmlns:a16="http://schemas.microsoft.com/office/drawing/2014/main" id="{32F354B0-2F32-62D1-547D-6BB83119A5A6}"/>
                </a:ext>
              </a:extLst>
            </p:cNvPr>
            <p:cNvSpPr/>
            <p:nvPr/>
          </p:nvSpPr>
          <p:spPr>
            <a:xfrm>
              <a:off x="-54880136" y="1323535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1" name="Ellipse 1820">
              <a:extLst>
                <a:ext uri="{FF2B5EF4-FFF2-40B4-BE49-F238E27FC236}">
                  <a16:creationId xmlns:a16="http://schemas.microsoft.com/office/drawing/2014/main" id="{0189BAA0-9796-3147-4724-A91D624C13C1}"/>
                </a:ext>
              </a:extLst>
            </p:cNvPr>
            <p:cNvSpPr/>
            <p:nvPr/>
          </p:nvSpPr>
          <p:spPr>
            <a:xfrm>
              <a:off x="-52837805" y="1546194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2" name="Ellipse 1821">
              <a:extLst>
                <a:ext uri="{FF2B5EF4-FFF2-40B4-BE49-F238E27FC236}">
                  <a16:creationId xmlns:a16="http://schemas.microsoft.com/office/drawing/2014/main" id="{A341E0A6-597E-C8B2-5199-EC1F1084FA92}"/>
                </a:ext>
              </a:extLst>
            </p:cNvPr>
            <p:cNvSpPr/>
            <p:nvPr/>
          </p:nvSpPr>
          <p:spPr>
            <a:xfrm>
              <a:off x="-53140384" y="1546194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3" name="Ellipse 1822">
              <a:extLst>
                <a:ext uri="{FF2B5EF4-FFF2-40B4-BE49-F238E27FC236}">
                  <a16:creationId xmlns:a16="http://schemas.microsoft.com/office/drawing/2014/main" id="{B6C7E4D5-6DBB-1AEF-F4D0-44B068893DF6}"/>
                </a:ext>
              </a:extLst>
            </p:cNvPr>
            <p:cNvSpPr/>
            <p:nvPr/>
          </p:nvSpPr>
          <p:spPr>
            <a:xfrm>
              <a:off x="-55334569" y="1323535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4" name="Ellipse 1823">
              <a:extLst>
                <a:ext uri="{FF2B5EF4-FFF2-40B4-BE49-F238E27FC236}">
                  <a16:creationId xmlns:a16="http://schemas.microsoft.com/office/drawing/2014/main" id="{8EF4A614-7E7C-075B-D8F0-899194694566}"/>
                </a:ext>
              </a:extLst>
            </p:cNvPr>
            <p:cNvSpPr/>
            <p:nvPr/>
          </p:nvSpPr>
          <p:spPr>
            <a:xfrm>
              <a:off x="-53442964" y="1546194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5" name="Ellipse 1824">
              <a:extLst>
                <a:ext uri="{FF2B5EF4-FFF2-40B4-BE49-F238E27FC236}">
                  <a16:creationId xmlns:a16="http://schemas.microsoft.com/office/drawing/2014/main" id="{A7242E73-0EB6-B226-865F-616963646E88}"/>
                </a:ext>
              </a:extLst>
            </p:cNvPr>
            <p:cNvSpPr/>
            <p:nvPr/>
          </p:nvSpPr>
          <p:spPr>
            <a:xfrm>
              <a:off x="-55637068" y="1323535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6" name="Ellipse 1825">
              <a:extLst>
                <a:ext uri="{FF2B5EF4-FFF2-40B4-BE49-F238E27FC236}">
                  <a16:creationId xmlns:a16="http://schemas.microsoft.com/office/drawing/2014/main" id="{35C0EB00-F410-3C54-6D3E-C3DEB1357780}"/>
                </a:ext>
              </a:extLst>
            </p:cNvPr>
            <p:cNvSpPr/>
            <p:nvPr/>
          </p:nvSpPr>
          <p:spPr>
            <a:xfrm>
              <a:off x="-53745463" y="1546194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7" name="Ellipse 1826">
              <a:extLst>
                <a:ext uri="{FF2B5EF4-FFF2-40B4-BE49-F238E27FC236}">
                  <a16:creationId xmlns:a16="http://schemas.microsoft.com/office/drawing/2014/main" id="{A0C5BA0C-97C5-8E52-1D0F-D58D1BFEB7F8}"/>
                </a:ext>
              </a:extLst>
            </p:cNvPr>
            <p:cNvSpPr/>
            <p:nvPr/>
          </p:nvSpPr>
          <p:spPr>
            <a:xfrm>
              <a:off x="-54048203" y="1546161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8" name="Ellipse 1827">
              <a:extLst>
                <a:ext uri="{FF2B5EF4-FFF2-40B4-BE49-F238E27FC236}">
                  <a16:creationId xmlns:a16="http://schemas.microsoft.com/office/drawing/2014/main" id="{A9E1F2C4-21BA-0296-CF60-607BE87C8938}"/>
                </a:ext>
              </a:extLst>
            </p:cNvPr>
            <p:cNvSpPr/>
            <p:nvPr/>
          </p:nvSpPr>
          <p:spPr>
            <a:xfrm>
              <a:off x="-54350783" y="1546161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9" name="Ellipse 1828">
              <a:extLst>
                <a:ext uri="{FF2B5EF4-FFF2-40B4-BE49-F238E27FC236}">
                  <a16:creationId xmlns:a16="http://schemas.microsoft.com/office/drawing/2014/main" id="{4A13E45D-341A-4846-26A5-EBE292AAC66F}"/>
                </a:ext>
              </a:extLst>
            </p:cNvPr>
            <p:cNvSpPr/>
            <p:nvPr/>
          </p:nvSpPr>
          <p:spPr>
            <a:xfrm>
              <a:off x="-54653282" y="1546161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0" name="Ellipse 1829">
              <a:extLst>
                <a:ext uri="{FF2B5EF4-FFF2-40B4-BE49-F238E27FC236}">
                  <a16:creationId xmlns:a16="http://schemas.microsoft.com/office/drawing/2014/main" id="{0D7FBBDB-9A48-41BC-67B9-10059623B061}"/>
                </a:ext>
              </a:extLst>
            </p:cNvPr>
            <p:cNvSpPr/>
            <p:nvPr/>
          </p:nvSpPr>
          <p:spPr>
            <a:xfrm>
              <a:off x="-56242550" y="132351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1" name="Ellipse 1830">
              <a:extLst>
                <a:ext uri="{FF2B5EF4-FFF2-40B4-BE49-F238E27FC236}">
                  <a16:creationId xmlns:a16="http://schemas.microsoft.com/office/drawing/2014/main" id="{478E44CE-D1DD-8FB4-3A71-7EDBF2355093}"/>
                </a:ext>
              </a:extLst>
            </p:cNvPr>
            <p:cNvSpPr/>
            <p:nvPr/>
          </p:nvSpPr>
          <p:spPr>
            <a:xfrm>
              <a:off x="-54804652" y="154625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2" name="Ellipse 1831">
              <a:extLst>
                <a:ext uri="{FF2B5EF4-FFF2-40B4-BE49-F238E27FC236}">
                  <a16:creationId xmlns:a16="http://schemas.microsoft.com/office/drawing/2014/main" id="{6E455948-7893-11FD-D125-FD51B1B43F22}"/>
                </a:ext>
              </a:extLst>
            </p:cNvPr>
            <p:cNvSpPr/>
            <p:nvPr/>
          </p:nvSpPr>
          <p:spPr>
            <a:xfrm>
              <a:off x="-56545129" y="132351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3" name="Ellipse 1832">
              <a:extLst>
                <a:ext uri="{FF2B5EF4-FFF2-40B4-BE49-F238E27FC236}">
                  <a16:creationId xmlns:a16="http://schemas.microsoft.com/office/drawing/2014/main" id="{A57ECD92-5AA6-61EA-752D-D37C76D005C4}"/>
                </a:ext>
              </a:extLst>
            </p:cNvPr>
            <p:cNvSpPr/>
            <p:nvPr/>
          </p:nvSpPr>
          <p:spPr>
            <a:xfrm>
              <a:off x="-55107151" y="154625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4" name="Ellipse 1833">
              <a:extLst>
                <a:ext uri="{FF2B5EF4-FFF2-40B4-BE49-F238E27FC236}">
                  <a16:creationId xmlns:a16="http://schemas.microsoft.com/office/drawing/2014/main" id="{D54340A0-69C4-6A0D-9992-28132E4CAB12}"/>
                </a:ext>
              </a:extLst>
            </p:cNvPr>
            <p:cNvSpPr/>
            <p:nvPr/>
          </p:nvSpPr>
          <p:spPr>
            <a:xfrm>
              <a:off x="-56847628" y="132351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5" name="Ellipse 1834">
              <a:extLst>
                <a:ext uri="{FF2B5EF4-FFF2-40B4-BE49-F238E27FC236}">
                  <a16:creationId xmlns:a16="http://schemas.microsoft.com/office/drawing/2014/main" id="{813CA874-B86A-CDB1-4484-FDB39E2B92DF}"/>
                </a:ext>
              </a:extLst>
            </p:cNvPr>
            <p:cNvSpPr/>
            <p:nvPr/>
          </p:nvSpPr>
          <p:spPr>
            <a:xfrm>
              <a:off x="-55409731" y="154625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6" name="Ellipse 1835">
              <a:extLst>
                <a:ext uri="{FF2B5EF4-FFF2-40B4-BE49-F238E27FC236}">
                  <a16:creationId xmlns:a16="http://schemas.microsoft.com/office/drawing/2014/main" id="{DA71A86B-45B1-BA81-B8C6-9C9D60694C70}"/>
                </a:ext>
              </a:extLst>
            </p:cNvPr>
            <p:cNvSpPr/>
            <p:nvPr/>
          </p:nvSpPr>
          <p:spPr>
            <a:xfrm>
              <a:off x="-57150208" y="132351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7" name="Ellipse 1836">
              <a:extLst>
                <a:ext uri="{FF2B5EF4-FFF2-40B4-BE49-F238E27FC236}">
                  <a16:creationId xmlns:a16="http://schemas.microsoft.com/office/drawing/2014/main" id="{7598F27D-FE04-6CC5-58A6-DAF0A5869354}"/>
                </a:ext>
              </a:extLst>
            </p:cNvPr>
            <p:cNvSpPr/>
            <p:nvPr/>
          </p:nvSpPr>
          <p:spPr>
            <a:xfrm>
              <a:off x="-55561585" y="1546161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8" name="Ellipse 1837">
              <a:extLst>
                <a:ext uri="{FF2B5EF4-FFF2-40B4-BE49-F238E27FC236}">
                  <a16:creationId xmlns:a16="http://schemas.microsoft.com/office/drawing/2014/main" id="{F7318480-D450-DE04-2A2D-29F43E58BC5B}"/>
                </a:ext>
              </a:extLst>
            </p:cNvPr>
            <p:cNvSpPr/>
            <p:nvPr/>
          </p:nvSpPr>
          <p:spPr>
            <a:xfrm>
              <a:off x="-55864164" y="1546161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9" name="Ellipse 1838">
              <a:extLst>
                <a:ext uri="{FF2B5EF4-FFF2-40B4-BE49-F238E27FC236}">
                  <a16:creationId xmlns:a16="http://schemas.microsoft.com/office/drawing/2014/main" id="{1359CC20-EE20-A335-AA60-75FB3FC8E5E8}"/>
                </a:ext>
              </a:extLst>
            </p:cNvPr>
            <p:cNvSpPr/>
            <p:nvPr/>
          </p:nvSpPr>
          <p:spPr>
            <a:xfrm>
              <a:off x="-56166663" y="1546161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0" name="Ellipse 1839">
              <a:extLst>
                <a:ext uri="{FF2B5EF4-FFF2-40B4-BE49-F238E27FC236}">
                  <a16:creationId xmlns:a16="http://schemas.microsoft.com/office/drawing/2014/main" id="{68F60BDD-0F10-90D9-A9B3-1897C3121C57}"/>
                </a:ext>
              </a:extLst>
            </p:cNvPr>
            <p:cNvSpPr/>
            <p:nvPr/>
          </p:nvSpPr>
          <p:spPr>
            <a:xfrm>
              <a:off x="-56469565" y="1546178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1" name="Ellipse 1840">
              <a:extLst>
                <a:ext uri="{FF2B5EF4-FFF2-40B4-BE49-F238E27FC236}">
                  <a16:creationId xmlns:a16="http://schemas.microsoft.com/office/drawing/2014/main" id="{98882474-EB44-DD7A-4D00-2DCE83816B53}"/>
                </a:ext>
              </a:extLst>
            </p:cNvPr>
            <p:cNvSpPr/>
            <p:nvPr/>
          </p:nvSpPr>
          <p:spPr>
            <a:xfrm>
              <a:off x="-56772064" y="1546178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2" name="Ellipse 1841">
              <a:extLst>
                <a:ext uri="{FF2B5EF4-FFF2-40B4-BE49-F238E27FC236}">
                  <a16:creationId xmlns:a16="http://schemas.microsoft.com/office/drawing/2014/main" id="{9F96533C-5F81-2F32-3BE0-6A45073DC95F}"/>
                </a:ext>
              </a:extLst>
            </p:cNvPr>
            <p:cNvSpPr/>
            <p:nvPr/>
          </p:nvSpPr>
          <p:spPr>
            <a:xfrm>
              <a:off x="-58663509" y="1323494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3" name="Ellipse 1842">
              <a:extLst>
                <a:ext uri="{FF2B5EF4-FFF2-40B4-BE49-F238E27FC236}">
                  <a16:creationId xmlns:a16="http://schemas.microsoft.com/office/drawing/2014/main" id="{D348D7E4-19B7-68F5-5451-3EC232D12B31}"/>
                </a:ext>
              </a:extLst>
            </p:cNvPr>
            <p:cNvSpPr/>
            <p:nvPr/>
          </p:nvSpPr>
          <p:spPr>
            <a:xfrm>
              <a:off x="-57074644" y="1546178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4" name="Ellipse 1843">
              <a:extLst>
                <a:ext uri="{FF2B5EF4-FFF2-40B4-BE49-F238E27FC236}">
                  <a16:creationId xmlns:a16="http://schemas.microsoft.com/office/drawing/2014/main" id="{38BB6284-1F5D-85A4-380D-C8CB0705B61F}"/>
                </a:ext>
              </a:extLst>
            </p:cNvPr>
            <p:cNvSpPr/>
            <p:nvPr/>
          </p:nvSpPr>
          <p:spPr>
            <a:xfrm>
              <a:off x="-57377223" y="1546178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5" name="Ellipse 1844">
              <a:extLst>
                <a:ext uri="{FF2B5EF4-FFF2-40B4-BE49-F238E27FC236}">
                  <a16:creationId xmlns:a16="http://schemas.microsoft.com/office/drawing/2014/main" id="{CFAB9EB0-9EB4-AACC-051F-D0E0CC5DB1C9}"/>
                </a:ext>
              </a:extLst>
            </p:cNvPr>
            <p:cNvSpPr/>
            <p:nvPr/>
          </p:nvSpPr>
          <p:spPr>
            <a:xfrm>
              <a:off x="-57679722" y="1546178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6" name="Ellipse 1845">
              <a:extLst>
                <a:ext uri="{FF2B5EF4-FFF2-40B4-BE49-F238E27FC236}">
                  <a16:creationId xmlns:a16="http://schemas.microsoft.com/office/drawing/2014/main" id="{2A676665-CDC1-FDB4-375B-B85397571913}"/>
                </a:ext>
              </a:extLst>
            </p:cNvPr>
            <p:cNvSpPr/>
            <p:nvPr/>
          </p:nvSpPr>
          <p:spPr>
            <a:xfrm>
              <a:off x="-57982785" y="1546178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7" name="Ellipse 1846">
              <a:extLst>
                <a:ext uri="{FF2B5EF4-FFF2-40B4-BE49-F238E27FC236}">
                  <a16:creationId xmlns:a16="http://schemas.microsoft.com/office/drawing/2014/main" id="{6CEFFE2A-AAFA-40C8-EFCE-0C6987EFFFA2}"/>
                </a:ext>
              </a:extLst>
            </p:cNvPr>
            <p:cNvSpPr/>
            <p:nvPr/>
          </p:nvSpPr>
          <p:spPr>
            <a:xfrm>
              <a:off x="-58285365" y="1546178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8" name="Ellipse 1847">
              <a:extLst>
                <a:ext uri="{FF2B5EF4-FFF2-40B4-BE49-F238E27FC236}">
                  <a16:creationId xmlns:a16="http://schemas.microsoft.com/office/drawing/2014/main" id="{CB804964-A4A6-AB04-7675-B2245392D8E2}"/>
                </a:ext>
              </a:extLst>
            </p:cNvPr>
            <p:cNvSpPr/>
            <p:nvPr/>
          </p:nvSpPr>
          <p:spPr>
            <a:xfrm>
              <a:off x="-55409731" y="1258015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9" name="Ellipse 1848">
              <a:extLst>
                <a:ext uri="{FF2B5EF4-FFF2-40B4-BE49-F238E27FC236}">
                  <a16:creationId xmlns:a16="http://schemas.microsoft.com/office/drawing/2014/main" id="{F03D96C7-9175-B085-650E-89E5A3785A69}"/>
                </a:ext>
              </a:extLst>
            </p:cNvPr>
            <p:cNvSpPr/>
            <p:nvPr/>
          </p:nvSpPr>
          <p:spPr>
            <a:xfrm>
              <a:off x="-58587864" y="1546178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0" name="Ellipse 1849">
              <a:extLst>
                <a:ext uri="{FF2B5EF4-FFF2-40B4-BE49-F238E27FC236}">
                  <a16:creationId xmlns:a16="http://schemas.microsoft.com/office/drawing/2014/main" id="{ECD09A34-DD72-58B6-6277-9D8FC15F12F8}"/>
                </a:ext>
              </a:extLst>
            </p:cNvPr>
            <p:cNvSpPr/>
            <p:nvPr/>
          </p:nvSpPr>
          <p:spPr>
            <a:xfrm>
              <a:off x="-57452626" y="148071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1" name="Ellipse 1850">
              <a:extLst>
                <a:ext uri="{FF2B5EF4-FFF2-40B4-BE49-F238E27FC236}">
                  <a16:creationId xmlns:a16="http://schemas.microsoft.com/office/drawing/2014/main" id="{C4EA1630-7D89-43C6-75BE-B85A88F5EEB7}"/>
                </a:ext>
              </a:extLst>
            </p:cNvPr>
            <p:cNvSpPr/>
            <p:nvPr/>
          </p:nvSpPr>
          <p:spPr>
            <a:xfrm>
              <a:off x="-57150127" y="148071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2" name="Ellipse 1851">
              <a:extLst>
                <a:ext uri="{FF2B5EF4-FFF2-40B4-BE49-F238E27FC236}">
                  <a16:creationId xmlns:a16="http://schemas.microsoft.com/office/drawing/2014/main" id="{27531A67-94F3-0606-3A39-68BC2540C9F3}"/>
                </a:ext>
              </a:extLst>
            </p:cNvPr>
            <p:cNvSpPr/>
            <p:nvPr/>
          </p:nvSpPr>
          <p:spPr>
            <a:xfrm>
              <a:off x="-56847548" y="148071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3" name="Ellipse 1852">
              <a:extLst>
                <a:ext uri="{FF2B5EF4-FFF2-40B4-BE49-F238E27FC236}">
                  <a16:creationId xmlns:a16="http://schemas.microsoft.com/office/drawing/2014/main" id="{7922AFD6-088F-2455-0A40-6A9444ECF520}"/>
                </a:ext>
              </a:extLst>
            </p:cNvPr>
            <p:cNvSpPr/>
            <p:nvPr/>
          </p:nvSpPr>
          <p:spPr>
            <a:xfrm>
              <a:off x="-56544968" y="148071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4" name="Ellipse 1853">
              <a:extLst>
                <a:ext uri="{FF2B5EF4-FFF2-40B4-BE49-F238E27FC236}">
                  <a16:creationId xmlns:a16="http://schemas.microsoft.com/office/drawing/2014/main" id="{66748CD2-C642-9AE0-0456-550C8A114817}"/>
                </a:ext>
              </a:extLst>
            </p:cNvPr>
            <p:cNvSpPr/>
            <p:nvPr/>
          </p:nvSpPr>
          <p:spPr>
            <a:xfrm>
              <a:off x="-55939648" y="148069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5" name="Ellipse 1854">
              <a:extLst>
                <a:ext uri="{FF2B5EF4-FFF2-40B4-BE49-F238E27FC236}">
                  <a16:creationId xmlns:a16="http://schemas.microsoft.com/office/drawing/2014/main" id="{2F568553-8789-1154-5E58-CA181812C547}"/>
                </a:ext>
              </a:extLst>
            </p:cNvPr>
            <p:cNvSpPr/>
            <p:nvPr/>
          </p:nvSpPr>
          <p:spPr>
            <a:xfrm>
              <a:off x="-55637068" y="148069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6" name="Ellipse 1855">
              <a:extLst>
                <a:ext uri="{FF2B5EF4-FFF2-40B4-BE49-F238E27FC236}">
                  <a16:creationId xmlns:a16="http://schemas.microsoft.com/office/drawing/2014/main" id="{20C4C729-841B-DDF9-E81F-83274A85602D}"/>
                </a:ext>
              </a:extLst>
            </p:cNvPr>
            <p:cNvSpPr/>
            <p:nvPr/>
          </p:nvSpPr>
          <p:spPr>
            <a:xfrm>
              <a:off x="-55334569" y="148069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7" name="Ellipse 1856">
              <a:extLst>
                <a:ext uri="{FF2B5EF4-FFF2-40B4-BE49-F238E27FC236}">
                  <a16:creationId xmlns:a16="http://schemas.microsoft.com/office/drawing/2014/main" id="{E48E6141-15AC-E8AF-7DF0-515BA2BD34EB}"/>
                </a:ext>
              </a:extLst>
            </p:cNvPr>
            <p:cNvSpPr/>
            <p:nvPr/>
          </p:nvSpPr>
          <p:spPr>
            <a:xfrm>
              <a:off x="-55182716" y="148069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8" name="Ellipse 1857">
              <a:extLst>
                <a:ext uri="{FF2B5EF4-FFF2-40B4-BE49-F238E27FC236}">
                  <a16:creationId xmlns:a16="http://schemas.microsoft.com/office/drawing/2014/main" id="{B0D26B72-0E72-0729-B499-868B12FD11EA}"/>
                </a:ext>
              </a:extLst>
            </p:cNvPr>
            <p:cNvSpPr/>
            <p:nvPr/>
          </p:nvSpPr>
          <p:spPr>
            <a:xfrm>
              <a:off x="-55031990" y="148069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9" name="Ellipse 1858">
              <a:extLst>
                <a:ext uri="{FF2B5EF4-FFF2-40B4-BE49-F238E27FC236}">
                  <a16:creationId xmlns:a16="http://schemas.microsoft.com/office/drawing/2014/main" id="{20B926FB-ED10-8EC7-D891-1B2CE3985A00}"/>
                </a:ext>
              </a:extLst>
            </p:cNvPr>
            <p:cNvSpPr/>
            <p:nvPr/>
          </p:nvSpPr>
          <p:spPr>
            <a:xfrm>
              <a:off x="-54880136" y="148069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0" name="Ellipse 1859">
              <a:extLst>
                <a:ext uri="{FF2B5EF4-FFF2-40B4-BE49-F238E27FC236}">
                  <a16:creationId xmlns:a16="http://schemas.microsoft.com/office/drawing/2014/main" id="{D1BC85C0-BB75-745B-65A4-977E1464ADE7}"/>
                </a:ext>
              </a:extLst>
            </p:cNvPr>
            <p:cNvSpPr/>
            <p:nvPr/>
          </p:nvSpPr>
          <p:spPr>
            <a:xfrm>
              <a:off x="-54577556" y="148069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1" name="Ellipse 1860">
              <a:extLst>
                <a:ext uri="{FF2B5EF4-FFF2-40B4-BE49-F238E27FC236}">
                  <a16:creationId xmlns:a16="http://schemas.microsoft.com/office/drawing/2014/main" id="{88A34A10-4DBE-F9F3-1B0A-1891125971BA}"/>
                </a:ext>
              </a:extLst>
            </p:cNvPr>
            <p:cNvSpPr/>
            <p:nvPr/>
          </p:nvSpPr>
          <p:spPr>
            <a:xfrm>
              <a:off x="-54275057" y="148069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2" name="Ellipse 1861">
              <a:extLst>
                <a:ext uri="{FF2B5EF4-FFF2-40B4-BE49-F238E27FC236}">
                  <a16:creationId xmlns:a16="http://schemas.microsoft.com/office/drawing/2014/main" id="{E08C5328-FC45-20CD-0A7E-D9B69266E5B2}"/>
                </a:ext>
              </a:extLst>
            </p:cNvPr>
            <p:cNvSpPr/>
            <p:nvPr/>
          </p:nvSpPr>
          <p:spPr>
            <a:xfrm>
              <a:off x="-55712310" y="1258015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3" name="Ellipse 1862">
              <a:extLst>
                <a:ext uri="{FF2B5EF4-FFF2-40B4-BE49-F238E27FC236}">
                  <a16:creationId xmlns:a16="http://schemas.microsoft.com/office/drawing/2014/main" id="{90E29B0E-8F07-F10E-B950-55A71844BFE7}"/>
                </a:ext>
              </a:extLst>
            </p:cNvPr>
            <p:cNvSpPr/>
            <p:nvPr/>
          </p:nvSpPr>
          <p:spPr>
            <a:xfrm>
              <a:off x="-53669496" y="148071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4" name="Ellipse 1863">
              <a:extLst>
                <a:ext uri="{FF2B5EF4-FFF2-40B4-BE49-F238E27FC236}">
                  <a16:creationId xmlns:a16="http://schemas.microsoft.com/office/drawing/2014/main" id="{64CB4CF2-E385-6655-2DD2-A6F9E66040BD}"/>
                </a:ext>
              </a:extLst>
            </p:cNvPr>
            <p:cNvSpPr/>
            <p:nvPr/>
          </p:nvSpPr>
          <p:spPr>
            <a:xfrm>
              <a:off x="-58587541" y="1651010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5" name="Ellipse 1864">
              <a:extLst>
                <a:ext uri="{FF2B5EF4-FFF2-40B4-BE49-F238E27FC236}">
                  <a16:creationId xmlns:a16="http://schemas.microsoft.com/office/drawing/2014/main" id="{A9158061-5693-73EC-F635-F157B092EEFF}"/>
                </a:ext>
              </a:extLst>
            </p:cNvPr>
            <p:cNvSpPr/>
            <p:nvPr/>
          </p:nvSpPr>
          <p:spPr>
            <a:xfrm>
              <a:off x="-53366997" y="148071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6" name="Ellipse 1865">
              <a:extLst>
                <a:ext uri="{FF2B5EF4-FFF2-40B4-BE49-F238E27FC236}">
                  <a16:creationId xmlns:a16="http://schemas.microsoft.com/office/drawing/2014/main" id="{F980BC38-E72B-75D9-2F7C-6FCC155E4E10}"/>
                </a:ext>
              </a:extLst>
            </p:cNvPr>
            <p:cNvSpPr/>
            <p:nvPr/>
          </p:nvSpPr>
          <p:spPr>
            <a:xfrm>
              <a:off x="-58285042" y="1651010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7" name="Ellipse 1866">
              <a:extLst>
                <a:ext uri="{FF2B5EF4-FFF2-40B4-BE49-F238E27FC236}">
                  <a16:creationId xmlns:a16="http://schemas.microsoft.com/office/drawing/2014/main" id="{DE7085C1-412D-284B-82C6-3A38DFD033CA}"/>
                </a:ext>
              </a:extLst>
            </p:cNvPr>
            <p:cNvSpPr/>
            <p:nvPr/>
          </p:nvSpPr>
          <p:spPr>
            <a:xfrm>
              <a:off x="-53064417" y="148071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8" name="Ellipse 1867">
              <a:extLst>
                <a:ext uri="{FF2B5EF4-FFF2-40B4-BE49-F238E27FC236}">
                  <a16:creationId xmlns:a16="http://schemas.microsoft.com/office/drawing/2014/main" id="{04243882-6F95-171C-D2BB-CAB38E12974D}"/>
                </a:ext>
              </a:extLst>
            </p:cNvPr>
            <p:cNvSpPr/>
            <p:nvPr/>
          </p:nvSpPr>
          <p:spPr>
            <a:xfrm>
              <a:off x="-57982463" y="1651010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9" name="Ellipse 1868">
              <a:extLst>
                <a:ext uri="{FF2B5EF4-FFF2-40B4-BE49-F238E27FC236}">
                  <a16:creationId xmlns:a16="http://schemas.microsoft.com/office/drawing/2014/main" id="{EAC88A6A-FF0D-752E-F203-71BE8D92D79C}"/>
                </a:ext>
              </a:extLst>
            </p:cNvPr>
            <p:cNvSpPr/>
            <p:nvPr/>
          </p:nvSpPr>
          <p:spPr>
            <a:xfrm>
              <a:off x="-52761918" y="148071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0" name="Ellipse 1869">
              <a:extLst>
                <a:ext uri="{FF2B5EF4-FFF2-40B4-BE49-F238E27FC236}">
                  <a16:creationId xmlns:a16="http://schemas.microsoft.com/office/drawing/2014/main" id="{8FD768E2-36C6-03DB-1BF1-60A8FF113ACC}"/>
                </a:ext>
              </a:extLst>
            </p:cNvPr>
            <p:cNvSpPr/>
            <p:nvPr/>
          </p:nvSpPr>
          <p:spPr>
            <a:xfrm>
              <a:off x="-54274010" y="153310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1" name="Ellipse 1870">
              <a:extLst>
                <a:ext uri="{FF2B5EF4-FFF2-40B4-BE49-F238E27FC236}">
                  <a16:creationId xmlns:a16="http://schemas.microsoft.com/office/drawing/2014/main" id="{4313603A-D3B3-9A8B-6567-FC1B2F0BFD1D}"/>
                </a:ext>
              </a:extLst>
            </p:cNvPr>
            <p:cNvSpPr/>
            <p:nvPr/>
          </p:nvSpPr>
          <p:spPr>
            <a:xfrm>
              <a:off x="-54350783" y="131044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2" name="Ellipse 1871">
              <a:extLst>
                <a:ext uri="{FF2B5EF4-FFF2-40B4-BE49-F238E27FC236}">
                  <a16:creationId xmlns:a16="http://schemas.microsoft.com/office/drawing/2014/main" id="{D8492F0F-B670-F9EB-D205-08420A133361}"/>
                </a:ext>
              </a:extLst>
            </p:cNvPr>
            <p:cNvSpPr/>
            <p:nvPr/>
          </p:nvSpPr>
          <p:spPr>
            <a:xfrm>
              <a:off x="-57150127" y="1297353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3" name="Ellipse 1872">
              <a:extLst>
                <a:ext uri="{FF2B5EF4-FFF2-40B4-BE49-F238E27FC236}">
                  <a16:creationId xmlns:a16="http://schemas.microsoft.com/office/drawing/2014/main" id="{CC49812E-9CF5-5E55-C3DC-1EBB7E558FF0}"/>
                </a:ext>
              </a:extLst>
            </p:cNvPr>
            <p:cNvSpPr/>
            <p:nvPr/>
          </p:nvSpPr>
          <p:spPr>
            <a:xfrm>
              <a:off x="-54653362" y="1703430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4" name="Ellipse 1873">
              <a:extLst>
                <a:ext uri="{FF2B5EF4-FFF2-40B4-BE49-F238E27FC236}">
                  <a16:creationId xmlns:a16="http://schemas.microsoft.com/office/drawing/2014/main" id="{BCC788C4-F225-C7A3-ED58-D97BEC8BACC3}"/>
                </a:ext>
              </a:extLst>
            </p:cNvPr>
            <p:cNvSpPr/>
            <p:nvPr/>
          </p:nvSpPr>
          <p:spPr>
            <a:xfrm>
              <a:off x="-55940373" y="153310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5" name="Ellipse 1874">
              <a:extLst>
                <a:ext uri="{FF2B5EF4-FFF2-40B4-BE49-F238E27FC236}">
                  <a16:creationId xmlns:a16="http://schemas.microsoft.com/office/drawing/2014/main" id="{B67BB790-9E15-A8F0-9C99-4A1E0FEAC610}"/>
                </a:ext>
              </a:extLst>
            </p:cNvPr>
            <p:cNvSpPr/>
            <p:nvPr/>
          </p:nvSpPr>
          <p:spPr>
            <a:xfrm>
              <a:off x="-56922951" y="1651074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6" name="Ellipse 1875">
              <a:extLst>
                <a:ext uri="{FF2B5EF4-FFF2-40B4-BE49-F238E27FC236}">
                  <a16:creationId xmlns:a16="http://schemas.microsoft.com/office/drawing/2014/main" id="{6FC26482-8D83-2931-C3A6-25849032B1DE}"/>
                </a:ext>
              </a:extLst>
            </p:cNvPr>
            <p:cNvSpPr/>
            <p:nvPr/>
          </p:nvSpPr>
          <p:spPr>
            <a:xfrm>
              <a:off x="-57376337" y="1493806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7" name="Ellipse 1876">
              <a:extLst>
                <a:ext uri="{FF2B5EF4-FFF2-40B4-BE49-F238E27FC236}">
                  <a16:creationId xmlns:a16="http://schemas.microsoft.com/office/drawing/2014/main" id="{FF18E399-D1B5-1E53-1F2F-EC07BCF6D722}"/>
                </a:ext>
              </a:extLst>
            </p:cNvPr>
            <p:cNvSpPr/>
            <p:nvPr/>
          </p:nvSpPr>
          <p:spPr>
            <a:xfrm>
              <a:off x="-57073757" y="1493806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8" name="Ellipse 1877">
              <a:extLst>
                <a:ext uri="{FF2B5EF4-FFF2-40B4-BE49-F238E27FC236}">
                  <a16:creationId xmlns:a16="http://schemas.microsoft.com/office/drawing/2014/main" id="{4BEE15BD-B158-D4C5-50D4-4DADEB38984F}"/>
                </a:ext>
              </a:extLst>
            </p:cNvPr>
            <p:cNvSpPr/>
            <p:nvPr/>
          </p:nvSpPr>
          <p:spPr>
            <a:xfrm>
              <a:off x="-56469404" y="1650978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9" name="Ellipse 1878">
              <a:extLst>
                <a:ext uri="{FF2B5EF4-FFF2-40B4-BE49-F238E27FC236}">
                  <a16:creationId xmlns:a16="http://schemas.microsoft.com/office/drawing/2014/main" id="{8CF962DA-A2A3-35F6-0014-3388CC4D0A69}"/>
                </a:ext>
              </a:extLst>
            </p:cNvPr>
            <p:cNvSpPr/>
            <p:nvPr/>
          </p:nvSpPr>
          <p:spPr>
            <a:xfrm>
              <a:off x="-56771178" y="1493806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0" name="Ellipse 1879">
              <a:extLst>
                <a:ext uri="{FF2B5EF4-FFF2-40B4-BE49-F238E27FC236}">
                  <a16:creationId xmlns:a16="http://schemas.microsoft.com/office/drawing/2014/main" id="{FB1D3153-4BA8-F483-9353-58A9325AC9E0}"/>
                </a:ext>
              </a:extLst>
            </p:cNvPr>
            <p:cNvSpPr/>
            <p:nvPr/>
          </p:nvSpPr>
          <p:spPr>
            <a:xfrm>
              <a:off x="-56166824" y="1650978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1" name="Ellipse 1880">
              <a:extLst>
                <a:ext uri="{FF2B5EF4-FFF2-40B4-BE49-F238E27FC236}">
                  <a16:creationId xmlns:a16="http://schemas.microsoft.com/office/drawing/2014/main" id="{D5B161BB-8937-0835-9E8C-C4FB0616731F}"/>
                </a:ext>
              </a:extLst>
            </p:cNvPr>
            <p:cNvSpPr/>
            <p:nvPr/>
          </p:nvSpPr>
          <p:spPr>
            <a:xfrm>
              <a:off x="-56468679" y="1493806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2" name="Ellipse 1881">
              <a:extLst>
                <a:ext uri="{FF2B5EF4-FFF2-40B4-BE49-F238E27FC236}">
                  <a16:creationId xmlns:a16="http://schemas.microsoft.com/office/drawing/2014/main" id="{0535498F-78A0-23B3-CE6F-BC7A7EBC9727}"/>
                </a:ext>
              </a:extLst>
            </p:cNvPr>
            <p:cNvSpPr/>
            <p:nvPr/>
          </p:nvSpPr>
          <p:spPr>
            <a:xfrm>
              <a:off x="-55864325" y="1650978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3" name="Ellipse 1882">
              <a:extLst>
                <a:ext uri="{FF2B5EF4-FFF2-40B4-BE49-F238E27FC236}">
                  <a16:creationId xmlns:a16="http://schemas.microsoft.com/office/drawing/2014/main" id="{7C9DBD59-8D9B-26C6-5859-8FCC39358A55}"/>
                </a:ext>
              </a:extLst>
            </p:cNvPr>
            <p:cNvSpPr/>
            <p:nvPr/>
          </p:nvSpPr>
          <p:spPr>
            <a:xfrm>
              <a:off x="-56166099" y="1493806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4" name="Ellipse 1883">
              <a:extLst>
                <a:ext uri="{FF2B5EF4-FFF2-40B4-BE49-F238E27FC236}">
                  <a16:creationId xmlns:a16="http://schemas.microsoft.com/office/drawing/2014/main" id="{6A188062-421A-916E-F3AE-4086D41F16CA}"/>
                </a:ext>
              </a:extLst>
            </p:cNvPr>
            <p:cNvSpPr/>
            <p:nvPr/>
          </p:nvSpPr>
          <p:spPr>
            <a:xfrm>
              <a:off x="-55561746" y="1650978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5" name="Ellipse 1884">
              <a:extLst>
                <a:ext uri="{FF2B5EF4-FFF2-40B4-BE49-F238E27FC236}">
                  <a16:creationId xmlns:a16="http://schemas.microsoft.com/office/drawing/2014/main" id="{3D4A6767-C438-8E54-DABD-DBBEF89550D1}"/>
                </a:ext>
              </a:extLst>
            </p:cNvPr>
            <p:cNvSpPr/>
            <p:nvPr/>
          </p:nvSpPr>
          <p:spPr>
            <a:xfrm>
              <a:off x="-54653362" y="131044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6" name="Ellipse 1885">
              <a:extLst>
                <a:ext uri="{FF2B5EF4-FFF2-40B4-BE49-F238E27FC236}">
                  <a16:creationId xmlns:a16="http://schemas.microsoft.com/office/drawing/2014/main" id="{EC84E15D-11D4-BF4D-8611-CB2816B2003B}"/>
                </a:ext>
              </a:extLst>
            </p:cNvPr>
            <p:cNvSpPr/>
            <p:nvPr/>
          </p:nvSpPr>
          <p:spPr>
            <a:xfrm>
              <a:off x="-55863520" y="1493806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7" name="Ellipse 1886">
              <a:extLst>
                <a:ext uri="{FF2B5EF4-FFF2-40B4-BE49-F238E27FC236}">
                  <a16:creationId xmlns:a16="http://schemas.microsoft.com/office/drawing/2014/main" id="{690B9F45-2B5C-EBCD-1F23-A861E6C21E56}"/>
                </a:ext>
              </a:extLst>
            </p:cNvPr>
            <p:cNvSpPr/>
            <p:nvPr/>
          </p:nvSpPr>
          <p:spPr>
            <a:xfrm>
              <a:off x="-54955942" y="131044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8" name="Ellipse 1887">
              <a:extLst>
                <a:ext uri="{FF2B5EF4-FFF2-40B4-BE49-F238E27FC236}">
                  <a16:creationId xmlns:a16="http://schemas.microsoft.com/office/drawing/2014/main" id="{DCCBA8F1-BF11-A75E-D5CE-ADA93A170FDF}"/>
                </a:ext>
              </a:extLst>
            </p:cNvPr>
            <p:cNvSpPr/>
            <p:nvPr/>
          </p:nvSpPr>
          <p:spPr>
            <a:xfrm>
              <a:off x="-55561021" y="1493806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9" name="Ellipse 1888">
              <a:extLst>
                <a:ext uri="{FF2B5EF4-FFF2-40B4-BE49-F238E27FC236}">
                  <a16:creationId xmlns:a16="http://schemas.microsoft.com/office/drawing/2014/main" id="{2A985E92-4B35-CA65-80CE-1F9AA71F028F}"/>
                </a:ext>
              </a:extLst>
            </p:cNvPr>
            <p:cNvSpPr/>
            <p:nvPr/>
          </p:nvSpPr>
          <p:spPr>
            <a:xfrm>
              <a:off x="-55258441" y="131044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0" name="Ellipse 1889">
              <a:extLst>
                <a:ext uri="{FF2B5EF4-FFF2-40B4-BE49-F238E27FC236}">
                  <a16:creationId xmlns:a16="http://schemas.microsoft.com/office/drawing/2014/main" id="{755CDEFC-1F7A-6DAF-30A2-4FF8547A6EDD}"/>
                </a:ext>
              </a:extLst>
            </p:cNvPr>
            <p:cNvSpPr/>
            <p:nvPr/>
          </p:nvSpPr>
          <p:spPr>
            <a:xfrm>
              <a:off x="-54653121" y="1650978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1" name="Ellipse 1890">
              <a:extLst>
                <a:ext uri="{FF2B5EF4-FFF2-40B4-BE49-F238E27FC236}">
                  <a16:creationId xmlns:a16="http://schemas.microsoft.com/office/drawing/2014/main" id="{9E524244-C37E-BD3F-39DC-02B8954075D7}"/>
                </a:ext>
              </a:extLst>
            </p:cNvPr>
            <p:cNvSpPr/>
            <p:nvPr/>
          </p:nvSpPr>
          <p:spPr>
            <a:xfrm>
              <a:off x="-55258441" y="1493806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2" name="Ellipse 1891">
              <a:extLst>
                <a:ext uri="{FF2B5EF4-FFF2-40B4-BE49-F238E27FC236}">
                  <a16:creationId xmlns:a16="http://schemas.microsoft.com/office/drawing/2014/main" id="{B8B949A4-5213-006A-06D1-3916D3A85F96}"/>
                </a:ext>
              </a:extLst>
            </p:cNvPr>
            <p:cNvSpPr/>
            <p:nvPr/>
          </p:nvSpPr>
          <p:spPr>
            <a:xfrm>
              <a:off x="-54350541" y="1650978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3" name="Ellipse 1892">
              <a:extLst>
                <a:ext uri="{FF2B5EF4-FFF2-40B4-BE49-F238E27FC236}">
                  <a16:creationId xmlns:a16="http://schemas.microsoft.com/office/drawing/2014/main" id="{F66FFE97-BFB4-1C69-B96C-C94887F7F77E}"/>
                </a:ext>
              </a:extLst>
            </p:cNvPr>
            <p:cNvSpPr/>
            <p:nvPr/>
          </p:nvSpPr>
          <p:spPr>
            <a:xfrm>
              <a:off x="-54955942" y="1493806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4" name="Ellipse 1893">
              <a:extLst>
                <a:ext uri="{FF2B5EF4-FFF2-40B4-BE49-F238E27FC236}">
                  <a16:creationId xmlns:a16="http://schemas.microsoft.com/office/drawing/2014/main" id="{906D42CA-20DD-406F-AD71-06ED769E831C}"/>
                </a:ext>
              </a:extLst>
            </p:cNvPr>
            <p:cNvSpPr/>
            <p:nvPr/>
          </p:nvSpPr>
          <p:spPr>
            <a:xfrm>
              <a:off x="-54047962" y="1650978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5" name="Ellipse 1894">
              <a:extLst>
                <a:ext uri="{FF2B5EF4-FFF2-40B4-BE49-F238E27FC236}">
                  <a16:creationId xmlns:a16="http://schemas.microsoft.com/office/drawing/2014/main" id="{3BC0C4B6-D413-E236-2DD7-A6162AD4D041}"/>
                </a:ext>
              </a:extLst>
            </p:cNvPr>
            <p:cNvSpPr/>
            <p:nvPr/>
          </p:nvSpPr>
          <p:spPr>
            <a:xfrm>
              <a:off x="-54653362" y="1493806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6" name="Ellipse 1895">
              <a:extLst>
                <a:ext uri="{FF2B5EF4-FFF2-40B4-BE49-F238E27FC236}">
                  <a16:creationId xmlns:a16="http://schemas.microsoft.com/office/drawing/2014/main" id="{99A8A781-1C50-6D11-7C80-B083C3E0D913}"/>
                </a:ext>
              </a:extLst>
            </p:cNvPr>
            <p:cNvSpPr/>
            <p:nvPr/>
          </p:nvSpPr>
          <p:spPr>
            <a:xfrm>
              <a:off x="-53745463" y="1650978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7" name="Ellipse 1896">
              <a:extLst>
                <a:ext uri="{FF2B5EF4-FFF2-40B4-BE49-F238E27FC236}">
                  <a16:creationId xmlns:a16="http://schemas.microsoft.com/office/drawing/2014/main" id="{13C0B596-471E-D718-0CD2-4A95668DD771}"/>
                </a:ext>
              </a:extLst>
            </p:cNvPr>
            <p:cNvSpPr/>
            <p:nvPr/>
          </p:nvSpPr>
          <p:spPr>
            <a:xfrm>
              <a:off x="-54350783" y="1493806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8" name="Ellipse 1897">
              <a:extLst>
                <a:ext uri="{FF2B5EF4-FFF2-40B4-BE49-F238E27FC236}">
                  <a16:creationId xmlns:a16="http://schemas.microsoft.com/office/drawing/2014/main" id="{109BB883-9E47-AD0A-9E00-28C08D838DE3}"/>
                </a:ext>
              </a:extLst>
            </p:cNvPr>
            <p:cNvSpPr/>
            <p:nvPr/>
          </p:nvSpPr>
          <p:spPr>
            <a:xfrm>
              <a:off x="-54048284" y="1493806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9" name="Ellipse 1898">
              <a:extLst>
                <a:ext uri="{FF2B5EF4-FFF2-40B4-BE49-F238E27FC236}">
                  <a16:creationId xmlns:a16="http://schemas.microsoft.com/office/drawing/2014/main" id="{EE645792-3C5F-1EB1-A9A8-3BB4FB82D094}"/>
                </a:ext>
              </a:extLst>
            </p:cNvPr>
            <p:cNvSpPr/>
            <p:nvPr/>
          </p:nvSpPr>
          <p:spPr>
            <a:xfrm>
              <a:off x="-53291432" y="1651074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0" name="Ellipse 1899">
              <a:extLst>
                <a:ext uri="{FF2B5EF4-FFF2-40B4-BE49-F238E27FC236}">
                  <a16:creationId xmlns:a16="http://schemas.microsoft.com/office/drawing/2014/main" id="{E110FCAD-EDFE-2289-134D-85253FEED95C}"/>
                </a:ext>
              </a:extLst>
            </p:cNvPr>
            <p:cNvSpPr/>
            <p:nvPr/>
          </p:nvSpPr>
          <p:spPr>
            <a:xfrm>
              <a:off x="-53745704" y="1493806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1" name="Ellipse 1900">
              <a:extLst>
                <a:ext uri="{FF2B5EF4-FFF2-40B4-BE49-F238E27FC236}">
                  <a16:creationId xmlns:a16="http://schemas.microsoft.com/office/drawing/2014/main" id="{1EDCB2F8-724B-B362-9479-169AA765952F}"/>
                </a:ext>
              </a:extLst>
            </p:cNvPr>
            <p:cNvSpPr/>
            <p:nvPr/>
          </p:nvSpPr>
          <p:spPr>
            <a:xfrm>
              <a:off x="-53443205" y="1493806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2" name="Ellipse 1901">
              <a:extLst>
                <a:ext uri="{FF2B5EF4-FFF2-40B4-BE49-F238E27FC236}">
                  <a16:creationId xmlns:a16="http://schemas.microsoft.com/office/drawing/2014/main" id="{5BD73E9C-164B-A179-68C8-20FF192B2D54}"/>
                </a:ext>
              </a:extLst>
            </p:cNvPr>
            <p:cNvSpPr/>
            <p:nvPr/>
          </p:nvSpPr>
          <p:spPr>
            <a:xfrm>
              <a:off x="-55939648" y="1297329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3" name="Ellipse 1902">
              <a:extLst>
                <a:ext uri="{FF2B5EF4-FFF2-40B4-BE49-F238E27FC236}">
                  <a16:creationId xmlns:a16="http://schemas.microsoft.com/office/drawing/2014/main" id="{30E405FA-D783-F250-4864-B944DE10AE66}"/>
                </a:ext>
              </a:extLst>
            </p:cNvPr>
            <p:cNvSpPr/>
            <p:nvPr/>
          </p:nvSpPr>
          <p:spPr>
            <a:xfrm>
              <a:off x="-55561021" y="131044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4" name="Ellipse 1903">
              <a:extLst>
                <a:ext uri="{FF2B5EF4-FFF2-40B4-BE49-F238E27FC236}">
                  <a16:creationId xmlns:a16="http://schemas.microsoft.com/office/drawing/2014/main" id="{8026A6E2-74A1-FA58-D80C-1A079D5F29D7}"/>
                </a:ext>
              </a:extLst>
            </p:cNvPr>
            <p:cNvSpPr/>
            <p:nvPr/>
          </p:nvSpPr>
          <p:spPr>
            <a:xfrm>
              <a:off x="-55637068" y="1297329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5" name="Ellipse 1904">
              <a:extLst>
                <a:ext uri="{FF2B5EF4-FFF2-40B4-BE49-F238E27FC236}">
                  <a16:creationId xmlns:a16="http://schemas.microsoft.com/office/drawing/2014/main" id="{3F87F7D9-8103-8331-D22B-D78D09F60D73}"/>
                </a:ext>
              </a:extLst>
            </p:cNvPr>
            <p:cNvSpPr/>
            <p:nvPr/>
          </p:nvSpPr>
          <p:spPr>
            <a:xfrm>
              <a:off x="-55863520" y="131044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6" name="Ellipse 1905">
              <a:extLst>
                <a:ext uri="{FF2B5EF4-FFF2-40B4-BE49-F238E27FC236}">
                  <a16:creationId xmlns:a16="http://schemas.microsoft.com/office/drawing/2014/main" id="{6D4042D0-5E57-A405-4969-AB46D724F249}"/>
                </a:ext>
              </a:extLst>
            </p:cNvPr>
            <p:cNvSpPr/>
            <p:nvPr/>
          </p:nvSpPr>
          <p:spPr>
            <a:xfrm>
              <a:off x="-52232162" y="1651002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7" name="Ellipse 1906">
              <a:extLst>
                <a:ext uri="{FF2B5EF4-FFF2-40B4-BE49-F238E27FC236}">
                  <a16:creationId xmlns:a16="http://schemas.microsoft.com/office/drawing/2014/main" id="{60C8F409-3D38-36BF-03D8-F32763FDD458}"/>
                </a:ext>
              </a:extLst>
            </p:cNvPr>
            <p:cNvSpPr/>
            <p:nvPr/>
          </p:nvSpPr>
          <p:spPr>
            <a:xfrm>
              <a:off x="-56166099" y="131044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8" name="Ellipse 1907">
              <a:extLst>
                <a:ext uri="{FF2B5EF4-FFF2-40B4-BE49-F238E27FC236}">
                  <a16:creationId xmlns:a16="http://schemas.microsoft.com/office/drawing/2014/main" id="{594FC474-A470-F6C0-6233-30D344BEB35B}"/>
                </a:ext>
              </a:extLst>
            </p:cNvPr>
            <p:cNvSpPr/>
            <p:nvPr/>
          </p:nvSpPr>
          <p:spPr>
            <a:xfrm>
              <a:off x="-53140626" y="1493806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9" name="Ellipse 1908">
              <a:extLst>
                <a:ext uri="{FF2B5EF4-FFF2-40B4-BE49-F238E27FC236}">
                  <a16:creationId xmlns:a16="http://schemas.microsoft.com/office/drawing/2014/main" id="{A7A2BB74-6416-FF6D-E6DF-CAA4F477B9F8}"/>
                </a:ext>
              </a:extLst>
            </p:cNvPr>
            <p:cNvSpPr/>
            <p:nvPr/>
          </p:nvSpPr>
          <p:spPr>
            <a:xfrm>
              <a:off x="-52838046" y="1493806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0" name="Ellipse 1909">
              <a:extLst>
                <a:ext uri="{FF2B5EF4-FFF2-40B4-BE49-F238E27FC236}">
                  <a16:creationId xmlns:a16="http://schemas.microsoft.com/office/drawing/2014/main" id="{769E7075-A00A-3EAF-60A6-64BDD308F284}"/>
                </a:ext>
              </a:extLst>
            </p:cNvPr>
            <p:cNvSpPr/>
            <p:nvPr/>
          </p:nvSpPr>
          <p:spPr>
            <a:xfrm>
              <a:off x="-56468679" y="131044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1" name="Ellipse 1910">
              <a:extLst>
                <a:ext uri="{FF2B5EF4-FFF2-40B4-BE49-F238E27FC236}">
                  <a16:creationId xmlns:a16="http://schemas.microsoft.com/office/drawing/2014/main" id="{999BB7FE-C769-FBD3-484C-AED4693758E5}"/>
                </a:ext>
              </a:extLst>
            </p:cNvPr>
            <p:cNvSpPr/>
            <p:nvPr/>
          </p:nvSpPr>
          <p:spPr>
            <a:xfrm>
              <a:off x="-52232323" y="1519988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2" name="Ellipse 1911">
              <a:extLst>
                <a:ext uri="{FF2B5EF4-FFF2-40B4-BE49-F238E27FC236}">
                  <a16:creationId xmlns:a16="http://schemas.microsoft.com/office/drawing/2014/main" id="{E73AA889-84EC-3FCB-FDDA-1C6366B4321F}"/>
                </a:ext>
              </a:extLst>
            </p:cNvPr>
            <p:cNvSpPr/>
            <p:nvPr/>
          </p:nvSpPr>
          <p:spPr>
            <a:xfrm>
              <a:off x="-52534822" y="1519988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3" name="Ellipse 1912">
              <a:extLst>
                <a:ext uri="{FF2B5EF4-FFF2-40B4-BE49-F238E27FC236}">
                  <a16:creationId xmlns:a16="http://schemas.microsoft.com/office/drawing/2014/main" id="{5851C8F0-C6C5-30FE-44A9-678C7D2831E1}"/>
                </a:ext>
              </a:extLst>
            </p:cNvPr>
            <p:cNvSpPr/>
            <p:nvPr/>
          </p:nvSpPr>
          <p:spPr>
            <a:xfrm>
              <a:off x="-52837402" y="1519988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4" name="Ellipse 1913">
              <a:extLst>
                <a:ext uri="{FF2B5EF4-FFF2-40B4-BE49-F238E27FC236}">
                  <a16:creationId xmlns:a16="http://schemas.microsoft.com/office/drawing/2014/main" id="{8E33EE10-A101-3F15-3106-A3CA1DCCA86C}"/>
                </a:ext>
              </a:extLst>
            </p:cNvPr>
            <p:cNvSpPr/>
            <p:nvPr/>
          </p:nvSpPr>
          <p:spPr>
            <a:xfrm>
              <a:off x="-53139901" y="1519988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5" name="Ellipse 1914">
              <a:extLst>
                <a:ext uri="{FF2B5EF4-FFF2-40B4-BE49-F238E27FC236}">
                  <a16:creationId xmlns:a16="http://schemas.microsoft.com/office/drawing/2014/main" id="{42130F03-2652-49C6-9D66-66F50A94E818}"/>
                </a:ext>
              </a:extLst>
            </p:cNvPr>
            <p:cNvSpPr/>
            <p:nvPr/>
          </p:nvSpPr>
          <p:spPr>
            <a:xfrm>
              <a:off x="-56166985" y="1258007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6" name="Ellipse 1915">
              <a:extLst>
                <a:ext uri="{FF2B5EF4-FFF2-40B4-BE49-F238E27FC236}">
                  <a16:creationId xmlns:a16="http://schemas.microsoft.com/office/drawing/2014/main" id="{EDB304BA-E3BF-A546-B6E0-F280342146DF}"/>
                </a:ext>
              </a:extLst>
            </p:cNvPr>
            <p:cNvSpPr/>
            <p:nvPr/>
          </p:nvSpPr>
          <p:spPr>
            <a:xfrm>
              <a:off x="-53896430" y="1519931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7" name="Ellipse 1916">
              <a:extLst>
                <a:ext uri="{FF2B5EF4-FFF2-40B4-BE49-F238E27FC236}">
                  <a16:creationId xmlns:a16="http://schemas.microsoft.com/office/drawing/2014/main" id="{99BE850D-DE7D-A87C-D57E-5B3FE17DB238}"/>
                </a:ext>
              </a:extLst>
            </p:cNvPr>
            <p:cNvSpPr/>
            <p:nvPr/>
          </p:nvSpPr>
          <p:spPr>
            <a:xfrm>
              <a:off x="-58663509" y="1664077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8" name="Ellipse 1917">
              <a:extLst>
                <a:ext uri="{FF2B5EF4-FFF2-40B4-BE49-F238E27FC236}">
                  <a16:creationId xmlns:a16="http://schemas.microsoft.com/office/drawing/2014/main" id="{B08E3901-340B-AB89-53C1-A7998FCAC914}"/>
                </a:ext>
              </a:extLst>
            </p:cNvPr>
            <p:cNvSpPr/>
            <p:nvPr/>
          </p:nvSpPr>
          <p:spPr>
            <a:xfrm>
              <a:off x="-57452707" y="150688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9" name="Ellipse 1918">
              <a:extLst>
                <a:ext uri="{FF2B5EF4-FFF2-40B4-BE49-F238E27FC236}">
                  <a16:creationId xmlns:a16="http://schemas.microsoft.com/office/drawing/2014/main" id="{D044DD88-0994-AACE-DD09-05952C1ACBE4}"/>
                </a:ext>
              </a:extLst>
            </p:cNvPr>
            <p:cNvSpPr/>
            <p:nvPr/>
          </p:nvSpPr>
          <p:spPr>
            <a:xfrm>
              <a:off x="-55334569" y="1297329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0" name="Ellipse 1919">
              <a:extLst>
                <a:ext uri="{FF2B5EF4-FFF2-40B4-BE49-F238E27FC236}">
                  <a16:creationId xmlns:a16="http://schemas.microsoft.com/office/drawing/2014/main" id="{90F84705-5C0C-AB48-CDC1-E5825D0CC57F}"/>
                </a:ext>
              </a:extLst>
            </p:cNvPr>
            <p:cNvSpPr/>
            <p:nvPr/>
          </p:nvSpPr>
          <p:spPr>
            <a:xfrm>
              <a:off x="-54955942" y="152006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1" name="Ellipse 1920">
              <a:extLst>
                <a:ext uri="{FF2B5EF4-FFF2-40B4-BE49-F238E27FC236}">
                  <a16:creationId xmlns:a16="http://schemas.microsoft.com/office/drawing/2014/main" id="{A643E81A-250E-43E9-4269-120A600AC222}"/>
                </a:ext>
              </a:extLst>
            </p:cNvPr>
            <p:cNvSpPr/>
            <p:nvPr/>
          </p:nvSpPr>
          <p:spPr>
            <a:xfrm>
              <a:off x="-55182716" y="1297329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2" name="Ellipse 1921">
              <a:extLst>
                <a:ext uri="{FF2B5EF4-FFF2-40B4-BE49-F238E27FC236}">
                  <a16:creationId xmlns:a16="http://schemas.microsoft.com/office/drawing/2014/main" id="{0EC5252B-CC34-38A8-D4C9-2696725F61DC}"/>
                </a:ext>
              </a:extLst>
            </p:cNvPr>
            <p:cNvSpPr/>
            <p:nvPr/>
          </p:nvSpPr>
          <p:spPr>
            <a:xfrm>
              <a:off x="-57150208" y="150688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3" name="Ellipse 1922">
              <a:extLst>
                <a:ext uri="{FF2B5EF4-FFF2-40B4-BE49-F238E27FC236}">
                  <a16:creationId xmlns:a16="http://schemas.microsoft.com/office/drawing/2014/main" id="{D0E1F8B0-8CB2-6A58-835A-C1E02325EE2E}"/>
                </a:ext>
              </a:extLst>
            </p:cNvPr>
            <p:cNvSpPr/>
            <p:nvPr/>
          </p:nvSpPr>
          <p:spPr>
            <a:xfrm>
              <a:off x="-55031990" y="1297329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4" name="Ellipse 1923">
              <a:extLst>
                <a:ext uri="{FF2B5EF4-FFF2-40B4-BE49-F238E27FC236}">
                  <a16:creationId xmlns:a16="http://schemas.microsoft.com/office/drawing/2014/main" id="{DFA87307-DC8F-F48A-EC01-3D8E5D4B168D}"/>
                </a:ext>
              </a:extLst>
            </p:cNvPr>
            <p:cNvSpPr/>
            <p:nvPr/>
          </p:nvSpPr>
          <p:spPr>
            <a:xfrm>
              <a:off x="-55258441" y="152006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5" name="Ellipse 1924">
              <a:extLst>
                <a:ext uri="{FF2B5EF4-FFF2-40B4-BE49-F238E27FC236}">
                  <a16:creationId xmlns:a16="http://schemas.microsoft.com/office/drawing/2014/main" id="{821C06F9-36CD-4D0D-E66D-C15F6492E078}"/>
                </a:ext>
              </a:extLst>
            </p:cNvPr>
            <p:cNvSpPr/>
            <p:nvPr/>
          </p:nvSpPr>
          <p:spPr>
            <a:xfrm>
              <a:off x="-54880136" y="1297329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6" name="Ellipse 1925">
              <a:extLst>
                <a:ext uri="{FF2B5EF4-FFF2-40B4-BE49-F238E27FC236}">
                  <a16:creationId xmlns:a16="http://schemas.microsoft.com/office/drawing/2014/main" id="{6374A35B-ED29-E659-ECC6-AD659DB24C4B}"/>
                </a:ext>
              </a:extLst>
            </p:cNvPr>
            <p:cNvSpPr/>
            <p:nvPr/>
          </p:nvSpPr>
          <p:spPr>
            <a:xfrm>
              <a:off x="-56847628" y="150688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7" name="Ellipse 1926">
              <a:extLst>
                <a:ext uri="{FF2B5EF4-FFF2-40B4-BE49-F238E27FC236}">
                  <a16:creationId xmlns:a16="http://schemas.microsoft.com/office/drawing/2014/main" id="{92E8797B-6F24-171F-8E8C-754420BC9ECA}"/>
                </a:ext>
              </a:extLst>
            </p:cNvPr>
            <p:cNvSpPr/>
            <p:nvPr/>
          </p:nvSpPr>
          <p:spPr>
            <a:xfrm>
              <a:off x="-57150127" y="1664077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8" name="Ellipse 1927">
              <a:extLst>
                <a:ext uri="{FF2B5EF4-FFF2-40B4-BE49-F238E27FC236}">
                  <a16:creationId xmlns:a16="http://schemas.microsoft.com/office/drawing/2014/main" id="{446C1A04-84FE-98E4-14F2-5D9737FE5872}"/>
                </a:ext>
              </a:extLst>
            </p:cNvPr>
            <p:cNvSpPr/>
            <p:nvPr/>
          </p:nvSpPr>
          <p:spPr>
            <a:xfrm>
              <a:off x="-56545129" y="150688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9" name="Ellipse 1928">
              <a:extLst>
                <a:ext uri="{FF2B5EF4-FFF2-40B4-BE49-F238E27FC236}">
                  <a16:creationId xmlns:a16="http://schemas.microsoft.com/office/drawing/2014/main" id="{CB1D298E-2000-B1D6-4C1C-1AD1522E0F02}"/>
                </a:ext>
              </a:extLst>
            </p:cNvPr>
            <p:cNvSpPr/>
            <p:nvPr/>
          </p:nvSpPr>
          <p:spPr>
            <a:xfrm>
              <a:off x="-56847548" y="1664077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0" name="Ellipse 1929">
              <a:extLst>
                <a:ext uri="{FF2B5EF4-FFF2-40B4-BE49-F238E27FC236}">
                  <a16:creationId xmlns:a16="http://schemas.microsoft.com/office/drawing/2014/main" id="{97DD7508-4025-A026-E6E4-2949F8245EA8}"/>
                </a:ext>
              </a:extLst>
            </p:cNvPr>
            <p:cNvSpPr/>
            <p:nvPr/>
          </p:nvSpPr>
          <p:spPr>
            <a:xfrm>
              <a:off x="-59798665" y="125800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1" name="Ellipse 1930">
              <a:extLst>
                <a:ext uri="{FF2B5EF4-FFF2-40B4-BE49-F238E27FC236}">
                  <a16:creationId xmlns:a16="http://schemas.microsoft.com/office/drawing/2014/main" id="{7F161EF2-8A66-E5D0-8FCD-1CDE8A2976A5}"/>
                </a:ext>
              </a:extLst>
            </p:cNvPr>
            <p:cNvSpPr/>
            <p:nvPr/>
          </p:nvSpPr>
          <p:spPr>
            <a:xfrm>
              <a:off x="-56544968" y="1664077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2" name="Ellipse 1931">
              <a:extLst>
                <a:ext uri="{FF2B5EF4-FFF2-40B4-BE49-F238E27FC236}">
                  <a16:creationId xmlns:a16="http://schemas.microsoft.com/office/drawing/2014/main" id="{D7B67203-A6D7-2E04-18DF-33EE5C095B07}"/>
                </a:ext>
              </a:extLst>
            </p:cNvPr>
            <p:cNvSpPr/>
            <p:nvPr/>
          </p:nvSpPr>
          <p:spPr>
            <a:xfrm>
              <a:off x="-56317872" y="1519915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3" name="Ellipse 1932">
              <a:extLst>
                <a:ext uri="{FF2B5EF4-FFF2-40B4-BE49-F238E27FC236}">
                  <a16:creationId xmlns:a16="http://schemas.microsoft.com/office/drawing/2014/main" id="{CACE769B-7CC7-EEFD-F001-90C1A149A2E7}"/>
                </a:ext>
              </a:extLst>
            </p:cNvPr>
            <p:cNvSpPr/>
            <p:nvPr/>
          </p:nvSpPr>
          <p:spPr>
            <a:xfrm>
              <a:off x="-56242469" y="1664077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4" name="Ellipse 1933">
              <a:extLst>
                <a:ext uri="{FF2B5EF4-FFF2-40B4-BE49-F238E27FC236}">
                  <a16:creationId xmlns:a16="http://schemas.microsoft.com/office/drawing/2014/main" id="{93C96454-9D76-8E7D-50EA-3C081355C6BD}"/>
                </a:ext>
              </a:extLst>
            </p:cNvPr>
            <p:cNvSpPr/>
            <p:nvPr/>
          </p:nvSpPr>
          <p:spPr>
            <a:xfrm>
              <a:off x="-55939648" y="1506905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5" name="Ellipse 1934">
              <a:extLst>
                <a:ext uri="{FF2B5EF4-FFF2-40B4-BE49-F238E27FC236}">
                  <a16:creationId xmlns:a16="http://schemas.microsoft.com/office/drawing/2014/main" id="{E63AAD1F-C4B5-FAC4-BADD-5B8D5401AF35}"/>
                </a:ext>
              </a:extLst>
            </p:cNvPr>
            <p:cNvSpPr/>
            <p:nvPr/>
          </p:nvSpPr>
          <p:spPr>
            <a:xfrm>
              <a:off x="-57074724" y="1519988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6" name="Ellipse 1935">
              <a:extLst>
                <a:ext uri="{FF2B5EF4-FFF2-40B4-BE49-F238E27FC236}">
                  <a16:creationId xmlns:a16="http://schemas.microsoft.com/office/drawing/2014/main" id="{C0E1B835-BCFB-699F-6F87-67C5A7D41789}"/>
                </a:ext>
              </a:extLst>
            </p:cNvPr>
            <p:cNvSpPr/>
            <p:nvPr/>
          </p:nvSpPr>
          <p:spPr>
            <a:xfrm>
              <a:off x="-57377304" y="1519988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7" name="Ellipse 1936">
              <a:extLst>
                <a:ext uri="{FF2B5EF4-FFF2-40B4-BE49-F238E27FC236}">
                  <a16:creationId xmlns:a16="http://schemas.microsoft.com/office/drawing/2014/main" id="{C1B3C9F4-1755-40DB-AABC-201F5EB600E6}"/>
                </a:ext>
              </a:extLst>
            </p:cNvPr>
            <p:cNvSpPr/>
            <p:nvPr/>
          </p:nvSpPr>
          <p:spPr>
            <a:xfrm>
              <a:off x="-55637068" y="1664053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8" name="Ellipse 1937">
              <a:extLst>
                <a:ext uri="{FF2B5EF4-FFF2-40B4-BE49-F238E27FC236}">
                  <a16:creationId xmlns:a16="http://schemas.microsoft.com/office/drawing/2014/main" id="{1634DE99-E243-A02A-199D-2DBE4F201945}"/>
                </a:ext>
              </a:extLst>
            </p:cNvPr>
            <p:cNvSpPr/>
            <p:nvPr/>
          </p:nvSpPr>
          <p:spPr>
            <a:xfrm>
              <a:off x="-55637068" y="1506905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9" name="Ellipse 1938">
              <a:extLst>
                <a:ext uri="{FF2B5EF4-FFF2-40B4-BE49-F238E27FC236}">
                  <a16:creationId xmlns:a16="http://schemas.microsoft.com/office/drawing/2014/main" id="{1CAF6400-C562-DF0F-4A14-9EB65242A42A}"/>
                </a:ext>
              </a:extLst>
            </p:cNvPr>
            <p:cNvSpPr/>
            <p:nvPr/>
          </p:nvSpPr>
          <p:spPr>
            <a:xfrm>
              <a:off x="-55334569" y="1664053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0" name="Ellipse 1939">
              <a:extLst>
                <a:ext uri="{FF2B5EF4-FFF2-40B4-BE49-F238E27FC236}">
                  <a16:creationId xmlns:a16="http://schemas.microsoft.com/office/drawing/2014/main" id="{066AF0C4-C5F9-5EB3-5C95-2630129581DE}"/>
                </a:ext>
              </a:extLst>
            </p:cNvPr>
            <p:cNvSpPr/>
            <p:nvPr/>
          </p:nvSpPr>
          <p:spPr>
            <a:xfrm>
              <a:off x="-57679883" y="1519988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1" name="Ellipse 1940">
              <a:extLst>
                <a:ext uri="{FF2B5EF4-FFF2-40B4-BE49-F238E27FC236}">
                  <a16:creationId xmlns:a16="http://schemas.microsoft.com/office/drawing/2014/main" id="{F1D2159F-E8A1-2C4C-5D05-3D0B22CE1E07}"/>
                </a:ext>
              </a:extLst>
            </p:cNvPr>
            <p:cNvSpPr/>
            <p:nvPr/>
          </p:nvSpPr>
          <p:spPr>
            <a:xfrm>
              <a:off x="-57982382" y="1519988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2" name="Ellipse 1941">
              <a:extLst>
                <a:ext uri="{FF2B5EF4-FFF2-40B4-BE49-F238E27FC236}">
                  <a16:creationId xmlns:a16="http://schemas.microsoft.com/office/drawing/2014/main" id="{52121856-882A-0807-68D2-173CE918F2E4}"/>
                </a:ext>
              </a:extLst>
            </p:cNvPr>
            <p:cNvSpPr/>
            <p:nvPr/>
          </p:nvSpPr>
          <p:spPr>
            <a:xfrm>
              <a:off x="-54880136" y="1664053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3" name="Ellipse 1942">
              <a:extLst>
                <a:ext uri="{FF2B5EF4-FFF2-40B4-BE49-F238E27FC236}">
                  <a16:creationId xmlns:a16="http://schemas.microsoft.com/office/drawing/2014/main" id="{DF8E5690-E2C4-33EE-BD45-1D71B5D123DC}"/>
                </a:ext>
              </a:extLst>
            </p:cNvPr>
            <p:cNvSpPr/>
            <p:nvPr/>
          </p:nvSpPr>
          <p:spPr>
            <a:xfrm>
              <a:off x="-55334569" y="1506905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4" name="Ellipse 1943">
              <a:extLst>
                <a:ext uri="{FF2B5EF4-FFF2-40B4-BE49-F238E27FC236}">
                  <a16:creationId xmlns:a16="http://schemas.microsoft.com/office/drawing/2014/main" id="{0E40BE86-745F-714E-A210-29E9E5B46625}"/>
                </a:ext>
              </a:extLst>
            </p:cNvPr>
            <p:cNvSpPr/>
            <p:nvPr/>
          </p:nvSpPr>
          <p:spPr>
            <a:xfrm>
              <a:off x="-54577556" y="1664053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5" name="Ellipse 1944">
              <a:extLst>
                <a:ext uri="{FF2B5EF4-FFF2-40B4-BE49-F238E27FC236}">
                  <a16:creationId xmlns:a16="http://schemas.microsoft.com/office/drawing/2014/main" id="{7B5D8FBA-40E2-7A88-036F-C22066EAD218}"/>
                </a:ext>
              </a:extLst>
            </p:cNvPr>
            <p:cNvSpPr/>
            <p:nvPr/>
          </p:nvSpPr>
          <p:spPr>
            <a:xfrm>
              <a:off x="-55182716" y="1506905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6" name="Ellipse 1945">
              <a:extLst>
                <a:ext uri="{FF2B5EF4-FFF2-40B4-BE49-F238E27FC236}">
                  <a16:creationId xmlns:a16="http://schemas.microsoft.com/office/drawing/2014/main" id="{7B63914E-E4F3-02C6-96A9-B8340ABA5CF5}"/>
                </a:ext>
              </a:extLst>
            </p:cNvPr>
            <p:cNvSpPr/>
            <p:nvPr/>
          </p:nvSpPr>
          <p:spPr>
            <a:xfrm>
              <a:off x="-55031990" y="1506905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7" name="Ellipse 1946">
              <a:extLst>
                <a:ext uri="{FF2B5EF4-FFF2-40B4-BE49-F238E27FC236}">
                  <a16:creationId xmlns:a16="http://schemas.microsoft.com/office/drawing/2014/main" id="{EF0F301A-FFF9-C1EE-A97D-CAB765CBB184}"/>
                </a:ext>
              </a:extLst>
            </p:cNvPr>
            <p:cNvSpPr/>
            <p:nvPr/>
          </p:nvSpPr>
          <p:spPr>
            <a:xfrm>
              <a:off x="-54880136" y="1506905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8" name="Ellipse 1947">
              <a:extLst>
                <a:ext uri="{FF2B5EF4-FFF2-40B4-BE49-F238E27FC236}">
                  <a16:creationId xmlns:a16="http://schemas.microsoft.com/office/drawing/2014/main" id="{8650B2A9-1A2E-C60F-33C2-D3393D10AED4}"/>
                </a:ext>
              </a:extLst>
            </p:cNvPr>
            <p:cNvSpPr/>
            <p:nvPr/>
          </p:nvSpPr>
          <p:spPr>
            <a:xfrm>
              <a:off x="-53972075" y="1664085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9" name="Ellipse 1948">
              <a:extLst>
                <a:ext uri="{FF2B5EF4-FFF2-40B4-BE49-F238E27FC236}">
                  <a16:creationId xmlns:a16="http://schemas.microsoft.com/office/drawing/2014/main" id="{7DAD6B74-8D3E-1CBC-A6DF-81A500089E0A}"/>
                </a:ext>
              </a:extLst>
            </p:cNvPr>
            <p:cNvSpPr/>
            <p:nvPr/>
          </p:nvSpPr>
          <p:spPr>
            <a:xfrm>
              <a:off x="-54577556" y="1506905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0" name="Ellipse 1949">
              <a:extLst>
                <a:ext uri="{FF2B5EF4-FFF2-40B4-BE49-F238E27FC236}">
                  <a16:creationId xmlns:a16="http://schemas.microsoft.com/office/drawing/2014/main" id="{6061FCD7-BBC8-F9DC-84DC-1D5925FFA89B}"/>
                </a:ext>
              </a:extLst>
            </p:cNvPr>
            <p:cNvSpPr/>
            <p:nvPr/>
          </p:nvSpPr>
          <p:spPr>
            <a:xfrm>
              <a:off x="-53669496" y="1664085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1" name="Ellipse 1950">
              <a:extLst>
                <a:ext uri="{FF2B5EF4-FFF2-40B4-BE49-F238E27FC236}">
                  <a16:creationId xmlns:a16="http://schemas.microsoft.com/office/drawing/2014/main" id="{82067390-409F-BEB5-C5E1-733BC9C09E49}"/>
                </a:ext>
              </a:extLst>
            </p:cNvPr>
            <p:cNvSpPr/>
            <p:nvPr/>
          </p:nvSpPr>
          <p:spPr>
            <a:xfrm>
              <a:off x="-54275057" y="1506905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2" name="Ellipse 1951">
              <a:extLst>
                <a:ext uri="{FF2B5EF4-FFF2-40B4-BE49-F238E27FC236}">
                  <a16:creationId xmlns:a16="http://schemas.microsoft.com/office/drawing/2014/main" id="{6C129AF4-3BF5-B3AB-01C5-509D34524F10}"/>
                </a:ext>
              </a:extLst>
            </p:cNvPr>
            <p:cNvSpPr/>
            <p:nvPr/>
          </p:nvSpPr>
          <p:spPr>
            <a:xfrm>
              <a:off x="-53366997" y="1664085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3" name="Ellipse 1952">
              <a:extLst>
                <a:ext uri="{FF2B5EF4-FFF2-40B4-BE49-F238E27FC236}">
                  <a16:creationId xmlns:a16="http://schemas.microsoft.com/office/drawing/2014/main" id="{C911D2C3-E6BC-AD4C-F7D7-F6E35C585B65}"/>
                </a:ext>
              </a:extLst>
            </p:cNvPr>
            <p:cNvSpPr/>
            <p:nvPr/>
          </p:nvSpPr>
          <p:spPr>
            <a:xfrm>
              <a:off x="-53669496" y="150689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4" name="Ellipse 1953">
              <a:extLst>
                <a:ext uri="{FF2B5EF4-FFF2-40B4-BE49-F238E27FC236}">
                  <a16:creationId xmlns:a16="http://schemas.microsoft.com/office/drawing/2014/main" id="{D8F8DEF9-B470-7968-7659-80BBC55B048A}"/>
                </a:ext>
              </a:extLst>
            </p:cNvPr>
            <p:cNvSpPr/>
            <p:nvPr/>
          </p:nvSpPr>
          <p:spPr>
            <a:xfrm>
              <a:off x="-53064417" y="1664085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5" name="Ellipse 1954">
              <a:extLst>
                <a:ext uri="{FF2B5EF4-FFF2-40B4-BE49-F238E27FC236}">
                  <a16:creationId xmlns:a16="http://schemas.microsoft.com/office/drawing/2014/main" id="{98BE580B-0A46-865F-0FFB-9CB7EF148529}"/>
                </a:ext>
              </a:extLst>
            </p:cNvPr>
            <p:cNvSpPr/>
            <p:nvPr/>
          </p:nvSpPr>
          <p:spPr>
            <a:xfrm>
              <a:off x="-53366997" y="150689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6" name="Ellipse 1955">
              <a:extLst>
                <a:ext uri="{FF2B5EF4-FFF2-40B4-BE49-F238E27FC236}">
                  <a16:creationId xmlns:a16="http://schemas.microsoft.com/office/drawing/2014/main" id="{F7381BE1-2D48-CEEF-F431-CC093B6DD74B}"/>
                </a:ext>
              </a:extLst>
            </p:cNvPr>
            <p:cNvSpPr/>
            <p:nvPr/>
          </p:nvSpPr>
          <p:spPr>
            <a:xfrm>
              <a:off x="-54577556" y="1297329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7" name="Ellipse 1956">
              <a:extLst>
                <a:ext uri="{FF2B5EF4-FFF2-40B4-BE49-F238E27FC236}">
                  <a16:creationId xmlns:a16="http://schemas.microsoft.com/office/drawing/2014/main" id="{982E95B6-A340-E624-7833-12F6D9C9C34D}"/>
                </a:ext>
              </a:extLst>
            </p:cNvPr>
            <p:cNvSpPr/>
            <p:nvPr/>
          </p:nvSpPr>
          <p:spPr>
            <a:xfrm>
              <a:off x="-53064417" y="150689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8" name="Ellipse 1957">
              <a:extLst>
                <a:ext uri="{FF2B5EF4-FFF2-40B4-BE49-F238E27FC236}">
                  <a16:creationId xmlns:a16="http://schemas.microsoft.com/office/drawing/2014/main" id="{A68E0955-AB0E-4367-FB05-105B6F7D9EF6}"/>
                </a:ext>
              </a:extLst>
            </p:cNvPr>
            <p:cNvSpPr/>
            <p:nvPr/>
          </p:nvSpPr>
          <p:spPr>
            <a:xfrm>
              <a:off x="-52761918" y="150689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9" name="Ellipse 1958">
              <a:extLst>
                <a:ext uri="{FF2B5EF4-FFF2-40B4-BE49-F238E27FC236}">
                  <a16:creationId xmlns:a16="http://schemas.microsoft.com/office/drawing/2014/main" id="{E7796379-F350-8EE3-B6FF-0DC4149540CE}"/>
                </a:ext>
              </a:extLst>
            </p:cNvPr>
            <p:cNvSpPr/>
            <p:nvPr/>
          </p:nvSpPr>
          <p:spPr>
            <a:xfrm>
              <a:off x="-54728605" y="1585499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0" name="Ellipse 1959">
              <a:extLst>
                <a:ext uri="{FF2B5EF4-FFF2-40B4-BE49-F238E27FC236}">
                  <a16:creationId xmlns:a16="http://schemas.microsoft.com/office/drawing/2014/main" id="{D3FA4B29-5878-3243-6106-E631E99DF3A0}"/>
                </a:ext>
              </a:extLst>
            </p:cNvPr>
            <p:cNvSpPr/>
            <p:nvPr/>
          </p:nvSpPr>
          <p:spPr>
            <a:xfrm>
              <a:off x="-52459097" y="1664085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1" name="Ellipse 1960">
              <a:extLst>
                <a:ext uri="{FF2B5EF4-FFF2-40B4-BE49-F238E27FC236}">
                  <a16:creationId xmlns:a16="http://schemas.microsoft.com/office/drawing/2014/main" id="{CDC0A12A-35E9-134F-CF4D-48F50D498964}"/>
                </a:ext>
              </a:extLst>
            </p:cNvPr>
            <p:cNvSpPr/>
            <p:nvPr/>
          </p:nvSpPr>
          <p:spPr>
            <a:xfrm>
              <a:off x="-52761676" y="1664085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2" name="Ellipse 1961">
              <a:extLst>
                <a:ext uri="{FF2B5EF4-FFF2-40B4-BE49-F238E27FC236}">
                  <a16:creationId xmlns:a16="http://schemas.microsoft.com/office/drawing/2014/main" id="{802FC668-CFE4-1FFF-B09F-997EFDA525FC}"/>
                </a:ext>
              </a:extLst>
            </p:cNvPr>
            <p:cNvSpPr/>
            <p:nvPr/>
          </p:nvSpPr>
          <p:spPr>
            <a:xfrm>
              <a:off x="-57452707" y="1664085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3" name="Ellipse 1962">
              <a:extLst>
                <a:ext uri="{FF2B5EF4-FFF2-40B4-BE49-F238E27FC236}">
                  <a16:creationId xmlns:a16="http://schemas.microsoft.com/office/drawing/2014/main" id="{4929AEB4-DE9B-16FB-112D-BE165E220073}"/>
                </a:ext>
              </a:extLst>
            </p:cNvPr>
            <p:cNvSpPr/>
            <p:nvPr/>
          </p:nvSpPr>
          <p:spPr>
            <a:xfrm>
              <a:off x="-57755286" y="1664085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4" name="Ellipse 1963">
              <a:extLst>
                <a:ext uri="{FF2B5EF4-FFF2-40B4-BE49-F238E27FC236}">
                  <a16:creationId xmlns:a16="http://schemas.microsoft.com/office/drawing/2014/main" id="{DAE412B6-E5CA-6D52-52F2-1BDD2AF6A70D}"/>
                </a:ext>
              </a:extLst>
            </p:cNvPr>
            <p:cNvSpPr/>
            <p:nvPr/>
          </p:nvSpPr>
          <p:spPr>
            <a:xfrm>
              <a:off x="-58057785" y="1664085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5" name="Ellipse 1964">
              <a:extLst>
                <a:ext uri="{FF2B5EF4-FFF2-40B4-BE49-F238E27FC236}">
                  <a16:creationId xmlns:a16="http://schemas.microsoft.com/office/drawing/2014/main" id="{DC553DDB-326A-B17B-E4A2-4D3F9E04747B}"/>
                </a:ext>
              </a:extLst>
            </p:cNvPr>
            <p:cNvSpPr/>
            <p:nvPr/>
          </p:nvSpPr>
          <p:spPr>
            <a:xfrm>
              <a:off x="-58360365" y="1664085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6" name="Ellipse 1965">
              <a:extLst>
                <a:ext uri="{FF2B5EF4-FFF2-40B4-BE49-F238E27FC236}">
                  <a16:creationId xmlns:a16="http://schemas.microsoft.com/office/drawing/2014/main" id="{6D2928E4-5234-4676-FB8D-FE5CC4CDBFD0}"/>
                </a:ext>
              </a:extLst>
            </p:cNvPr>
            <p:cNvSpPr/>
            <p:nvPr/>
          </p:nvSpPr>
          <p:spPr>
            <a:xfrm>
              <a:off x="-52534661" y="165101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7" name="Ellipse 1966">
              <a:extLst>
                <a:ext uri="{FF2B5EF4-FFF2-40B4-BE49-F238E27FC236}">
                  <a16:creationId xmlns:a16="http://schemas.microsoft.com/office/drawing/2014/main" id="{A8FC9BDF-AD2A-98A8-6037-B0E28A2E7AF4}"/>
                </a:ext>
              </a:extLst>
            </p:cNvPr>
            <p:cNvSpPr/>
            <p:nvPr/>
          </p:nvSpPr>
          <p:spPr>
            <a:xfrm>
              <a:off x="-52837241" y="165101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8" name="Ellipse 1967">
              <a:extLst>
                <a:ext uri="{FF2B5EF4-FFF2-40B4-BE49-F238E27FC236}">
                  <a16:creationId xmlns:a16="http://schemas.microsoft.com/office/drawing/2014/main" id="{9C7A1BDF-7F73-785E-EEC9-5D0179633759}"/>
                </a:ext>
              </a:extLst>
            </p:cNvPr>
            <p:cNvSpPr/>
            <p:nvPr/>
          </p:nvSpPr>
          <p:spPr>
            <a:xfrm>
              <a:off x="-53139820" y="165101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9" name="Ellipse 1968">
              <a:extLst>
                <a:ext uri="{FF2B5EF4-FFF2-40B4-BE49-F238E27FC236}">
                  <a16:creationId xmlns:a16="http://schemas.microsoft.com/office/drawing/2014/main" id="{ECE449E8-D417-C854-C951-E480D4386988}"/>
                </a:ext>
              </a:extLst>
            </p:cNvPr>
            <p:cNvSpPr/>
            <p:nvPr/>
          </p:nvSpPr>
          <p:spPr>
            <a:xfrm>
              <a:off x="-56242389" y="129734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0" name="Ellipse 1969">
              <a:extLst>
                <a:ext uri="{FF2B5EF4-FFF2-40B4-BE49-F238E27FC236}">
                  <a16:creationId xmlns:a16="http://schemas.microsoft.com/office/drawing/2014/main" id="{4C450702-CDCD-62D8-0384-65333ADD6580}"/>
                </a:ext>
              </a:extLst>
            </p:cNvPr>
            <p:cNvSpPr/>
            <p:nvPr/>
          </p:nvSpPr>
          <p:spPr>
            <a:xfrm>
              <a:off x="-53442319" y="165101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1" name="Ellipse 1970">
              <a:extLst>
                <a:ext uri="{FF2B5EF4-FFF2-40B4-BE49-F238E27FC236}">
                  <a16:creationId xmlns:a16="http://schemas.microsoft.com/office/drawing/2014/main" id="{6ABC36D9-59F1-00A6-AB4B-217B015F4377}"/>
                </a:ext>
              </a:extLst>
            </p:cNvPr>
            <p:cNvSpPr/>
            <p:nvPr/>
          </p:nvSpPr>
          <p:spPr>
            <a:xfrm>
              <a:off x="-56544888" y="129734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2" name="Ellipse 1971">
              <a:extLst>
                <a:ext uri="{FF2B5EF4-FFF2-40B4-BE49-F238E27FC236}">
                  <a16:creationId xmlns:a16="http://schemas.microsoft.com/office/drawing/2014/main" id="{967BFAA0-BF89-2EE0-99FD-A98FEC3BB708}"/>
                </a:ext>
              </a:extLst>
            </p:cNvPr>
            <p:cNvSpPr/>
            <p:nvPr/>
          </p:nvSpPr>
          <p:spPr>
            <a:xfrm>
              <a:off x="-56772064" y="165101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3" name="Ellipse 1972">
              <a:extLst>
                <a:ext uri="{FF2B5EF4-FFF2-40B4-BE49-F238E27FC236}">
                  <a16:creationId xmlns:a16="http://schemas.microsoft.com/office/drawing/2014/main" id="{DBEB8C6F-47AB-7DD3-5ABC-A0EDB8F986EA}"/>
                </a:ext>
              </a:extLst>
            </p:cNvPr>
            <p:cNvSpPr/>
            <p:nvPr/>
          </p:nvSpPr>
          <p:spPr>
            <a:xfrm>
              <a:off x="-56847467" y="129734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4" name="Ellipse 1973">
              <a:extLst>
                <a:ext uri="{FF2B5EF4-FFF2-40B4-BE49-F238E27FC236}">
                  <a16:creationId xmlns:a16="http://schemas.microsoft.com/office/drawing/2014/main" id="{D3E3BA9D-9D77-B1E1-52D2-6B56245F3AA6}"/>
                </a:ext>
              </a:extLst>
            </p:cNvPr>
            <p:cNvSpPr/>
            <p:nvPr/>
          </p:nvSpPr>
          <p:spPr>
            <a:xfrm>
              <a:off x="-57074563" y="165101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5" name="Ellipse 1974">
              <a:extLst>
                <a:ext uri="{FF2B5EF4-FFF2-40B4-BE49-F238E27FC236}">
                  <a16:creationId xmlns:a16="http://schemas.microsoft.com/office/drawing/2014/main" id="{E39534C0-B2FA-6406-DE47-FBFCB9AAF0FA}"/>
                </a:ext>
              </a:extLst>
            </p:cNvPr>
            <p:cNvSpPr/>
            <p:nvPr/>
          </p:nvSpPr>
          <p:spPr>
            <a:xfrm>
              <a:off x="-57377143" y="165101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6" name="Ellipse 1975">
              <a:extLst>
                <a:ext uri="{FF2B5EF4-FFF2-40B4-BE49-F238E27FC236}">
                  <a16:creationId xmlns:a16="http://schemas.microsoft.com/office/drawing/2014/main" id="{75DAA5AD-B282-554E-7975-FEFE9AB5DE48}"/>
                </a:ext>
              </a:extLst>
            </p:cNvPr>
            <p:cNvSpPr/>
            <p:nvPr/>
          </p:nvSpPr>
          <p:spPr>
            <a:xfrm>
              <a:off x="-57679642" y="165101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7" name="Ellipse 1976">
              <a:extLst>
                <a:ext uri="{FF2B5EF4-FFF2-40B4-BE49-F238E27FC236}">
                  <a16:creationId xmlns:a16="http://schemas.microsoft.com/office/drawing/2014/main" id="{569C8CD6-2E2C-E55F-0B35-36CA6684AC86}"/>
                </a:ext>
              </a:extLst>
            </p:cNvPr>
            <p:cNvSpPr/>
            <p:nvPr/>
          </p:nvSpPr>
          <p:spPr>
            <a:xfrm>
              <a:off x="-57452707" y="1323535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8" name="Ellipse 1977">
              <a:extLst>
                <a:ext uri="{FF2B5EF4-FFF2-40B4-BE49-F238E27FC236}">
                  <a16:creationId xmlns:a16="http://schemas.microsoft.com/office/drawing/2014/main" id="{02FC0E63-3428-0569-56CA-2A7AC14A0FC5}"/>
                </a:ext>
              </a:extLst>
            </p:cNvPr>
            <p:cNvSpPr/>
            <p:nvPr/>
          </p:nvSpPr>
          <p:spPr>
            <a:xfrm>
              <a:off x="-51626842" y="162482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9" name="Ellipse 1978">
              <a:extLst>
                <a:ext uri="{FF2B5EF4-FFF2-40B4-BE49-F238E27FC236}">
                  <a16:creationId xmlns:a16="http://schemas.microsoft.com/office/drawing/2014/main" id="{AA55CD4A-E7CF-A377-5CF0-A56805BCFD6A}"/>
                </a:ext>
              </a:extLst>
            </p:cNvPr>
            <p:cNvSpPr/>
            <p:nvPr/>
          </p:nvSpPr>
          <p:spPr>
            <a:xfrm>
              <a:off x="-51929421" y="162482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0" name="Ellipse 1979">
              <a:extLst>
                <a:ext uri="{FF2B5EF4-FFF2-40B4-BE49-F238E27FC236}">
                  <a16:creationId xmlns:a16="http://schemas.microsoft.com/office/drawing/2014/main" id="{BD03FAFC-CAAE-E46A-76EF-942D1F0EEAC0}"/>
                </a:ext>
              </a:extLst>
            </p:cNvPr>
            <p:cNvSpPr/>
            <p:nvPr/>
          </p:nvSpPr>
          <p:spPr>
            <a:xfrm>
              <a:off x="-52232001" y="162482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1" name="Ellipse 1980">
              <a:extLst>
                <a:ext uri="{FF2B5EF4-FFF2-40B4-BE49-F238E27FC236}">
                  <a16:creationId xmlns:a16="http://schemas.microsoft.com/office/drawing/2014/main" id="{E22195A8-E79C-FA10-272C-6D6F761071A6}"/>
                </a:ext>
              </a:extLst>
            </p:cNvPr>
            <p:cNvSpPr/>
            <p:nvPr/>
          </p:nvSpPr>
          <p:spPr>
            <a:xfrm>
              <a:off x="-52534500" y="162482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2" name="Ellipse 1981">
              <a:extLst>
                <a:ext uri="{FF2B5EF4-FFF2-40B4-BE49-F238E27FC236}">
                  <a16:creationId xmlns:a16="http://schemas.microsoft.com/office/drawing/2014/main" id="{9CC9AE1D-4F85-600D-F68F-CC1C556FC0C3}"/>
                </a:ext>
              </a:extLst>
            </p:cNvPr>
            <p:cNvSpPr/>
            <p:nvPr/>
          </p:nvSpPr>
          <p:spPr>
            <a:xfrm>
              <a:off x="-57679642" y="1336601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3" name="Ellipse 1982">
              <a:extLst>
                <a:ext uri="{FF2B5EF4-FFF2-40B4-BE49-F238E27FC236}">
                  <a16:creationId xmlns:a16="http://schemas.microsoft.com/office/drawing/2014/main" id="{00BEB6A1-1081-E870-5955-EE7EA3B2130C}"/>
                </a:ext>
              </a:extLst>
            </p:cNvPr>
            <p:cNvSpPr/>
            <p:nvPr/>
          </p:nvSpPr>
          <p:spPr>
            <a:xfrm>
              <a:off x="-57377143" y="1336601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4" name="Ellipse 1983">
              <a:extLst>
                <a:ext uri="{FF2B5EF4-FFF2-40B4-BE49-F238E27FC236}">
                  <a16:creationId xmlns:a16="http://schemas.microsoft.com/office/drawing/2014/main" id="{65AE20CB-525F-AE50-CE5C-B95636A3E917}"/>
                </a:ext>
              </a:extLst>
            </p:cNvPr>
            <p:cNvSpPr/>
            <p:nvPr/>
          </p:nvSpPr>
          <p:spPr>
            <a:xfrm>
              <a:off x="-57074563" y="1336601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5" name="Ellipse 1984">
              <a:extLst>
                <a:ext uri="{FF2B5EF4-FFF2-40B4-BE49-F238E27FC236}">
                  <a16:creationId xmlns:a16="http://schemas.microsoft.com/office/drawing/2014/main" id="{E65B1418-E774-D855-B62B-32F960D1F866}"/>
                </a:ext>
              </a:extLst>
            </p:cNvPr>
            <p:cNvSpPr/>
            <p:nvPr/>
          </p:nvSpPr>
          <p:spPr>
            <a:xfrm>
              <a:off x="-56772064" y="1336601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6" name="Ellipse 1985">
              <a:extLst>
                <a:ext uri="{FF2B5EF4-FFF2-40B4-BE49-F238E27FC236}">
                  <a16:creationId xmlns:a16="http://schemas.microsoft.com/office/drawing/2014/main" id="{D2B8BD59-6E15-DD52-673D-B0D93262222F}"/>
                </a:ext>
              </a:extLst>
            </p:cNvPr>
            <p:cNvSpPr/>
            <p:nvPr/>
          </p:nvSpPr>
          <p:spPr>
            <a:xfrm>
              <a:off x="-57679883" y="162482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7" name="Ellipse 1986">
              <a:extLst>
                <a:ext uri="{FF2B5EF4-FFF2-40B4-BE49-F238E27FC236}">
                  <a16:creationId xmlns:a16="http://schemas.microsoft.com/office/drawing/2014/main" id="{BC4D0EB3-410A-384B-5175-F1D3F589546B}"/>
                </a:ext>
              </a:extLst>
            </p:cNvPr>
            <p:cNvSpPr/>
            <p:nvPr/>
          </p:nvSpPr>
          <p:spPr>
            <a:xfrm>
              <a:off x="-57982382" y="162482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8" name="Ellipse 1987">
              <a:extLst>
                <a:ext uri="{FF2B5EF4-FFF2-40B4-BE49-F238E27FC236}">
                  <a16:creationId xmlns:a16="http://schemas.microsoft.com/office/drawing/2014/main" id="{79CCD181-DA5B-AD84-D74A-4CA0E7693E64}"/>
                </a:ext>
              </a:extLst>
            </p:cNvPr>
            <p:cNvSpPr/>
            <p:nvPr/>
          </p:nvSpPr>
          <p:spPr>
            <a:xfrm>
              <a:off x="-58284962" y="162482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9" name="Ellipse 1988">
              <a:extLst>
                <a:ext uri="{FF2B5EF4-FFF2-40B4-BE49-F238E27FC236}">
                  <a16:creationId xmlns:a16="http://schemas.microsoft.com/office/drawing/2014/main" id="{A3691C9C-779D-00BF-BC7D-A6579E0D4B48}"/>
                </a:ext>
              </a:extLst>
            </p:cNvPr>
            <p:cNvSpPr/>
            <p:nvPr/>
          </p:nvSpPr>
          <p:spPr>
            <a:xfrm>
              <a:off x="-58587461" y="162482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0" name="Ellipse 1989">
              <a:extLst>
                <a:ext uri="{FF2B5EF4-FFF2-40B4-BE49-F238E27FC236}">
                  <a16:creationId xmlns:a16="http://schemas.microsoft.com/office/drawing/2014/main" id="{D2765105-D972-7B55-1182-AF29AD9FF0A5}"/>
                </a:ext>
              </a:extLst>
            </p:cNvPr>
            <p:cNvSpPr/>
            <p:nvPr/>
          </p:nvSpPr>
          <p:spPr>
            <a:xfrm>
              <a:off x="-52837241" y="1336601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1" name="Ellipse 1990">
              <a:extLst>
                <a:ext uri="{FF2B5EF4-FFF2-40B4-BE49-F238E27FC236}">
                  <a16:creationId xmlns:a16="http://schemas.microsoft.com/office/drawing/2014/main" id="{AD288D78-A832-3D18-40F0-8704E0B20DCF}"/>
                </a:ext>
              </a:extLst>
            </p:cNvPr>
            <p:cNvSpPr/>
            <p:nvPr/>
          </p:nvSpPr>
          <p:spPr>
            <a:xfrm>
              <a:off x="-52534661" y="1336601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2" name="Ellipse 1991">
              <a:extLst>
                <a:ext uri="{FF2B5EF4-FFF2-40B4-BE49-F238E27FC236}">
                  <a16:creationId xmlns:a16="http://schemas.microsoft.com/office/drawing/2014/main" id="{17E680A1-9390-DB27-663B-3FF305877381}"/>
                </a:ext>
              </a:extLst>
            </p:cNvPr>
            <p:cNvSpPr/>
            <p:nvPr/>
          </p:nvSpPr>
          <p:spPr>
            <a:xfrm>
              <a:off x="-58587461" y="1362799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3" name="Ellipse 1992">
              <a:extLst>
                <a:ext uri="{FF2B5EF4-FFF2-40B4-BE49-F238E27FC236}">
                  <a16:creationId xmlns:a16="http://schemas.microsoft.com/office/drawing/2014/main" id="{F2DA2EC0-8ACF-6042-EB74-7FB40D42BE55}"/>
                </a:ext>
              </a:extLst>
            </p:cNvPr>
            <p:cNvSpPr/>
            <p:nvPr/>
          </p:nvSpPr>
          <p:spPr>
            <a:xfrm>
              <a:off x="-58284962" y="1362799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4" name="Ellipse 1993">
              <a:extLst>
                <a:ext uri="{FF2B5EF4-FFF2-40B4-BE49-F238E27FC236}">
                  <a16:creationId xmlns:a16="http://schemas.microsoft.com/office/drawing/2014/main" id="{AE3D9C45-6A6A-D25E-E736-6670752475BE}"/>
                </a:ext>
              </a:extLst>
            </p:cNvPr>
            <p:cNvSpPr/>
            <p:nvPr/>
          </p:nvSpPr>
          <p:spPr>
            <a:xfrm>
              <a:off x="-57982382" y="1362799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5" name="Ellipse 1994">
              <a:extLst>
                <a:ext uri="{FF2B5EF4-FFF2-40B4-BE49-F238E27FC236}">
                  <a16:creationId xmlns:a16="http://schemas.microsoft.com/office/drawing/2014/main" id="{D8638D07-A39E-EDDF-5409-3543E420F45D}"/>
                </a:ext>
              </a:extLst>
            </p:cNvPr>
            <p:cNvSpPr/>
            <p:nvPr/>
          </p:nvSpPr>
          <p:spPr>
            <a:xfrm>
              <a:off x="-57679883" y="1362799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6" name="Ellipse 1995">
              <a:extLst>
                <a:ext uri="{FF2B5EF4-FFF2-40B4-BE49-F238E27FC236}">
                  <a16:creationId xmlns:a16="http://schemas.microsoft.com/office/drawing/2014/main" id="{9F79A314-2E47-9626-F260-743643AD5566}"/>
                </a:ext>
              </a:extLst>
            </p:cNvPr>
            <p:cNvSpPr/>
            <p:nvPr/>
          </p:nvSpPr>
          <p:spPr>
            <a:xfrm>
              <a:off x="-52534500" y="1362799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7" name="Ellipse 1996">
              <a:extLst>
                <a:ext uri="{FF2B5EF4-FFF2-40B4-BE49-F238E27FC236}">
                  <a16:creationId xmlns:a16="http://schemas.microsoft.com/office/drawing/2014/main" id="{42CCA39C-CB88-6701-3982-8B6F5D51E981}"/>
                </a:ext>
              </a:extLst>
            </p:cNvPr>
            <p:cNvSpPr/>
            <p:nvPr/>
          </p:nvSpPr>
          <p:spPr>
            <a:xfrm>
              <a:off x="-52232001" y="1362799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8" name="Ellipse 1997">
              <a:extLst>
                <a:ext uri="{FF2B5EF4-FFF2-40B4-BE49-F238E27FC236}">
                  <a16:creationId xmlns:a16="http://schemas.microsoft.com/office/drawing/2014/main" id="{A5C3158F-1EE4-F791-D423-56216B04014E}"/>
                </a:ext>
              </a:extLst>
            </p:cNvPr>
            <p:cNvSpPr/>
            <p:nvPr/>
          </p:nvSpPr>
          <p:spPr>
            <a:xfrm>
              <a:off x="-51929421" y="1362799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9" name="Ellipse 1998">
              <a:extLst>
                <a:ext uri="{FF2B5EF4-FFF2-40B4-BE49-F238E27FC236}">
                  <a16:creationId xmlns:a16="http://schemas.microsoft.com/office/drawing/2014/main" id="{425183E3-A39B-B49F-15F6-BB6A435209A3}"/>
                </a:ext>
              </a:extLst>
            </p:cNvPr>
            <p:cNvSpPr/>
            <p:nvPr/>
          </p:nvSpPr>
          <p:spPr>
            <a:xfrm>
              <a:off x="-51626842" y="1362799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0" name="Ellipse 1999">
              <a:extLst>
                <a:ext uri="{FF2B5EF4-FFF2-40B4-BE49-F238E27FC236}">
                  <a16:creationId xmlns:a16="http://schemas.microsoft.com/office/drawing/2014/main" id="{ED44A8B4-3DAD-16EA-3978-97A81BE60C25}"/>
                </a:ext>
              </a:extLst>
            </p:cNvPr>
            <p:cNvSpPr/>
            <p:nvPr/>
          </p:nvSpPr>
          <p:spPr>
            <a:xfrm>
              <a:off x="-52156517" y="150690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1" name="Ellipse 2000">
              <a:extLst>
                <a:ext uri="{FF2B5EF4-FFF2-40B4-BE49-F238E27FC236}">
                  <a16:creationId xmlns:a16="http://schemas.microsoft.com/office/drawing/2014/main" id="{072FEFEE-BA12-B8DF-BC31-809AB6E0C46F}"/>
                </a:ext>
              </a:extLst>
            </p:cNvPr>
            <p:cNvSpPr/>
            <p:nvPr/>
          </p:nvSpPr>
          <p:spPr>
            <a:xfrm>
              <a:off x="-60176970" y="140207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2" name="Ellipse 2001">
              <a:extLst>
                <a:ext uri="{FF2B5EF4-FFF2-40B4-BE49-F238E27FC236}">
                  <a16:creationId xmlns:a16="http://schemas.microsoft.com/office/drawing/2014/main" id="{70A69917-F1C9-1F4F-10F9-4879470A9EEB}"/>
                </a:ext>
              </a:extLst>
            </p:cNvPr>
            <p:cNvSpPr/>
            <p:nvPr/>
          </p:nvSpPr>
          <p:spPr>
            <a:xfrm>
              <a:off x="-54653121" y="1729564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3" name="Ellipse 2002">
              <a:extLst>
                <a:ext uri="{FF2B5EF4-FFF2-40B4-BE49-F238E27FC236}">
                  <a16:creationId xmlns:a16="http://schemas.microsoft.com/office/drawing/2014/main" id="{042F2EDC-8964-0FA0-07EC-D4BA076FE77B}"/>
                </a:ext>
              </a:extLst>
            </p:cNvPr>
            <p:cNvSpPr/>
            <p:nvPr/>
          </p:nvSpPr>
          <p:spPr>
            <a:xfrm>
              <a:off x="-51854018" y="150690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4" name="Ellipse 2003">
              <a:extLst>
                <a:ext uri="{FF2B5EF4-FFF2-40B4-BE49-F238E27FC236}">
                  <a16:creationId xmlns:a16="http://schemas.microsoft.com/office/drawing/2014/main" id="{999AEB40-8DAB-8901-2170-5905F9B7AB6A}"/>
                </a:ext>
              </a:extLst>
            </p:cNvPr>
            <p:cNvSpPr/>
            <p:nvPr/>
          </p:nvSpPr>
          <p:spPr>
            <a:xfrm>
              <a:off x="-56847467" y="16902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5" name="Ellipse 2004">
              <a:extLst>
                <a:ext uri="{FF2B5EF4-FFF2-40B4-BE49-F238E27FC236}">
                  <a16:creationId xmlns:a16="http://schemas.microsoft.com/office/drawing/2014/main" id="{E659F21B-C89D-30FD-FE04-DDB2A86ABCDA}"/>
                </a:ext>
              </a:extLst>
            </p:cNvPr>
            <p:cNvSpPr/>
            <p:nvPr/>
          </p:nvSpPr>
          <p:spPr>
            <a:xfrm>
              <a:off x="-50037574" y="1585515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6" name="Ellipse 2005">
              <a:extLst>
                <a:ext uri="{FF2B5EF4-FFF2-40B4-BE49-F238E27FC236}">
                  <a16:creationId xmlns:a16="http://schemas.microsoft.com/office/drawing/2014/main" id="{42E0CF1E-2D0C-D564-FD4C-CEFF8CFB4BFC}"/>
                </a:ext>
              </a:extLst>
            </p:cNvPr>
            <p:cNvSpPr/>
            <p:nvPr/>
          </p:nvSpPr>
          <p:spPr>
            <a:xfrm>
              <a:off x="-56544888" y="16902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7" name="Ellipse 2006">
              <a:extLst>
                <a:ext uri="{FF2B5EF4-FFF2-40B4-BE49-F238E27FC236}">
                  <a16:creationId xmlns:a16="http://schemas.microsoft.com/office/drawing/2014/main" id="{6CD7E276-9736-44AD-E1FE-71598B19EF3C}"/>
                </a:ext>
              </a:extLst>
            </p:cNvPr>
            <p:cNvSpPr/>
            <p:nvPr/>
          </p:nvSpPr>
          <p:spPr>
            <a:xfrm>
              <a:off x="-52459097" y="150690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8" name="Ellipse 2007">
              <a:extLst>
                <a:ext uri="{FF2B5EF4-FFF2-40B4-BE49-F238E27FC236}">
                  <a16:creationId xmlns:a16="http://schemas.microsoft.com/office/drawing/2014/main" id="{4524725D-C16E-B948-91D4-5759E33D2FAA}"/>
                </a:ext>
              </a:extLst>
            </p:cNvPr>
            <p:cNvSpPr/>
            <p:nvPr/>
          </p:nvSpPr>
          <p:spPr>
            <a:xfrm>
              <a:off x="-56242389" y="16902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9" name="Ellipse 2008">
              <a:extLst>
                <a:ext uri="{FF2B5EF4-FFF2-40B4-BE49-F238E27FC236}">
                  <a16:creationId xmlns:a16="http://schemas.microsoft.com/office/drawing/2014/main" id="{AD0991FB-F775-77D4-760A-78B819FBEAB6}"/>
                </a:ext>
              </a:extLst>
            </p:cNvPr>
            <p:cNvSpPr/>
            <p:nvPr/>
          </p:nvSpPr>
          <p:spPr>
            <a:xfrm>
              <a:off x="-53971995" y="1506921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0" name="Ellipse 2009">
              <a:extLst>
                <a:ext uri="{FF2B5EF4-FFF2-40B4-BE49-F238E27FC236}">
                  <a16:creationId xmlns:a16="http://schemas.microsoft.com/office/drawing/2014/main" id="{F53354F0-3FB0-8B8B-490A-1BF1C8E793A9}"/>
                </a:ext>
              </a:extLst>
            </p:cNvPr>
            <p:cNvSpPr/>
            <p:nvPr/>
          </p:nvSpPr>
          <p:spPr>
            <a:xfrm>
              <a:off x="-56242389" y="1506921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1" name="Ellipse 2010">
              <a:extLst>
                <a:ext uri="{FF2B5EF4-FFF2-40B4-BE49-F238E27FC236}">
                  <a16:creationId xmlns:a16="http://schemas.microsoft.com/office/drawing/2014/main" id="{A1EA0708-5C32-FD05-FB23-97116256F8C9}"/>
                </a:ext>
              </a:extLst>
            </p:cNvPr>
            <p:cNvSpPr/>
            <p:nvPr/>
          </p:nvSpPr>
          <p:spPr>
            <a:xfrm>
              <a:off x="-57755286" y="150690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2" name="Ellipse 2011">
              <a:extLst>
                <a:ext uri="{FF2B5EF4-FFF2-40B4-BE49-F238E27FC236}">
                  <a16:creationId xmlns:a16="http://schemas.microsoft.com/office/drawing/2014/main" id="{38D858C7-67C7-CF97-1FF0-7BADDC17A54F}"/>
                </a:ext>
              </a:extLst>
            </p:cNvPr>
            <p:cNvSpPr/>
            <p:nvPr/>
          </p:nvSpPr>
          <p:spPr>
            <a:xfrm>
              <a:off x="-58057785" y="150690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3" name="Ellipse 2012">
              <a:extLst>
                <a:ext uri="{FF2B5EF4-FFF2-40B4-BE49-F238E27FC236}">
                  <a16:creationId xmlns:a16="http://schemas.microsoft.com/office/drawing/2014/main" id="{35689D62-DE4C-8944-DD9F-9D6EE668F1BE}"/>
                </a:ext>
              </a:extLst>
            </p:cNvPr>
            <p:cNvSpPr/>
            <p:nvPr/>
          </p:nvSpPr>
          <p:spPr>
            <a:xfrm>
              <a:off x="-58360365" y="150690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4" name="Ellipse 2013">
              <a:extLst>
                <a:ext uri="{FF2B5EF4-FFF2-40B4-BE49-F238E27FC236}">
                  <a16:creationId xmlns:a16="http://schemas.microsoft.com/office/drawing/2014/main" id="{ADE0B5D0-BBCE-AF99-2350-5E77C69970DB}"/>
                </a:ext>
              </a:extLst>
            </p:cNvPr>
            <p:cNvSpPr/>
            <p:nvPr/>
          </p:nvSpPr>
          <p:spPr>
            <a:xfrm>
              <a:off x="-51854018" y="148072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5" name="Ellipse 2014">
              <a:extLst>
                <a:ext uri="{FF2B5EF4-FFF2-40B4-BE49-F238E27FC236}">
                  <a16:creationId xmlns:a16="http://schemas.microsoft.com/office/drawing/2014/main" id="{DCBE2232-B54D-F55B-D76D-41891390A8B9}"/>
                </a:ext>
              </a:extLst>
            </p:cNvPr>
            <p:cNvSpPr/>
            <p:nvPr/>
          </p:nvSpPr>
          <p:spPr>
            <a:xfrm>
              <a:off x="-60176970" y="1585515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6" name="Ellipse 2015">
              <a:extLst>
                <a:ext uri="{FF2B5EF4-FFF2-40B4-BE49-F238E27FC236}">
                  <a16:creationId xmlns:a16="http://schemas.microsoft.com/office/drawing/2014/main" id="{2B3EBC2F-B70D-DD71-E0C9-03FBA24D67DF}"/>
                </a:ext>
              </a:extLst>
            </p:cNvPr>
            <p:cNvSpPr/>
            <p:nvPr/>
          </p:nvSpPr>
          <p:spPr>
            <a:xfrm>
              <a:off x="-52156517" y="148072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7" name="Ellipse 2016">
              <a:extLst>
                <a:ext uri="{FF2B5EF4-FFF2-40B4-BE49-F238E27FC236}">
                  <a16:creationId xmlns:a16="http://schemas.microsoft.com/office/drawing/2014/main" id="{739ED9E5-93CB-D388-1191-A2AF4E04B81B}"/>
                </a:ext>
              </a:extLst>
            </p:cNvPr>
            <p:cNvSpPr/>
            <p:nvPr/>
          </p:nvSpPr>
          <p:spPr>
            <a:xfrm>
              <a:off x="-55864084" y="1258031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8" name="Ellipse 2017">
              <a:extLst>
                <a:ext uri="{FF2B5EF4-FFF2-40B4-BE49-F238E27FC236}">
                  <a16:creationId xmlns:a16="http://schemas.microsoft.com/office/drawing/2014/main" id="{8507E162-53E3-4264-8A70-5BEB9C37AA0F}"/>
                </a:ext>
              </a:extLst>
            </p:cNvPr>
            <p:cNvSpPr/>
            <p:nvPr/>
          </p:nvSpPr>
          <p:spPr>
            <a:xfrm>
              <a:off x="-52459097" y="148072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9" name="Ellipse 2018">
              <a:extLst>
                <a:ext uri="{FF2B5EF4-FFF2-40B4-BE49-F238E27FC236}">
                  <a16:creationId xmlns:a16="http://schemas.microsoft.com/office/drawing/2014/main" id="{DE9E9D28-A0E6-2F05-A649-F9E1472668F4}"/>
                </a:ext>
              </a:extLst>
            </p:cNvPr>
            <p:cNvSpPr/>
            <p:nvPr/>
          </p:nvSpPr>
          <p:spPr>
            <a:xfrm>
              <a:off x="-50037574" y="1402080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0" name="Ellipse 2019">
              <a:extLst>
                <a:ext uri="{FF2B5EF4-FFF2-40B4-BE49-F238E27FC236}">
                  <a16:creationId xmlns:a16="http://schemas.microsoft.com/office/drawing/2014/main" id="{0FCC9A5E-CAB7-C0B8-A34B-9DA002BB96B5}"/>
                </a:ext>
              </a:extLst>
            </p:cNvPr>
            <p:cNvSpPr/>
            <p:nvPr/>
          </p:nvSpPr>
          <p:spPr>
            <a:xfrm>
              <a:off x="-57982382" y="1441458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1" name="Ellipse 2020">
              <a:extLst>
                <a:ext uri="{FF2B5EF4-FFF2-40B4-BE49-F238E27FC236}">
                  <a16:creationId xmlns:a16="http://schemas.microsoft.com/office/drawing/2014/main" id="{F40E18E1-044A-4326-493A-9F66A557DEB8}"/>
                </a:ext>
              </a:extLst>
            </p:cNvPr>
            <p:cNvSpPr/>
            <p:nvPr/>
          </p:nvSpPr>
          <p:spPr>
            <a:xfrm>
              <a:off x="-52232001" y="1546170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2" name="Ellipse 2021">
              <a:extLst>
                <a:ext uri="{FF2B5EF4-FFF2-40B4-BE49-F238E27FC236}">
                  <a16:creationId xmlns:a16="http://schemas.microsoft.com/office/drawing/2014/main" id="{BC9C6950-4577-9E58-C20D-2A25FF71ED13}"/>
                </a:ext>
              </a:extLst>
            </p:cNvPr>
            <p:cNvSpPr/>
            <p:nvPr/>
          </p:nvSpPr>
          <p:spPr>
            <a:xfrm>
              <a:off x="-58360365" y="148072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3" name="Ellipse 2022">
              <a:extLst>
                <a:ext uri="{FF2B5EF4-FFF2-40B4-BE49-F238E27FC236}">
                  <a16:creationId xmlns:a16="http://schemas.microsoft.com/office/drawing/2014/main" id="{ABA0F0B9-54BC-AA3B-088F-60D9DDCC40F1}"/>
                </a:ext>
              </a:extLst>
            </p:cNvPr>
            <p:cNvSpPr/>
            <p:nvPr/>
          </p:nvSpPr>
          <p:spPr>
            <a:xfrm>
              <a:off x="-58057785" y="148072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4" name="Ellipse 2023">
              <a:extLst>
                <a:ext uri="{FF2B5EF4-FFF2-40B4-BE49-F238E27FC236}">
                  <a16:creationId xmlns:a16="http://schemas.microsoft.com/office/drawing/2014/main" id="{8D4CAEE8-6C2D-FDDB-408E-9BC75D6CE61F}"/>
                </a:ext>
              </a:extLst>
            </p:cNvPr>
            <p:cNvSpPr/>
            <p:nvPr/>
          </p:nvSpPr>
          <p:spPr>
            <a:xfrm>
              <a:off x="-57755286" y="148072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5" name="Ellipse 2024">
              <a:extLst>
                <a:ext uri="{FF2B5EF4-FFF2-40B4-BE49-F238E27FC236}">
                  <a16:creationId xmlns:a16="http://schemas.microsoft.com/office/drawing/2014/main" id="{711820AD-AA9F-1C22-2AED-D11C3A2AD171}"/>
                </a:ext>
              </a:extLst>
            </p:cNvPr>
            <p:cNvSpPr/>
            <p:nvPr/>
          </p:nvSpPr>
          <p:spPr>
            <a:xfrm>
              <a:off x="-55561504" y="1258031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6" name="Ellipse 2025">
              <a:extLst>
                <a:ext uri="{FF2B5EF4-FFF2-40B4-BE49-F238E27FC236}">
                  <a16:creationId xmlns:a16="http://schemas.microsoft.com/office/drawing/2014/main" id="{D2E91DEB-7806-8293-A120-3C68AE087245}"/>
                </a:ext>
              </a:extLst>
            </p:cNvPr>
            <p:cNvSpPr/>
            <p:nvPr/>
          </p:nvSpPr>
          <p:spPr>
            <a:xfrm>
              <a:off x="-56242389" y="1480707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7" name="Ellipse 2026">
              <a:extLst>
                <a:ext uri="{FF2B5EF4-FFF2-40B4-BE49-F238E27FC236}">
                  <a16:creationId xmlns:a16="http://schemas.microsoft.com/office/drawing/2014/main" id="{5AF45F08-31B4-AF86-4FF7-2613A8C8C5E3}"/>
                </a:ext>
              </a:extLst>
            </p:cNvPr>
            <p:cNvSpPr/>
            <p:nvPr/>
          </p:nvSpPr>
          <p:spPr>
            <a:xfrm>
              <a:off x="-53971995" y="1480707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8" name="Ellipse 2027">
              <a:extLst>
                <a:ext uri="{FF2B5EF4-FFF2-40B4-BE49-F238E27FC236}">
                  <a16:creationId xmlns:a16="http://schemas.microsoft.com/office/drawing/2014/main" id="{C00F2D8A-38A5-EFC7-6DB9-8D054F49B13C}"/>
                </a:ext>
              </a:extLst>
            </p:cNvPr>
            <p:cNvSpPr/>
            <p:nvPr/>
          </p:nvSpPr>
          <p:spPr>
            <a:xfrm>
              <a:off x="-50945715" y="140212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9" name="Ellipse 2028">
              <a:extLst>
                <a:ext uri="{FF2B5EF4-FFF2-40B4-BE49-F238E27FC236}">
                  <a16:creationId xmlns:a16="http://schemas.microsoft.com/office/drawing/2014/main" id="{E258389D-CF22-9B58-E5D0-EABA70A50A5B}"/>
                </a:ext>
              </a:extLst>
            </p:cNvPr>
            <p:cNvSpPr/>
            <p:nvPr/>
          </p:nvSpPr>
          <p:spPr>
            <a:xfrm>
              <a:off x="-59268587" y="1585499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0" name="Ellipse 2029">
              <a:extLst>
                <a:ext uri="{FF2B5EF4-FFF2-40B4-BE49-F238E27FC236}">
                  <a16:creationId xmlns:a16="http://schemas.microsoft.com/office/drawing/2014/main" id="{1418102A-C722-3C7F-C007-83C3C1FFD4E4}"/>
                </a:ext>
              </a:extLst>
            </p:cNvPr>
            <p:cNvSpPr/>
            <p:nvPr/>
          </p:nvSpPr>
          <p:spPr>
            <a:xfrm>
              <a:off x="-59268587" y="140212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1" name="Ellipse 2030">
              <a:extLst>
                <a:ext uri="{FF2B5EF4-FFF2-40B4-BE49-F238E27FC236}">
                  <a16:creationId xmlns:a16="http://schemas.microsoft.com/office/drawing/2014/main" id="{43376A35-F9FE-9AAB-CEF1-CA9EB13E698A}"/>
                </a:ext>
              </a:extLst>
            </p:cNvPr>
            <p:cNvSpPr/>
            <p:nvPr/>
          </p:nvSpPr>
          <p:spPr>
            <a:xfrm>
              <a:off x="-50945635" y="1585499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2" name="Ellipse 2031">
              <a:extLst>
                <a:ext uri="{FF2B5EF4-FFF2-40B4-BE49-F238E27FC236}">
                  <a16:creationId xmlns:a16="http://schemas.microsoft.com/office/drawing/2014/main" id="{3B49E4CD-D474-97A3-900A-C459B979946D}"/>
                </a:ext>
              </a:extLst>
            </p:cNvPr>
            <p:cNvSpPr/>
            <p:nvPr/>
          </p:nvSpPr>
          <p:spPr>
            <a:xfrm>
              <a:off x="-50340315" y="1402137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3" name="Ellipse 2032">
              <a:extLst>
                <a:ext uri="{FF2B5EF4-FFF2-40B4-BE49-F238E27FC236}">
                  <a16:creationId xmlns:a16="http://schemas.microsoft.com/office/drawing/2014/main" id="{C07A264F-CE08-4E22-3607-63C1A3FA9E18}"/>
                </a:ext>
              </a:extLst>
            </p:cNvPr>
            <p:cNvSpPr/>
            <p:nvPr/>
          </p:nvSpPr>
          <p:spPr>
            <a:xfrm>
              <a:off x="-50642814" y="1402137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4" name="Ellipse 2033">
              <a:extLst>
                <a:ext uri="{FF2B5EF4-FFF2-40B4-BE49-F238E27FC236}">
                  <a16:creationId xmlns:a16="http://schemas.microsoft.com/office/drawing/2014/main" id="{1AFEA685-89C2-4C14-125A-FEFE87B68CB7}"/>
                </a:ext>
              </a:extLst>
            </p:cNvPr>
            <p:cNvSpPr/>
            <p:nvPr/>
          </p:nvSpPr>
          <p:spPr>
            <a:xfrm>
              <a:off x="-59873827" y="1585499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5" name="Ellipse 2034">
              <a:extLst>
                <a:ext uri="{FF2B5EF4-FFF2-40B4-BE49-F238E27FC236}">
                  <a16:creationId xmlns:a16="http://schemas.microsoft.com/office/drawing/2014/main" id="{8A744B76-0093-157F-1CCA-48DD457767DC}"/>
                </a:ext>
              </a:extLst>
            </p:cNvPr>
            <p:cNvSpPr/>
            <p:nvPr/>
          </p:nvSpPr>
          <p:spPr>
            <a:xfrm>
              <a:off x="-59571247" y="1585499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6" name="Ellipse 2035">
              <a:extLst>
                <a:ext uri="{FF2B5EF4-FFF2-40B4-BE49-F238E27FC236}">
                  <a16:creationId xmlns:a16="http://schemas.microsoft.com/office/drawing/2014/main" id="{7EF0DF43-06F6-4B6F-068A-1D50DF61D27B}"/>
                </a:ext>
              </a:extLst>
            </p:cNvPr>
            <p:cNvSpPr/>
            <p:nvPr/>
          </p:nvSpPr>
          <p:spPr>
            <a:xfrm>
              <a:off x="-50642814" y="1585499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7" name="Ellipse 2036">
              <a:extLst>
                <a:ext uri="{FF2B5EF4-FFF2-40B4-BE49-F238E27FC236}">
                  <a16:creationId xmlns:a16="http://schemas.microsoft.com/office/drawing/2014/main" id="{3BD3EE8F-4B53-2BD4-A0C3-C8E664A0E359}"/>
                </a:ext>
              </a:extLst>
            </p:cNvPr>
            <p:cNvSpPr/>
            <p:nvPr/>
          </p:nvSpPr>
          <p:spPr>
            <a:xfrm>
              <a:off x="-50340315" y="1585499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8" name="Ellipse 2037">
              <a:extLst>
                <a:ext uri="{FF2B5EF4-FFF2-40B4-BE49-F238E27FC236}">
                  <a16:creationId xmlns:a16="http://schemas.microsoft.com/office/drawing/2014/main" id="{65ACB7E7-7B9E-8FBB-87C2-CF3EBFC60D0B}"/>
                </a:ext>
              </a:extLst>
            </p:cNvPr>
            <p:cNvSpPr/>
            <p:nvPr/>
          </p:nvSpPr>
          <p:spPr>
            <a:xfrm>
              <a:off x="-59571247" y="1402137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9" name="Ellipse 2038">
              <a:extLst>
                <a:ext uri="{FF2B5EF4-FFF2-40B4-BE49-F238E27FC236}">
                  <a16:creationId xmlns:a16="http://schemas.microsoft.com/office/drawing/2014/main" id="{3C08120E-4A10-A94C-9F08-D912FE605E57}"/>
                </a:ext>
              </a:extLst>
            </p:cNvPr>
            <p:cNvSpPr/>
            <p:nvPr/>
          </p:nvSpPr>
          <p:spPr>
            <a:xfrm>
              <a:off x="-59873827" y="1402137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040" name="Groupe 2039">
            <a:extLst>
              <a:ext uri="{FF2B5EF4-FFF2-40B4-BE49-F238E27FC236}">
                <a16:creationId xmlns:a16="http://schemas.microsoft.com/office/drawing/2014/main" id="{2CAF3413-FA46-A3B7-B725-93976605C9F2}"/>
              </a:ext>
            </a:extLst>
          </p:cNvPr>
          <p:cNvGrpSpPr/>
          <p:nvPr/>
        </p:nvGrpSpPr>
        <p:grpSpPr>
          <a:xfrm>
            <a:off x="7573763" y="2720155"/>
            <a:ext cx="1127760" cy="1127760"/>
            <a:chOff x="-2663056" y="2865120"/>
            <a:chExt cx="1127760" cy="1127760"/>
          </a:xfrm>
        </p:grpSpPr>
        <p:grpSp>
          <p:nvGrpSpPr>
            <p:cNvPr id="2041" name="Graphique 385">
              <a:extLst>
                <a:ext uri="{FF2B5EF4-FFF2-40B4-BE49-F238E27FC236}">
                  <a16:creationId xmlns:a16="http://schemas.microsoft.com/office/drawing/2014/main" id="{926607CB-68BF-15DD-FFD8-B0294A5838DA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2043" name="Ellipse 2042">
                <a:extLst>
                  <a:ext uri="{FF2B5EF4-FFF2-40B4-BE49-F238E27FC236}">
                    <a16:creationId xmlns:a16="http://schemas.microsoft.com/office/drawing/2014/main" id="{591EDEA3-ADAD-8BF3-39D9-23A929D8983C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44" name="Ellipse 2043">
                <a:extLst>
                  <a:ext uri="{FF2B5EF4-FFF2-40B4-BE49-F238E27FC236}">
                    <a16:creationId xmlns:a16="http://schemas.microsoft.com/office/drawing/2014/main" id="{28D7AA95-4075-7793-2C0B-F30BFA52AF14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042" name="ZoneTexte 2041">
              <a:extLst>
                <a:ext uri="{FF2B5EF4-FFF2-40B4-BE49-F238E27FC236}">
                  <a16:creationId xmlns:a16="http://schemas.microsoft.com/office/drawing/2014/main" id="{16C058A0-3695-ADB5-7731-07A892AB57A5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2045" name="Groupe 2044">
            <a:extLst>
              <a:ext uri="{FF2B5EF4-FFF2-40B4-BE49-F238E27FC236}">
                <a16:creationId xmlns:a16="http://schemas.microsoft.com/office/drawing/2014/main" id="{73A2C85D-6A5F-7F54-AE23-E0C35C75AEFD}"/>
              </a:ext>
            </a:extLst>
          </p:cNvPr>
          <p:cNvGrpSpPr/>
          <p:nvPr/>
        </p:nvGrpSpPr>
        <p:grpSpPr>
          <a:xfrm>
            <a:off x="5652914" y="3206894"/>
            <a:ext cx="886171" cy="886171"/>
            <a:chOff x="-2196201" y="4165899"/>
            <a:chExt cx="886171" cy="886171"/>
          </a:xfrm>
        </p:grpSpPr>
        <p:grpSp>
          <p:nvGrpSpPr>
            <p:cNvPr id="2046" name="Graphique 385">
              <a:extLst>
                <a:ext uri="{FF2B5EF4-FFF2-40B4-BE49-F238E27FC236}">
                  <a16:creationId xmlns:a16="http://schemas.microsoft.com/office/drawing/2014/main" id="{E39EC54E-837D-FA40-D327-D00BCFC5833D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2048" name="Ellipse 2047">
                <a:extLst>
                  <a:ext uri="{FF2B5EF4-FFF2-40B4-BE49-F238E27FC236}">
                    <a16:creationId xmlns:a16="http://schemas.microsoft.com/office/drawing/2014/main" id="{B9EC9489-03A1-DDA7-DA29-FB7C23D25FC3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49" name="Ellipse 2048">
                <a:extLst>
                  <a:ext uri="{FF2B5EF4-FFF2-40B4-BE49-F238E27FC236}">
                    <a16:creationId xmlns:a16="http://schemas.microsoft.com/office/drawing/2014/main" id="{B3836ABB-D1C7-A2BF-ED55-9EC11537EE90}"/>
                  </a:ext>
                </a:extLst>
              </p:cNvPr>
              <p:cNvSpPr/>
              <p:nvPr/>
            </p:nvSpPr>
            <p:spPr>
              <a:xfrm>
                <a:off x="-5957314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047" name="ZoneTexte 2046">
              <a:extLst>
                <a:ext uri="{FF2B5EF4-FFF2-40B4-BE49-F238E27FC236}">
                  <a16:creationId xmlns:a16="http://schemas.microsoft.com/office/drawing/2014/main" id="{697E5944-7D02-F425-5883-6116CF69081B}"/>
                </a:ext>
              </a:extLst>
            </p:cNvPr>
            <p:cNvSpPr txBox="1"/>
            <p:nvPr/>
          </p:nvSpPr>
          <p:spPr>
            <a:xfrm>
              <a:off x="-2096287" y="4378153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2050" name="Groupe 2049">
            <a:extLst>
              <a:ext uri="{FF2B5EF4-FFF2-40B4-BE49-F238E27FC236}">
                <a16:creationId xmlns:a16="http://schemas.microsoft.com/office/drawing/2014/main" id="{B722D385-4DFB-1E79-E701-158A5C8EA132}"/>
              </a:ext>
            </a:extLst>
          </p:cNvPr>
          <p:cNvGrpSpPr/>
          <p:nvPr/>
        </p:nvGrpSpPr>
        <p:grpSpPr>
          <a:xfrm>
            <a:off x="6949998" y="3937719"/>
            <a:ext cx="642158" cy="642158"/>
            <a:chOff x="-4110358" y="5865997"/>
            <a:chExt cx="642158" cy="642158"/>
          </a:xfrm>
        </p:grpSpPr>
        <p:grpSp>
          <p:nvGrpSpPr>
            <p:cNvPr id="2051" name="Graphique 385">
              <a:extLst>
                <a:ext uri="{FF2B5EF4-FFF2-40B4-BE49-F238E27FC236}">
                  <a16:creationId xmlns:a16="http://schemas.microsoft.com/office/drawing/2014/main" id="{6C9A58B3-F8B0-5BB6-0412-C54ED63FE322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2053" name="Ellipse 2052">
                <a:extLst>
                  <a:ext uri="{FF2B5EF4-FFF2-40B4-BE49-F238E27FC236}">
                    <a16:creationId xmlns:a16="http://schemas.microsoft.com/office/drawing/2014/main" id="{3DBCB08F-D269-A48F-83FA-E6442CADFCD7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54" name="Ellipse 2053">
                <a:extLst>
                  <a:ext uri="{FF2B5EF4-FFF2-40B4-BE49-F238E27FC236}">
                    <a16:creationId xmlns:a16="http://schemas.microsoft.com/office/drawing/2014/main" id="{1774BFCE-6035-A389-50C2-F8D259C82587}"/>
                  </a:ext>
                </a:extLst>
              </p:cNvPr>
              <p:cNvSpPr/>
              <p:nvPr/>
            </p:nvSpPr>
            <p:spPr>
              <a:xfrm>
                <a:off x="-4780110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052" name="ZoneTexte 2051">
              <a:extLst>
                <a:ext uri="{FF2B5EF4-FFF2-40B4-BE49-F238E27FC236}">
                  <a16:creationId xmlns:a16="http://schemas.microsoft.com/office/drawing/2014/main" id="{D3A87B44-7417-0C16-40D4-D371C04A71D9}"/>
                </a:ext>
              </a:extLst>
            </p:cNvPr>
            <p:cNvSpPr txBox="1"/>
            <p:nvPr/>
          </p:nvSpPr>
          <p:spPr>
            <a:xfrm>
              <a:off x="-4059641" y="6017798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2055" name="Forme libre 2054">
            <a:extLst>
              <a:ext uri="{FF2B5EF4-FFF2-40B4-BE49-F238E27FC236}">
                <a16:creationId xmlns:a16="http://schemas.microsoft.com/office/drawing/2014/main" id="{CE58EED8-EEAB-31E6-6F0A-8FC22D8B1358}"/>
              </a:ext>
            </a:extLst>
          </p:cNvPr>
          <p:cNvSpPr/>
          <p:nvPr/>
        </p:nvSpPr>
        <p:spPr>
          <a:xfrm>
            <a:off x="6643752" y="660299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056" name="Group 46">
            <a:extLst>
              <a:ext uri="{FF2B5EF4-FFF2-40B4-BE49-F238E27FC236}">
                <a16:creationId xmlns:a16="http://schemas.microsoft.com/office/drawing/2014/main" id="{F02005D3-AE72-6D16-1718-946F587BA63D}"/>
              </a:ext>
            </a:extLst>
          </p:cNvPr>
          <p:cNvGrpSpPr/>
          <p:nvPr/>
        </p:nvGrpSpPr>
        <p:grpSpPr>
          <a:xfrm>
            <a:off x="7210617" y="742246"/>
            <a:ext cx="1691640" cy="1013154"/>
            <a:chOff x="9636390" y="4480994"/>
            <a:chExt cx="1691640" cy="1013154"/>
          </a:xfrm>
        </p:grpSpPr>
        <p:sp>
          <p:nvSpPr>
            <p:cNvPr id="2057" name="TextBox 36">
              <a:extLst>
                <a:ext uri="{FF2B5EF4-FFF2-40B4-BE49-F238E27FC236}">
                  <a16:creationId xmlns:a16="http://schemas.microsoft.com/office/drawing/2014/main" id="{D6140289-8308-CEEA-1F57-AA2F6419D5E2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58" name="TextBox 37">
              <a:extLst>
                <a:ext uri="{FF2B5EF4-FFF2-40B4-BE49-F238E27FC236}">
                  <a16:creationId xmlns:a16="http://schemas.microsoft.com/office/drawing/2014/main" id="{67D303C6-7BC0-88B1-DA35-83A12185B08A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2059" name="Forme libre 2058">
            <a:extLst>
              <a:ext uri="{FF2B5EF4-FFF2-40B4-BE49-F238E27FC236}">
                <a16:creationId xmlns:a16="http://schemas.microsoft.com/office/drawing/2014/main" id="{418EF38F-BB94-4400-E4A6-9B539A7EB090}"/>
              </a:ext>
            </a:extLst>
          </p:cNvPr>
          <p:cNvSpPr/>
          <p:nvPr/>
        </p:nvSpPr>
        <p:spPr>
          <a:xfrm>
            <a:off x="8902257" y="4939279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060" name="Group 46">
            <a:extLst>
              <a:ext uri="{FF2B5EF4-FFF2-40B4-BE49-F238E27FC236}">
                <a16:creationId xmlns:a16="http://schemas.microsoft.com/office/drawing/2014/main" id="{679ACDB3-AD54-8067-72B0-E252A3369A8F}"/>
              </a:ext>
            </a:extLst>
          </p:cNvPr>
          <p:cNvGrpSpPr/>
          <p:nvPr/>
        </p:nvGrpSpPr>
        <p:grpSpPr>
          <a:xfrm>
            <a:off x="9469122" y="5021226"/>
            <a:ext cx="1691640" cy="1013154"/>
            <a:chOff x="9636390" y="4480994"/>
            <a:chExt cx="1691640" cy="1013154"/>
          </a:xfrm>
        </p:grpSpPr>
        <p:sp>
          <p:nvSpPr>
            <p:cNvPr id="2061" name="TextBox 36">
              <a:extLst>
                <a:ext uri="{FF2B5EF4-FFF2-40B4-BE49-F238E27FC236}">
                  <a16:creationId xmlns:a16="http://schemas.microsoft.com/office/drawing/2014/main" id="{D670F06F-EBB9-5F15-B2EA-5D725F9466B8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062" name="TextBox 37">
              <a:extLst>
                <a:ext uri="{FF2B5EF4-FFF2-40B4-BE49-F238E27FC236}">
                  <a16:creationId xmlns:a16="http://schemas.microsoft.com/office/drawing/2014/main" id="{438C4DD9-4D54-7F1D-670B-58A864F0840B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2063" name="Forme libre 2062">
            <a:extLst>
              <a:ext uri="{FF2B5EF4-FFF2-40B4-BE49-F238E27FC236}">
                <a16:creationId xmlns:a16="http://schemas.microsoft.com/office/drawing/2014/main" id="{D2F57FF2-1926-B255-D804-CBC835DF1049}"/>
              </a:ext>
            </a:extLst>
          </p:cNvPr>
          <p:cNvSpPr/>
          <p:nvPr/>
        </p:nvSpPr>
        <p:spPr>
          <a:xfrm>
            <a:off x="706111" y="4939279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064" name="Group 46">
            <a:extLst>
              <a:ext uri="{FF2B5EF4-FFF2-40B4-BE49-F238E27FC236}">
                <a16:creationId xmlns:a16="http://schemas.microsoft.com/office/drawing/2014/main" id="{8B666118-30B9-8953-59BC-6CBF0D7BDFA6}"/>
              </a:ext>
            </a:extLst>
          </p:cNvPr>
          <p:cNvGrpSpPr/>
          <p:nvPr/>
        </p:nvGrpSpPr>
        <p:grpSpPr>
          <a:xfrm>
            <a:off x="1272976" y="5021226"/>
            <a:ext cx="1691640" cy="1013154"/>
            <a:chOff x="9636390" y="4480994"/>
            <a:chExt cx="1691640" cy="1013154"/>
          </a:xfrm>
        </p:grpSpPr>
        <p:sp>
          <p:nvSpPr>
            <p:cNvPr id="2065" name="TextBox 36">
              <a:extLst>
                <a:ext uri="{FF2B5EF4-FFF2-40B4-BE49-F238E27FC236}">
                  <a16:creationId xmlns:a16="http://schemas.microsoft.com/office/drawing/2014/main" id="{27F35D74-529B-6C2A-E53A-F64C3135E6CA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66" name="TextBox 37">
              <a:extLst>
                <a:ext uri="{FF2B5EF4-FFF2-40B4-BE49-F238E27FC236}">
                  <a16:creationId xmlns:a16="http://schemas.microsoft.com/office/drawing/2014/main" id="{41E2E65E-25FC-BC20-1D46-092AF701FCB3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2080" name="Group 2079">
            <a:extLst>
              <a:ext uri="{FF2B5EF4-FFF2-40B4-BE49-F238E27FC236}">
                <a16:creationId xmlns:a16="http://schemas.microsoft.com/office/drawing/2014/main" id="{36DCEB0D-0613-D02C-9814-260430E66037}"/>
              </a:ext>
            </a:extLst>
          </p:cNvPr>
          <p:cNvGrpSpPr/>
          <p:nvPr/>
        </p:nvGrpSpPr>
        <p:grpSpPr>
          <a:xfrm>
            <a:off x="3070494" y="990774"/>
            <a:ext cx="1770957" cy="2228158"/>
            <a:chOff x="2877405" y="1690646"/>
            <a:chExt cx="1770957" cy="2228158"/>
          </a:xfrm>
        </p:grpSpPr>
        <p:sp>
          <p:nvSpPr>
            <p:cNvPr id="2081" name="Arc 2080">
              <a:extLst>
                <a:ext uri="{FF2B5EF4-FFF2-40B4-BE49-F238E27FC236}">
                  <a16:creationId xmlns:a16="http://schemas.microsoft.com/office/drawing/2014/main" id="{2F9EC3AD-6845-3489-3488-DBF7B03BE224}"/>
                </a:ext>
              </a:extLst>
            </p:cNvPr>
            <p:cNvSpPr/>
            <p:nvPr/>
          </p:nvSpPr>
          <p:spPr>
            <a:xfrm>
              <a:off x="2877405" y="2147847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082" name="Graphique 596" descr="Airplane avec un remplissage uni">
              <a:extLst>
                <a:ext uri="{FF2B5EF4-FFF2-40B4-BE49-F238E27FC236}">
                  <a16:creationId xmlns:a16="http://schemas.microsoft.com/office/drawing/2014/main" id="{7CC969AF-4345-9C0F-C5B6-1C9FE9B378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2912097" y="1690646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2992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B82C2-AF88-0E15-BD62-F0632DACB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68BA9-F689-EC70-EF79-324F5C743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Turkey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C03E694E-94E0-3AE4-C731-D414ACAD7E58}"/>
              </a:ext>
            </a:extLst>
          </p:cNvPr>
          <p:cNvGrpSpPr/>
          <p:nvPr/>
        </p:nvGrpSpPr>
        <p:grpSpPr>
          <a:xfrm>
            <a:off x="1556711" y="1525544"/>
            <a:ext cx="9078577" cy="3806912"/>
            <a:chOff x="-60781968" y="12579836"/>
            <a:chExt cx="11423587" cy="4790243"/>
          </a:xfrm>
          <a:solidFill>
            <a:schemeClr val="bg2"/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3C427164-EF26-EA46-C459-1C0502DC6A47}"/>
                </a:ext>
              </a:extLst>
            </p:cNvPr>
            <p:cNvSpPr/>
            <p:nvPr/>
          </p:nvSpPr>
          <p:spPr>
            <a:xfrm>
              <a:off x="-59421488" y="145442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484300A5-EFFE-24EC-BFA5-9CE5FBE34A9F}"/>
                </a:ext>
              </a:extLst>
            </p:cNvPr>
            <p:cNvSpPr/>
            <p:nvPr/>
          </p:nvSpPr>
          <p:spPr>
            <a:xfrm>
              <a:off x="-53293285" y="1493677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CC1B9192-FF9D-5747-8F29-7B8737569D5B}"/>
                </a:ext>
              </a:extLst>
            </p:cNvPr>
            <p:cNvSpPr/>
            <p:nvPr/>
          </p:nvSpPr>
          <p:spPr>
            <a:xfrm>
              <a:off x="-53595784" y="1493677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1F36DC79-A8A3-968D-A481-19C3CD54DBB4}"/>
                </a:ext>
              </a:extLst>
            </p:cNvPr>
            <p:cNvSpPr/>
            <p:nvPr/>
          </p:nvSpPr>
          <p:spPr>
            <a:xfrm>
              <a:off x="-60329146" y="153292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C8E43047-4782-E933-54CC-703AB7EE24F2}"/>
                </a:ext>
              </a:extLst>
            </p:cNvPr>
            <p:cNvSpPr/>
            <p:nvPr/>
          </p:nvSpPr>
          <p:spPr>
            <a:xfrm>
              <a:off x="-53898364" y="1493677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28335E08-5634-55C6-E2D0-88544FC8415F}"/>
                </a:ext>
              </a:extLst>
            </p:cNvPr>
            <p:cNvSpPr/>
            <p:nvPr/>
          </p:nvSpPr>
          <p:spPr>
            <a:xfrm>
              <a:off x="-54200943" y="1493677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D0A2BB3E-A75A-9364-9FEE-01F2A9EC73D3}"/>
                </a:ext>
              </a:extLst>
            </p:cNvPr>
            <p:cNvSpPr/>
            <p:nvPr/>
          </p:nvSpPr>
          <p:spPr>
            <a:xfrm>
              <a:off x="-60026567" y="153292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12EF0659-3415-A847-87BB-CDB657E1E3C1}"/>
                </a:ext>
              </a:extLst>
            </p:cNvPr>
            <p:cNvSpPr/>
            <p:nvPr/>
          </p:nvSpPr>
          <p:spPr>
            <a:xfrm>
              <a:off x="-49585396" y="1637790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A6D2F071-9327-C674-BDD1-264B4CED43FC}"/>
                </a:ext>
              </a:extLst>
            </p:cNvPr>
            <p:cNvSpPr/>
            <p:nvPr/>
          </p:nvSpPr>
          <p:spPr>
            <a:xfrm>
              <a:off x="-54503442" y="1493677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8416A4D6-AD40-8143-4DDF-80B809F11A76}"/>
                </a:ext>
              </a:extLst>
            </p:cNvPr>
            <p:cNvSpPr/>
            <p:nvPr/>
          </p:nvSpPr>
          <p:spPr>
            <a:xfrm>
              <a:off x="-54806022" y="1493677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25616B01-DE01-4338-20B6-4060E2A9C426}"/>
                </a:ext>
              </a:extLst>
            </p:cNvPr>
            <p:cNvSpPr/>
            <p:nvPr/>
          </p:nvSpPr>
          <p:spPr>
            <a:xfrm>
              <a:off x="-59724068" y="153292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4BFF4D31-4762-B788-BCFB-514ACBE6FDAF}"/>
                </a:ext>
              </a:extLst>
            </p:cNvPr>
            <p:cNvSpPr/>
            <p:nvPr/>
          </p:nvSpPr>
          <p:spPr>
            <a:xfrm>
              <a:off x="-55108521" y="1493677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084D3EA6-32CF-556F-1C3A-F222AB05846B}"/>
                </a:ext>
              </a:extLst>
            </p:cNvPr>
            <p:cNvSpPr/>
            <p:nvPr/>
          </p:nvSpPr>
          <p:spPr>
            <a:xfrm>
              <a:off x="-55411100" y="1493677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5240F490-A3C4-E403-544E-B1AB92831C2F}"/>
                </a:ext>
              </a:extLst>
            </p:cNvPr>
            <p:cNvSpPr/>
            <p:nvPr/>
          </p:nvSpPr>
          <p:spPr>
            <a:xfrm>
              <a:off x="-59421488" y="153292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ED66741-DCBF-1C65-91C1-495D6ED405D5}"/>
                </a:ext>
              </a:extLst>
            </p:cNvPr>
            <p:cNvSpPr/>
            <p:nvPr/>
          </p:nvSpPr>
          <p:spPr>
            <a:xfrm>
              <a:off x="-51098133" y="1637790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AB6A96DC-005F-E6C6-57A4-6C7BB922DB3A}"/>
                </a:ext>
              </a:extLst>
            </p:cNvPr>
            <p:cNvSpPr/>
            <p:nvPr/>
          </p:nvSpPr>
          <p:spPr>
            <a:xfrm>
              <a:off x="-55713680" y="1493677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2ADB0E51-EE14-AD62-664C-171FB529E186}"/>
                </a:ext>
              </a:extLst>
            </p:cNvPr>
            <p:cNvSpPr/>
            <p:nvPr/>
          </p:nvSpPr>
          <p:spPr>
            <a:xfrm>
              <a:off x="-60329146" y="1271066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8A8786B4-A317-B549-6029-F40592FC95B7}"/>
                </a:ext>
              </a:extLst>
            </p:cNvPr>
            <p:cNvSpPr/>
            <p:nvPr/>
          </p:nvSpPr>
          <p:spPr>
            <a:xfrm>
              <a:off x="-56016179" y="1493677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6DAF3134-E510-196B-C6EF-A337FEC67DA3}"/>
                </a:ext>
              </a:extLst>
            </p:cNvPr>
            <p:cNvSpPr/>
            <p:nvPr/>
          </p:nvSpPr>
          <p:spPr>
            <a:xfrm>
              <a:off x="-60026567" y="1271066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5B1DACD9-E1A8-C7E9-19B8-F549B87824F4}"/>
                </a:ext>
              </a:extLst>
            </p:cNvPr>
            <p:cNvSpPr/>
            <p:nvPr/>
          </p:nvSpPr>
          <p:spPr>
            <a:xfrm>
              <a:off x="-59118908" y="153292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67747CB5-4D9C-F939-CD0F-744AA2BAC9CF}"/>
                </a:ext>
              </a:extLst>
            </p:cNvPr>
            <p:cNvSpPr/>
            <p:nvPr/>
          </p:nvSpPr>
          <p:spPr>
            <a:xfrm>
              <a:off x="-59724068" y="1271066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30A1A1EB-6D75-977C-5E2E-7E425EA2CA1C}"/>
                </a:ext>
              </a:extLst>
            </p:cNvPr>
            <p:cNvSpPr/>
            <p:nvPr/>
          </p:nvSpPr>
          <p:spPr>
            <a:xfrm>
              <a:off x="-56318759" y="1493677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3F8F71CE-F364-5CFC-058B-7F4885939FD8}"/>
                </a:ext>
              </a:extLst>
            </p:cNvPr>
            <p:cNvSpPr/>
            <p:nvPr/>
          </p:nvSpPr>
          <p:spPr>
            <a:xfrm>
              <a:off x="-56621258" y="1493677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1E436FBE-8B22-B5EF-DDC2-72081A2B0C90}"/>
                </a:ext>
              </a:extLst>
            </p:cNvPr>
            <p:cNvSpPr/>
            <p:nvPr/>
          </p:nvSpPr>
          <p:spPr>
            <a:xfrm>
              <a:off x="-58816409" y="153292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2A3155B8-C733-8279-FFB1-C10A2BE8167A}"/>
                </a:ext>
              </a:extLst>
            </p:cNvPr>
            <p:cNvSpPr/>
            <p:nvPr/>
          </p:nvSpPr>
          <p:spPr>
            <a:xfrm>
              <a:off x="-56923837" y="1493677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D70CEA2B-0FEA-6AD3-D39E-308F6E4FD2CA}"/>
                </a:ext>
              </a:extLst>
            </p:cNvPr>
            <p:cNvSpPr/>
            <p:nvPr/>
          </p:nvSpPr>
          <p:spPr>
            <a:xfrm>
              <a:off x="-51400713" y="1637790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4EF787CC-4A5D-8A41-1F49-8917672D1D5E}"/>
                </a:ext>
              </a:extLst>
            </p:cNvPr>
            <p:cNvSpPr/>
            <p:nvPr/>
          </p:nvSpPr>
          <p:spPr>
            <a:xfrm>
              <a:off x="-58513830" y="153292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B1D25597-0A32-FE8D-5B3F-B246D41B46E1}"/>
                </a:ext>
              </a:extLst>
            </p:cNvPr>
            <p:cNvSpPr/>
            <p:nvPr/>
          </p:nvSpPr>
          <p:spPr>
            <a:xfrm>
              <a:off x="-51703292" y="1637790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B90F3C17-C089-3D6F-3998-1269136E1420}"/>
                </a:ext>
              </a:extLst>
            </p:cNvPr>
            <p:cNvSpPr/>
            <p:nvPr/>
          </p:nvSpPr>
          <p:spPr>
            <a:xfrm>
              <a:off x="-52005791" y="1637790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7B258C32-25E8-6DAF-8764-04AEBCC32F73}"/>
                </a:ext>
              </a:extLst>
            </p:cNvPr>
            <p:cNvSpPr/>
            <p:nvPr/>
          </p:nvSpPr>
          <p:spPr>
            <a:xfrm>
              <a:off x="-58211250" y="1637790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91EE78A8-CD1D-222E-C3FA-F7CB1EB57186}"/>
                </a:ext>
              </a:extLst>
            </p:cNvPr>
            <p:cNvSpPr/>
            <p:nvPr/>
          </p:nvSpPr>
          <p:spPr>
            <a:xfrm>
              <a:off x="-58513830" y="1637790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19BD0612-0849-E074-313D-319B8B68F861}"/>
                </a:ext>
              </a:extLst>
            </p:cNvPr>
            <p:cNvSpPr/>
            <p:nvPr/>
          </p:nvSpPr>
          <p:spPr>
            <a:xfrm>
              <a:off x="-58816409" y="1637790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49AF4A31-CE47-8B37-9D0C-782D88070F73}"/>
                </a:ext>
              </a:extLst>
            </p:cNvPr>
            <p:cNvSpPr/>
            <p:nvPr/>
          </p:nvSpPr>
          <p:spPr>
            <a:xfrm>
              <a:off x="-59118908" y="1637790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6AF7A6D7-C7E7-0C35-4D37-242E61284458}"/>
                </a:ext>
              </a:extLst>
            </p:cNvPr>
            <p:cNvSpPr/>
            <p:nvPr/>
          </p:nvSpPr>
          <p:spPr>
            <a:xfrm>
              <a:off x="-51703292" y="153292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EA161C7C-090A-E6C7-A1CE-102A3E52D5C1}"/>
                </a:ext>
              </a:extLst>
            </p:cNvPr>
            <p:cNvSpPr/>
            <p:nvPr/>
          </p:nvSpPr>
          <p:spPr>
            <a:xfrm>
              <a:off x="-51400713" y="153292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E5E6D13F-0D59-5609-C1F2-0457E47CDBC7}"/>
                </a:ext>
              </a:extLst>
            </p:cNvPr>
            <p:cNvSpPr/>
            <p:nvPr/>
          </p:nvSpPr>
          <p:spPr>
            <a:xfrm>
              <a:off x="-51098133" y="153292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5DCDFA76-27EB-24FC-D67A-A1A40F017715}"/>
                </a:ext>
              </a:extLst>
            </p:cNvPr>
            <p:cNvSpPr/>
            <p:nvPr/>
          </p:nvSpPr>
          <p:spPr>
            <a:xfrm>
              <a:off x="-50795634" y="153292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3E2BF169-5793-3306-B831-2CC0A2E00651}"/>
                </a:ext>
              </a:extLst>
            </p:cNvPr>
            <p:cNvSpPr/>
            <p:nvPr/>
          </p:nvSpPr>
          <p:spPr>
            <a:xfrm>
              <a:off x="-50493055" y="153292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D7E074A0-05F6-BB7E-9857-5F7330D97D73}"/>
                </a:ext>
              </a:extLst>
            </p:cNvPr>
            <p:cNvSpPr/>
            <p:nvPr/>
          </p:nvSpPr>
          <p:spPr>
            <a:xfrm>
              <a:off x="-50190556" y="153292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92106F30-624A-2B16-2A70-94743FEAEEDD}"/>
                </a:ext>
              </a:extLst>
            </p:cNvPr>
            <p:cNvSpPr/>
            <p:nvPr/>
          </p:nvSpPr>
          <p:spPr>
            <a:xfrm>
              <a:off x="-49887976" y="153292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152153CC-ACB8-0AC1-887D-D0FE502CA65A}"/>
                </a:ext>
              </a:extLst>
            </p:cNvPr>
            <p:cNvSpPr/>
            <p:nvPr/>
          </p:nvSpPr>
          <p:spPr>
            <a:xfrm>
              <a:off x="-49887976" y="145442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37663563-FA25-9479-1D2A-2793474E11FE}"/>
                </a:ext>
              </a:extLst>
            </p:cNvPr>
            <p:cNvSpPr/>
            <p:nvPr/>
          </p:nvSpPr>
          <p:spPr>
            <a:xfrm>
              <a:off x="-50190556" y="145442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C968CC6F-29F8-0C33-DB66-B9C3F3CA2F89}"/>
                </a:ext>
              </a:extLst>
            </p:cNvPr>
            <p:cNvSpPr/>
            <p:nvPr/>
          </p:nvSpPr>
          <p:spPr>
            <a:xfrm>
              <a:off x="-50493055" y="145442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392009F1-C5A6-DE6C-7B0F-28464EE9DD4C}"/>
                </a:ext>
              </a:extLst>
            </p:cNvPr>
            <p:cNvSpPr/>
            <p:nvPr/>
          </p:nvSpPr>
          <p:spPr>
            <a:xfrm>
              <a:off x="-50795634" y="145442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37C39D0F-6D92-D359-703E-3C32A1436362}"/>
                </a:ext>
              </a:extLst>
            </p:cNvPr>
            <p:cNvSpPr/>
            <p:nvPr/>
          </p:nvSpPr>
          <p:spPr>
            <a:xfrm>
              <a:off x="-51098133" y="145442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B8D4E602-26E1-6C07-07E4-9AE8C7CED811}"/>
                </a:ext>
              </a:extLst>
            </p:cNvPr>
            <p:cNvSpPr/>
            <p:nvPr/>
          </p:nvSpPr>
          <p:spPr>
            <a:xfrm>
              <a:off x="-51400713" y="145442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1FE18737-06F4-91A8-3AB8-30A11BFDF7D4}"/>
                </a:ext>
              </a:extLst>
            </p:cNvPr>
            <p:cNvSpPr/>
            <p:nvPr/>
          </p:nvSpPr>
          <p:spPr>
            <a:xfrm>
              <a:off x="-59421488" y="1637790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55B49184-DD65-3CEE-7499-8478E8B44C14}"/>
                </a:ext>
              </a:extLst>
            </p:cNvPr>
            <p:cNvSpPr/>
            <p:nvPr/>
          </p:nvSpPr>
          <p:spPr>
            <a:xfrm>
              <a:off x="-59724068" y="1637790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7FBADBCD-E867-D279-D9BC-7317F58D9110}"/>
                </a:ext>
              </a:extLst>
            </p:cNvPr>
            <p:cNvSpPr/>
            <p:nvPr/>
          </p:nvSpPr>
          <p:spPr>
            <a:xfrm>
              <a:off x="-60026567" y="1637790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8069C39A-5CFC-7A7E-8D08-A765B188206E}"/>
                </a:ext>
              </a:extLst>
            </p:cNvPr>
            <p:cNvSpPr/>
            <p:nvPr/>
          </p:nvSpPr>
          <p:spPr>
            <a:xfrm>
              <a:off x="-54503442" y="1310315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4C9C06A1-A959-CF2E-C09D-1A76C873FA5C}"/>
                </a:ext>
              </a:extLst>
            </p:cNvPr>
            <p:cNvSpPr/>
            <p:nvPr/>
          </p:nvSpPr>
          <p:spPr>
            <a:xfrm>
              <a:off x="-54806022" y="1310315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F8DBD27F-9220-5B62-2A44-F9950D732A51}"/>
                </a:ext>
              </a:extLst>
            </p:cNvPr>
            <p:cNvSpPr/>
            <p:nvPr/>
          </p:nvSpPr>
          <p:spPr>
            <a:xfrm>
              <a:off x="-60631645" y="1349555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DEB3924D-4F9C-819A-5895-467185F99314}"/>
                </a:ext>
              </a:extLst>
            </p:cNvPr>
            <p:cNvSpPr/>
            <p:nvPr/>
          </p:nvSpPr>
          <p:spPr>
            <a:xfrm>
              <a:off x="-58513830" y="145442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0B828E81-7E3B-1758-1E58-DF76B76C0EE1}"/>
                </a:ext>
              </a:extLst>
            </p:cNvPr>
            <p:cNvSpPr/>
            <p:nvPr/>
          </p:nvSpPr>
          <p:spPr>
            <a:xfrm>
              <a:off x="-54503442" y="1677039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8575DC5B-E399-0FE6-7647-DE86E7AC9039}"/>
                </a:ext>
              </a:extLst>
            </p:cNvPr>
            <p:cNvSpPr/>
            <p:nvPr/>
          </p:nvSpPr>
          <p:spPr>
            <a:xfrm>
              <a:off x="-58816409" y="145442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50E8F2EE-4EF7-E487-A00A-48EB97936541}"/>
                </a:ext>
              </a:extLst>
            </p:cNvPr>
            <p:cNvSpPr/>
            <p:nvPr/>
          </p:nvSpPr>
          <p:spPr>
            <a:xfrm>
              <a:off x="-54806022" y="1677039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CB171B00-48D3-473B-626F-84D3AF025945}"/>
                </a:ext>
              </a:extLst>
            </p:cNvPr>
            <p:cNvSpPr/>
            <p:nvPr/>
          </p:nvSpPr>
          <p:spPr>
            <a:xfrm>
              <a:off x="-55108521" y="1677039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63ABCA40-7D62-7D25-0D6C-400C2FE78A87}"/>
                </a:ext>
              </a:extLst>
            </p:cNvPr>
            <p:cNvSpPr/>
            <p:nvPr/>
          </p:nvSpPr>
          <p:spPr>
            <a:xfrm>
              <a:off x="-55713680" y="1677039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7EF0A1AB-CEC1-B55F-ADCE-4EF59BA579DF}"/>
                </a:ext>
              </a:extLst>
            </p:cNvPr>
            <p:cNvSpPr/>
            <p:nvPr/>
          </p:nvSpPr>
          <p:spPr>
            <a:xfrm>
              <a:off x="-56016179" y="1677039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3705E8F8-FB6A-389A-DBC1-C3B6FA620507}"/>
                </a:ext>
              </a:extLst>
            </p:cNvPr>
            <p:cNvSpPr/>
            <p:nvPr/>
          </p:nvSpPr>
          <p:spPr>
            <a:xfrm>
              <a:off x="-56318759" y="1677039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ACE18C95-483C-9CEC-3590-419B6BFBAB07}"/>
                </a:ext>
              </a:extLst>
            </p:cNvPr>
            <p:cNvSpPr/>
            <p:nvPr/>
          </p:nvSpPr>
          <p:spPr>
            <a:xfrm>
              <a:off x="-56621258" y="1677039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244CB10B-EE4B-4366-5A90-74E5BA463993}"/>
                </a:ext>
              </a:extLst>
            </p:cNvPr>
            <p:cNvSpPr/>
            <p:nvPr/>
          </p:nvSpPr>
          <p:spPr>
            <a:xfrm>
              <a:off x="-56923837" y="1677039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DB434CAB-6EA8-24A1-85A7-496531618139}"/>
                </a:ext>
              </a:extLst>
            </p:cNvPr>
            <p:cNvSpPr/>
            <p:nvPr/>
          </p:nvSpPr>
          <p:spPr>
            <a:xfrm>
              <a:off x="-55108521" y="1310315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3C7F82C7-5146-B5EC-9C8A-CA542229F0D7}"/>
                </a:ext>
              </a:extLst>
            </p:cNvPr>
            <p:cNvSpPr/>
            <p:nvPr/>
          </p:nvSpPr>
          <p:spPr>
            <a:xfrm>
              <a:off x="-60329146" y="1349555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97CC0D0E-2517-55B3-47E8-3F450CA5419F}"/>
                </a:ext>
              </a:extLst>
            </p:cNvPr>
            <p:cNvSpPr/>
            <p:nvPr/>
          </p:nvSpPr>
          <p:spPr>
            <a:xfrm>
              <a:off x="-59118908" y="145442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3E50BA00-8714-A39B-BE7E-6D4D201FAE6F}"/>
                </a:ext>
              </a:extLst>
            </p:cNvPr>
            <p:cNvSpPr/>
            <p:nvPr/>
          </p:nvSpPr>
          <p:spPr>
            <a:xfrm>
              <a:off x="-55411100" y="1310315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10E84D82-A4AB-F197-9C11-E1D2227E418B}"/>
                </a:ext>
              </a:extLst>
            </p:cNvPr>
            <p:cNvSpPr/>
            <p:nvPr/>
          </p:nvSpPr>
          <p:spPr>
            <a:xfrm>
              <a:off x="-59724068" y="145442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D362163A-D0A6-2160-5141-2A544607EB9A}"/>
                </a:ext>
              </a:extLst>
            </p:cNvPr>
            <p:cNvSpPr/>
            <p:nvPr/>
          </p:nvSpPr>
          <p:spPr>
            <a:xfrm>
              <a:off x="-60026567" y="145442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79F68EC8-B609-25D0-519D-C64433CB0973}"/>
                </a:ext>
              </a:extLst>
            </p:cNvPr>
            <p:cNvSpPr/>
            <p:nvPr/>
          </p:nvSpPr>
          <p:spPr>
            <a:xfrm>
              <a:off x="-60329146" y="145442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AB7A16BF-B390-90C4-7BCA-76A908001CA8}"/>
                </a:ext>
              </a:extLst>
            </p:cNvPr>
            <p:cNvSpPr/>
            <p:nvPr/>
          </p:nvSpPr>
          <p:spPr>
            <a:xfrm>
              <a:off x="-60631645" y="145442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2B629D38-534F-74D2-5F85-092112F127F3}"/>
                </a:ext>
              </a:extLst>
            </p:cNvPr>
            <p:cNvSpPr/>
            <p:nvPr/>
          </p:nvSpPr>
          <p:spPr>
            <a:xfrm>
              <a:off x="-60026567" y="1349555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641F4514-881B-B780-8718-92202961E785}"/>
                </a:ext>
              </a:extLst>
            </p:cNvPr>
            <p:cNvSpPr/>
            <p:nvPr/>
          </p:nvSpPr>
          <p:spPr>
            <a:xfrm>
              <a:off x="-55713680" y="1310315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96D55A7E-D078-09FF-8D4B-8C3B20D028CE}"/>
                </a:ext>
              </a:extLst>
            </p:cNvPr>
            <p:cNvSpPr/>
            <p:nvPr/>
          </p:nvSpPr>
          <p:spPr>
            <a:xfrm>
              <a:off x="-58816409" y="1349555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145E3F7E-FEAD-CAF1-C85D-97E979F28523}"/>
                </a:ext>
              </a:extLst>
            </p:cNvPr>
            <p:cNvSpPr/>
            <p:nvPr/>
          </p:nvSpPr>
          <p:spPr>
            <a:xfrm>
              <a:off x="-56016179" y="1310315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28BE1616-5DF9-E713-19D9-4BD57A5F9001}"/>
                </a:ext>
              </a:extLst>
            </p:cNvPr>
            <p:cNvSpPr/>
            <p:nvPr/>
          </p:nvSpPr>
          <p:spPr>
            <a:xfrm>
              <a:off x="-58513830" y="1349555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8C5A3C1A-3CD2-C6B5-7344-DB0C6E27C4E3}"/>
                </a:ext>
              </a:extLst>
            </p:cNvPr>
            <p:cNvSpPr/>
            <p:nvPr/>
          </p:nvSpPr>
          <p:spPr>
            <a:xfrm>
              <a:off x="-56318759" y="1310315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1253EBF5-DA02-DC5B-ADDD-0FE9530CDA17}"/>
                </a:ext>
              </a:extLst>
            </p:cNvPr>
            <p:cNvSpPr/>
            <p:nvPr/>
          </p:nvSpPr>
          <p:spPr>
            <a:xfrm>
              <a:off x="-58211250" y="1349555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77F9E875-63FD-4D53-9B27-0D51BD32EF85}"/>
                </a:ext>
              </a:extLst>
            </p:cNvPr>
            <p:cNvSpPr/>
            <p:nvPr/>
          </p:nvSpPr>
          <p:spPr>
            <a:xfrm>
              <a:off x="-56621258" y="1310315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366F211C-72E8-D127-6212-D37455BCB413}"/>
                </a:ext>
              </a:extLst>
            </p:cNvPr>
            <p:cNvSpPr/>
            <p:nvPr/>
          </p:nvSpPr>
          <p:spPr>
            <a:xfrm>
              <a:off x="-56923837" y="1310315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277EA9C2-A3D7-5521-9EB5-3EDBB2583FAF}"/>
                </a:ext>
              </a:extLst>
            </p:cNvPr>
            <p:cNvSpPr/>
            <p:nvPr/>
          </p:nvSpPr>
          <p:spPr>
            <a:xfrm>
              <a:off x="-51703292" y="145442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917426E0-9817-FC67-6836-07E68949767D}"/>
                </a:ext>
              </a:extLst>
            </p:cNvPr>
            <p:cNvSpPr/>
            <p:nvPr/>
          </p:nvSpPr>
          <p:spPr>
            <a:xfrm>
              <a:off x="-52005791" y="1349555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60053A7E-E59B-E6F0-B75D-D9FAF986DC6E}"/>
                </a:ext>
              </a:extLst>
            </p:cNvPr>
            <p:cNvSpPr/>
            <p:nvPr/>
          </p:nvSpPr>
          <p:spPr>
            <a:xfrm>
              <a:off x="-51703292" y="1349555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99199083-DA24-51EF-209C-5B7BACB4441A}"/>
                </a:ext>
              </a:extLst>
            </p:cNvPr>
            <p:cNvSpPr/>
            <p:nvPr/>
          </p:nvSpPr>
          <p:spPr>
            <a:xfrm>
              <a:off x="-51400713" y="1349555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D5474C36-1109-AFE0-FD07-662DF535E0B6}"/>
                </a:ext>
              </a:extLst>
            </p:cNvPr>
            <p:cNvSpPr/>
            <p:nvPr/>
          </p:nvSpPr>
          <p:spPr>
            <a:xfrm>
              <a:off x="-51098133" y="1349555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9499B432-6AC4-C9AE-56D9-87942E5E45E5}"/>
                </a:ext>
              </a:extLst>
            </p:cNvPr>
            <p:cNvSpPr/>
            <p:nvPr/>
          </p:nvSpPr>
          <p:spPr>
            <a:xfrm>
              <a:off x="-50795634" y="1349555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F628EFEF-27CD-5C2C-9C2A-AB910E3C2379}"/>
                </a:ext>
              </a:extLst>
            </p:cNvPr>
            <p:cNvSpPr/>
            <p:nvPr/>
          </p:nvSpPr>
          <p:spPr>
            <a:xfrm>
              <a:off x="-50493055" y="1349555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E353AAF4-0FE9-93B3-C7E2-3FCE079E0B04}"/>
                </a:ext>
              </a:extLst>
            </p:cNvPr>
            <p:cNvSpPr/>
            <p:nvPr/>
          </p:nvSpPr>
          <p:spPr>
            <a:xfrm>
              <a:off x="-50190556" y="1349555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85EE2935-B605-95B5-D7F3-478CC0683CD7}"/>
                </a:ext>
              </a:extLst>
            </p:cNvPr>
            <p:cNvSpPr/>
            <p:nvPr/>
          </p:nvSpPr>
          <p:spPr>
            <a:xfrm>
              <a:off x="-52308451" y="1637806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FDFA5D64-343C-E18F-26B0-0A5B3C545E73}"/>
                </a:ext>
              </a:extLst>
            </p:cNvPr>
            <p:cNvSpPr/>
            <p:nvPr/>
          </p:nvSpPr>
          <p:spPr>
            <a:xfrm>
              <a:off x="-57908268" y="1637806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8857F196-F409-4294-C95B-5A80FA08DE24}"/>
                </a:ext>
              </a:extLst>
            </p:cNvPr>
            <p:cNvSpPr/>
            <p:nvPr/>
          </p:nvSpPr>
          <p:spPr>
            <a:xfrm>
              <a:off x="-52308532" y="1349580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B83365AA-2DF7-6BAA-7718-82BC9C9DAB56}"/>
                </a:ext>
              </a:extLst>
            </p:cNvPr>
            <p:cNvSpPr/>
            <p:nvPr/>
          </p:nvSpPr>
          <p:spPr>
            <a:xfrm>
              <a:off x="-57908268" y="1349580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156E8F0E-6512-FF07-43EA-44DED4EEE74A}"/>
                </a:ext>
              </a:extLst>
            </p:cNvPr>
            <p:cNvSpPr/>
            <p:nvPr/>
          </p:nvSpPr>
          <p:spPr>
            <a:xfrm>
              <a:off x="-52989819" y="14937095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BCF1D542-82D8-8E83-D906-932BFED465D1}"/>
                </a:ext>
              </a:extLst>
            </p:cNvPr>
            <p:cNvSpPr/>
            <p:nvPr/>
          </p:nvSpPr>
          <p:spPr>
            <a:xfrm>
              <a:off x="-55108199" y="15985257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6B02932A-F0C2-2FC3-95B3-7C43436ECF22}"/>
                </a:ext>
              </a:extLst>
            </p:cNvPr>
            <p:cNvSpPr/>
            <p:nvPr/>
          </p:nvSpPr>
          <p:spPr>
            <a:xfrm>
              <a:off x="-57226658" y="14937095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62823823-5E6C-74C0-3386-2C1F22A44C64}"/>
                </a:ext>
              </a:extLst>
            </p:cNvPr>
            <p:cNvSpPr/>
            <p:nvPr/>
          </p:nvSpPr>
          <p:spPr>
            <a:xfrm>
              <a:off x="-58210525" y="15329984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47C75D63-76EF-5FEC-6B2C-8B0AE94F9A8C}"/>
                </a:ext>
              </a:extLst>
            </p:cNvPr>
            <p:cNvSpPr/>
            <p:nvPr/>
          </p:nvSpPr>
          <p:spPr>
            <a:xfrm>
              <a:off x="-52005872" y="1533006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3E092AEB-2A52-E5D7-9378-DE090FF4C4CA}"/>
                </a:ext>
              </a:extLst>
            </p:cNvPr>
            <p:cNvSpPr/>
            <p:nvPr/>
          </p:nvSpPr>
          <p:spPr>
            <a:xfrm>
              <a:off x="-55108199" y="13889012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756F1252-FD05-8463-5F42-34C40B4072E8}"/>
                </a:ext>
              </a:extLst>
            </p:cNvPr>
            <p:cNvSpPr/>
            <p:nvPr/>
          </p:nvSpPr>
          <p:spPr>
            <a:xfrm>
              <a:off x="-52005872" y="1454420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AC9DAACF-0394-B0F5-B4CB-2FC51108F967}"/>
                </a:ext>
              </a:extLst>
            </p:cNvPr>
            <p:cNvSpPr/>
            <p:nvPr/>
          </p:nvSpPr>
          <p:spPr>
            <a:xfrm>
              <a:off x="-57226578" y="13103233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5EAC9A46-27E0-CBDB-6DDB-D8BD0E16AFF6}"/>
                </a:ext>
              </a:extLst>
            </p:cNvPr>
            <p:cNvSpPr/>
            <p:nvPr/>
          </p:nvSpPr>
          <p:spPr>
            <a:xfrm>
              <a:off x="-58210445" y="1454420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D05A992C-59FB-5527-BB3B-6C38B94771BC}"/>
                </a:ext>
              </a:extLst>
            </p:cNvPr>
            <p:cNvSpPr/>
            <p:nvPr/>
          </p:nvSpPr>
          <p:spPr>
            <a:xfrm>
              <a:off x="-57226578" y="16770795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EB4B655C-288A-0064-A712-3780DA576E9D}"/>
                </a:ext>
              </a:extLst>
            </p:cNvPr>
            <p:cNvSpPr/>
            <p:nvPr/>
          </p:nvSpPr>
          <p:spPr>
            <a:xfrm>
              <a:off x="-50417007" y="1572343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8D3B3CBF-5BA5-8045-A388-4088C69DD660}"/>
                </a:ext>
              </a:extLst>
            </p:cNvPr>
            <p:cNvSpPr/>
            <p:nvPr/>
          </p:nvSpPr>
          <p:spPr>
            <a:xfrm>
              <a:off x="-50870715" y="1572343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07F698E9-FD03-CF81-02BB-402CBB4B4291}"/>
                </a:ext>
              </a:extLst>
            </p:cNvPr>
            <p:cNvSpPr/>
            <p:nvPr/>
          </p:nvSpPr>
          <p:spPr>
            <a:xfrm>
              <a:off x="-59799149" y="1415107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873328D5-B9D6-EC6A-3B2D-B1CA0D67CF77}"/>
                </a:ext>
              </a:extLst>
            </p:cNvPr>
            <p:cNvSpPr/>
            <p:nvPr/>
          </p:nvSpPr>
          <p:spPr>
            <a:xfrm>
              <a:off x="-59345440" y="1415099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8A337A9F-450F-1020-A671-4E232BCBED20}"/>
                </a:ext>
              </a:extLst>
            </p:cNvPr>
            <p:cNvSpPr/>
            <p:nvPr/>
          </p:nvSpPr>
          <p:spPr>
            <a:xfrm>
              <a:off x="-50870715" y="1415107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7CB1EAD6-A4A5-C4E9-4854-926041533161}"/>
                </a:ext>
              </a:extLst>
            </p:cNvPr>
            <p:cNvSpPr/>
            <p:nvPr/>
          </p:nvSpPr>
          <p:spPr>
            <a:xfrm>
              <a:off x="-50417007" y="1415099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91B65EAA-8109-03B3-40EB-3713BE113E6E}"/>
                </a:ext>
              </a:extLst>
            </p:cNvPr>
            <p:cNvSpPr/>
            <p:nvPr/>
          </p:nvSpPr>
          <p:spPr>
            <a:xfrm>
              <a:off x="-59345440" y="1572343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A451DC15-88ED-4725-DDC3-8BB79D7A7325}"/>
                </a:ext>
              </a:extLst>
            </p:cNvPr>
            <p:cNvSpPr/>
            <p:nvPr/>
          </p:nvSpPr>
          <p:spPr>
            <a:xfrm>
              <a:off x="-59799149" y="1572343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45A07BCC-DC62-B5E7-5A67-E1404386A02D}"/>
                </a:ext>
              </a:extLst>
            </p:cNvPr>
            <p:cNvSpPr/>
            <p:nvPr/>
          </p:nvSpPr>
          <p:spPr>
            <a:xfrm>
              <a:off x="-54805538" y="15985177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818FE28A-802C-49E4-3563-1067AECE66CD}"/>
                </a:ext>
              </a:extLst>
            </p:cNvPr>
            <p:cNvSpPr/>
            <p:nvPr/>
          </p:nvSpPr>
          <p:spPr>
            <a:xfrm>
              <a:off x="-57529238" y="16770876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9FA0DEF2-CCC0-40C3-D889-3C2651EE62EF}"/>
                </a:ext>
              </a:extLst>
            </p:cNvPr>
            <p:cNvSpPr/>
            <p:nvPr/>
          </p:nvSpPr>
          <p:spPr>
            <a:xfrm>
              <a:off x="-54805538" y="13889173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B38CE047-417E-B353-5B8E-A1AF47787D91}"/>
                </a:ext>
              </a:extLst>
            </p:cNvPr>
            <p:cNvSpPr/>
            <p:nvPr/>
          </p:nvSpPr>
          <p:spPr>
            <a:xfrm>
              <a:off x="-57604883" y="1349668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BA49975A-A7AA-E56A-5F7E-349FA615A0DC}"/>
                </a:ext>
              </a:extLst>
            </p:cNvPr>
            <p:cNvSpPr/>
            <p:nvPr/>
          </p:nvSpPr>
          <p:spPr>
            <a:xfrm>
              <a:off x="-57907382" y="1454428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981C6B6E-9ADC-BB2E-FC8B-0502FC1124AB}"/>
                </a:ext>
              </a:extLst>
            </p:cNvPr>
            <p:cNvSpPr/>
            <p:nvPr/>
          </p:nvSpPr>
          <p:spPr>
            <a:xfrm>
              <a:off x="-53519334" y="1611624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71167379-9855-09BC-3AD9-7C5EED894D51}"/>
                </a:ext>
              </a:extLst>
            </p:cNvPr>
            <p:cNvSpPr/>
            <p:nvPr/>
          </p:nvSpPr>
          <p:spPr>
            <a:xfrm>
              <a:off x="-57604802" y="1454428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D4FBF69E-85B9-C0B2-0D77-3E898965D995}"/>
                </a:ext>
              </a:extLst>
            </p:cNvPr>
            <p:cNvSpPr/>
            <p:nvPr/>
          </p:nvSpPr>
          <p:spPr>
            <a:xfrm>
              <a:off x="-52611112" y="1454428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92D4FAA0-3E44-EC74-1859-CAA9B19AEADB}"/>
                </a:ext>
              </a:extLst>
            </p:cNvPr>
            <p:cNvSpPr/>
            <p:nvPr/>
          </p:nvSpPr>
          <p:spPr>
            <a:xfrm>
              <a:off x="-52308613" y="1454428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72475C5E-3948-83CB-3D23-923D63E69205}"/>
                </a:ext>
              </a:extLst>
            </p:cNvPr>
            <p:cNvSpPr/>
            <p:nvPr/>
          </p:nvSpPr>
          <p:spPr>
            <a:xfrm>
              <a:off x="-56696741" y="1611624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B6797DEB-848E-C7BA-8C2B-1605711A75C1}"/>
                </a:ext>
              </a:extLst>
            </p:cNvPr>
            <p:cNvSpPr/>
            <p:nvPr/>
          </p:nvSpPr>
          <p:spPr>
            <a:xfrm>
              <a:off x="-52611112" y="1349668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D7C8CA84-C079-16D9-D554-A964231C56C6}"/>
                </a:ext>
              </a:extLst>
            </p:cNvPr>
            <p:cNvSpPr/>
            <p:nvPr/>
          </p:nvSpPr>
          <p:spPr>
            <a:xfrm>
              <a:off x="-52308613" y="1533030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8F7B4C8D-F527-FC53-BF17-F9A24CECA8FD}"/>
                </a:ext>
              </a:extLst>
            </p:cNvPr>
            <p:cNvSpPr/>
            <p:nvPr/>
          </p:nvSpPr>
          <p:spPr>
            <a:xfrm>
              <a:off x="-52611112" y="1533030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8CB4FA0A-61E6-989E-27EF-1F9167C79A2F}"/>
                </a:ext>
              </a:extLst>
            </p:cNvPr>
            <p:cNvSpPr/>
            <p:nvPr/>
          </p:nvSpPr>
          <p:spPr>
            <a:xfrm>
              <a:off x="-57604883" y="1533030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86FB6174-8410-3A5D-4493-B5A3313B2F0C}"/>
                </a:ext>
              </a:extLst>
            </p:cNvPr>
            <p:cNvSpPr/>
            <p:nvPr/>
          </p:nvSpPr>
          <p:spPr>
            <a:xfrm>
              <a:off x="-55410698" y="13889173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2385DFD6-8127-0E86-C13F-243773038D34}"/>
                </a:ext>
              </a:extLst>
            </p:cNvPr>
            <p:cNvSpPr/>
            <p:nvPr/>
          </p:nvSpPr>
          <p:spPr>
            <a:xfrm>
              <a:off x="-57604802" y="1637790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62790E37-17B9-9398-E957-37342CA0DD1E}"/>
                </a:ext>
              </a:extLst>
            </p:cNvPr>
            <p:cNvSpPr/>
            <p:nvPr/>
          </p:nvSpPr>
          <p:spPr>
            <a:xfrm>
              <a:off x="-52611112" y="1637798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26997D2B-3AB8-4772-6FF3-5C2ABDDAFF5A}"/>
                </a:ext>
              </a:extLst>
            </p:cNvPr>
            <p:cNvSpPr/>
            <p:nvPr/>
          </p:nvSpPr>
          <p:spPr>
            <a:xfrm>
              <a:off x="-53519334" y="1375818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5DE68AB8-C317-AD36-9D8C-72743F67AD70}"/>
                </a:ext>
              </a:extLst>
            </p:cNvPr>
            <p:cNvSpPr/>
            <p:nvPr/>
          </p:nvSpPr>
          <p:spPr>
            <a:xfrm>
              <a:off x="-57907382" y="1533030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62DED037-A906-3DF7-5B96-432D876B380F}"/>
                </a:ext>
              </a:extLst>
            </p:cNvPr>
            <p:cNvSpPr/>
            <p:nvPr/>
          </p:nvSpPr>
          <p:spPr>
            <a:xfrm>
              <a:off x="-56696661" y="1375834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64645448-50E1-BE85-71AE-C321F560FE4C}"/>
                </a:ext>
              </a:extLst>
            </p:cNvPr>
            <p:cNvSpPr/>
            <p:nvPr/>
          </p:nvSpPr>
          <p:spPr>
            <a:xfrm>
              <a:off x="-55410698" y="15985177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269D9D6B-45F6-AB39-C881-29E0BB7892DB}"/>
                </a:ext>
              </a:extLst>
            </p:cNvPr>
            <p:cNvSpPr/>
            <p:nvPr/>
          </p:nvSpPr>
          <p:spPr>
            <a:xfrm>
              <a:off x="-60631645" y="1271042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87A3F926-033B-A794-9C37-44E9D9555791}"/>
                </a:ext>
              </a:extLst>
            </p:cNvPr>
            <p:cNvSpPr/>
            <p:nvPr/>
          </p:nvSpPr>
          <p:spPr>
            <a:xfrm>
              <a:off x="-58512702" y="1716424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3B91C5DC-B521-E9EE-05E4-2E49F6B251C7}"/>
                </a:ext>
              </a:extLst>
            </p:cNvPr>
            <p:cNvSpPr/>
            <p:nvPr/>
          </p:nvSpPr>
          <p:spPr>
            <a:xfrm>
              <a:off x="-52913933" y="1349668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7B257FD2-DD79-3CB9-CA17-DF9DF1FB7A13}"/>
                </a:ext>
              </a:extLst>
            </p:cNvPr>
            <p:cNvSpPr/>
            <p:nvPr/>
          </p:nvSpPr>
          <p:spPr>
            <a:xfrm>
              <a:off x="-51475794" y="1572327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CB517F59-0F15-D04E-A662-4970A3C8FDDC}"/>
                </a:ext>
              </a:extLst>
            </p:cNvPr>
            <p:cNvSpPr/>
            <p:nvPr/>
          </p:nvSpPr>
          <p:spPr>
            <a:xfrm>
              <a:off x="-51173214" y="1572327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863555D4-E0EA-A30E-B778-27881B555AB2}"/>
                </a:ext>
              </a:extLst>
            </p:cNvPr>
            <p:cNvSpPr/>
            <p:nvPr/>
          </p:nvSpPr>
          <p:spPr>
            <a:xfrm>
              <a:off x="-59193264" y="1677103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FBCF01D6-C5AD-9A8C-EB91-EE71AAEAAC2E}"/>
                </a:ext>
              </a:extLst>
            </p:cNvPr>
            <p:cNvSpPr/>
            <p:nvPr/>
          </p:nvSpPr>
          <p:spPr>
            <a:xfrm>
              <a:off x="-50719586" y="1572351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8B573820-1366-6B2E-C5B9-9B3D8FE8457D}"/>
                </a:ext>
              </a:extLst>
            </p:cNvPr>
            <p:cNvSpPr/>
            <p:nvPr/>
          </p:nvSpPr>
          <p:spPr>
            <a:xfrm>
              <a:off x="-60101567" y="1415155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3BA42B29-6E75-FA19-FCA0-CF1AF18EC1A2}"/>
                </a:ext>
              </a:extLst>
            </p:cNvPr>
            <p:cNvSpPr/>
            <p:nvPr/>
          </p:nvSpPr>
          <p:spPr>
            <a:xfrm>
              <a:off x="-52913852" y="1637814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4E1EF3FF-2634-44FF-591C-5F3AE9E57CBA}"/>
                </a:ext>
              </a:extLst>
            </p:cNvPr>
            <p:cNvSpPr/>
            <p:nvPr/>
          </p:nvSpPr>
          <p:spPr>
            <a:xfrm>
              <a:off x="-50567974" y="1572351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243A5AB3-0EFF-0F1A-880F-941F1DFA4A49}"/>
                </a:ext>
              </a:extLst>
            </p:cNvPr>
            <p:cNvSpPr/>
            <p:nvPr/>
          </p:nvSpPr>
          <p:spPr>
            <a:xfrm>
              <a:off x="-53216351" y="1637814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7F9A8E89-932C-43B4-A5B8-DB32D2D2DEF9}"/>
                </a:ext>
              </a:extLst>
            </p:cNvPr>
            <p:cNvSpPr/>
            <p:nvPr/>
          </p:nvSpPr>
          <p:spPr>
            <a:xfrm>
              <a:off x="-59950600" y="1415115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0334C37B-0F2F-1B53-CA2D-34BE99E58162}"/>
                </a:ext>
              </a:extLst>
            </p:cNvPr>
            <p:cNvSpPr/>
            <p:nvPr/>
          </p:nvSpPr>
          <p:spPr>
            <a:xfrm>
              <a:off x="-53518931" y="1637814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B79B23BE-FD03-D260-E014-4A2309FCD9A2}"/>
                </a:ext>
              </a:extLst>
            </p:cNvPr>
            <p:cNvSpPr/>
            <p:nvPr/>
          </p:nvSpPr>
          <p:spPr>
            <a:xfrm>
              <a:off x="-59648020" y="1415115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52CEB49B-0330-CAB5-C179-BB98BE0C63F0}"/>
                </a:ext>
              </a:extLst>
            </p:cNvPr>
            <p:cNvSpPr/>
            <p:nvPr/>
          </p:nvSpPr>
          <p:spPr>
            <a:xfrm>
              <a:off x="-59496408" y="1415115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7B4CD062-6B9B-017C-4408-86150CCF2728}"/>
                </a:ext>
              </a:extLst>
            </p:cNvPr>
            <p:cNvSpPr/>
            <p:nvPr/>
          </p:nvSpPr>
          <p:spPr>
            <a:xfrm>
              <a:off x="-50265395" y="1572351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016FBF9B-9300-98FC-7DB7-282DE11DC1C9}"/>
                </a:ext>
              </a:extLst>
            </p:cNvPr>
            <p:cNvSpPr/>
            <p:nvPr/>
          </p:nvSpPr>
          <p:spPr>
            <a:xfrm>
              <a:off x="-50114186" y="1572327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86E6D3B9-CDFB-0A05-2F64-6C73EB41FEE8}"/>
                </a:ext>
              </a:extLst>
            </p:cNvPr>
            <p:cNvSpPr/>
            <p:nvPr/>
          </p:nvSpPr>
          <p:spPr>
            <a:xfrm>
              <a:off x="-59042458" y="1415163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CFF6946B-53CC-2452-F317-B5DFBA33EFD2}"/>
                </a:ext>
              </a:extLst>
            </p:cNvPr>
            <p:cNvSpPr/>
            <p:nvPr/>
          </p:nvSpPr>
          <p:spPr>
            <a:xfrm>
              <a:off x="-49811606" y="1572327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29FFAA60-1CEE-A1FC-A134-68986C92E546}"/>
                </a:ext>
              </a:extLst>
            </p:cNvPr>
            <p:cNvSpPr/>
            <p:nvPr/>
          </p:nvSpPr>
          <p:spPr>
            <a:xfrm>
              <a:off x="-58739959" y="1415163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2A02129E-C738-FDCA-E6BC-AD5ED7D1F3FE}"/>
                </a:ext>
              </a:extLst>
            </p:cNvPr>
            <p:cNvSpPr/>
            <p:nvPr/>
          </p:nvSpPr>
          <p:spPr>
            <a:xfrm>
              <a:off x="-56318517" y="1415147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BC795BF5-1543-4CED-6BAE-6623907D48D8}"/>
                </a:ext>
              </a:extLst>
            </p:cNvPr>
            <p:cNvSpPr/>
            <p:nvPr/>
          </p:nvSpPr>
          <p:spPr>
            <a:xfrm>
              <a:off x="-56015937" y="1415147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2C7005FD-8124-5E44-EBA7-96B5F7B84EF8}"/>
                </a:ext>
              </a:extLst>
            </p:cNvPr>
            <p:cNvSpPr/>
            <p:nvPr/>
          </p:nvSpPr>
          <p:spPr>
            <a:xfrm>
              <a:off x="-55410375" y="1519899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09EC2B0D-01EF-0CA8-9C27-F5F9EDED84D6}"/>
                </a:ext>
              </a:extLst>
            </p:cNvPr>
            <p:cNvSpPr/>
            <p:nvPr/>
          </p:nvSpPr>
          <p:spPr>
            <a:xfrm>
              <a:off x="-55107796" y="1519899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8E3042D2-65AE-7754-1781-0E53A461843B}"/>
                </a:ext>
              </a:extLst>
            </p:cNvPr>
            <p:cNvSpPr/>
            <p:nvPr/>
          </p:nvSpPr>
          <p:spPr>
            <a:xfrm>
              <a:off x="-54805297" y="1519899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1BF325CB-65A2-465F-88BD-CF4E3F708243}"/>
                </a:ext>
              </a:extLst>
            </p:cNvPr>
            <p:cNvSpPr/>
            <p:nvPr/>
          </p:nvSpPr>
          <p:spPr>
            <a:xfrm>
              <a:off x="-55713438" y="1415147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C59E606D-262F-6AFF-C3ED-597887CB658B}"/>
                </a:ext>
              </a:extLst>
            </p:cNvPr>
            <p:cNvSpPr/>
            <p:nvPr/>
          </p:nvSpPr>
          <p:spPr>
            <a:xfrm>
              <a:off x="-55108037" y="1415147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2B992D56-AE46-58F8-DB64-6F7AEFADBB0F}"/>
                </a:ext>
              </a:extLst>
            </p:cNvPr>
            <p:cNvSpPr/>
            <p:nvPr/>
          </p:nvSpPr>
          <p:spPr>
            <a:xfrm>
              <a:off x="-54502234" y="1415147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F26F61AB-CD17-4787-D524-DA18F9B1CA09}"/>
                </a:ext>
              </a:extLst>
            </p:cNvPr>
            <p:cNvSpPr/>
            <p:nvPr/>
          </p:nvSpPr>
          <p:spPr>
            <a:xfrm>
              <a:off x="-54199654" y="1415147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E62059CA-3225-9EAE-0B5A-CC360D951B90}"/>
                </a:ext>
              </a:extLst>
            </p:cNvPr>
            <p:cNvSpPr/>
            <p:nvPr/>
          </p:nvSpPr>
          <p:spPr>
            <a:xfrm>
              <a:off x="-56696741" y="1637814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A9709D6C-EA92-8E36-A874-785D7AB9F1A9}"/>
                </a:ext>
              </a:extLst>
            </p:cNvPr>
            <p:cNvSpPr/>
            <p:nvPr/>
          </p:nvSpPr>
          <p:spPr>
            <a:xfrm>
              <a:off x="-56999240" y="1637814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D8D1080B-F2A3-BF02-398A-4E03665928B7}"/>
                </a:ext>
              </a:extLst>
            </p:cNvPr>
            <p:cNvSpPr/>
            <p:nvPr/>
          </p:nvSpPr>
          <p:spPr>
            <a:xfrm>
              <a:off x="-57301820" y="1637814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C3101CC0-A8DF-7968-0B89-60B9721E1C86}"/>
                </a:ext>
              </a:extLst>
            </p:cNvPr>
            <p:cNvSpPr/>
            <p:nvPr/>
          </p:nvSpPr>
          <p:spPr>
            <a:xfrm>
              <a:off x="-51475713" y="1415155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6EF90A4C-5C1E-7556-4AD0-4AEA6C423D73}"/>
                </a:ext>
              </a:extLst>
            </p:cNvPr>
            <p:cNvSpPr/>
            <p:nvPr/>
          </p:nvSpPr>
          <p:spPr>
            <a:xfrm>
              <a:off x="-51173134" y="1415155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0BCDC4C2-ECE8-57DC-F421-A8AA38F8F7DD}"/>
                </a:ext>
              </a:extLst>
            </p:cNvPr>
            <p:cNvSpPr/>
            <p:nvPr/>
          </p:nvSpPr>
          <p:spPr>
            <a:xfrm>
              <a:off x="-57831898" y="1493717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21388B11-00D8-F18B-8B52-DA5D68B9B0D5}"/>
                </a:ext>
              </a:extLst>
            </p:cNvPr>
            <p:cNvSpPr/>
            <p:nvPr/>
          </p:nvSpPr>
          <p:spPr>
            <a:xfrm>
              <a:off x="-50719586" y="1415115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5EC2A984-7C6A-E983-229B-8C61385CEF7F}"/>
                </a:ext>
              </a:extLst>
            </p:cNvPr>
            <p:cNvSpPr/>
            <p:nvPr/>
          </p:nvSpPr>
          <p:spPr>
            <a:xfrm>
              <a:off x="-51022488" y="1310379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CEE709AC-CB8B-8156-EDFE-53DCBEB91DC0}"/>
                </a:ext>
              </a:extLst>
            </p:cNvPr>
            <p:cNvSpPr/>
            <p:nvPr/>
          </p:nvSpPr>
          <p:spPr>
            <a:xfrm>
              <a:off x="-50567974" y="1415115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10CCFBC4-FCFF-0361-C056-561F20FAA66A}"/>
                </a:ext>
              </a:extLst>
            </p:cNvPr>
            <p:cNvSpPr/>
            <p:nvPr/>
          </p:nvSpPr>
          <p:spPr>
            <a:xfrm>
              <a:off x="-50265395" y="1415115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B647F440-3DD1-4DD8-1338-49FC7F11B34B}"/>
                </a:ext>
              </a:extLst>
            </p:cNvPr>
            <p:cNvSpPr/>
            <p:nvPr/>
          </p:nvSpPr>
          <p:spPr>
            <a:xfrm>
              <a:off x="-50114105" y="1415163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78DC2765-667A-5FC0-F4F8-8C4245353EC3}"/>
                </a:ext>
              </a:extLst>
            </p:cNvPr>
            <p:cNvSpPr/>
            <p:nvPr/>
          </p:nvSpPr>
          <p:spPr>
            <a:xfrm>
              <a:off x="-60101567" y="159852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14E43B22-497F-45CC-672A-1D6109491EE5}"/>
                </a:ext>
              </a:extLst>
            </p:cNvPr>
            <p:cNvSpPr/>
            <p:nvPr/>
          </p:nvSpPr>
          <p:spPr>
            <a:xfrm>
              <a:off x="-50114186" y="1388957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A1222EAB-A384-3296-A0FF-B072297F39B4}"/>
                </a:ext>
              </a:extLst>
            </p:cNvPr>
            <p:cNvSpPr/>
            <p:nvPr/>
          </p:nvSpPr>
          <p:spPr>
            <a:xfrm>
              <a:off x="-49962332" y="1493733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D6D5A9C3-6C18-0651-9667-3002B95FB533}"/>
                </a:ext>
              </a:extLst>
            </p:cNvPr>
            <p:cNvSpPr/>
            <p:nvPr/>
          </p:nvSpPr>
          <p:spPr>
            <a:xfrm>
              <a:off x="-50264831" y="1493733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3F392F95-C5C3-B3AC-83B5-2C23E00390A4}"/>
                </a:ext>
              </a:extLst>
            </p:cNvPr>
            <p:cNvSpPr/>
            <p:nvPr/>
          </p:nvSpPr>
          <p:spPr>
            <a:xfrm>
              <a:off x="-50719909" y="1493749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FF2E44BF-607B-E09D-69BD-F413ED3509D1}"/>
                </a:ext>
              </a:extLst>
            </p:cNvPr>
            <p:cNvSpPr/>
            <p:nvPr/>
          </p:nvSpPr>
          <p:spPr>
            <a:xfrm>
              <a:off x="-51022488" y="1493749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9FDD88B5-E4CF-054F-795E-B9581AB82084}"/>
                </a:ext>
              </a:extLst>
            </p:cNvPr>
            <p:cNvSpPr/>
            <p:nvPr/>
          </p:nvSpPr>
          <p:spPr>
            <a:xfrm>
              <a:off x="-52081758" y="1493725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9795C4A5-ACE5-A6ED-F579-D0E8AAA4C837}"/>
                </a:ext>
              </a:extLst>
            </p:cNvPr>
            <p:cNvSpPr/>
            <p:nvPr/>
          </p:nvSpPr>
          <p:spPr>
            <a:xfrm>
              <a:off x="-52384257" y="1493725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264F9E98-B27B-F1D7-9676-EAAF3F0F0130}"/>
                </a:ext>
              </a:extLst>
            </p:cNvPr>
            <p:cNvSpPr/>
            <p:nvPr/>
          </p:nvSpPr>
          <p:spPr>
            <a:xfrm>
              <a:off x="-52686837" y="1493725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CEDF4070-32E1-88DE-27BE-E180DD1F1DDE}"/>
                </a:ext>
              </a:extLst>
            </p:cNvPr>
            <p:cNvSpPr/>
            <p:nvPr/>
          </p:nvSpPr>
          <p:spPr>
            <a:xfrm>
              <a:off x="-51173214" y="1388965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796CAC4A-F05C-BB7E-AD98-D38045EB09DB}"/>
                </a:ext>
              </a:extLst>
            </p:cNvPr>
            <p:cNvSpPr/>
            <p:nvPr/>
          </p:nvSpPr>
          <p:spPr>
            <a:xfrm>
              <a:off x="-51475794" y="1388965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5090C6EF-D00B-0C6F-A7A3-4EFD20E4C211}"/>
                </a:ext>
              </a:extLst>
            </p:cNvPr>
            <p:cNvSpPr/>
            <p:nvPr/>
          </p:nvSpPr>
          <p:spPr>
            <a:xfrm>
              <a:off x="-49811525" y="1415163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51272297-A6CD-3F81-E8EF-1A2F300F0EEE}"/>
                </a:ext>
              </a:extLst>
            </p:cNvPr>
            <p:cNvSpPr/>
            <p:nvPr/>
          </p:nvSpPr>
          <p:spPr>
            <a:xfrm>
              <a:off x="-52686515" y="138896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6CE523F1-7D06-5D3D-FFC7-0699DFBD8C89}"/>
                </a:ext>
              </a:extLst>
            </p:cNvPr>
            <p:cNvSpPr/>
            <p:nvPr/>
          </p:nvSpPr>
          <p:spPr>
            <a:xfrm>
              <a:off x="-57302062" y="1428262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D1948AB8-6D78-A9B1-3B82-12FB003050DC}"/>
                </a:ext>
              </a:extLst>
            </p:cNvPr>
            <p:cNvSpPr/>
            <p:nvPr/>
          </p:nvSpPr>
          <p:spPr>
            <a:xfrm>
              <a:off x="-52989094" y="138896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6FF1380F-BB9C-199B-CCD5-EC18FBE8F87E}"/>
                </a:ext>
              </a:extLst>
            </p:cNvPr>
            <p:cNvSpPr/>
            <p:nvPr/>
          </p:nvSpPr>
          <p:spPr>
            <a:xfrm>
              <a:off x="-53291674" y="138896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555DDAAC-30B8-43A7-61D2-31E191640D36}"/>
                </a:ext>
              </a:extLst>
            </p:cNvPr>
            <p:cNvSpPr/>
            <p:nvPr/>
          </p:nvSpPr>
          <p:spPr>
            <a:xfrm>
              <a:off x="-56999482" y="1428262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0486AC96-B14A-D41C-E7AC-DE317D2F97E7}"/>
                </a:ext>
              </a:extLst>
            </p:cNvPr>
            <p:cNvSpPr/>
            <p:nvPr/>
          </p:nvSpPr>
          <p:spPr>
            <a:xfrm>
              <a:off x="-53594173" y="138896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EACB1B34-961F-F9BF-80D5-AC121E0A6D86}"/>
                </a:ext>
              </a:extLst>
            </p:cNvPr>
            <p:cNvSpPr/>
            <p:nvPr/>
          </p:nvSpPr>
          <p:spPr>
            <a:xfrm>
              <a:off x="-53897155" y="1388981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2552A056-89D8-405F-A569-153A3C772F25}"/>
                </a:ext>
              </a:extLst>
            </p:cNvPr>
            <p:cNvSpPr/>
            <p:nvPr/>
          </p:nvSpPr>
          <p:spPr>
            <a:xfrm>
              <a:off x="-54199654" y="1388981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57AC97E9-AF74-91A4-3DF0-12C055608AE0}"/>
                </a:ext>
              </a:extLst>
            </p:cNvPr>
            <p:cNvSpPr/>
            <p:nvPr/>
          </p:nvSpPr>
          <p:spPr>
            <a:xfrm>
              <a:off x="-56393759" y="1428270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14DAFCF0-7CBE-ED98-21CC-F256E44CF41E}"/>
                </a:ext>
              </a:extLst>
            </p:cNvPr>
            <p:cNvSpPr/>
            <p:nvPr/>
          </p:nvSpPr>
          <p:spPr>
            <a:xfrm>
              <a:off x="-58437541" y="1703325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497EDBEE-F0FD-3272-F028-40BF69011D56}"/>
                </a:ext>
              </a:extLst>
            </p:cNvPr>
            <p:cNvSpPr/>
            <p:nvPr/>
          </p:nvSpPr>
          <p:spPr>
            <a:xfrm>
              <a:off x="-54502234" y="1388981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0B2745E9-3593-88F2-16F3-8E012F66AADE}"/>
                </a:ext>
              </a:extLst>
            </p:cNvPr>
            <p:cNvSpPr/>
            <p:nvPr/>
          </p:nvSpPr>
          <p:spPr>
            <a:xfrm>
              <a:off x="-58740120" y="1703325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562F276A-0CF7-1D55-1C69-15577AC464CD}"/>
                </a:ext>
              </a:extLst>
            </p:cNvPr>
            <p:cNvSpPr/>
            <p:nvPr/>
          </p:nvSpPr>
          <p:spPr>
            <a:xfrm>
              <a:off x="-57529318" y="1493717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9B726F6D-F2FA-58AA-B820-DFED1F97ACB9}"/>
                </a:ext>
              </a:extLst>
            </p:cNvPr>
            <p:cNvSpPr/>
            <p:nvPr/>
          </p:nvSpPr>
          <p:spPr>
            <a:xfrm>
              <a:off x="-58134397" y="1493717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96B17D35-C370-EE18-6BA1-9A6CA8570141}"/>
                </a:ext>
              </a:extLst>
            </p:cNvPr>
            <p:cNvSpPr/>
            <p:nvPr/>
          </p:nvSpPr>
          <p:spPr>
            <a:xfrm>
              <a:off x="-59193264" y="1493733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CE2C3E4D-422A-719D-E308-46E22B845237}"/>
                </a:ext>
              </a:extLst>
            </p:cNvPr>
            <p:cNvSpPr/>
            <p:nvPr/>
          </p:nvSpPr>
          <p:spPr>
            <a:xfrm>
              <a:off x="-59495844" y="1493733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511FA1A8-B60A-33C9-C8C7-1400F8E22EEC}"/>
                </a:ext>
              </a:extLst>
            </p:cNvPr>
            <p:cNvSpPr/>
            <p:nvPr/>
          </p:nvSpPr>
          <p:spPr>
            <a:xfrm>
              <a:off x="-59950841" y="1493749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B8123D25-B135-2BD4-AEFF-40EC62D75226}"/>
                </a:ext>
              </a:extLst>
            </p:cNvPr>
            <p:cNvSpPr/>
            <p:nvPr/>
          </p:nvSpPr>
          <p:spPr>
            <a:xfrm>
              <a:off x="-60253421" y="1493749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38214069-3900-0652-8620-A944F879FE8E}"/>
                </a:ext>
              </a:extLst>
            </p:cNvPr>
            <p:cNvSpPr/>
            <p:nvPr/>
          </p:nvSpPr>
          <p:spPr>
            <a:xfrm>
              <a:off x="-56091179" y="1428270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BF94F739-9A14-17A3-2C37-1D79C0C6F466}"/>
                </a:ext>
              </a:extLst>
            </p:cNvPr>
            <p:cNvSpPr/>
            <p:nvPr/>
          </p:nvSpPr>
          <p:spPr>
            <a:xfrm>
              <a:off x="-55788680" y="1428270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CDABE020-CA0D-5849-798D-3F5A2979FBE7}"/>
                </a:ext>
              </a:extLst>
            </p:cNvPr>
            <p:cNvSpPr/>
            <p:nvPr/>
          </p:nvSpPr>
          <p:spPr>
            <a:xfrm>
              <a:off x="-55486101" y="1428270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D9D940B2-D87E-44BE-392B-29D6B2FAF7F4}"/>
                </a:ext>
              </a:extLst>
            </p:cNvPr>
            <p:cNvSpPr/>
            <p:nvPr/>
          </p:nvSpPr>
          <p:spPr>
            <a:xfrm>
              <a:off x="-55713438" y="1388981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BC0AFB32-63EB-FE2C-D884-205A8DDE8273}"/>
                </a:ext>
              </a:extLst>
            </p:cNvPr>
            <p:cNvSpPr/>
            <p:nvPr/>
          </p:nvSpPr>
          <p:spPr>
            <a:xfrm>
              <a:off x="-55183602" y="1428270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377A3E43-1138-D07E-B57A-47101F74674B}"/>
                </a:ext>
              </a:extLst>
            </p:cNvPr>
            <p:cNvSpPr/>
            <p:nvPr/>
          </p:nvSpPr>
          <p:spPr>
            <a:xfrm>
              <a:off x="-56015937" y="1388981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D4CDB2A8-A2D2-A530-89B3-D8FD6E5622CF}"/>
                </a:ext>
              </a:extLst>
            </p:cNvPr>
            <p:cNvSpPr/>
            <p:nvPr/>
          </p:nvSpPr>
          <p:spPr>
            <a:xfrm>
              <a:off x="-55032231" y="1428270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F384B69E-F3D1-0CAB-E990-98B280D682E1}"/>
                </a:ext>
              </a:extLst>
            </p:cNvPr>
            <p:cNvSpPr/>
            <p:nvPr/>
          </p:nvSpPr>
          <p:spPr>
            <a:xfrm>
              <a:off x="-56318517" y="1388981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A96CBE73-018B-A907-10A5-B9AECC58D6EA}"/>
                </a:ext>
              </a:extLst>
            </p:cNvPr>
            <p:cNvSpPr/>
            <p:nvPr/>
          </p:nvSpPr>
          <p:spPr>
            <a:xfrm>
              <a:off x="-56621499" y="1388957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6D451A26-BDD2-6574-923A-0B293BDC7A27}"/>
                </a:ext>
              </a:extLst>
            </p:cNvPr>
            <p:cNvSpPr/>
            <p:nvPr/>
          </p:nvSpPr>
          <p:spPr>
            <a:xfrm>
              <a:off x="-54729732" y="1428270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09FD25BA-EFFB-8841-286A-97CD8BE4B696}"/>
                </a:ext>
              </a:extLst>
            </p:cNvPr>
            <p:cNvSpPr/>
            <p:nvPr/>
          </p:nvSpPr>
          <p:spPr>
            <a:xfrm>
              <a:off x="-56923998" y="1388957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846312EB-7106-B62A-5A2E-EA5C164FFBB6}"/>
                </a:ext>
              </a:extLst>
            </p:cNvPr>
            <p:cNvSpPr/>
            <p:nvPr/>
          </p:nvSpPr>
          <p:spPr>
            <a:xfrm>
              <a:off x="-57226578" y="1388957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FEEEA5D0-D313-A6F8-B8A1-AAA48BFA114F}"/>
                </a:ext>
              </a:extLst>
            </p:cNvPr>
            <p:cNvSpPr/>
            <p:nvPr/>
          </p:nvSpPr>
          <p:spPr>
            <a:xfrm>
              <a:off x="-54427153" y="1428270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FA903F70-A9DB-BC29-8B60-D0AF71807645}"/>
                </a:ext>
              </a:extLst>
            </p:cNvPr>
            <p:cNvSpPr/>
            <p:nvPr/>
          </p:nvSpPr>
          <p:spPr>
            <a:xfrm>
              <a:off x="-57529157" y="1388957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2E64544F-5A74-0CE0-0FBD-D62EDADE0BEA}"/>
                </a:ext>
              </a:extLst>
            </p:cNvPr>
            <p:cNvSpPr/>
            <p:nvPr/>
          </p:nvSpPr>
          <p:spPr>
            <a:xfrm>
              <a:off x="-54124573" y="1428270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9E588453-958E-3C8B-E61F-FB6C2577EE90}"/>
                </a:ext>
              </a:extLst>
            </p:cNvPr>
            <p:cNvSpPr/>
            <p:nvPr/>
          </p:nvSpPr>
          <p:spPr>
            <a:xfrm>
              <a:off x="-53822074" y="1428270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30D22C2C-2BD4-CBED-704D-9C711FDD9D61}"/>
                </a:ext>
              </a:extLst>
            </p:cNvPr>
            <p:cNvSpPr/>
            <p:nvPr/>
          </p:nvSpPr>
          <p:spPr>
            <a:xfrm>
              <a:off x="-58740040" y="1388957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E0E33A37-B63B-3B29-9CAB-12DCC1D2AE91}"/>
                </a:ext>
              </a:extLst>
            </p:cNvPr>
            <p:cNvSpPr/>
            <p:nvPr/>
          </p:nvSpPr>
          <p:spPr>
            <a:xfrm>
              <a:off x="-59042619" y="1388957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52B7B62C-8B5E-D900-B661-5A011E6E6F1E}"/>
                </a:ext>
              </a:extLst>
            </p:cNvPr>
            <p:cNvSpPr/>
            <p:nvPr/>
          </p:nvSpPr>
          <p:spPr>
            <a:xfrm>
              <a:off x="-54199654" y="1572351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1601232E-737F-0B3C-03C3-79099126D9E3}"/>
                </a:ext>
              </a:extLst>
            </p:cNvPr>
            <p:cNvSpPr/>
            <p:nvPr/>
          </p:nvSpPr>
          <p:spPr>
            <a:xfrm>
              <a:off x="-60101648" y="1388965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0B42526D-35F3-445E-C09E-00543419D48C}"/>
                </a:ext>
              </a:extLst>
            </p:cNvPr>
            <p:cNvSpPr/>
            <p:nvPr/>
          </p:nvSpPr>
          <p:spPr>
            <a:xfrm>
              <a:off x="-53216351" y="1428262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A9BDE623-0BF5-9C30-98A4-82E6A766DCBE}"/>
                </a:ext>
              </a:extLst>
            </p:cNvPr>
            <p:cNvSpPr/>
            <p:nvPr/>
          </p:nvSpPr>
          <p:spPr>
            <a:xfrm>
              <a:off x="-52913772" y="1428262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6265D628-74A6-9E4E-7A60-18899C283699}"/>
                </a:ext>
              </a:extLst>
            </p:cNvPr>
            <p:cNvSpPr/>
            <p:nvPr/>
          </p:nvSpPr>
          <p:spPr>
            <a:xfrm>
              <a:off x="-54502234" y="1572351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21DE4C1F-AA01-541A-6202-FF6A28AF066D}"/>
                </a:ext>
              </a:extLst>
            </p:cNvPr>
            <p:cNvSpPr/>
            <p:nvPr/>
          </p:nvSpPr>
          <p:spPr>
            <a:xfrm>
              <a:off x="-59042458" y="159852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671DA4AF-AA23-E74C-98F8-04A957842DFF}"/>
                </a:ext>
              </a:extLst>
            </p:cNvPr>
            <p:cNvSpPr/>
            <p:nvPr/>
          </p:nvSpPr>
          <p:spPr>
            <a:xfrm>
              <a:off x="-53216351" y="1611632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2A3D568B-81EB-D110-1D97-3919DA617711}"/>
                </a:ext>
              </a:extLst>
            </p:cNvPr>
            <p:cNvSpPr/>
            <p:nvPr/>
          </p:nvSpPr>
          <p:spPr>
            <a:xfrm>
              <a:off x="-60404147" y="1284149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A5E31EB3-5DF0-82F2-4BCC-0622F4BD3807}"/>
                </a:ext>
              </a:extLst>
            </p:cNvPr>
            <p:cNvSpPr/>
            <p:nvPr/>
          </p:nvSpPr>
          <p:spPr>
            <a:xfrm>
              <a:off x="-53822074" y="1611632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1E8DA254-2A0B-43D2-93FE-71B57D964788}"/>
                </a:ext>
              </a:extLst>
            </p:cNvPr>
            <p:cNvSpPr/>
            <p:nvPr/>
          </p:nvSpPr>
          <p:spPr>
            <a:xfrm>
              <a:off x="-54124573" y="1611632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AC0FA023-F141-CE4E-24F7-9050958ED0CB}"/>
                </a:ext>
              </a:extLst>
            </p:cNvPr>
            <p:cNvSpPr/>
            <p:nvPr/>
          </p:nvSpPr>
          <p:spPr>
            <a:xfrm>
              <a:off x="-58739959" y="159852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A8A87F27-BEF2-98A2-0A52-9204577D11C6}"/>
                </a:ext>
              </a:extLst>
            </p:cNvPr>
            <p:cNvSpPr/>
            <p:nvPr/>
          </p:nvSpPr>
          <p:spPr>
            <a:xfrm>
              <a:off x="-60101567" y="1284149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D83C578C-0653-F527-9FAA-D4B0C6E0DA09}"/>
                </a:ext>
              </a:extLst>
            </p:cNvPr>
            <p:cNvSpPr/>
            <p:nvPr/>
          </p:nvSpPr>
          <p:spPr>
            <a:xfrm>
              <a:off x="-54427153" y="1611632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65832CE1-8E0F-6AB6-C73F-E8720794CC39}"/>
                </a:ext>
              </a:extLst>
            </p:cNvPr>
            <p:cNvSpPr/>
            <p:nvPr/>
          </p:nvSpPr>
          <p:spPr>
            <a:xfrm>
              <a:off x="-55108037" y="1572303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CDD9EEBD-1EC2-6F17-91F4-63A59C1A98D7}"/>
                </a:ext>
              </a:extLst>
            </p:cNvPr>
            <p:cNvSpPr/>
            <p:nvPr/>
          </p:nvSpPr>
          <p:spPr>
            <a:xfrm>
              <a:off x="-54729732" y="1611632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7C6C99B8-DB1F-1A79-84A6-786D1F684294}"/>
                </a:ext>
              </a:extLst>
            </p:cNvPr>
            <p:cNvSpPr/>
            <p:nvPr/>
          </p:nvSpPr>
          <p:spPr>
            <a:xfrm>
              <a:off x="-55713438" y="1572351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B065127F-70AC-65BB-0976-10221D676D8D}"/>
                </a:ext>
              </a:extLst>
            </p:cNvPr>
            <p:cNvSpPr/>
            <p:nvPr/>
          </p:nvSpPr>
          <p:spPr>
            <a:xfrm>
              <a:off x="-56015937" y="1572351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DC352718-5961-2F7B-AA87-F5E0A5B93385}"/>
                </a:ext>
              </a:extLst>
            </p:cNvPr>
            <p:cNvSpPr/>
            <p:nvPr/>
          </p:nvSpPr>
          <p:spPr>
            <a:xfrm>
              <a:off x="-55032231" y="1611632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1CB017BA-0A39-9A2F-D3D6-106D175342BA}"/>
                </a:ext>
              </a:extLst>
            </p:cNvPr>
            <p:cNvSpPr/>
            <p:nvPr/>
          </p:nvSpPr>
          <p:spPr>
            <a:xfrm>
              <a:off x="-56318517" y="1572351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E1E639EF-335B-D162-7125-50DC02027C4D}"/>
                </a:ext>
              </a:extLst>
            </p:cNvPr>
            <p:cNvSpPr/>
            <p:nvPr/>
          </p:nvSpPr>
          <p:spPr>
            <a:xfrm>
              <a:off x="-55183602" y="1611632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E2F7F849-D6BC-4496-76E8-5F77C835D51C}"/>
                </a:ext>
              </a:extLst>
            </p:cNvPr>
            <p:cNvSpPr/>
            <p:nvPr/>
          </p:nvSpPr>
          <p:spPr>
            <a:xfrm>
              <a:off x="-52913772" y="1375842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BF86120D-EDE8-625A-FD62-5255CCB2D481}"/>
                </a:ext>
              </a:extLst>
            </p:cNvPr>
            <p:cNvSpPr/>
            <p:nvPr/>
          </p:nvSpPr>
          <p:spPr>
            <a:xfrm>
              <a:off x="-53216351" y="1375842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B523A191-6621-8347-8887-839B6F434C1B}"/>
                </a:ext>
              </a:extLst>
            </p:cNvPr>
            <p:cNvSpPr/>
            <p:nvPr/>
          </p:nvSpPr>
          <p:spPr>
            <a:xfrm>
              <a:off x="-53822074" y="1375842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BC3B5885-89D4-572C-6FBC-FAB26552081B}"/>
                </a:ext>
              </a:extLst>
            </p:cNvPr>
            <p:cNvSpPr/>
            <p:nvPr/>
          </p:nvSpPr>
          <p:spPr>
            <a:xfrm>
              <a:off x="-55486101" y="1611632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80FD1EE9-27D4-1FCB-FA7E-B603E0CAD8D0}"/>
                </a:ext>
              </a:extLst>
            </p:cNvPr>
            <p:cNvSpPr/>
            <p:nvPr/>
          </p:nvSpPr>
          <p:spPr>
            <a:xfrm>
              <a:off x="-54124573" y="1375842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B6B6F7F8-E933-4A22-21B0-D5C4142389E9}"/>
                </a:ext>
              </a:extLst>
            </p:cNvPr>
            <p:cNvSpPr/>
            <p:nvPr/>
          </p:nvSpPr>
          <p:spPr>
            <a:xfrm>
              <a:off x="-54427153" y="1375842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9B6B9360-A780-C133-CA75-904A0FE448F1}"/>
                </a:ext>
              </a:extLst>
            </p:cNvPr>
            <p:cNvSpPr/>
            <p:nvPr/>
          </p:nvSpPr>
          <p:spPr>
            <a:xfrm>
              <a:off x="-54729732" y="1375842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0E4AD094-5564-E59B-DA27-7F56869A62C5}"/>
                </a:ext>
              </a:extLst>
            </p:cNvPr>
            <p:cNvSpPr/>
            <p:nvPr/>
          </p:nvSpPr>
          <p:spPr>
            <a:xfrm>
              <a:off x="-55788680" y="1611632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A539511C-E03A-B865-0151-C9D8F8A337E3}"/>
                </a:ext>
              </a:extLst>
            </p:cNvPr>
            <p:cNvSpPr/>
            <p:nvPr/>
          </p:nvSpPr>
          <p:spPr>
            <a:xfrm>
              <a:off x="-55032231" y="1375842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EFE9CFDA-2558-7D1F-07EF-A64E2C1BD061}"/>
                </a:ext>
              </a:extLst>
            </p:cNvPr>
            <p:cNvSpPr/>
            <p:nvPr/>
          </p:nvSpPr>
          <p:spPr>
            <a:xfrm>
              <a:off x="-55183521" y="1375842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2038CD84-0F8A-3AAB-F4A9-D4C2AF8225F8}"/>
                </a:ext>
              </a:extLst>
            </p:cNvPr>
            <p:cNvSpPr/>
            <p:nvPr/>
          </p:nvSpPr>
          <p:spPr>
            <a:xfrm>
              <a:off x="-55486101" y="1375842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155E2163-3D34-690A-550B-99B0283DD2D5}"/>
                </a:ext>
              </a:extLst>
            </p:cNvPr>
            <p:cNvSpPr/>
            <p:nvPr/>
          </p:nvSpPr>
          <p:spPr>
            <a:xfrm>
              <a:off x="-56091179" y="1611632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DAB2B1EB-6C10-64D2-1E5B-A5D2D842D404}"/>
                </a:ext>
              </a:extLst>
            </p:cNvPr>
            <p:cNvSpPr/>
            <p:nvPr/>
          </p:nvSpPr>
          <p:spPr>
            <a:xfrm>
              <a:off x="-57301900" y="1349668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1FDBFE90-EBDD-42C9-CAE7-A8E2FE611CED}"/>
                </a:ext>
              </a:extLst>
            </p:cNvPr>
            <p:cNvSpPr/>
            <p:nvPr/>
          </p:nvSpPr>
          <p:spPr>
            <a:xfrm>
              <a:off x="-56393759" y="1611632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34714B9C-C2D0-C0D3-29D6-2D47D7328749}"/>
                </a:ext>
              </a:extLst>
            </p:cNvPr>
            <p:cNvSpPr/>
            <p:nvPr/>
          </p:nvSpPr>
          <p:spPr>
            <a:xfrm>
              <a:off x="-56999401" y="1349668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24A66DE4-D254-1CE2-25BC-B600CFD48D59}"/>
                </a:ext>
              </a:extLst>
            </p:cNvPr>
            <p:cNvSpPr/>
            <p:nvPr/>
          </p:nvSpPr>
          <p:spPr>
            <a:xfrm>
              <a:off x="-55788680" y="1375842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C16EEFE9-CC3C-10B6-DFEC-F9FA8964B8BF}"/>
                </a:ext>
              </a:extLst>
            </p:cNvPr>
            <p:cNvSpPr/>
            <p:nvPr/>
          </p:nvSpPr>
          <p:spPr>
            <a:xfrm>
              <a:off x="-56696822" y="1349668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A8AA7E4F-D6A4-CFDB-92B2-04A8E1D2E074}"/>
                </a:ext>
              </a:extLst>
            </p:cNvPr>
            <p:cNvSpPr/>
            <p:nvPr/>
          </p:nvSpPr>
          <p:spPr>
            <a:xfrm>
              <a:off x="-56999482" y="1611632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C9969790-EF7E-E99F-819C-50EE41183814}"/>
                </a:ext>
              </a:extLst>
            </p:cNvPr>
            <p:cNvSpPr/>
            <p:nvPr/>
          </p:nvSpPr>
          <p:spPr>
            <a:xfrm>
              <a:off x="-56091179" y="1375842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C0A5E71A-04A8-7CC0-B729-54C4A5C1B3A6}"/>
                </a:ext>
              </a:extLst>
            </p:cNvPr>
            <p:cNvSpPr/>
            <p:nvPr/>
          </p:nvSpPr>
          <p:spPr>
            <a:xfrm>
              <a:off x="-57302062" y="1611632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64CF14E2-F8D4-7F05-46B1-346DCD231A21}"/>
                </a:ext>
              </a:extLst>
            </p:cNvPr>
            <p:cNvSpPr/>
            <p:nvPr/>
          </p:nvSpPr>
          <p:spPr>
            <a:xfrm>
              <a:off x="-56393759" y="1375842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45A4C157-406A-9404-18C4-26F715994C00}"/>
                </a:ext>
              </a:extLst>
            </p:cNvPr>
            <p:cNvSpPr/>
            <p:nvPr/>
          </p:nvSpPr>
          <p:spPr>
            <a:xfrm>
              <a:off x="-57529077" y="1598533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222DB2D4-B0A4-06D2-B8E7-28D374493DCF}"/>
                </a:ext>
              </a:extLst>
            </p:cNvPr>
            <p:cNvSpPr/>
            <p:nvPr/>
          </p:nvSpPr>
          <p:spPr>
            <a:xfrm>
              <a:off x="-56999401" y="1375858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BDF37E69-B340-5C3C-B210-75146F0250EB}"/>
                </a:ext>
              </a:extLst>
            </p:cNvPr>
            <p:cNvSpPr/>
            <p:nvPr/>
          </p:nvSpPr>
          <p:spPr>
            <a:xfrm>
              <a:off x="-57226578" y="1598533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84358AAB-920A-880C-1718-BC1DC71324E7}"/>
                </a:ext>
              </a:extLst>
            </p:cNvPr>
            <p:cNvSpPr/>
            <p:nvPr/>
          </p:nvSpPr>
          <p:spPr>
            <a:xfrm>
              <a:off x="-58740040" y="1572327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757B8C08-61EC-C8FE-E6A4-7056E00F9713}"/>
                </a:ext>
              </a:extLst>
            </p:cNvPr>
            <p:cNvSpPr/>
            <p:nvPr/>
          </p:nvSpPr>
          <p:spPr>
            <a:xfrm>
              <a:off x="-59042619" y="1572327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D9D42035-DC3D-126E-4080-A76DEA1AE6C6}"/>
                </a:ext>
              </a:extLst>
            </p:cNvPr>
            <p:cNvSpPr/>
            <p:nvPr/>
          </p:nvSpPr>
          <p:spPr>
            <a:xfrm>
              <a:off x="-59496408" y="1572351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22175A9A-7FF1-3327-EA71-A95EE7A30277}"/>
                </a:ext>
              </a:extLst>
            </p:cNvPr>
            <p:cNvSpPr/>
            <p:nvPr/>
          </p:nvSpPr>
          <p:spPr>
            <a:xfrm>
              <a:off x="-59648020" y="1572351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D4BD5D35-9D6E-E0BE-D0C4-21B4A757F061}"/>
                </a:ext>
              </a:extLst>
            </p:cNvPr>
            <p:cNvSpPr/>
            <p:nvPr/>
          </p:nvSpPr>
          <p:spPr>
            <a:xfrm>
              <a:off x="-56923998" y="1598533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7A4705A7-9229-E503-23A4-1252B03833CF}"/>
                </a:ext>
              </a:extLst>
            </p:cNvPr>
            <p:cNvSpPr/>
            <p:nvPr/>
          </p:nvSpPr>
          <p:spPr>
            <a:xfrm>
              <a:off x="-54805377" y="1467583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7D898158-2B57-8BFD-EF70-60E0E8ADB35D}"/>
                </a:ext>
              </a:extLst>
            </p:cNvPr>
            <p:cNvSpPr/>
            <p:nvPr/>
          </p:nvSpPr>
          <p:spPr>
            <a:xfrm>
              <a:off x="-55107876" y="1467583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6D20CB07-D2EB-0D31-B85D-837ED2F45C2A}"/>
                </a:ext>
              </a:extLst>
            </p:cNvPr>
            <p:cNvSpPr/>
            <p:nvPr/>
          </p:nvSpPr>
          <p:spPr>
            <a:xfrm>
              <a:off x="-55410456" y="1467583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692A1254-0B8A-8AF9-C0E1-9F899EB2C5FC}"/>
                </a:ext>
              </a:extLst>
            </p:cNvPr>
            <p:cNvSpPr/>
            <p:nvPr/>
          </p:nvSpPr>
          <p:spPr>
            <a:xfrm>
              <a:off x="-59950600" y="1572351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80882246-661C-9919-AEB6-B3E5EC27F253}"/>
                </a:ext>
              </a:extLst>
            </p:cNvPr>
            <p:cNvSpPr/>
            <p:nvPr/>
          </p:nvSpPr>
          <p:spPr>
            <a:xfrm>
              <a:off x="-60101648" y="1572327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F14873CD-8C5D-8C01-B9ED-B30C257F51CE}"/>
                </a:ext>
              </a:extLst>
            </p:cNvPr>
            <p:cNvSpPr/>
            <p:nvPr/>
          </p:nvSpPr>
          <p:spPr>
            <a:xfrm>
              <a:off x="-56621499" y="1598533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0EED2664-15DA-AA72-17D2-44DB02746257}"/>
                </a:ext>
              </a:extLst>
            </p:cNvPr>
            <p:cNvSpPr/>
            <p:nvPr/>
          </p:nvSpPr>
          <p:spPr>
            <a:xfrm>
              <a:off x="-60404227" y="1572327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A0ED3500-0D08-B01C-0EC9-D4904AB2E228}"/>
                </a:ext>
              </a:extLst>
            </p:cNvPr>
            <p:cNvSpPr/>
            <p:nvPr/>
          </p:nvSpPr>
          <p:spPr>
            <a:xfrm>
              <a:off x="-56318517" y="1598509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7B898A0A-6E10-C128-2F05-968CEF576BBE}"/>
                </a:ext>
              </a:extLst>
            </p:cNvPr>
            <p:cNvSpPr/>
            <p:nvPr/>
          </p:nvSpPr>
          <p:spPr>
            <a:xfrm>
              <a:off x="-53519011" y="1349668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8841EFD6-B3C0-CF95-1993-8B1788DAD247}"/>
                </a:ext>
              </a:extLst>
            </p:cNvPr>
            <p:cNvSpPr/>
            <p:nvPr/>
          </p:nvSpPr>
          <p:spPr>
            <a:xfrm>
              <a:off x="-56015937" y="1598509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CFA1DD61-3BCC-11D6-1EA6-025B723A8ED5}"/>
                </a:ext>
              </a:extLst>
            </p:cNvPr>
            <p:cNvSpPr/>
            <p:nvPr/>
          </p:nvSpPr>
          <p:spPr>
            <a:xfrm>
              <a:off x="-53216432" y="1349668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704D50E2-F002-3F22-2E53-93DE7F1EC815}"/>
                </a:ext>
              </a:extLst>
            </p:cNvPr>
            <p:cNvSpPr/>
            <p:nvPr/>
          </p:nvSpPr>
          <p:spPr>
            <a:xfrm>
              <a:off x="-55713438" y="1598509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A522F00D-9003-7085-C872-5E20F5DA2EB6}"/>
                </a:ext>
              </a:extLst>
            </p:cNvPr>
            <p:cNvSpPr/>
            <p:nvPr/>
          </p:nvSpPr>
          <p:spPr>
            <a:xfrm>
              <a:off x="-59193264" y="1310371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DD87F7A1-F673-9913-1C63-7C28D10A5F94}"/>
                </a:ext>
              </a:extLst>
            </p:cNvPr>
            <p:cNvSpPr/>
            <p:nvPr/>
          </p:nvSpPr>
          <p:spPr>
            <a:xfrm>
              <a:off x="-57301900" y="1559220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2B971DE1-1A91-EF3B-6040-F6E46652A1FF}"/>
                </a:ext>
              </a:extLst>
            </p:cNvPr>
            <p:cNvSpPr/>
            <p:nvPr/>
          </p:nvSpPr>
          <p:spPr>
            <a:xfrm>
              <a:off x="-56999401" y="1559220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81B5C69F-8A92-2AB5-10B7-372B02DB5C00}"/>
                </a:ext>
              </a:extLst>
            </p:cNvPr>
            <p:cNvSpPr/>
            <p:nvPr/>
          </p:nvSpPr>
          <p:spPr>
            <a:xfrm>
              <a:off x="-57831979" y="1677152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C23723EC-B862-5054-8BEC-BE43028C67C5}"/>
                </a:ext>
              </a:extLst>
            </p:cNvPr>
            <p:cNvSpPr/>
            <p:nvPr/>
          </p:nvSpPr>
          <p:spPr>
            <a:xfrm>
              <a:off x="-55107876" y="1284213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2D8A664E-652A-CF89-CD6F-D4E62A56287A}"/>
                </a:ext>
              </a:extLst>
            </p:cNvPr>
            <p:cNvSpPr/>
            <p:nvPr/>
          </p:nvSpPr>
          <p:spPr>
            <a:xfrm>
              <a:off x="-56393759" y="1559212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47477E93-6C3F-6E62-F209-60FDE36435C0}"/>
                </a:ext>
              </a:extLst>
            </p:cNvPr>
            <p:cNvSpPr/>
            <p:nvPr/>
          </p:nvSpPr>
          <p:spPr>
            <a:xfrm>
              <a:off x="-52913772" y="1559212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F9D66E3C-DEFD-198D-94EF-120BD4EE8B78}"/>
                </a:ext>
              </a:extLst>
            </p:cNvPr>
            <p:cNvSpPr/>
            <p:nvPr/>
          </p:nvSpPr>
          <p:spPr>
            <a:xfrm>
              <a:off x="-56091179" y="1559212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FC31C332-B7A8-5445-EA76-671FBFBAA46C}"/>
                </a:ext>
              </a:extLst>
            </p:cNvPr>
            <p:cNvSpPr/>
            <p:nvPr/>
          </p:nvSpPr>
          <p:spPr>
            <a:xfrm>
              <a:off x="-53216351" y="1559212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10531B58-2D3D-1AAB-87D4-E85BA6CF4E60}"/>
                </a:ext>
              </a:extLst>
            </p:cNvPr>
            <p:cNvSpPr/>
            <p:nvPr/>
          </p:nvSpPr>
          <p:spPr>
            <a:xfrm>
              <a:off x="-53822074" y="1559204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6D5AF123-EA98-CB8E-FF7B-9A2854E9886D}"/>
                </a:ext>
              </a:extLst>
            </p:cNvPr>
            <p:cNvSpPr/>
            <p:nvPr/>
          </p:nvSpPr>
          <p:spPr>
            <a:xfrm>
              <a:off x="-54124573" y="1559204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404F5EA3-F99F-077D-D1AE-77D745B8677E}"/>
                </a:ext>
              </a:extLst>
            </p:cNvPr>
            <p:cNvSpPr/>
            <p:nvPr/>
          </p:nvSpPr>
          <p:spPr>
            <a:xfrm>
              <a:off x="-55788680" y="1559212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139B81E8-7336-1323-B03A-5EFCC9F932B0}"/>
                </a:ext>
              </a:extLst>
            </p:cNvPr>
            <p:cNvSpPr/>
            <p:nvPr/>
          </p:nvSpPr>
          <p:spPr>
            <a:xfrm>
              <a:off x="-54502234" y="1598509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AFB5D99C-FF75-7AC5-B598-FA7B2AB8C83A}"/>
                </a:ext>
              </a:extLst>
            </p:cNvPr>
            <p:cNvSpPr/>
            <p:nvPr/>
          </p:nvSpPr>
          <p:spPr>
            <a:xfrm>
              <a:off x="-54199654" y="1598509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BDEEF8C6-962A-33E2-C69A-A77A24625AC3}"/>
                </a:ext>
              </a:extLst>
            </p:cNvPr>
            <p:cNvSpPr/>
            <p:nvPr/>
          </p:nvSpPr>
          <p:spPr>
            <a:xfrm>
              <a:off x="-60253421" y="1310379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C2C8709D-267B-4BBC-7059-30B54BB07114}"/>
                </a:ext>
              </a:extLst>
            </p:cNvPr>
            <p:cNvSpPr/>
            <p:nvPr/>
          </p:nvSpPr>
          <p:spPr>
            <a:xfrm>
              <a:off x="-55486101" y="1559212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E6B03A1E-5141-404D-4E99-6F865111401C}"/>
                </a:ext>
              </a:extLst>
            </p:cNvPr>
            <p:cNvSpPr/>
            <p:nvPr/>
          </p:nvSpPr>
          <p:spPr>
            <a:xfrm>
              <a:off x="-53897155" y="1598509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F2DB7A17-D935-7357-44ED-C2982649331A}"/>
                </a:ext>
              </a:extLst>
            </p:cNvPr>
            <p:cNvSpPr/>
            <p:nvPr/>
          </p:nvSpPr>
          <p:spPr>
            <a:xfrm>
              <a:off x="-49811525" y="159852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660401EA-1332-FF14-7F5E-A1DBA8FEDCE6}"/>
                </a:ext>
              </a:extLst>
            </p:cNvPr>
            <p:cNvSpPr/>
            <p:nvPr/>
          </p:nvSpPr>
          <p:spPr>
            <a:xfrm>
              <a:off x="-53594173" y="1598533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4ACBB638-9AD0-82F6-DCCC-F74A318D5D21}"/>
                </a:ext>
              </a:extLst>
            </p:cNvPr>
            <p:cNvSpPr/>
            <p:nvPr/>
          </p:nvSpPr>
          <p:spPr>
            <a:xfrm>
              <a:off x="-54427153" y="1559204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93FE0FC2-E621-7B20-40E7-45344F1B0584}"/>
                </a:ext>
              </a:extLst>
            </p:cNvPr>
            <p:cNvSpPr/>
            <p:nvPr/>
          </p:nvSpPr>
          <p:spPr>
            <a:xfrm>
              <a:off x="-53291674" y="1598533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A64F8A91-9887-72D5-B25C-FB2091F3D7AB}"/>
                </a:ext>
              </a:extLst>
            </p:cNvPr>
            <p:cNvSpPr/>
            <p:nvPr/>
          </p:nvSpPr>
          <p:spPr>
            <a:xfrm>
              <a:off x="-50114105" y="159852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21017A86-3536-1BBB-F408-73A12A24B7AC}"/>
                </a:ext>
              </a:extLst>
            </p:cNvPr>
            <p:cNvSpPr/>
            <p:nvPr/>
          </p:nvSpPr>
          <p:spPr>
            <a:xfrm>
              <a:off x="-52989094" y="1598533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13C5013D-8E8E-F761-9799-DF0C166FDDEA}"/>
                </a:ext>
              </a:extLst>
            </p:cNvPr>
            <p:cNvSpPr/>
            <p:nvPr/>
          </p:nvSpPr>
          <p:spPr>
            <a:xfrm>
              <a:off x="-52686515" y="1598533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2BD1DFCD-2546-289D-0901-EF6E76BDA7DA}"/>
                </a:ext>
              </a:extLst>
            </p:cNvPr>
            <p:cNvSpPr/>
            <p:nvPr/>
          </p:nvSpPr>
          <p:spPr>
            <a:xfrm>
              <a:off x="-54729732" y="1559204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1B1A349F-3324-245E-A3E7-F17DA3DEB21F}"/>
                </a:ext>
              </a:extLst>
            </p:cNvPr>
            <p:cNvSpPr/>
            <p:nvPr/>
          </p:nvSpPr>
          <p:spPr>
            <a:xfrm>
              <a:off x="-51475713" y="159852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E81E158E-5DFD-3E6E-3667-2FAF6776C4A7}"/>
                </a:ext>
              </a:extLst>
            </p:cNvPr>
            <p:cNvSpPr/>
            <p:nvPr/>
          </p:nvSpPr>
          <p:spPr>
            <a:xfrm>
              <a:off x="-55032231" y="1559204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B8EE9FEB-CADB-74B9-FFBF-CA949C11A9E9}"/>
                </a:ext>
              </a:extLst>
            </p:cNvPr>
            <p:cNvSpPr/>
            <p:nvPr/>
          </p:nvSpPr>
          <p:spPr>
            <a:xfrm>
              <a:off x="-51173134" y="159852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444AE244-C5D1-4902-6F04-80956331E4C8}"/>
                </a:ext>
              </a:extLst>
            </p:cNvPr>
            <p:cNvSpPr/>
            <p:nvPr/>
          </p:nvSpPr>
          <p:spPr>
            <a:xfrm>
              <a:off x="-55183521" y="1559212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F482FDAE-821C-1214-45F0-BEA6147CDEAF}"/>
                </a:ext>
              </a:extLst>
            </p:cNvPr>
            <p:cNvSpPr/>
            <p:nvPr/>
          </p:nvSpPr>
          <p:spPr>
            <a:xfrm>
              <a:off x="-50719264" y="159852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4F49C14F-807B-90B3-C8DF-783C0BDD7EFA}"/>
                </a:ext>
              </a:extLst>
            </p:cNvPr>
            <p:cNvSpPr/>
            <p:nvPr/>
          </p:nvSpPr>
          <p:spPr>
            <a:xfrm>
              <a:off x="-56091663" y="1690243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82A86BA1-52B5-CDDD-5E09-CDC2B73A96EF}"/>
                </a:ext>
              </a:extLst>
            </p:cNvPr>
            <p:cNvSpPr/>
            <p:nvPr/>
          </p:nvSpPr>
          <p:spPr>
            <a:xfrm>
              <a:off x="-50870473" y="159852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46BC9B90-14AA-6272-D747-470EEC15A714}"/>
                </a:ext>
              </a:extLst>
            </p:cNvPr>
            <p:cNvSpPr/>
            <p:nvPr/>
          </p:nvSpPr>
          <p:spPr>
            <a:xfrm>
              <a:off x="-60403905" y="151994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A641E7DB-4E72-918A-00A4-EDB3E4888EB0}"/>
                </a:ext>
              </a:extLst>
            </p:cNvPr>
            <p:cNvSpPr/>
            <p:nvPr/>
          </p:nvSpPr>
          <p:spPr>
            <a:xfrm>
              <a:off x="-55334972" y="155922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726A2A00-FB5E-132F-1EA6-C53249313F89}"/>
                </a:ext>
              </a:extLst>
            </p:cNvPr>
            <p:cNvSpPr/>
            <p:nvPr/>
          </p:nvSpPr>
          <p:spPr>
            <a:xfrm>
              <a:off x="-56621499" y="128416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1D68521B-DA16-E8FC-5DCD-B052E9B72021}"/>
                </a:ext>
              </a:extLst>
            </p:cNvPr>
            <p:cNvSpPr/>
            <p:nvPr/>
          </p:nvSpPr>
          <p:spPr>
            <a:xfrm>
              <a:off x="-50567974" y="159852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1416BD47-C705-9D31-B530-D3C56E4C05B8}"/>
                </a:ext>
              </a:extLst>
            </p:cNvPr>
            <p:cNvSpPr/>
            <p:nvPr/>
          </p:nvSpPr>
          <p:spPr>
            <a:xfrm>
              <a:off x="-55712955" y="1284205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6D8C75C1-FF10-D4BB-9D9A-28A5EEAC6FE4}"/>
                </a:ext>
              </a:extLst>
            </p:cNvPr>
            <p:cNvSpPr/>
            <p:nvPr/>
          </p:nvSpPr>
          <p:spPr>
            <a:xfrm>
              <a:off x="-51324826" y="159849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AC937731-FB61-F407-AFB9-CEFFDF10762F}"/>
                </a:ext>
              </a:extLst>
            </p:cNvPr>
            <p:cNvSpPr/>
            <p:nvPr/>
          </p:nvSpPr>
          <p:spPr>
            <a:xfrm>
              <a:off x="-56924079" y="128416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A768D5E4-CE0B-A5D0-6DDD-FCB823DC6590}"/>
                </a:ext>
              </a:extLst>
            </p:cNvPr>
            <p:cNvSpPr/>
            <p:nvPr/>
          </p:nvSpPr>
          <p:spPr>
            <a:xfrm>
              <a:off x="-50416765" y="159852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E5BDB303-1BA6-35B1-4999-1E2471FA4870}"/>
                </a:ext>
              </a:extLst>
            </p:cNvPr>
            <p:cNvSpPr/>
            <p:nvPr/>
          </p:nvSpPr>
          <p:spPr>
            <a:xfrm>
              <a:off x="-52913772" y="1454436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8C4A4D46-4F32-2828-F526-41F086D93758}"/>
                </a:ext>
              </a:extLst>
            </p:cNvPr>
            <p:cNvSpPr/>
            <p:nvPr/>
          </p:nvSpPr>
          <p:spPr>
            <a:xfrm>
              <a:off x="-54880539" y="155922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BB1F70F9-C61E-D488-9832-12B9D4D5BBC9}"/>
                </a:ext>
              </a:extLst>
            </p:cNvPr>
            <p:cNvSpPr/>
            <p:nvPr/>
          </p:nvSpPr>
          <p:spPr>
            <a:xfrm>
              <a:off x="-51778454" y="1598549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A886DDC6-0DC4-9E47-39D8-E3560D88ADCD}"/>
                </a:ext>
              </a:extLst>
            </p:cNvPr>
            <p:cNvSpPr/>
            <p:nvPr/>
          </p:nvSpPr>
          <p:spPr>
            <a:xfrm>
              <a:off x="-53216351" y="1454436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42DC1D36-EDE8-4A40-1946-1FEAB850A6E9}"/>
                </a:ext>
              </a:extLst>
            </p:cNvPr>
            <p:cNvSpPr/>
            <p:nvPr/>
          </p:nvSpPr>
          <p:spPr>
            <a:xfrm>
              <a:off x="-52080953" y="1598549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22452D38-E66A-AE3A-8AD7-947CB3F63010}"/>
                </a:ext>
              </a:extLst>
            </p:cNvPr>
            <p:cNvSpPr/>
            <p:nvPr/>
          </p:nvSpPr>
          <p:spPr>
            <a:xfrm>
              <a:off x="-60403905" y="146756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E0CBFEB2-B3D4-FA3A-A93F-4BA03D1BCFD9}"/>
                </a:ext>
              </a:extLst>
            </p:cNvPr>
            <p:cNvSpPr/>
            <p:nvPr/>
          </p:nvSpPr>
          <p:spPr>
            <a:xfrm>
              <a:off x="-52383532" y="1598549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E772027F-25C1-0667-4405-4E6DDA668768}"/>
                </a:ext>
              </a:extLst>
            </p:cNvPr>
            <p:cNvSpPr/>
            <p:nvPr/>
          </p:nvSpPr>
          <p:spPr>
            <a:xfrm>
              <a:off x="-53518850" y="1454436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D374B9AE-91F2-C852-20E1-8D90AF0BB4CF}"/>
                </a:ext>
              </a:extLst>
            </p:cNvPr>
            <p:cNvSpPr/>
            <p:nvPr/>
          </p:nvSpPr>
          <p:spPr>
            <a:xfrm>
              <a:off x="-50265395" y="159852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7BFF1D4A-AF83-D675-AE2E-70C4AB66A7E5}"/>
                </a:ext>
              </a:extLst>
            </p:cNvPr>
            <p:cNvSpPr/>
            <p:nvPr/>
          </p:nvSpPr>
          <p:spPr>
            <a:xfrm>
              <a:off x="-54578040" y="155922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5BA635EF-3215-4E28-803A-0E34F663C693}"/>
                </a:ext>
              </a:extLst>
            </p:cNvPr>
            <p:cNvSpPr/>
            <p:nvPr/>
          </p:nvSpPr>
          <p:spPr>
            <a:xfrm>
              <a:off x="-60101406" y="146756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CC9231BB-0D1E-7B25-5399-B8B902833B98}"/>
                </a:ext>
              </a:extLst>
            </p:cNvPr>
            <p:cNvSpPr/>
            <p:nvPr/>
          </p:nvSpPr>
          <p:spPr>
            <a:xfrm>
              <a:off x="-53821430" y="1454436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B27534BE-E202-6832-D23A-1C6D30BE898D}"/>
                </a:ext>
              </a:extLst>
            </p:cNvPr>
            <p:cNvSpPr/>
            <p:nvPr/>
          </p:nvSpPr>
          <p:spPr>
            <a:xfrm>
              <a:off x="-59798826" y="146756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1B677A45-3C37-D3C4-453E-8B6B1DA5BFCC}"/>
                </a:ext>
              </a:extLst>
            </p:cNvPr>
            <p:cNvSpPr/>
            <p:nvPr/>
          </p:nvSpPr>
          <p:spPr>
            <a:xfrm>
              <a:off x="-59647617" y="146756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52FDD8CE-2B0B-7F3E-0422-40F22338F22B}"/>
                </a:ext>
              </a:extLst>
            </p:cNvPr>
            <p:cNvSpPr/>
            <p:nvPr/>
          </p:nvSpPr>
          <p:spPr>
            <a:xfrm>
              <a:off x="-59345038" y="146756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6C2B8E7E-53DF-0381-BB24-54E8AEB245B0}"/>
                </a:ext>
              </a:extLst>
            </p:cNvPr>
            <p:cNvSpPr/>
            <p:nvPr/>
          </p:nvSpPr>
          <p:spPr>
            <a:xfrm>
              <a:off x="-54729652" y="1454404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0D7AD185-3394-C3D6-D118-5275D9E41816}"/>
                </a:ext>
              </a:extLst>
            </p:cNvPr>
            <p:cNvSpPr/>
            <p:nvPr/>
          </p:nvSpPr>
          <p:spPr>
            <a:xfrm>
              <a:off x="-59042539" y="146756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E2C02C30-47F2-C8E2-C299-7C8EB5EF397B}"/>
                </a:ext>
              </a:extLst>
            </p:cNvPr>
            <p:cNvSpPr/>
            <p:nvPr/>
          </p:nvSpPr>
          <p:spPr>
            <a:xfrm>
              <a:off x="-55032231" y="1454404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5D46C39F-901B-94E2-2CAA-2C8967062346}"/>
                </a:ext>
              </a:extLst>
            </p:cNvPr>
            <p:cNvSpPr/>
            <p:nvPr/>
          </p:nvSpPr>
          <p:spPr>
            <a:xfrm>
              <a:off x="-55637471" y="155922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23EF2F81-D94C-1455-1C06-DB1BD7CC2165}"/>
                </a:ext>
              </a:extLst>
            </p:cNvPr>
            <p:cNvSpPr/>
            <p:nvPr/>
          </p:nvSpPr>
          <p:spPr>
            <a:xfrm>
              <a:off x="-55183441" y="1454404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86279DDF-EFF3-996D-72D6-AA57C534D7EA}"/>
                </a:ext>
              </a:extLst>
            </p:cNvPr>
            <p:cNvSpPr/>
            <p:nvPr/>
          </p:nvSpPr>
          <p:spPr>
            <a:xfrm>
              <a:off x="-55486020" y="1454404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B96803F5-04FA-08F1-5B34-9B854DF1E76A}"/>
                </a:ext>
              </a:extLst>
            </p:cNvPr>
            <p:cNvSpPr/>
            <p:nvPr/>
          </p:nvSpPr>
          <p:spPr>
            <a:xfrm>
              <a:off x="-58134639" y="1467575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6019D7D3-6C7B-803F-A1B6-895B6413D213}"/>
                </a:ext>
              </a:extLst>
            </p:cNvPr>
            <p:cNvSpPr/>
            <p:nvPr/>
          </p:nvSpPr>
          <p:spPr>
            <a:xfrm>
              <a:off x="-59950438" y="1310379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97D7A160-CE68-8648-1E3A-C181DF60D7EF}"/>
                </a:ext>
              </a:extLst>
            </p:cNvPr>
            <p:cNvSpPr/>
            <p:nvPr/>
          </p:nvSpPr>
          <p:spPr>
            <a:xfrm>
              <a:off x="-57832059" y="1467575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03802977-9BA7-47DB-7CF9-305331E8B6DD}"/>
                </a:ext>
              </a:extLst>
            </p:cNvPr>
            <p:cNvSpPr/>
            <p:nvPr/>
          </p:nvSpPr>
          <p:spPr>
            <a:xfrm>
              <a:off x="-56393920" y="1454436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64730832-64D3-4567-F4E8-9BBF40E47765}"/>
                </a:ext>
              </a:extLst>
            </p:cNvPr>
            <p:cNvSpPr/>
            <p:nvPr/>
          </p:nvSpPr>
          <p:spPr>
            <a:xfrm>
              <a:off x="-60101406" y="151994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7CAD11F3-7BC2-02B6-8844-BC9375729C9C}"/>
                </a:ext>
              </a:extLst>
            </p:cNvPr>
            <p:cNvSpPr/>
            <p:nvPr/>
          </p:nvSpPr>
          <p:spPr>
            <a:xfrm>
              <a:off x="-56696500" y="1454436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B842A228-75AC-447B-445C-D7E909C1549D}"/>
                </a:ext>
              </a:extLst>
            </p:cNvPr>
            <p:cNvSpPr/>
            <p:nvPr/>
          </p:nvSpPr>
          <p:spPr>
            <a:xfrm>
              <a:off x="-57529560" y="1467575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469AC827-9140-699E-8E3A-EB8F8342D25D}"/>
                </a:ext>
              </a:extLst>
            </p:cNvPr>
            <p:cNvSpPr/>
            <p:nvPr/>
          </p:nvSpPr>
          <p:spPr>
            <a:xfrm>
              <a:off x="-56998999" y="1454436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59AEE3B3-4E98-0222-0637-10C210E9F6EC}"/>
                </a:ext>
              </a:extLst>
            </p:cNvPr>
            <p:cNvSpPr/>
            <p:nvPr/>
          </p:nvSpPr>
          <p:spPr>
            <a:xfrm>
              <a:off x="-59647859" y="1310379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F528E259-5ECB-6F12-13DB-F1382D9DCB79}"/>
                </a:ext>
              </a:extLst>
            </p:cNvPr>
            <p:cNvSpPr/>
            <p:nvPr/>
          </p:nvSpPr>
          <p:spPr>
            <a:xfrm>
              <a:off x="-57301578" y="1454436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360864EE-D2A3-50CE-CD41-4B439B79B2CB}"/>
                </a:ext>
              </a:extLst>
            </p:cNvPr>
            <p:cNvSpPr/>
            <p:nvPr/>
          </p:nvSpPr>
          <p:spPr>
            <a:xfrm>
              <a:off x="-52610870" y="1559269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44C155FA-DA80-96B3-B5B2-464990C7E8DA}"/>
                </a:ext>
              </a:extLst>
            </p:cNvPr>
            <p:cNvSpPr/>
            <p:nvPr/>
          </p:nvSpPr>
          <p:spPr>
            <a:xfrm>
              <a:off x="-55410375" y="1284205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DD3FBD82-7B7E-9992-F247-E7C8ED65F5BF}"/>
                </a:ext>
              </a:extLst>
            </p:cNvPr>
            <p:cNvSpPr/>
            <p:nvPr/>
          </p:nvSpPr>
          <p:spPr>
            <a:xfrm>
              <a:off x="-53216512" y="1663964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9D84039A-6988-5DA3-B140-C6679C8A247B}"/>
                </a:ext>
              </a:extLst>
            </p:cNvPr>
            <p:cNvSpPr/>
            <p:nvPr/>
          </p:nvSpPr>
          <p:spPr>
            <a:xfrm>
              <a:off x="-59495925" y="1310379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F1F022C9-C34C-9150-D44F-8385159041F1}"/>
                </a:ext>
              </a:extLst>
            </p:cNvPr>
            <p:cNvSpPr/>
            <p:nvPr/>
          </p:nvSpPr>
          <p:spPr>
            <a:xfrm>
              <a:off x="-54804975" y="1284205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1719CB06-DF98-561E-95CF-D7E1C27E4D63}"/>
                </a:ext>
              </a:extLst>
            </p:cNvPr>
            <p:cNvSpPr/>
            <p:nvPr/>
          </p:nvSpPr>
          <p:spPr>
            <a:xfrm>
              <a:off x="-56696339" y="1559244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D6F2A042-05BE-3920-224C-CAE5F1E84613}"/>
                </a:ext>
              </a:extLst>
            </p:cNvPr>
            <p:cNvSpPr/>
            <p:nvPr/>
          </p:nvSpPr>
          <p:spPr>
            <a:xfrm>
              <a:off x="-58209639" y="1611648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D4411497-75F8-DDE3-88EF-B03C39F0A041}"/>
                </a:ext>
              </a:extLst>
            </p:cNvPr>
            <p:cNvSpPr/>
            <p:nvPr/>
          </p:nvSpPr>
          <p:spPr>
            <a:xfrm>
              <a:off x="-58134558" y="1677160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3117D68B-5C55-8F82-148D-61F9FB2992A4}"/>
                </a:ext>
              </a:extLst>
            </p:cNvPr>
            <p:cNvSpPr/>
            <p:nvPr/>
          </p:nvSpPr>
          <p:spPr>
            <a:xfrm>
              <a:off x="-58437057" y="1677160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FC28C46B-C09E-E0B0-9A1D-B5CE5F6FA1D9}"/>
                </a:ext>
              </a:extLst>
            </p:cNvPr>
            <p:cNvSpPr/>
            <p:nvPr/>
          </p:nvSpPr>
          <p:spPr>
            <a:xfrm>
              <a:off x="-57604480" y="1559269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205561F1-12F4-8F46-88B9-3CF3171FCF44}"/>
                </a:ext>
              </a:extLst>
            </p:cNvPr>
            <p:cNvSpPr/>
            <p:nvPr/>
          </p:nvSpPr>
          <p:spPr>
            <a:xfrm>
              <a:off x="-51400471" y="1559252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897EA3F1-3195-038C-1574-924903E676C1}"/>
                </a:ext>
              </a:extLst>
            </p:cNvPr>
            <p:cNvSpPr/>
            <p:nvPr/>
          </p:nvSpPr>
          <p:spPr>
            <a:xfrm>
              <a:off x="-57907060" y="1611648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B1F1AF79-147A-FF7A-FFBC-758097DF0549}"/>
                </a:ext>
              </a:extLst>
            </p:cNvPr>
            <p:cNvSpPr/>
            <p:nvPr/>
          </p:nvSpPr>
          <p:spPr>
            <a:xfrm>
              <a:off x="-49886768" y="1559252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7C82FF88-D953-1AFE-857E-8BB436E1DF95}"/>
                </a:ext>
              </a:extLst>
            </p:cNvPr>
            <p:cNvSpPr/>
            <p:nvPr/>
          </p:nvSpPr>
          <p:spPr>
            <a:xfrm>
              <a:off x="-53821591" y="1349676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7C19DC4C-5447-BDF2-D762-B71C8BDB9EE1}"/>
                </a:ext>
              </a:extLst>
            </p:cNvPr>
            <p:cNvSpPr/>
            <p:nvPr/>
          </p:nvSpPr>
          <p:spPr>
            <a:xfrm>
              <a:off x="-60253260" y="1572376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F095A600-ADFD-56D7-9169-0DA98579B88B}"/>
                </a:ext>
              </a:extLst>
            </p:cNvPr>
            <p:cNvSpPr/>
            <p:nvPr/>
          </p:nvSpPr>
          <p:spPr>
            <a:xfrm>
              <a:off x="-55713197" y="14676081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1672DD25-2E45-26AF-BD90-454237CDD888}"/>
                </a:ext>
              </a:extLst>
            </p:cNvPr>
            <p:cNvSpPr/>
            <p:nvPr/>
          </p:nvSpPr>
          <p:spPr>
            <a:xfrm>
              <a:off x="-54124170" y="1349676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7E1732DE-8C2F-EB24-1784-AEE74CCCE14B}"/>
                </a:ext>
              </a:extLst>
            </p:cNvPr>
            <p:cNvSpPr/>
            <p:nvPr/>
          </p:nvSpPr>
          <p:spPr>
            <a:xfrm>
              <a:off x="-57604480" y="1611648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65722314-5BAD-DD1F-D0E0-989A97DDFBAE}"/>
                </a:ext>
              </a:extLst>
            </p:cNvPr>
            <p:cNvSpPr/>
            <p:nvPr/>
          </p:nvSpPr>
          <p:spPr>
            <a:xfrm>
              <a:off x="-56091663" y="1297240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5A42BBCF-FA8A-7854-2468-579BA5AD3604}"/>
                </a:ext>
              </a:extLst>
            </p:cNvPr>
            <p:cNvSpPr/>
            <p:nvPr/>
          </p:nvSpPr>
          <p:spPr>
            <a:xfrm>
              <a:off x="-54502314" y="14676081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87B481D5-E599-D435-60DC-76DA4E854AA2}"/>
                </a:ext>
              </a:extLst>
            </p:cNvPr>
            <p:cNvSpPr/>
            <p:nvPr/>
          </p:nvSpPr>
          <p:spPr>
            <a:xfrm>
              <a:off x="-58815201" y="1559252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0A786537-923A-051F-56D5-F5E6B7EB7EC3}"/>
                </a:ext>
              </a:extLst>
            </p:cNvPr>
            <p:cNvSpPr/>
            <p:nvPr/>
          </p:nvSpPr>
          <p:spPr>
            <a:xfrm>
              <a:off x="-52686112" y="1467575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6CF8FCBD-AFE7-BE90-9B9A-17B681A08676}"/>
                </a:ext>
              </a:extLst>
            </p:cNvPr>
            <p:cNvSpPr/>
            <p:nvPr/>
          </p:nvSpPr>
          <p:spPr>
            <a:xfrm>
              <a:off x="-59193345" y="1572376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4822DDC7-2587-98A1-A99E-80F6861ECD33}"/>
                </a:ext>
              </a:extLst>
            </p:cNvPr>
            <p:cNvSpPr/>
            <p:nvPr/>
          </p:nvSpPr>
          <p:spPr>
            <a:xfrm>
              <a:off x="-58209639" y="137584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44681991-82E7-26C7-4FA0-20E06BAA0244}"/>
                </a:ext>
              </a:extLst>
            </p:cNvPr>
            <p:cNvSpPr/>
            <p:nvPr/>
          </p:nvSpPr>
          <p:spPr>
            <a:xfrm>
              <a:off x="-52383613" y="1467575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E473CE57-A01E-BB73-E9EE-FAA0B88F8D9E}"/>
                </a:ext>
              </a:extLst>
            </p:cNvPr>
            <p:cNvSpPr/>
            <p:nvPr/>
          </p:nvSpPr>
          <p:spPr>
            <a:xfrm>
              <a:off x="-57907060" y="137584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DDE45A9D-6FD2-3C71-29FB-DB0188AE66B6}"/>
                </a:ext>
              </a:extLst>
            </p:cNvPr>
            <p:cNvSpPr/>
            <p:nvPr/>
          </p:nvSpPr>
          <p:spPr>
            <a:xfrm>
              <a:off x="-58890846" y="1572376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2FFB0024-F2E4-FE29-7142-59F0A68E15A1}"/>
                </a:ext>
              </a:extLst>
            </p:cNvPr>
            <p:cNvSpPr/>
            <p:nvPr/>
          </p:nvSpPr>
          <p:spPr>
            <a:xfrm>
              <a:off x="-57604480" y="137584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117CFDB1-F2E1-647B-745A-F52D77E2B356}"/>
                </a:ext>
              </a:extLst>
            </p:cNvPr>
            <p:cNvSpPr/>
            <p:nvPr/>
          </p:nvSpPr>
          <p:spPr>
            <a:xfrm>
              <a:off x="-52081033" y="1467575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82EF3EBF-9BEB-16DB-BABF-D925A6DBA667}"/>
                </a:ext>
              </a:extLst>
            </p:cNvPr>
            <p:cNvSpPr/>
            <p:nvPr/>
          </p:nvSpPr>
          <p:spPr>
            <a:xfrm>
              <a:off x="-57301981" y="137584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13EDD54F-D66D-887B-2C42-775061C44AC2}"/>
                </a:ext>
              </a:extLst>
            </p:cNvPr>
            <p:cNvSpPr/>
            <p:nvPr/>
          </p:nvSpPr>
          <p:spPr>
            <a:xfrm>
              <a:off x="-51172972" y="146756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6155CE5F-CEDD-325A-C59F-D10DC90DB3A2}"/>
                </a:ext>
              </a:extLst>
            </p:cNvPr>
            <p:cNvSpPr/>
            <p:nvPr/>
          </p:nvSpPr>
          <p:spPr>
            <a:xfrm>
              <a:off x="-50870393" y="146756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C18E4E4B-52C0-E786-7491-983EA586EA58}"/>
                </a:ext>
              </a:extLst>
            </p:cNvPr>
            <p:cNvSpPr/>
            <p:nvPr/>
          </p:nvSpPr>
          <p:spPr>
            <a:xfrm>
              <a:off x="-58436977" y="1572327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E1C82A46-61B0-4EFA-3DC3-560CF0220420}"/>
                </a:ext>
              </a:extLst>
            </p:cNvPr>
            <p:cNvSpPr/>
            <p:nvPr/>
          </p:nvSpPr>
          <p:spPr>
            <a:xfrm>
              <a:off x="-57982624" y="1572351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CD911E31-AC28-8845-E8AD-2A1D54982D68}"/>
                </a:ext>
              </a:extLst>
            </p:cNvPr>
            <p:cNvSpPr/>
            <p:nvPr/>
          </p:nvSpPr>
          <p:spPr>
            <a:xfrm>
              <a:off x="-50567894" y="146756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4BB566AB-38C9-1F13-8A6C-9433381C32C3}"/>
                </a:ext>
              </a:extLst>
            </p:cNvPr>
            <p:cNvSpPr/>
            <p:nvPr/>
          </p:nvSpPr>
          <p:spPr>
            <a:xfrm>
              <a:off x="-56091502" y="1349676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B616261C-AD41-6FD4-602D-4DCFE3B17CD8}"/>
                </a:ext>
              </a:extLst>
            </p:cNvPr>
            <p:cNvSpPr/>
            <p:nvPr/>
          </p:nvSpPr>
          <p:spPr>
            <a:xfrm>
              <a:off x="-57528916" y="1572376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99BD391A-91A8-0FB3-AE83-99D9F5F24309}"/>
                </a:ext>
              </a:extLst>
            </p:cNvPr>
            <p:cNvSpPr/>
            <p:nvPr/>
          </p:nvSpPr>
          <p:spPr>
            <a:xfrm>
              <a:off x="-56394081" y="1349676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A005DB2B-B9CA-8B99-A707-89B03734F021}"/>
                </a:ext>
              </a:extLst>
            </p:cNvPr>
            <p:cNvSpPr/>
            <p:nvPr/>
          </p:nvSpPr>
          <p:spPr>
            <a:xfrm>
              <a:off x="-55940051" y="137585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7EABCE73-E959-699F-2257-8A4F3957B6C1}"/>
                </a:ext>
              </a:extLst>
            </p:cNvPr>
            <p:cNvSpPr/>
            <p:nvPr/>
          </p:nvSpPr>
          <p:spPr>
            <a:xfrm>
              <a:off x="-50416685" y="146756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6B78627F-EEFD-2AE7-94CF-57AE74A17B7F}"/>
                </a:ext>
              </a:extLst>
            </p:cNvPr>
            <p:cNvSpPr/>
            <p:nvPr/>
          </p:nvSpPr>
          <p:spPr>
            <a:xfrm>
              <a:off x="-55637471" y="137585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95FB7FB2-9CBA-CF45-9104-13D373CFBD43}"/>
                </a:ext>
              </a:extLst>
            </p:cNvPr>
            <p:cNvSpPr/>
            <p:nvPr/>
          </p:nvSpPr>
          <p:spPr>
            <a:xfrm>
              <a:off x="-56999321" y="1663964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0C199555-DA36-775C-071B-594D3755D643}"/>
                </a:ext>
              </a:extLst>
            </p:cNvPr>
            <p:cNvSpPr/>
            <p:nvPr/>
          </p:nvSpPr>
          <p:spPr>
            <a:xfrm>
              <a:off x="-55334972" y="137585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01BBCF5B-AC58-A020-419C-D3482B01227B}"/>
                </a:ext>
              </a:extLst>
            </p:cNvPr>
            <p:cNvSpPr/>
            <p:nvPr/>
          </p:nvSpPr>
          <p:spPr>
            <a:xfrm>
              <a:off x="-55940051" y="16116570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1F4BEE56-62FB-BBC6-5FB3-E93C58CBD470}"/>
                </a:ext>
              </a:extLst>
            </p:cNvPr>
            <p:cNvSpPr/>
            <p:nvPr/>
          </p:nvSpPr>
          <p:spPr>
            <a:xfrm>
              <a:off x="-50114105" y="146756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10BA9835-AE34-02EF-A9A6-CC713B1B206E}"/>
                </a:ext>
              </a:extLst>
            </p:cNvPr>
            <p:cNvSpPr/>
            <p:nvPr/>
          </p:nvSpPr>
          <p:spPr>
            <a:xfrm>
              <a:off x="-54880539" y="1375858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C94FAD34-8F06-3C9D-CF1F-234B8D7B8105}"/>
                </a:ext>
              </a:extLst>
            </p:cNvPr>
            <p:cNvSpPr/>
            <p:nvPr/>
          </p:nvSpPr>
          <p:spPr>
            <a:xfrm>
              <a:off x="-49811525" y="146756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4EB7C6EA-95EF-6685-ED3A-985F16B62455}"/>
                </a:ext>
              </a:extLst>
            </p:cNvPr>
            <p:cNvSpPr/>
            <p:nvPr/>
          </p:nvSpPr>
          <p:spPr>
            <a:xfrm>
              <a:off x="-54578040" y="1375858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C43DCD88-F571-D6F1-DFFE-81D9DB452E20}"/>
                </a:ext>
              </a:extLst>
            </p:cNvPr>
            <p:cNvSpPr/>
            <p:nvPr/>
          </p:nvSpPr>
          <p:spPr>
            <a:xfrm>
              <a:off x="-55637471" y="16116570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619C8D39-845F-2659-BE21-40D23BB08738}"/>
                </a:ext>
              </a:extLst>
            </p:cNvPr>
            <p:cNvSpPr/>
            <p:nvPr/>
          </p:nvSpPr>
          <p:spPr>
            <a:xfrm>
              <a:off x="-54275460" y="1375858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901784CF-4A33-2506-FE31-2D2E5C7295B2}"/>
                </a:ext>
              </a:extLst>
            </p:cNvPr>
            <p:cNvSpPr/>
            <p:nvPr/>
          </p:nvSpPr>
          <p:spPr>
            <a:xfrm>
              <a:off x="-60328905" y="1559252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49721BC4-3D75-1DAE-06A1-081727071561}"/>
                </a:ext>
              </a:extLst>
            </p:cNvPr>
            <p:cNvSpPr/>
            <p:nvPr/>
          </p:nvSpPr>
          <p:spPr>
            <a:xfrm>
              <a:off x="-57831817" y="1598558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A6B9BABE-F6DC-8D5B-05E1-9C28E55EF231}"/>
                </a:ext>
              </a:extLst>
            </p:cNvPr>
            <p:cNvSpPr/>
            <p:nvPr/>
          </p:nvSpPr>
          <p:spPr>
            <a:xfrm>
              <a:off x="-59647617" y="1284197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9A805D55-7ADC-743E-0118-72420F3A0FAF}"/>
                </a:ext>
              </a:extLst>
            </p:cNvPr>
            <p:cNvSpPr/>
            <p:nvPr/>
          </p:nvSpPr>
          <p:spPr>
            <a:xfrm>
              <a:off x="-57226336" y="1572376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F7A2E84E-A13B-5BC6-D02C-DC20861CF222}"/>
                </a:ext>
              </a:extLst>
            </p:cNvPr>
            <p:cNvSpPr/>
            <p:nvPr/>
          </p:nvSpPr>
          <p:spPr>
            <a:xfrm>
              <a:off x="-56923757" y="1572376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3D1F0778-83F6-67FC-E591-BC40F6C82193}"/>
                </a:ext>
              </a:extLst>
            </p:cNvPr>
            <p:cNvSpPr/>
            <p:nvPr/>
          </p:nvSpPr>
          <p:spPr>
            <a:xfrm>
              <a:off x="-58134316" y="1598558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F3FC0DBA-B69A-DF2E-19CE-6AB172B08B06}"/>
                </a:ext>
              </a:extLst>
            </p:cNvPr>
            <p:cNvSpPr/>
            <p:nvPr/>
          </p:nvSpPr>
          <p:spPr>
            <a:xfrm>
              <a:off x="-55334892" y="16116570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EA05D428-90D4-0757-66F6-5EC04D91566A}"/>
                </a:ext>
              </a:extLst>
            </p:cNvPr>
            <p:cNvSpPr/>
            <p:nvPr/>
          </p:nvSpPr>
          <p:spPr>
            <a:xfrm>
              <a:off x="-56621258" y="1572376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08A7EB48-C312-4879-3837-08B59257136D}"/>
                </a:ext>
              </a:extLst>
            </p:cNvPr>
            <p:cNvSpPr/>
            <p:nvPr/>
          </p:nvSpPr>
          <p:spPr>
            <a:xfrm>
              <a:off x="-59798826" y="1284197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FE342D11-3D6E-9A97-DC47-1722BF311DA5}"/>
                </a:ext>
              </a:extLst>
            </p:cNvPr>
            <p:cNvSpPr/>
            <p:nvPr/>
          </p:nvSpPr>
          <p:spPr>
            <a:xfrm>
              <a:off x="-56696741" y="1480602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2553653D-0095-0E53-D983-0908EC6DB81C}"/>
                </a:ext>
              </a:extLst>
            </p:cNvPr>
            <p:cNvSpPr/>
            <p:nvPr/>
          </p:nvSpPr>
          <p:spPr>
            <a:xfrm>
              <a:off x="-52611112" y="137584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D8DD8EEE-F9D2-B0B5-E861-1F2A998EBB66}"/>
                </a:ext>
              </a:extLst>
            </p:cNvPr>
            <p:cNvSpPr/>
            <p:nvPr/>
          </p:nvSpPr>
          <p:spPr>
            <a:xfrm>
              <a:off x="-56394162" y="1480602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1A37DFA8-EC1B-829D-D892-0DA570C1B5F7}"/>
                </a:ext>
              </a:extLst>
            </p:cNvPr>
            <p:cNvSpPr/>
            <p:nvPr/>
          </p:nvSpPr>
          <p:spPr>
            <a:xfrm>
              <a:off x="-52308613" y="137584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1B7ED3E9-DEF7-2E41-D89D-E72838385B49}"/>
                </a:ext>
              </a:extLst>
            </p:cNvPr>
            <p:cNvSpPr/>
            <p:nvPr/>
          </p:nvSpPr>
          <p:spPr>
            <a:xfrm>
              <a:off x="-54880539" y="16116570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6C780368-C609-942E-FEBD-680790ADCE66}"/>
                </a:ext>
              </a:extLst>
            </p:cNvPr>
            <p:cNvSpPr/>
            <p:nvPr/>
          </p:nvSpPr>
          <p:spPr>
            <a:xfrm>
              <a:off x="-52006033" y="137584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E9E9D1A4-2872-4CBE-8745-BF226EAAF0C2}"/>
                </a:ext>
              </a:extLst>
            </p:cNvPr>
            <p:cNvSpPr/>
            <p:nvPr/>
          </p:nvSpPr>
          <p:spPr>
            <a:xfrm>
              <a:off x="-55410859" y="1572359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B8DE231A-A3EF-B33B-712E-8BCE7F7C1615}"/>
                </a:ext>
              </a:extLst>
            </p:cNvPr>
            <p:cNvSpPr/>
            <p:nvPr/>
          </p:nvSpPr>
          <p:spPr>
            <a:xfrm>
              <a:off x="-54578040" y="16116570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1EB938F7-9919-20C9-BCBE-C710685EDB5B}"/>
                </a:ext>
              </a:extLst>
            </p:cNvPr>
            <p:cNvSpPr/>
            <p:nvPr/>
          </p:nvSpPr>
          <p:spPr>
            <a:xfrm>
              <a:off x="-58436896" y="1598558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2E07A3A9-1A34-B242-D81A-50EE51077CF6}"/>
                </a:ext>
              </a:extLst>
            </p:cNvPr>
            <p:cNvSpPr/>
            <p:nvPr/>
          </p:nvSpPr>
          <p:spPr>
            <a:xfrm>
              <a:off x="-54804813" y="1572359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DDB544F4-27D0-4E87-858E-3315F1D7F77E}"/>
                </a:ext>
              </a:extLst>
            </p:cNvPr>
            <p:cNvSpPr/>
            <p:nvPr/>
          </p:nvSpPr>
          <p:spPr>
            <a:xfrm>
              <a:off x="-54275460" y="16116570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0A3158EA-D966-857C-F541-358A85F03EA2}"/>
                </a:ext>
              </a:extLst>
            </p:cNvPr>
            <p:cNvSpPr/>
            <p:nvPr/>
          </p:nvSpPr>
          <p:spPr>
            <a:xfrm>
              <a:off x="-49886768" y="142824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23244F0C-31CA-12C8-CA6E-AF66E40D6F7E}"/>
                </a:ext>
              </a:extLst>
            </p:cNvPr>
            <p:cNvSpPr/>
            <p:nvPr/>
          </p:nvSpPr>
          <p:spPr>
            <a:xfrm>
              <a:off x="-58890846" y="159849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001390E3-3C44-02F3-039C-F0BA14DC809A}"/>
                </a:ext>
              </a:extLst>
            </p:cNvPr>
            <p:cNvSpPr/>
            <p:nvPr/>
          </p:nvSpPr>
          <p:spPr>
            <a:xfrm>
              <a:off x="-51400471" y="142824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856E0E99-8D5C-1E33-A1C9-0DFA1E6476AF}"/>
                </a:ext>
              </a:extLst>
            </p:cNvPr>
            <p:cNvSpPr/>
            <p:nvPr/>
          </p:nvSpPr>
          <p:spPr>
            <a:xfrm>
              <a:off x="-52913691" y="1611648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A0C7A00D-B2B7-BC50-88CB-0FA80635E877}"/>
                </a:ext>
              </a:extLst>
            </p:cNvPr>
            <p:cNvSpPr/>
            <p:nvPr/>
          </p:nvSpPr>
          <p:spPr>
            <a:xfrm>
              <a:off x="-55032231" y="1271042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F36C0B4B-E03A-E534-D4B8-C178D4E8A9E6}"/>
                </a:ext>
              </a:extLst>
            </p:cNvPr>
            <p:cNvSpPr/>
            <p:nvPr/>
          </p:nvSpPr>
          <p:spPr>
            <a:xfrm>
              <a:off x="-52610870" y="1428254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89D8E9A1-752D-418D-EE91-88E8AE4E9F2A}"/>
                </a:ext>
              </a:extLst>
            </p:cNvPr>
            <p:cNvSpPr/>
            <p:nvPr/>
          </p:nvSpPr>
          <p:spPr>
            <a:xfrm>
              <a:off x="-55183441" y="1271042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922F4AB6-FA09-00D9-1EA2-8D6CB339190A}"/>
                </a:ext>
              </a:extLst>
            </p:cNvPr>
            <p:cNvSpPr/>
            <p:nvPr/>
          </p:nvSpPr>
          <p:spPr>
            <a:xfrm>
              <a:off x="-59345118" y="159852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87B9AF9A-26CA-5B6A-69E4-3102079FD920}"/>
                </a:ext>
              </a:extLst>
            </p:cNvPr>
            <p:cNvSpPr/>
            <p:nvPr/>
          </p:nvSpPr>
          <p:spPr>
            <a:xfrm>
              <a:off x="-60706887" y="1388973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502BEEDB-D518-7A9F-9F8C-3F1EDDFD6CBE}"/>
                </a:ext>
              </a:extLst>
            </p:cNvPr>
            <p:cNvSpPr/>
            <p:nvPr/>
          </p:nvSpPr>
          <p:spPr>
            <a:xfrm>
              <a:off x="-52611112" y="1611648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6DB314E1-864F-732F-4EB5-269F04228102}"/>
                </a:ext>
              </a:extLst>
            </p:cNvPr>
            <p:cNvSpPr/>
            <p:nvPr/>
          </p:nvSpPr>
          <p:spPr>
            <a:xfrm>
              <a:off x="-55334730" y="1271042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D8A13634-E924-297E-65CA-D615B40FE56F}"/>
                </a:ext>
              </a:extLst>
            </p:cNvPr>
            <p:cNvSpPr/>
            <p:nvPr/>
          </p:nvSpPr>
          <p:spPr>
            <a:xfrm>
              <a:off x="-59950277" y="1388973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4AD83865-0DC2-12D4-3636-06959DA6F665}"/>
                </a:ext>
              </a:extLst>
            </p:cNvPr>
            <p:cNvSpPr/>
            <p:nvPr/>
          </p:nvSpPr>
          <p:spPr>
            <a:xfrm>
              <a:off x="-59798907" y="1388973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A0D82F93-2DA6-BD36-AE01-A5DACFD33B6A}"/>
                </a:ext>
              </a:extLst>
            </p:cNvPr>
            <p:cNvSpPr/>
            <p:nvPr/>
          </p:nvSpPr>
          <p:spPr>
            <a:xfrm>
              <a:off x="-59647698" y="1388973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6510CD7E-EE1F-E88F-2211-227A2C36D100}"/>
                </a:ext>
              </a:extLst>
            </p:cNvPr>
            <p:cNvSpPr/>
            <p:nvPr/>
          </p:nvSpPr>
          <p:spPr>
            <a:xfrm>
              <a:off x="-59496408" y="1388973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A1EEEDAD-301B-4011-447B-9A315113E918}"/>
                </a:ext>
              </a:extLst>
            </p:cNvPr>
            <p:cNvSpPr/>
            <p:nvPr/>
          </p:nvSpPr>
          <p:spPr>
            <a:xfrm>
              <a:off x="-59345118" y="1388973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DCD3EC8B-F60C-CE57-EED4-23D7A5B76AD3}"/>
                </a:ext>
              </a:extLst>
            </p:cNvPr>
            <p:cNvSpPr/>
            <p:nvPr/>
          </p:nvSpPr>
          <p:spPr>
            <a:xfrm>
              <a:off x="-52913852" y="15330790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3A0702B5-2C10-9E5C-8E41-51AEEA558ED7}"/>
                </a:ext>
              </a:extLst>
            </p:cNvPr>
            <p:cNvSpPr/>
            <p:nvPr/>
          </p:nvSpPr>
          <p:spPr>
            <a:xfrm>
              <a:off x="-52308613" y="1611648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DC199579-C1D0-4D77-4A45-753757A80749}"/>
                </a:ext>
              </a:extLst>
            </p:cNvPr>
            <p:cNvSpPr/>
            <p:nvPr/>
          </p:nvSpPr>
          <p:spPr>
            <a:xfrm>
              <a:off x="-58890846" y="1389006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677CEDDC-E59E-D418-04D6-4DB5C6F1FFF8}"/>
                </a:ext>
              </a:extLst>
            </p:cNvPr>
            <p:cNvSpPr/>
            <p:nvPr/>
          </p:nvSpPr>
          <p:spPr>
            <a:xfrm>
              <a:off x="-53821591" y="1480602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27CF03A0-D055-EAD8-8E16-36F8AE07DA66}"/>
                </a:ext>
              </a:extLst>
            </p:cNvPr>
            <p:cNvSpPr/>
            <p:nvPr/>
          </p:nvSpPr>
          <p:spPr>
            <a:xfrm>
              <a:off x="-53519011" y="1428270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DA3C3698-F779-38D2-65C9-4D374D523D9B}"/>
                </a:ext>
              </a:extLst>
            </p:cNvPr>
            <p:cNvSpPr/>
            <p:nvPr/>
          </p:nvSpPr>
          <p:spPr>
            <a:xfrm>
              <a:off x="-58436977" y="1388957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C8AB7FE6-7566-56A2-2BC6-2DE21CE72862}"/>
                </a:ext>
              </a:extLst>
            </p:cNvPr>
            <p:cNvSpPr/>
            <p:nvPr/>
          </p:nvSpPr>
          <p:spPr>
            <a:xfrm>
              <a:off x="-53216432" y="15330790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82444617-5DFC-2B21-26BE-876C65A56484}"/>
                </a:ext>
              </a:extLst>
            </p:cNvPr>
            <p:cNvSpPr/>
            <p:nvPr/>
          </p:nvSpPr>
          <p:spPr>
            <a:xfrm>
              <a:off x="-58134478" y="1388957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919B602A-F6DC-4F6B-4859-F0E71A51F171}"/>
                </a:ext>
              </a:extLst>
            </p:cNvPr>
            <p:cNvSpPr/>
            <p:nvPr/>
          </p:nvSpPr>
          <p:spPr>
            <a:xfrm>
              <a:off x="-53896672" y="1572376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6B2099FD-524F-E7EF-F83C-1F6CCA107179}"/>
                </a:ext>
              </a:extLst>
            </p:cNvPr>
            <p:cNvSpPr/>
            <p:nvPr/>
          </p:nvSpPr>
          <p:spPr>
            <a:xfrm>
              <a:off x="-57831898" y="1388957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2CA95298-B87B-9E35-B764-FBCDDA692655}"/>
                </a:ext>
              </a:extLst>
            </p:cNvPr>
            <p:cNvSpPr/>
            <p:nvPr/>
          </p:nvSpPr>
          <p:spPr>
            <a:xfrm>
              <a:off x="-52006033" y="1611648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5A183E50-1111-037F-30C2-6B86290D84E1}"/>
                </a:ext>
              </a:extLst>
            </p:cNvPr>
            <p:cNvSpPr/>
            <p:nvPr/>
          </p:nvSpPr>
          <p:spPr>
            <a:xfrm>
              <a:off x="-53519092" y="1480602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6813DFA5-4A01-8266-1B75-92772EDE51BD}"/>
                </a:ext>
              </a:extLst>
            </p:cNvPr>
            <p:cNvSpPr/>
            <p:nvPr/>
          </p:nvSpPr>
          <p:spPr>
            <a:xfrm>
              <a:off x="-53518931" y="15330790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1C9ED156-4ACC-4D2F-54E0-CF06DCAEB860}"/>
                </a:ext>
              </a:extLst>
            </p:cNvPr>
            <p:cNvSpPr/>
            <p:nvPr/>
          </p:nvSpPr>
          <p:spPr>
            <a:xfrm>
              <a:off x="-53821510" y="15330790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82B37BD5-B4C5-EBB8-A547-448E987EA2C1}"/>
                </a:ext>
              </a:extLst>
            </p:cNvPr>
            <p:cNvSpPr/>
            <p:nvPr/>
          </p:nvSpPr>
          <p:spPr>
            <a:xfrm>
              <a:off x="-54578040" y="1428286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E562FAB6-69A5-8785-D24C-6282AEC0E201}"/>
                </a:ext>
              </a:extLst>
            </p:cNvPr>
            <p:cNvSpPr/>
            <p:nvPr/>
          </p:nvSpPr>
          <p:spPr>
            <a:xfrm>
              <a:off x="-54729652" y="1533087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8158BA59-63D2-F30C-9564-42B97B3A0DF6}"/>
                </a:ext>
              </a:extLst>
            </p:cNvPr>
            <p:cNvSpPr/>
            <p:nvPr/>
          </p:nvSpPr>
          <p:spPr>
            <a:xfrm>
              <a:off x="-55032231" y="1533087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63CEC48D-134C-5830-2B0D-746D4239A7ED}"/>
                </a:ext>
              </a:extLst>
            </p:cNvPr>
            <p:cNvSpPr/>
            <p:nvPr/>
          </p:nvSpPr>
          <p:spPr>
            <a:xfrm>
              <a:off x="-55183441" y="1533087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51E09415-2432-DE0F-2B18-9B31F93A8200}"/>
                </a:ext>
              </a:extLst>
            </p:cNvPr>
            <p:cNvSpPr/>
            <p:nvPr/>
          </p:nvSpPr>
          <p:spPr>
            <a:xfrm>
              <a:off x="-54880539" y="1428286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381A7458-F488-AD06-C28D-89C0C8D287A8}"/>
                </a:ext>
              </a:extLst>
            </p:cNvPr>
            <p:cNvSpPr/>
            <p:nvPr/>
          </p:nvSpPr>
          <p:spPr>
            <a:xfrm>
              <a:off x="-55486020" y="1533087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76E8F2C4-C21F-1FF2-3DCB-DE71E1B619CE}"/>
                </a:ext>
              </a:extLst>
            </p:cNvPr>
            <p:cNvSpPr/>
            <p:nvPr/>
          </p:nvSpPr>
          <p:spPr>
            <a:xfrm>
              <a:off x="-56393920" y="1533087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EFB06884-52AB-FA6F-E555-1F47EA97335E}"/>
                </a:ext>
              </a:extLst>
            </p:cNvPr>
            <p:cNvSpPr/>
            <p:nvPr/>
          </p:nvSpPr>
          <p:spPr>
            <a:xfrm>
              <a:off x="-56696500" y="1533087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FC85533F-9182-9A18-1C39-0716EE0D217D}"/>
                </a:ext>
              </a:extLst>
            </p:cNvPr>
            <p:cNvSpPr/>
            <p:nvPr/>
          </p:nvSpPr>
          <p:spPr>
            <a:xfrm>
              <a:off x="-56998999" y="1533087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6AFC6D1E-00C2-77E2-F091-253F815E0DB0}"/>
                </a:ext>
              </a:extLst>
            </p:cNvPr>
            <p:cNvSpPr/>
            <p:nvPr/>
          </p:nvSpPr>
          <p:spPr>
            <a:xfrm>
              <a:off x="-57301578" y="1533087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874132B0-CD6A-3443-275C-92B50AD6443B}"/>
                </a:ext>
              </a:extLst>
            </p:cNvPr>
            <p:cNvSpPr/>
            <p:nvPr/>
          </p:nvSpPr>
          <p:spPr>
            <a:xfrm>
              <a:off x="-55334892" y="1428294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138A07EA-A4A0-9131-B23C-FE0B22F6B010}"/>
                </a:ext>
              </a:extLst>
            </p:cNvPr>
            <p:cNvSpPr/>
            <p:nvPr/>
          </p:nvSpPr>
          <p:spPr>
            <a:xfrm>
              <a:off x="-59647859" y="1677144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8A10F780-A950-7006-59F2-D6B38320D915}"/>
                </a:ext>
              </a:extLst>
            </p:cNvPr>
            <p:cNvSpPr/>
            <p:nvPr/>
          </p:nvSpPr>
          <p:spPr>
            <a:xfrm>
              <a:off x="-55486020" y="1271042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397B91E9-E9E5-B15B-1F5B-F6B5435EA62A}"/>
                </a:ext>
              </a:extLst>
            </p:cNvPr>
            <p:cNvSpPr/>
            <p:nvPr/>
          </p:nvSpPr>
          <p:spPr>
            <a:xfrm>
              <a:off x="-55637471" y="1428294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6DFA26A9-882F-35CE-00B5-9B1B5CE17FFF}"/>
                </a:ext>
              </a:extLst>
            </p:cNvPr>
            <p:cNvSpPr/>
            <p:nvPr/>
          </p:nvSpPr>
          <p:spPr>
            <a:xfrm>
              <a:off x="-55637310" y="1271042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AC41DDBE-0985-F988-A603-3F9B13ACC012}"/>
                </a:ext>
              </a:extLst>
            </p:cNvPr>
            <p:cNvSpPr/>
            <p:nvPr/>
          </p:nvSpPr>
          <p:spPr>
            <a:xfrm>
              <a:off x="-59495925" y="1677135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CE3C5EC1-E6EA-17D7-F06E-7B0CF10D8C5B}"/>
                </a:ext>
              </a:extLst>
            </p:cNvPr>
            <p:cNvSpPr/>
            <p:nvPr/>
          </p:nvSpPr>
          <p:spPr>
            <a:xfrm>
              <a:off x="-55788519" y="1271042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8266A914-626E-AAFC-A99B-41B6BE01857B}"/>
                </a:ext>
              </a:extLst>
            </p:cNvPr>
            <p:cNvSpPr/>
            <p:nvPr/>
          </p:nvSpPr>
          <p:spPr>
            <a:xfrm>
              <a:off x="-56091340" y="1271074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B230EAA6-36E7-2070-317E-E2E9325928BB}"/>
                </a:ext>
              </a:extLst>
            </p:cNvPr>
            <p:cNvSpPr/>
            <p:nvPr/>
          </p:nvSpPr>
          <p:spPr>
            <a:xfrm>
              <a:off x="-56393920" y="1271074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855A3A77-CF5C-138E-0B9C-5F62FC6DF5F8}"/>
                </a:ext>
              </a:extLst>
            </p:cNvPr>
            <p:cNvSpPr/>
            <p:nvPr/>
          </p:nvSpPr>
          <p:spPr>
            <a:xfrm>
              <a:off x="-56924079" y="1703325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FDE462CC-BD4E-3B3E-19C9-929DA56A6D22}"/>
                </a:ext>
              </a:extLst>
            </p:cNvPr>
            <p:cNvSpPr/>
            <p:nvPr/>
          </p:nvSpPr>
          <p:spPr>
            <a:xfrm>
              <a:off x="-53594092" y="1572376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4777DF97-62A6-E7DE-DEEF-6B5632ECB238}"/>
                </a:ext>
              </a:extLst>
            </p:cNvPr>
            <p:cNvSpPr/>
            <p:nvPr/>
          </p:nvSpPr>
          <p:spPr>
            <a:xfrm>
              <a:off x="-56696500" y="1271074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DAA2FFE1-F68C-50E1-10EB-C069B6A1CA3C}"/>
                </a:ext>
              </a:extLst>
            </p:cNvPr>
            <p:cNvSpPr/>
            <p:nvPr/>
          </p:nvSpPr>
          <p:spPr>
            <a:xfrm>
              <a:off x="-56696500" y="1428270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BCDFC8AB-7F5E-A931-A8D5-DE20CA180427}"/>
                </a:ext>
              </a:extLst>
            </p:cNvPr>
            <p:cNvSpPr/>
            <p:nvPr/>
          </p:nvSpPr>
          <p:spPr>
            <a:xfrm>
              <a:off x="-56621499" y="1703325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4EF9390D-0AB9-F4CD-9082-B7AB9CA19733}"/>
                </a:ext>
              </a:extLst>
            </p:cNvPr>
            <p:cNvSpPr/>
            <p:nvPr/>
          </p:nvSpPr>
          <p:spPr>
            <a:xfrm>
              <a:off x="-54804975" y="1703317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EDF8BCCF-E97F-64C0-1082-68BFCC0D9411}"/>
                </a:ext>
              </a:extLst>
            </p:cNvPr>
            <p:cNvSpPr/>
            <p:nvPr/>
          </p:nvSpPr>
          <p:spPr>
            <a:xfrm>
              <a:off x="-54502395" y="1703317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F610640B-A398-24AA-4796-00116171DFB4}"/>
                </a:ext>
              </a:extLst>
            </p:cNvPr>
            <p:cNvSpPr/>
            <p:nvPr/>
          </p:nvSpPr>
          <p:spPr>
            <a:xfrm>
              <a:off x="-53291593" y="1572376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DC3EC0FB-F046-02CE-C5B6-42EF3B287D0F}"/>
                </a:ext>
              </a:extLst>
            </p:cNvPr>
            <p:cNvSpPr/>
            <p:nvPr/>
          </p:nvSpPr>
          <p:spPr>
            <a:xfrm>
              <a:off x="-56696500" y="1716457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2E0F830E-73EB-F4A5-60A6-B44274736590}"/>
                </a:ext>
              </a:extLst>
            </p:cNvPr>
            <p:cNvSpPr/>
            <p:nvPr/>
          </p:nvSpPr>
          <p:spPr>
            <a:xfrm>
              <a:off x="-56393920" y="1716457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99D00116-4A93-3296-A5C3-AABB3F8CBEEE}"/>
                </a:ext>
              </a:extLst>
            </p:cNvPr>
            <p:cNvSpPr/>
            <p:nvPr/>
          </p:nvSpPr>
          <p:spPr>
            <a:xfrm>
              <a:off x="-54729652" y="1716457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B191923D-7152-497C-CEA2-2901A916D991}"/>
                </a:ext>
              </a:extLst>
            </p:cNvPr>
            <p:cNvSpPr/>
            <p:nvPr/>
          </p:nvSpPr>
          <p:spPr>
            <a:xfrm>
              <a:off x="-57604480" y="1428254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F644AE2F-D95C-A268-2EC7-57DE41358A0C}"/>
                </a:ext>
              </a:extLst>
            </p:cNvPr>
            <p:cNvSpPr/>
            <p:nvPr/>
          </p:nvSpPr>
          <p:spPr>
            <a:xfrm>
              <a:off x="-52383532" y="1388973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FFDB6067-042C-2D8E-33A3-46B709B283FE}"/>
                </a:ext>
              </a:extLst>
            </p:cNvPr>
            <p:cNvSpPr/>
            <p:nvPr/>
          </p:nvSpPr>
          <p:spPr>
            <a:xfrm>
              <a:off x="-58815201" y="142824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E39CC9A5-7BCA-0CD6-078E-8BD7EFD06590}"/>
                </a:ext>
              </a:extLst>
            </p:cNvPr>
            <p:cNvSpPr/>
            <p:nvPr/>
          </p:nvSpPr>
          <p:spPr>
            <a:xfrm>
              <a:off x="-52080953" y="1388973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636C2BB2-812D-3555-DEB5-DAD08B33D716}"/>
                </a:ext>
              </a:extLst>
            </p:cNvPr>
            <p:cNvSpPr/>
            <p:nvPr/>
          </p:nvSpPr>
          <p:spPr>
            <a:xfrm>
              <a:off x="-60328905" y="142824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AB9D9B44-D997-72E5-3D93-72A293F08E2C}"/>
                </a:ext>
              </a:extLst>
            </p:cNvPr>
            <p:cNvSpPr/>
            <p:nvPr/>
          </p:nvSpPr>
          <p:spPr>
            <a:xfrm>
              <a:off x="-51778454" y="1388973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5388D94D-2650-3E94-9866-7ADEE316EDB5}"/>
                </a:ext>
              </a:extLst>
            </p:cNvPr>
            <p:cNvSpPr/>
            <p:nvPr/>
          </p:nvSpPr>
          <p:spPr>
            <a:xfrm>
              <a:off x="-54578362" y="1716457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08A2D4A2-E1FE-FD62-A460-895E11636983}"/>
                </a:ext>
              </a:extLst>
            </p:cNvPr>
            <p:cNvSpPr/>
            <p:nvPr/>
          </p:nvSpPr>
          <p:spPr>
            <a:xfrm>
              <a:off x="-54427153" y="1716457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861F27CD-F587-4C08-904A-C1BA383757E1}"/>
                </a:ext>
              </a:extLst>
            </p:cNvPr>
            <p:cNvSpPr/>
            <p:nvPr/>
          </p:nvSpPr>
          <p:spPr>
            <a:xfrm>
              <a:off x="-51324826" y="1389006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C592A3BF-686A-3D4D-3CB1-9EED739841CB}"/>
                </a:ext>
              </a:extLst>
            </p:cNvPr>
            <p:cNvSpPr/>
            <p:nvPr/>
          </p:nvSpPr>
          <p:spPr>
            <a:xfrm>
              <a:off x="-49811525" y="151994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223CD961-2085-548D-0764-7245DC6F828B}"/>
                </a:ext>
              </a:extLst>
            </p:cNvPr>
            <p:cNvSpPr/>
            <p:nvPr/>
          </p:nvSpPr>
          <p:spPr>
            <a:xfrm>
              <a:off x="-49962412" y="1415123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27AB6954-B85E-9B64-251B-E242DB8D518F}"/>
                </a:ext>
              </a:extLst>
            </p:cNvPr>
            <p:cNvSpPr/>
            <p:nvPr/>
          </p:nvSpPr>
          <p:spPr>
            <a:xfrm>
              <a:off x="-50870473" y="1388973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CD4D4451-633E-B773-3C3F-F3845755F642}"/>
                </a:ext>
              </a:extLst>
            </p:cNvPr>
            <p:cNvSpPr/>
            <p:nvPr/>
          </p:nvSpPr>
          <p:spPr>
            <a:xfrm>
              <a:off x="-50719264" y="1388973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B44CF022-F740-7D4E-D072-300212FA49C3}"/>
                </a:ext>
              </a:extLst>
            </p:cNvPr>
            <p:cNvSpPr/>
            <p:nvPr/>
          </p:nvSpPr>
          <p:spPr>
            <a:xfrm>
              <a:off x="-50567974" y="1388973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2C5AA09B-280C-BDD2-45B5-BACE71FF4B09}"/>
                </a:ext>
              </a:extLst>
            </p:cNvPr>
            <p:cNvSpPr/>
            <p:nvPr/>
          </p:nvSpPr>
          <p:spPr>
            <a:xfrm>
              <a:off x="-50416765" y="1388973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8658D224-3B98-734B-972A-91CE0048F50C}"/>
                </a:ext>
              </a:extLst>
            </p:cNvPr>
            <p:cNvSpPr/>
            <p:nvPr/>
          </p:nvSpPr>
          <p:spPr>
            <a:xfrm>
              <a:off x="-50265395" y="1388973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D0C677E6-F8C2-F5AB-32A6-C350010DC344}"/>
                </a:ext>
              </a:extLst>
            </p:cNvPr>
            <p:cNvSpPr/>
            <p:nvPr/>
          </p:nvSpPr>
          <p:spPr>
            <a:xfrm>
              <a:off x="-50114105" y="151994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B5905633-5841-DBAC-15CE-5EEAC6F5100F}"/>
                </a:ext>
              </a:extLst>
            </p:cNvPr>
            <p:cNvSpPr/>
            <p:nvPr/>
          </p:nvSpPr>
          <p:spPr>
            <a:xfrm>
              <a:off x="-59496408" y="159852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41A8B075-2A83-264A-D164-BD344EE6BE4C}"/>
                </a:ext>
              </a:extLst>
            </p:cNvPr>
            <p:cNvSpPr/>
            <p:nvPr/>
          </p:nvSpPr>
          <p:spPr>
            <a:xfrm>
              <a:off x="-59647698" y="159852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1670866C-9B0F-4C83-512C-B8EAA5A2D58C}"/>
                </a:ext>
              </a:extLst>
            </p:cNvPr>
            <p:cNvSpPr/>
            <p:nvPr/>
          </p:nvSpPr>
          <p:spPr>
            <a:xfrm>
              <a:off x="-59798907" y="159852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00A8A5D0-491E-119A-6772-0AF7062111C7}"/>
                </a:ext>
              </a:extLst>
            </p:cNvPr>
            <p:cNvSpPr/>
            <p:nvPr/>
          </p:nvSpPr>
          <p:spPr>
            <a:xfrm>
              <a:off x="-59950277" y="159852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321B6B21-BCF6-E008-C4DC-68DA6D88E37D}"/>
                </a:ext>
              </a:extLst>
            </p:cNvPr>
            <p:cNvSpPr/>
            <p:nvPr/>
          </p:nvSpPr>
          <p:spPr>
            <a:xfrm>
              <a:off x="-50416685" y="151994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4AA102FB-722C-0ABB-47A8-5969047D7C2A}"/>
                </a:ext>
              </a:extLst>
            </p:cNvPr>
            <p:cNvSpPr/>
            <p:nvPr/>
          </p:nvSpPr>
          <p:spPr>
            <a:xfrm>
              <a:off x="-50567894" y="151994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33B4BD86-314C-71C0-1979-56D80D633766}"/>
                </a:ext>
              </a:extLst>
            </p:cNvPr>
            <p:cNvSpPr/>
            <p:nvPr/>
          </p:nvSpPr>
          <p:spPr>
            <a:xfrm>
              <a:off x="-50870393" y="151994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B3574DD9-C0DD-83F5-B61F-FD0DE97E9DCB}"/>
                </a:ext>
              </a:extLst>
            </p:cNvPr>
            <p:cNvSpPr/>
            <p:nvPr/>
          </p:nvSpPr>
          <p:spPr>
            <a:xfrm>
              <a:off x="-51172972" y="151994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B4920361-FC58-799B-C312-7E574744C056}"/>
                </a:ext>
              </a:extLst>
            </p:cNvPr>
            <p:cNvSpPr/>
            <p:nvPr/>
          </p:nvSpPr>
          <p:spPr>
            <a:xfrm>
              <a:off x="-52081033" y="1519923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5702633A-BD8F-5EBC-D3A7-C22913473CCD}"/>
                </a:ext>
              </a:extLst>
            </p:cNvPr>
            <p:cNvSpPr/>
            <p:nvPr/>
          </p:nvSpPr>
          <p:spPr>
            <a:xfrm>
              <a:off x="-51022247" y="1415123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C6C83C43-26E0-AB22-B6C0-77B828ADD4A8}"/>
                </a:ext>
              </a:extLst>
            </p:cNvPr>
            <p:cNvSpPr/>
            <p:nvPr/>
          </p:nvSpPr>
          <p:spPr>
            <a:xfrm>
              <a:off x="-50719425" y="1310379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0CC0B596-53C5-812D-2E6A-C03924BA2E1A}"/>
                </a:ext>
              </a:extLst>
            </p:cNvPr>
            <p:cNvSpPr/>
            <p:nvPr/>
          </p:nvSpPr>
          <p:spPr>
            <a:xfrm>
              <a:off x="-50567491" y="1310379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45309586-E6C9-8CD6-68DE-E3D57FBFF71C}"/>
                </a:ext>
              </a:extLst>
            </p:cNvPr>
            <p:cNvSpPr/>
            <p:nvPr/>
          </p:nvSpPr>
          <p:spPr>
            <a:xfrm>
              <a:off x="-51324826" y="1415123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50B77DA3-D3EA-0177-3525-FF58D99DE834}"/>
                </a:ext>
              </a:extLst>
            </p:cNvPr>
            <p:cNvSpPr/>
            <p:nvPr/>
          </p:nvSpPr>
          <p:spPr>
            <a:xfrm>
              <a:off x="-52383613" y="1519923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EC300A52-3CCC-E70E-8BDC-644AE90D0A0A}"/>
                </a:ext>
              </a:extLst>
            </p:cNvPr>
            <p:cNvSpPr/>
            <p:nvPr/>
          </p:nvSpPr>
          <p:spPr>
            <a:xfrm>
              <a:off x="-51778454" y="1415187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0D04802F-9B69-01AA-AF11-404A88C9AC02}"/>
                </a:ext>
              </a:extLst>
            </p:cNvPr>
            <p:cNvSpPr/>
            <p:nvPr/>
          </p:nvSpPr>
          <p:spPr>
            <a:xfrm>
              <a:off x="-52233129" y="1415131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AF06BF6D-FA15-4406-7DC8-9C85C228027C}"/>
                </a:ext>
              </a:extLst>
            </p:cNvPr>
            <p:cNvSpPr/>
            <p:nvPr/>
          </p:nvSpPr>
          <p:spPr>
            <a:xfrm>
              <a:off x="-52686434" y="141515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D7832D7A-323B-C1E3-4ED9-24F31E640C90}"/>
                </a:ext>
              </a:extLst>
            </p:cNvPr>
            <p:cNvSpPr/>
            <p:nvPr/>
          </p:nvSpPr>
          <p:spPr>
            <a:xfrm>
              <a:off x="-52989014" y="141515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329417E0-87CF-E68B-4361-13859B027026}"/>
                </a:ext>
              </a:extLst>
            </p:cNvPr>
            <p:cNvSpPr/>
            <p:nvPr/>
          </p:nvSpPr>
          <p:spPr>
            <a:xfrm>
              <a:off x="-53291513" y="141515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754F6804-3334-975A-577B-B9B9183C3905}"/>
                </a:ext>
              </a:extLst>
            </p:cNvPr>
            <p:cNvSpPr/>
            <p:nvPr/>
          </p:nvSpPr>
          <p:spPr>
            <a:xfrm>
              <a:off x="-53594092" y="141515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07AFB6DA-3743-B4BF-6718-DD21ED20E509}"/>
                </a:ext>
              </a:extLst>
            </p:cNvPr>
            <p:cNvSpPr/>
            <p:nvPr/>
          </p:nvSpPr>
          <p:spPr>
            <a:xfrm>
              <a:off x="-53896672" y="141515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8F2433F7-1654-0809-A81D-0857F64972B7}"/>
                </a:ext>
              </a:extLst>
            </p:cNvPr>
            <p:cNvSpPr/>
            <p:nvPr/>
          </p:nvSpPr>
          <p:spPr>
            <a:xfrm>
              <a:off x="-56394081" y="1637822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D2C50DB1-42B1-A0D7-3612-C290CFBE6676}"/>
                </a:ext>
              </a:extLst>
            </p:cNvPr>
            <p:cNvSpPr/>
            <p:nvPr/>
          </p:nvSpPr>
          <p:spPr>
            <a:xfrm>
              <a:off x="-56091502" y="1637822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64818E62-D768-DD30-7FE9-03FBF2026998}"/>
                </a:ext>
              </a:extLst>
            </p:cNvPr>
            <p:cNvSpPr/>
            <p:nvPr/>
          </p:nvSpPr>
          <p:spPr>
            <a:xfrm>
              <a:off x="-54804813" y="1415139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15B241DB-52EF-CC24-257B-50AD9375F4CE}"/>
                </a:ext>
              </a:extLst>
            </p:cNvPr>
            <p:cNvSpPr/>
            <p:nvPr/>
          </p:nvSpPr>
          <p:spPr>
            <a:xfrm>
              <a:off x="-52686112" y="1519923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787A2261-954A-BE8A-6661-A03E1F39EDA8}"/>
                </a:ext>
              </a:extLst>
            </p:cNvPr>
            <p:cNvSpPr/>
            <p:nvPr/>
          </p:nvSpPr>
          <p:spPr>
            <a:xfrm>
              <a:off x="-55410859" y="1415139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67543C62-9DC1-F7F0-7454-90A8F6115CF6}"/>
                </a:ext>
              </a:extLst>
            </p:cNvPr>
            <p:cNvSpPr/>
            <p:nvPr/>
          </p:nvSpPr>
          <p:spPr>
            <a:xfrm>
              <a:off x="-54502234" y="1519907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AD884E20-C1A5-5DA8-37DF-ACFF1D9702AB}"/>
                </a:ext>
              </a:extLst>
            </p:cNvPr>
            <p:cNvSpPr/>
            <p:nvPr/>
          </p:nvSpPr>
          <p:spPr>
            <a:xfrm>
              <a:off x="-56696741" y="1506881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95A298B4-0F6E-E86D-ABF6-7CB9C7E1DC5A}"/>
                </a:ext>
              </a:extLst>
            </p:cNvPr>
            <p:cNvSpPr/>
            <p:nvPr/>
          </p:nvSpPr>
          <p:spPr>
            <a:xfrm>
              <a:off x="-55713116" y="1519907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CB5CC993-0E1E-8D22-BDED-BF514713C7C7}"/>
                </a:ext>
              </a:extLst>
            </p:cNvPr>
            <p:cNvSpPr/>
            <p:nvPr/>
          </p:nvSpPr>
          <p:spPr>
            <a:xfrm>
              <a:off x="-56621258" y="141515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33D46931-658A-C4DF-7754-3A5DC743EFE6}"/>
                </a:ext>
              </a:extLst>
            </p:cNvPr>
            <p:cNvSpPr/>
            <p:nvPr/>
          </p:nvSpPr>
          <p:spPr>
            <a:xfrm>
              <a:off x="-56923757" y="141515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82A3C7EE-3F63-8360-9E7E-A96C9E5491DF}"/>
                </a:ext>
              </a:extLst>
            </p:cNvPr>
            <p:cNvSpPr/>
            <p:nvPr/>
          </p:nvSpPr>
          <p:spPr>
            <a:xfrm>
              <a:off x="-57226336" y="141515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E807E1AF-F183-9370-707E-88C257EB4D43}"/>
                </a:ext>
              </a:extLst>
            </p:cNvPr>
            <p:cNvSpPr/>
            <p:nvPr/>
          </p:nvSpPr>
          <p:spPr>
            <a:xfrm>
              <a:off x="-57528835" y="141515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F04E9A3C-ACE5-69E7-F790-A74D722DEC88}"/>
                </a:ext>
              </a:extLst>
            </p:cNvPr>
            <p:cNvSpPr/>
            <p:nvPr/>
          </p:nvSpPr>
          <p:spPr>
            <a:xfrm>
              <a:off x="-57982624" y="1415131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472B93DF-6343-8460-D94D-270A6BFF68E1}"/>
                </a:ext>
              </a:extLst>
            </p:cNvPr>
            <p:cNvSpPr/>
            <p:nvPr/>
          </p:nvSpPr>
          <p:spPr>
            <a:xfrm>
              <a:off x="-58436896" y="1415187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14A590C7-C39E-A87C-032D-0B8C6B9823D2}"/>
                </a:ext>
              </a:extLst>
            </p:cNvPr>
            <p:cNvSpPr/>
            <p:nvPr/>
          </p:nvSpPr>
          <p:spPr>
            <a:xfrm>
              <a:off x="-56394162" y="1506881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A24F997A-B44F-D517-1405-EABA2EC4B88C}"/>
                </a:ext>
              </a:extLst>
            </p:cNvPr>
            <p:cNvSpPr/>
            <p:nvPr/>
          </p:nvSpPr>
          <p:spPr>
            <a:xfrm>
              <a:off x="-58890846" y="1415123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121010D5-F6DF-66FB-C409-5A6255D778B7}"/>
                </a:ext>
              </a:extLst>
            </p:cNvPr>
            <p:cNvSpPr/>
            <p:nvPr/>
          </p:nvSpPr>
          <p:spPr>
            <a:xfrm>
              <a:off x="-57529560" y="1519923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755FDF72-7D73-55B3-17AE-C99DA02F383B}"/>
                </a:ext>
              </a:extLst>
            </p:cNvPr>
            <p:cNvSpPr/>
            <p:nvPr/>
          </p:nvSpPr>
          <p:spPr>
            <a:xfrm>
              <a:off x="-49962412" y="1572376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Ellipse 539">
              <a:extLst>
                <a:ext uri="{FF2B5EF4-FFF2-40B4-BE49-F238E27FC236}">
                  <a16:creationId xmlns:a16="http://schemas.microsoft.com/office/drawing/2014/main" id="{010E34DC-ACE5-31A2-EEF0-6DFC95FD8F6F}"/>
                </a:ext>
              </a:extLst>
            </p:cNvPr>
            <p:cNvSpPr/>
            <p:nvPr/>
          </p:nvSpPr>
          <p:spPr>
            <a:xfrm>
              <a:off x="-57832059" y="1519923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Ellipse 540">
              <a:extLst>
                <a:ext uri="{FF2B5EF4-FFF2-40B4-BE49-F238E27FC236}">
                  <a16:creationId xmlns:a16="http://schemas.microsoft.com/office/drawing/2014/main" id="{FBCC889F-3D28-A4CE-E00C-B07E65D98256}"/>
                </a:ext>
              </a:extLst>
            </p:cNvPr>
            <p:cNvSpPr/>
            <p:nvPr/>
          </p:nvSpPr>
          <p:spPr>
            <a:xfrm>
              <a:off x="-54124170" y="1637822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Ellipse 541">
              <a:extLst>
                <a:ext uri="{FF2B5EF4-FFF2-40B4-BE49-F238E27FC236}">
                  <a16:creationId xmlns:a16="http://schemas.microsoft.com/office/drawing/2014/main" id="{89274120-AD5F-EE38-AB85-A2D332506476}"/>
                </a:ext>
              </a:extLst>
            </p:cNvPr>
            <p:cNvSpPr/>
            <p:nvPr/>
          </p:nvSpPr>
          <p:spPr>
            <a:xfrm>
              <a:off x="-59193345" y="1415123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Ellipse 542">
              <a:extLst>
                <a:ext uri="{FF2B5EF4-FFF2-40B4-BE49-F238E27FC236}">
                  <a16:creationId xmlns:a16="http://schemas.microsoft.com/office/drawing/2014/main" id="{5D3DCB4E-50D6-BA01-CAAE-E68DC2B1147A}"/>
                </a:ext>
              </a:extLst>
            </p:cNvPr>
            <p:cNvSpPr/>
            <p:nvPr/>
          </p:nvSpPr>
          <p:spPr>
            <a:xfrm>
              <a:off x="-58134639" y="1519923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Ellipse 543">
              <a:extLst>
                <a:ext uri="{FF2B5EF4-FFF2-40B4-BE49-F238E27FC236}">
                  <a16:creationId xmlns:a16="http://schemas.microsoft.com/office/drawing/2014/main" id="{A8EC0872-366D-1562-E2F1-9FA108F51DB0}"/>
                </a:ext>
              </a:extLst>
            </p:cNvPr>
            <p:cNvSpPr/>
            <p:nvPr/>
          </p:nvSpPr>
          <p:spPr>
            <a:xfrm>
              <a:off x="-53821591" y="1637822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Ellipse 544">
              <a:extLst>
                <a:ext uri="{FF2B5EF4-FFF2-40B4-BE49-F238E27FC236}">
                  <a16:creationId xmlns:a16="http://schemas.microsoft.com/office/drawing/2014/main" id="{D5EC3766-E960-EB0A-7B7D-5CFC93ECFF4A}"/>
                </a:ext>
              </a:extLst>
            </p:cNvPr>
            <p:cNvSpPr/>
            <p:nvPr/>
          </p:nvSpPr>
          <p:spPr>
            <a:xfrm>
              <a:off x="-59042539" y="151994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Ellipse 545">
              <a:extLst>
                <a:ext uri="{FF2B5EF4-FFF2-40B4-BE49-F238E27FC236}">
                  <a16:creationId xmlns:a16="http://schemas.microsoft.com/office/drawing/2014/main" id="{D47375F1-FFBE-FD16-3220-D48EE5FDA2E4}"/>
                </a:ext>
              </a:extLst>
            </p:cNvPr>
            <p:cNvSpPr/>
            <p:nvPr/>
          </p:nvSpPr>
          <p:spPr>
            <a:xfrm>
              <a:off x="-56999321" y="1323510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3B068101-8B09-530F-7555-BC537961FCA4}"/>
                </a:ext>
              </a:extLst>
            </p:cNvPr>
            <p:cNvSpPr/>
            <p:nvPr/>
          </p:nvSpPr>
          <p:spPr>
            <a:xfrm>
              <a:off x="-59345038" y="151994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Ellipse 547">
              <a:extLst>
                <a:ext uri="{FF2B5EF4-FFF2-40B4-BE49-F238E27FC236}">
                  <a16:creationId xmlns:a16="http://schemas.microsoft.com/office/drawing/2014/main" id="{9E5DAEB1-8F25-5839-6962-F4C7560927AB}"/>
                </a:ext>
              </a:extLst>
            </p:cNvPr>
            <p:cNvSpPr/>
            <p:nvPr/>
          </p:nvSpPr>
          <p:spPr>
            <a:xfrm>
              <a:off x="-59647617" y="151994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666CB108-97A2-6D73-73A8-2C789F5DD01E}"/>
                </a:ext>
              </a:extLst>
            </p:cNvPr>
            <p:cNvSpPr/>
            <p:nvPr/>
          </p:nvSpPr>
          <p:spPr>
            <a:xfrm>
              <a:off x="-53821591" y="1506881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Ellipse 549">
              <a:extLst>
                <a:ext uri="{FF2B5EF4-FFF2-40B4-BE49-F238E27FC236}">
                  <a16:creationId xmlns:a16="http://schemas.microsoft.com/office/drawing/2014/main" id="{E608EBAD-45D5-74C9-4E76-B74468305BE2}"/>
                </a:ext>
              </a:extLst>
            </p:cNvPr>
            <p:cNvSpPr/>
            <p:nvPr/>
          </p:nvSpPr>
          <p:spPr>
            <a:xfrm>
              <a:off x="-60253260" y="1415123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Ellipse 550">
              <a:extLst>
                <a:ext uri="{FF2B5EF4-FFF2-40B4-BE49-F238E27FC236}">
                  <a16:creationId xmlns:a16="http://schemas.microsoft.com/office/drawing/2014/main" id="{553BAAD2-79AD-EF7A-E71D-619F03E396CF}"/>
                </a:ext>
              </a:extLst>
            </p:cNvPr>
            <p:cNvSpPr/>
            <p:nvPr/>
          </p:nvSpPr>
          <p:spPr>
            <a:xfrm>
              <a:off x="-59798826" y="151994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Ellipse 551">
              <a:extLst>
                <a:ext uri="{FF2B5EF4-FFF2-40B4-BE49-F238E27FC236}">
                  <a16:creationId xmlns:a16="http://schemas.microsoft.com/office/drawing/2014/main" id="{50F269C7-BFD3-7861-43DD-2B20A81E2060}"/>
                </a:ext>
              </a:extLst>
            </p:cNvPr>
            <p:cNvSpPr/>
            <p:nvPr/>
          </p:nvSpPr>
          <p:spPr>
            <a:xfrm>
              <a:off x="-52989014" y="1572376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Ellipse 552">
              <a:extLst>
                <a:ext uri="{FF2B5EF4-FFF2-40B4-BE49-F238E27FC236}">
                  <a16:creationId xmlns:a16="http://schemas.microsoft.com/office/drawing/2014/main" id="{151F45C2-79EA-498A-A5A9-F9032B789E27}"/>
                </a:ext>
              </a:extLst>
            </p:cNvPr>
            <p:cNvSpPr/>
            <p:nvPr/>
          </p:nvSpPr>
          <p:spPr>
            <a:xfrm>
              <a:off x="-51022247" y="1572376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AED30399-F2A4-A904-86F7-8784AFDA3B1E}"/>
                </a:ext>
              </a:extLst>
            </p:cNvPr>
            <p:cNvSpPr/>
            <p:nvPr/>
          </p:nvSpPr>
          <p:spPr>
            <a:xfrm>
              <a:off x="-52686434" y="1572376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Ellipse 554">
              <a:extLst>
                <a:ext uri="{FF2B5EF4-FFF2-40B4-BE49-F238E27FC236}">
                  <a16:creationId xmlns:a16="http://schemas.microsoft.com/office/drawing/2014/main" id="{E3D4D04E-A9C7-1390-E286-48733FA04A59}"/>
                </a:ext>
              </a:extLst>
            </p:cNvPr>
            <p:cNvSpPr/>
            <p:nvPr/>
          </p:nvSpPr>
          <p:spPr>
            <a:xfrm>
              <a:off x="-53519092" y="1506881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Ellipse 555">
              <a:extLst>
                <a:ext uri="{FF2B5EF4-FFF2-40B4-BE49-F238E27FC236}">
                  <a16:creationId xmlns:a16="http://schemas.microsoft.com/office/drawing/2014/main" id="{B37428AF-B9E2-2675-AFA0-A92A3B608FFF}"/>
                </a:ext>
              </a:extLst>
            </p:cNvPr>
            <p:cNvSpPr/>
            <p:nvPr/>
          </p:nvSpPr>
          <p:spPr>
            <a:xfrm>
              <a:off x="-52233129" y="1572351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Ellipse 556">
              <a:extLst>
                <a:ext uri="{FF2B5EF4-FFF2-40B4-BE49-F238E27FC236}">
                  <a16:creationId xmlns:a16="http://schemas.microsoft.com/office/drawing/2014/main" id="{BCEB4FEA-BD5A-CA26-C14C-D9F86F6BCDF1}"/>
                </a:ext>
              </a:extLst>
            </p:cNvPr>
            <p:cNvSpPr/>
            <p:nvPr/>
          </p:nvSpPr>
          <p:spPr>
            <a:xfrm>
              <a:off x="-51324826" y="1572376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6348948C-E809-CCE5-B1AC-4145EB714137}"/>
                </a:ext>
              </a:extLst>
            </p:cNvPr>
            <p:cNvSpPr/>
            <p:nvPr/>
          </p:nvSpPr>
          <p:spPr>
            <a:xfrm>
              <a:off x="-51778454" y="1572335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Ellipse 558">
              <a:extLst>
                <a:ext uri="{FF2B5EF4-FFF2-40B4-BE49-F238E27FC236}">
                  <a16:creationId xmlns:a16="http://schemas.microsoft.com/office/drawing/2014/main" id="{2F15CAF6-D586-478B-70E6-0793CFBDB0B9}"/>
                </a:ext>
              </a:extLst>
            </p:cNvPr>
            <p:cNvSpPr/>
            <p:nvPr/>
          </p:nvSpPr>
          <p:spPr>
            <a:xfrm>
              <a:off x="-53519011" y="1559236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Ellipse 559">
              <a:extLst>
                <a:ext uri="{FF2B5EF4-FFF2-40B4-BE49-F238E27FC236}">
                  <a16:creationId xmlns:a16="http://schemas.microsoft.com/office/drawing/2014/main" id="{2D7F4B20-E15D-7B39-AFE3-884370BBE7B6}"/>
                </a:ext>
              </a:extLst>
            </p:cNvPr>
            <p:cNvSpPr/>
            <p:nvPr/>
          </p:nvSpPr>
          <p:spPr>
            <a:xfrm>
              <a:off x="-51627486" y="1572392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196954E4-DCD0-74C6-8675-F939368CFDDF}"/>
                </a:ext>
              </a:extLst>
            </p:cNvPr>
            <p:cNvSpPr/>
            <p:nvPr/>
          </p:nvSpPr>
          <p:spPr>
            <a:xfrm>
              <a:off x="-51702889" y="140210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Ellipse 561">
              <a:extLst>
                <a:ext uri="{FF2B5EF4-FFF2-40B4-BE49-F238E27FC236}">
                  <a16:creationId xmlns:a16="http://schemas.microsoft.com/office/drawing/2014/main" id="{4914E0D5-388C-7D5C-4113-704A749DF6C2}"/>
                </a:ext>
              </a:extLst>
            </p:cNvPr>
            <p:cNvSpPr/>
            <p:nvPr/>
          </p:nvSpPr>
          <p:spPr>
            <a:xfrm>
              <a:off x="-51930066" y="1572392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Ellipse 562">
              <a:extLst>
                <a:ext uri="{FF2B5EF4-FFF2-40B4-BE49-F238E27FC236}">
                  <a16:creationId xmlns:a16="http://schemas.microsoft.com/office/drawing/2014/main" id="{B0BB2B6F-8E83-9591-7066-D8B092CC5C94}"/>
                </a:ext>
              </a:extLst>
            </p:cNvPr>
            <p:cNvSpPr/>
            <p:nvPr/>
          </p:nvSpPr>
          <p:spPr>
            <a:xfrm>
              <a:off x="-52080872" y="1572384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Ellipse 563">
              <a:extLst>
                <a:ext uri="{FF2B5EF4-FFF2-40B4-BE49-F238E27FC236}">
                  <a16:creationId xmlns:a16="http://schemas.microsoft.com/office/drawing/2014/main" id="{FFD27971-A482-0624-1E09-6272D6CD85AB}"/>
                </a:ext>
              </a:extLst>
            </p:cNvPr>
            <p:cNvSpPr/>
            <p:nvPr/>
          </p:nvSpPr>
          <p:spPr>
            <a:xfrm>
              <a:off x="-52005388" y="140210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Ellipse 564">
              <a:extLst>
                <a:ext uri="{FF2B5EF4-FFF2-40B4-BE49-F238E27FC236}">
                  <a16:creationId xmlns:a16="http://schemas.microsoft.com/office/drawing/2014/main" id="{E7EAA592-C09C-B8AA-A677-CE649B4309AB}"/>
                </a:ext>
              </a:extLst>
            </p:cNvPr>
            <p:cNvSpPr/>
            <p:nvPr/>
          </p:nvSpPr>
          <p:spPr>
            <a:xfrm>
              <a:off x="-59722940" y="1323583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6" name="Ellipse 565">
              <a:extLst>
                <a:ext uri="{FF2B5EF4-FFF2-40B4-BE49-F238E27FC236}">
                  <a16:creationId xmlns:a16="http://schemas.microsoft.com/office/drawing/2014/main" id="{A8BC7E19-B3B8-7D54-4B75-8FE58DFAB022}"/>
                </a:ext>
              </a:extLst>
            </p:cNvPr>
            <p:cNvSpPr/>
            <p:nvPr/>
          </p:nvSpPr>
          <p:spPr>
            <a:xfrm>
              <a:off x="-52535950" y="157232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7" name="Ellipse 566">
              <a:extLst>
                <a:ext uri="{FF2B5EF4-FFF2-40B4-BE49-F238E27FC236}">
                  <a16:creationId xmlns:a16="http://schemas.microsoft.com/office/drawing/2014/main" id="{85439BE3-C02A-A1B1-B47B-B38CF37DC0ED}"/>
                </a:ext>
              </a:extLst>
            </p:cNvPr>
            <p:cNvSpPr/>
            <p:nvPr/>
          </p:nvSpPr>
          <p:spPr>
            <a:xfrm>
              <a:off x="-52307968" y="140210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8" name="Ellipse 567">
              <a:extLst>
                <a:ext uri="{FF2B5EF4-FFF2-40B4-BE49-F238E27FC236}">
                  <a16:creationId xmlns:a16="http://schemas.microsoft.com/office/drawing/2014/main" id="{7141AF95-72CA-3198-1093-923212D81640}"/>
                </a:ext>
              </a:extLst>
            </p:cNvPr>
            <p:cNvSpPr/>
            <p:nvPr/>
          </p:nvSpPr>
          <p:spPr>
            <a:xfrm>
              <a:off x="-52838449" y="157232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9" name="Ellipse 568">
              <a:extLst>
                <a:ext uri="{FF2B5EF4-FFF2-40B4-BE49-F238E27FC236}">
                  <a16:creationId xmlns:a16="http://schemas.microsoft.com/office/drawing/2014/main" id="{6A123FCD-7792-E4BA-88B5-1783B3C2A8F2}"/>
                </a:ext>
              </a:extLst>
            </p:cNvPr>
            <p:cNvSpPr/>
            <p:nvPr/>
          </p:nvSpPr>
          <p:spPr>
            <a:xfrm>
              <a:off x="-52610467" y="140210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0" name="Ellipse 569">
              <a:extLst>
                <a:ext uri="{FF2B5EF4-FFF2-40B4-BE49-F238E27FC236}">
                  <a16:creationId xmlns:a16="http://schemas.microsoft.com/office/drawing/2014/main" id="{28FD926F-ECA0-B311-F498-E957D8EB2F5D}"/>
                </a:ext>
              </a:extLst>
            </p:cNvPr>
            <p:cNvSpPr/>
            <p:nvPr/>
          </p:nvSpPr>
          <p:spPr>
            <a:xfrm>
              <a:off x="-52913047" y="140210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1" name="Ellipse 570">
              <a:extLst>
                <a:ext uri="{FF2B5EF4-FFF2-40B4-BE49-F238E27FC236}">
                  <a16:creationId xmlns:a16="http://schemas.microsoft.com/office/drawing/2014/main" id="{1B1044CC-2FD7-F84E-9681-0A04D3D6D187}"/>
                </a:ext>
              </a:extLst>
            </p:cNvPr>
            <p:cNvSpPr/>
            <p:nvPr/>
          </p:nvSpPr>
          <p:spPr>
            <a:xfrm>
              <a:off x="-53215626" y="140210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2" name="Ellipse 571">
              <a:extLst>
                <a:ext uri="{FF2B5EF4-FFF2-40B4-BE49-F238E27FC236}">
                  <a16:creationId xmlns:a16="http://schemas.microsoft.com/office/drawing/2014/main" id="{592CB66E-72B7-FB5A-2C09-DF87E4A39BFD}"/>
                </a:ext>
              </a:extLst>
            </p:cNvPr>
            <p:cNvSpPr/>
            <p:nvPr/>
          </p:nvSpPr>
          <p:spPr>
            <a:xfrm>
              <a:off x="-53518125" y="140210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" name="Ellipse 572">
              <a:extLst>
                <a:ext uri="{FF2B5EF4-FFF2-40B4-BE49-F238E27FC236}">
                  <a16:creationId xmlns:a16="http://schemas.microsoft.com/office/drawing/2014/main" id="{62519080-D27E-42B9-CCCA-9D3B24C24823}"/>
                </a:ext>
              </a:extLst>
            </p:cNvPr>
            <p:cNvSpPr/>
            <p:nvPr/>
          </p:nvSpPr>
          <p:spPr>
            <a:xfrm>
              <a:off x="-59042297" y="167714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" name="Ellipse 573">
              <a:extLst>
                <a:ext uri="{FF2B5EF4-FFF2-40B4-BE49-F238E27FC236}">
                  <a16:creationId xmlns:a16="http://schemas.microsoft.com/office/drawing/2014/main" id="{73E92C83-A3E6-0F3A-0C0D-BA433D35078F}"/>
                </a:ext>
              </a:extLst>
            </p:cNvPr>
            <p:cNvSpPr/>
            <p:nvPr/>
          </p:nvSpPr>
          <p:spPr>
            <a:xfrm>
              <a:off x="-59344796" y="167714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5" name="Ellipse 574">
              <a:extLst>
                <a:ext uri="{FF2B5EF4-FFF2-40B4-BE49-F238E27FC236}">
                  <a16:creationId xmlns:a16="http://schemas.microsoft.com/office/drawing/2014/main" id="{3638F026-92E5-5FC7-97FF-D1E8AAC137AD}"/>
                </a:ext>
              </a:extLst>
            </p:cNvPr>
            <p:cNvSpPr/>
            <p:nvPr/>
          </p:nvSpPr>
          <p:spPr>
            <a:xfrm>
              <a:off x="-53820705" y="140210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" name="Ellipse 575">
              <a:extLst>
                <a:ext uri="{FF2B5EF4-FFF2-40B4-BE49-F238E27FC236}">
                  <a16:creationId xmlns:a16="http://schemas.microsoft.com/office/drawing/2014/main" id="{2CA485F7-A45D-CE9E-506D-23B92176D8B8}"/>
                </a:ext>
              </a:extLst>
            </p:cNvPr>
            <p:cNvSpPr/>
            <p:nvPr/>
          </p:nvSpPr>
          <p:spPr>
            <a:xfrm>
              <a:off x="-55486101" y="129726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7" name="Ellipse 576">
              <a:extLst>
                <a:ext uri="{FF2B5EF4-FFF2-40B4-BE49-F238E27FC236}">
                  <a16:creationId xmlns:a16="http://schemas.microsoft.com/office/drawing/2014/main" id="{06892ABA-BFEC-0F2C-B40A-60636B759972}"/>
                </a:ext>
              </a:extLst>
            </p:cNvPr>
            <p:cNvSpPr/>
            <p:nvPr/>
          </p:nvSpPr>
          <p:spPr>
            <a:xfrm>
              <a:off x="-54123284" y="140210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8" name="Ellipse 577">
              <a:extLst>
                <a:ext uri="{FF2B5EF4-FFF2-40B4-BE49-F238E27FC236}">
                  <a16:creationId xmlns:a16="http://schemas.microsoft.com/office/drawing/2014/main" id="{EB671EDF-CCFA-86C8-B65C-A6BFA09A4F92}"/>
                </a:ext>
              </a:extLst>
            </p:cNvPr>
            <p:cNvSpPr/>
            <p:nvPr/>
          </p:nvSpPr>
          <p:spPr>
            <a:xfrm>
              <a:off x="-54425783" y="140210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9" name="Ellipse 578">
              <a:extLst>
                <a:ext uri="{FF2B5EF4-FFF2-40B4-BE49-F238E27FC236}">
                  <a16:creationId xmlns:a16="http://schemas.microsoft.com/office/drawing/2014/main" id="{87177F94-426B-E6D3-77F1-3461BCDD55A7}"/>
                </a:ext>
              </a:extLst>
            </p:cNvPr>
            <p:cNvSpPr/>
            <p:nvPr/>
          </p:nvSpPr>
          <p:spPr>
            <a:xfrm>
              <a:off x="-58512138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0" name="Ellipse 579">
              <a:extLst>
                <a:ext uri="{FF2B5EF4-FFF2-40B4-BE49-F238E27FC236}">
                  <a16:creationId xmlns:a16="http://schemas.microsoft.com/office/drawing/2014/main" id="{6876DD3A-BBF4-4EF7-CEA0-57F5641D9D98}"/>
                </a:ext>
              </a:extLst>
            </p:cNvPr>
            <p:cNvSpPr/>
            <p:nvPr/>
          </p:nvSpPr>
          <p:spPr>
            <a:xfrm>
              <a:off x="-58209559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1" name="Ellipse 580">
              <a:extLst>
                <a:ext uri="{FF2B5EF4-FFF2-40B4-BE49-F238E27FC236}">
                  <a16:creationId xmlns:a16="http://schemas.microsoft.com/office/drawing/2014/main" id="{3481906C-DAFC-AEE3-9E74-A1B6936A8483}"/>
                </a:ext>
              </a:extLst>
            </p:cNvPr>
            <p:cNvSpPr/>
            <p:nvPr/>
          </p:nvSpPr>
          <p:spPr>
            <a:xfrm>
              <a:off x="-58587864" y="1415139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2" name="Ellipse 581">
              <a:extLst>
                <a:ext uri="{FF2B5EF4-FFF2-40B4-BE49-F238E27FC236}">
                  <a16:creationId xmlns:a16="http://schemas.microsoft.com/office/drawing/2014/main" id="{7FC61DD0-1F4F-4BA3-04B1-F3D6BBACE85B}"/>
                </a:ext>
              </a:extLst>
            </p:cNvPr>
            <p:cNvSpPr/>
            <p:nvPr/>
          </p:nvSpPr>
          <p:spPr>
            <a:xfrm>
              <a:off x="-57907060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" name="Ellipse 582">
              <a:extLst>
                <a:ext uri="{FF2B5EF4-FFF2-40B4-BE49-F238E27FC236}">
                  <a16:creationId xmlns:a16="http://schemas.microsoft.com/office/drawing/2014/main" id="{6D22D3DD-1941-B9B9-D9E7-E2C4339606EC}"/>
                </a:ext>
              </a:extLst>
            </p:cNvPr>
            <p:cNvSpPr/>
            <p:nvPr/>
          </p:nvSpPr>
          <p:spPr>
            <a:xfrm>
              <a:off x="-58285284" y="1415139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" name="Ellipse 583">
              <a:extLst>
                <a:ext uri="{FF2B5EF4-FFF2-40B4-BE49-F238E27FC236}">
                  <a16:creationId xmlns:a16="http://schemas.microsoft.com/office/drawing/2014/main" id="{2F376E87-E16C-148A-82CE-BF1581CD2D99}"/>
                </a:ext>
              </a:extLst>
            </p:cNvPr>
            <p:cNvSpPr/>
            <p:nvPr/>
          </p:nvSpPr>
          <p:spPr>
            <a:xfrm>
              <a:off x="-58134155" y="1415179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5" name="Ellipse 584">
              <a:extLst>
                <a:ext uri="{FF2B5EF4-FFF2-40B4-BE49-F238E27FC236}">
                  <a16:creationId xmlns:a16="http://schemas.microsoft.com/office/drawing/2014/main" id="{E0456DB5-B6F0-262D-2D24-D27FEF756759}"/>
                </a:ext>
              </a:extLst>
            </p:cNvPr>
            <p:cNvSpPr/>
            <p:nvPr/>
          </p:nvSpPr>
          <p:spPr>
            <a:xfrm>
              <a:off x="-57604480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6" name="Ellipse 585">
              <a:extLst>
                <a:ext uri="{FF2B5EF4-FFF2-40B4-BE49-F238E27FC236}">
                  <a16:creationId xmlns:a16="http://schemas.microsoft.com/office/drawing/2014/main" id="{A2EE493F-A0A8-03EF-D418-466318687F9F}"/>
                </a:ext>
              </a:extLst>
            </p:cNvPr>
            <p:cNvSpPr/>
            <p:nvPr/>
          </p:nvSpPr>
          <p:spPr>
            <a:xfrm>
              <a:off x="-57831576" y="1415179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7" name="Ellipse 586">
              <a:extLst>
                <a:ext uri="{FF2B5EF4-FFF2-40B4-BE49-F238E27FC236}">
                  <a16:creationId xmlns:a16="http://schemas.microsoft.com/office/drawing/2014/main" id="{9453BD0F-D8D8-BA17-D587-A362945B2DAC}"/>
                </a:ext>
              </a:extLst>
            </p:cNvPr>
            <p:cNvSpPr/>
            <p:nvPr/>
          </p:nvSpPr>
          <p:spPr>
            <a:xfrm>
              <a:off x="-57679239" y="141521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8" name="Ellipse 587">
              <a:extLst>
                <a:ext uri="{FF2B5EF4-FFF2-40B4-BE49-F238E27FC236}">
                  <a16:creationId xmlns:a16="http://schemas.microsoft.com/office/drawing/2014/main" id="{CBAFD61A-6A91-8292-B597-1F0A9E380CD9}"/>
                </a:ext>
              </a:extLst>
            </p:cNvPr>
            <p:cNvSpPr/>
            <p:nvPr/>
          </p:nvSpPr>
          <p:spPr>
            <a:xfrm>
              <a:off x="-57301981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9" name="Ellipse 588">
              <a:extLst>
                <a:ext uri="{FF2B5EF4-FFF2-40B4-BE49-F238E27FC236}">
                  <a16:creationId xmlns:a16="http://schemas.microsoft.com/office/drawing/2014/main" id="{C81532F2-7DA0-941B-A3D0-6D17546F57D3}"/>
                </a:ext>
              </a:extLst>
            </p:cNvPr>
            <p:cNvSpPr/>
            <p:nvPr/>
          </p:nvSpPr>
          <p:spPr>
            <a:xfrm>
              <a:off x="-57376740" y="141521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0" name="Ellipse 589">
              <a:extLst>
                <a:ext uri="{FF2B5EF4-FFF2-40B4-BE49-F238E27FC236}">
                  <a16:creationId xmlns:a16="http://schemas.microsoft.com/office/drawing/2014/main" id="{CCD122C1-665C-DD43-12BE-60F646399EEE}"/>
                </a:ext>
              </a:extLst>
            </p:cNvPr>
            <p:cNvSpPr/>
            <p:nvPr/>
          </p:nvSpPr>
          <p:spPr>
            <a:xfrm>
              <a:off x="-56999401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1" name="Ellipse 590">
              <a:extLst>
                <a:ext uri="{FF2B5EF4-FFF2-40B4-BE49-F238E27FC236}">
                  <a16:creationId xmlns:a16="http://schemas.microsoft.com/office/drawing/2014/main" id="{F6CEF575-09E3-DEA6-13DD-2D11B0869800}"/>
                </a:ext>
              </a:extLst>
            </p:cNvPr>
            <p:cNvSpPr/>
            <p:nvPr/>
          </p:nvSpPr>
          <p:spPr>
            <a:xfrm>
              <a:off x="-57074160" y="141521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2" name="Ellipse 591">
              <a:extLst>
                <a:ext uri="{FF2B5EF4-FFF2-40B4-BE49-F238E27FC236}">
                  <a16:creationId xmlns:a16="http://schemas.microsoft.com/office/drawing/2014/main" id="{DA8B5BB6-E687-74AD-14B3-2EE848642DC9}"/>
                </a:ext>
              </a:extLst>
            </p:cNvPr>
            <p:cNvSpPr/>
            <p:nvPr/>
          </p:nvSpPr>
          <p:spPr>
            <a:xfrm>
              <a:off x="-55789164" y="140209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3" name="Ellipse 592">
              <a:extLst>
                <a:ext uri="{FF2B5EF4-FFF2-40B4-BE49-F238E27FC236}">
                  <a16:creationId xmlns:a16="http://schemas.microsoft.com/office/drawing/2014/main" id="{8452B03B-8D08-7E92-0906-5397F0D3576C}"/>
                </a:ext>
              </a:extLst>
            </p:cNvPr>
            <p:cNvSpPr/>
            <p:nvPr/>
          </p:nvSpPr>
          <p:spPr>
            <a:xfrm>
              <a:off x="-56771581" y="141521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" name="Ellipse 593">
              <a:extLst>
                <a:ext uri="{FF2B5EF4-FFF2-40B4-BE49-F238E27FC236}">
                  <a16:creationId xmlns:a16="http://schemas.microsoft.com/office/drawing/2014/main" id="{54DDABFF-C765-0660-81EB-C25ADA73FA51}"/>
                </a:ext>
              </a:extLst>
            </p:cNvPr>
            <p:cNvSpPr/>
            <p:nvPr/>
          </p:nvSpPr>
          <p:spPr>
            <a:xfrm>
              <a:off x="-56696822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5" name="Ellipse 594">
              <a:extLst>
                <a:ext uri="{FF2B5EF4-FFF2-40B4-BE49-F238E27FC236}">
                  <a16:creationId xmlns:a16="http://schemas.microsoft.com/office/drawing/2014/main" id="{74016658-C00A-2A28-47E6-AD7AB2D3A792}"/>
                </a:ext>
              </a:extLst>
            </p:cNvPr>
            <p:cNvSpPr/>
            <p:nvPr/>
          </p:nvSpPr>
          <p:spPr>
            <a:xfrm>
              <a:off x="-56469082" y="141521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6" name="Ellipse 595">
              <a:extLst>
                <a:ext uri="{FF2B5EF4-FFF2-40B4-BE49-F238E27FC236}">
                  <a16:creationId xmlns:a16="http://schemas.microsoft.com/office/drawing/2014/main" id="{0538208F-4A65-450F-E43C-3C2E6CCADCDE}"/>
                </a:ext>
              </a:extLst>
            </p:cNvPr>
            <p:cNvSpPr/>
            <p:nvPr/>
          </p:nvSpPr>
          <p:spPr>
            <a:xfrm>
              <a:off x="-56091743" y="140209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7" name="Ellipse 596">
              <a:extLst>
                <a:ext uri="{FF2B5EF4-FFF2-40B4-BE49-F238E27FC236}">
                  <a16:creationId xmlns:a16="http://schemas.microsoft.com/office/drawing/2014/main" id="{D3FA675B-EB12-93C9-4469-EAA856C95395}"/>
                </a:ext>
              </a:extLst>
            </p:cNvPr>
            <p:cNvSpPr/>
            <p:nvPr/>
          </p:nvSpPr>
          <p:spPr>
            <a:xfrm>
              <a:off x="-56166502" y="141521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Ellipse 597">
              <a:extLst>
                <a:ext uri="{FF2B5EF4-FFF2-40B4-BE49-F238E27FC236}">
                  <a16:creationId xmlns:a16="http://schemas.microsoft.com/office/drawing/2014/main" id="{CDF5AF4D-45B1-5E18-2067-45145C418144}"/>
                </a:ext>
              </a:extLst>
            </p:cNvPr>
            <p:cNvSpPr/>
            <p:nvPr/>
          </p:nvSpPr>
          <p:spPr>
            <a:xfrm>
              <a:off x="-56394323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Ellipse 598">
              <a:extLst>
                <a:ext uri="{FF2B5EF4-FFF2-40B4-BE49-F238E27FC236}">
                  <a16:creationId xmlns:a16="http://schemas.microsoft.com/office/drawing/2014/main" id="{10C4367E-E2F6-9D4C-E2AC-93BAA1AA4294}"/>
                </a:ext>
              </a:extLst>
            </p:cNvPr>
            <p:cNvSpPr/>
            <p:nvPr/>
          </p:nvSpPr>
          <p:spPr>
            <a:xfrm>
              <a:off x="-55864003" y="141521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Ellipse 599">
              <a:extLst>
                <a:ext uri="{FF2B5EF4-FFF2-40B4-BE49-F238E27FC236}">
                  <a16:creationId xmlns:a16="http://schemas.microsoft.com/office/drawing/2014/main" id="{E39BFF55-B6C7-B762-C897-53BBE14C4B3E}"/>
                </a:ext>
              </a:extLst>
            </p:cNvPr>
            <p:cNvSpPr/>
            <p:nvPr/>
          </p:nvSpPr>
          <p:spPr>
            <a:xfrm>
              <a:off x="-56394323" y="140209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Ellipse 600">
              <a:extLst>
                <a:ext uri="{FF2B5EF4-FFF2-40B4-BE49-F238E27FC236}">
                  <a16:creationId xmlns:a16="http://schemas.microsoft.com/office/drawing/2014/main" id="{A123AC55-931D-CE0E-EE66-CC0D1991CC77}"/>
                </a:ext>
              </a:extLst>
            </p:cNvPr>
            <p:cNvSpPr/>
            <p:nvPr/>
          </p:nvSpPr>
          <p:spPr>
            <a:xfrm>
              <a:off x="-55561423" y="141521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Ellipse 601">
              <a:extLst>
                <a:ext uri="{FF2B5EF4-FFF2-40B4-BE49-F238E27FC236}">
                  <a16:creationId xmlns:a16="http://schemas.microsoft.com/office/drawing/2014/main" id="{3B95382B-20DC-6AD5-9BE3-D7716B921743}"/>
                </a:ext>
              </a:extLst>
            </p:cNvPr>
            <p:cNvSpPr/>
            <p:nvPr/>
          </p:nvSpPr>
          <p:spPr>
            <a:xfrm>
              <a:off x="-56091743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3" name="Ellipse 602">
              <a:extLst>
                <a:ext uri="{FF2B5EF4-FFF2-40B4-BE49-F238E27FC236}">
                  <a16:creationId xmlns:a16="http://schemas.microsoft.com/office/drawing/2014/main" id="{377E139A-F489-C644-EC35-B85148234124}"/>
                </a:ext>
              </a:extLst>
            </p:cNvPr>
            <p:cNvSpPr/>
            <p:nvPr/>
          </p:nvSpPr>
          <p:spPr>
            <a:xfrm>
              <a:off x="-55258844" y="141521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" name="Ellipse 603">
              <a:extLst>
                <a:ext uri="{FF2B5EF4-FFF2-40B4-BE49-F238E27FC236}">
                  <a16:creationId xmlns:a16="http://schemas.microsoft.com/office/drawing/2014/main" id="{9E2DFE7E-2E98-5114-876B-23A573D8A12E}"/>
                </a:ext>
              </a:extLst>
            </p:cNvPr>
            <p:cNvSpPr/>
            <p:nvPr/>
          </p:nvSpPr>
          <p:spPr>
            <a:xfrm>
              <a:off x="-56696822" y="140209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" name="Ellipse 604">
              <a:extLst>
                <a:ext uri="{FF2B5EF4-FFF2-40B4-BE49-F238E27FC236}">
                  <a16:creationId xmlns:a16="http://schemas.microsoft.com/office/drawing/2014/main" id="{3F6E4DE4-9FEB-A8D5-B74A-EB89A6F73C31}"/>
                </a:ext>
              </a:extLst>
            </p:cNvPr>
            <p:cNvSpPr/>
            <p:nvPr/>
          </p:nvSpPr>
          <p:spPr>
            <a:xfrm>
              <a:off x="-54956345" y="141521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6" name="Ellipse 605">
              <a:extLst>
                <a:ext uri="{FF2B5EF4-FFF2-40B4-BE49-F238E27FC236}">
                  <a16:creationId xmlns:a16="http://schemas.microsoft.com/office/drawing/2014/main" id="{5C620393-ABEE-6723-7BCB-DF47161E10C2}"/>
                </a:ext>
              </a:extLst>
            </p:cNvPr>
            <p:cNvSpPr/>
            <p:nvPr/>
          </p:nvSpPr>
          <p:spPr>
            <a:xfrm>
              <a:off x="-55789164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7" name="Ellipse 606">
              <a:extLst>
                <a:ext uri="{FF2B5EF4-FFF2-40B4-BE49-F238E27FC236}">
                  <a16:creationId xmlns:a16="http://schemas.microsoft.com/office/drawing/2014/main" id="{DAFC7F92-1E81-127C-322A-C6C96F981DA3}"/>
                </a:ext>
              </a:extLst>
            </p:cNvPr>
            <p:cNvSpPr/>
            <p:nvPr/>
          </p:nvSpPr>
          <p:spPr>
            <a:xfrm>
              <a:off x="-54653765" y="141521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8" name="Ellipse 607">
              <a:extLst>
                <a:ext uri="{FF2B5EF4-FFF2-40B4-BE49-F238E27FC236}">
                  <a16:creationId xmlns:a16="http://schemas.microsoft.com/office/drawing/2014/main" id="{25BD06FF-789C-D5D1-B2C7-5D5CA99F2BFF}"/>
                </a:ext>
              </a:extLst>
            </p:cNvPr>
            <p:cNvSpPr/>
            <p:nvPr/>
          </p:nvSpPr>
          <p:spPr>
            <a:xfrm>
              <a:off x="-56999401" y="140209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9" name="Ellipse 608">
              <a:extLst>
                <a:ext uri="{FF2B5EF4-FFF2-40B4-BE49-F238E27FC236}">
                  <a16:creationId xmlns:a16="http://schemas.microsoft.com/office/drawing/2014/main" id="{2D77AA61-9A5E-5CC4-B5D9-FA0D48B0DEB2}"/>
                </a:ext>
              </a:extLst>
            </p:cNvPr>
            <p:cNvSpPr/>
            <p:nvPr/>
          </p:nvSpPr>
          <p:spPr>
            <a:xfrm>
              <a:off x="-54351186" y="141521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0" name="Ellipse 609">
              <a:extLst>
                <a:ext uri="{FF2B5EF4-FFF2-40B4-BE49-F238E27FC236}">
                  <a16:creationId xmlns:a16="http://schemas.microsoft.com/office/drawing/2014/main" id="{C851F1F4-C8F7-95ED-F130-D473834B8B50}"/>
                </a:ext>
              </a:extLst>
            </p:cNvPr>
            <p:cNvSpPr/>
            <p:nvPr/>
          </p:nvSpPr>
          <p:spPr>
            <a:xfrm>
              <a:off x="-54425783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1" name="Ellipse 610">
              <a:extLst>
                <a:ext uri="{FF2B5EF4-FFF2-40B4-BE49-F238E27FC236}">
                  <a16:creationId xmlns:a16="http://schemas.microsoft.com/office/drawing/2014/main" id="{6FA25F05-F781-AA43-0722-7D05F44153A5}"/>
                </a:ext>
              </a:extLst>
            </p:cNvPr>
            <p:cNvSpPr/>
            <p:nvPr/>
          </p:nvSpPr>
          <p:spPr>
            <a:xfrm>
              <a:off x="-54048687" y="141521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2" name="Ellipse 611">
              <a:extLst>
                <a:ext uri="{FF2B5EF4-FFF2-40B4-BE49-F238E27FC236}">
                  <a16:creationId xmlns:a16="http://schemas.microsoft.com/office/drawing/2014/main" id="{FA3877C8-E2BF-D02F-D58B-24479D95CCBE}"/>
                </a:ext>
              </a:extLst>
            </p:cNvPr>
            <p:cNvSpPr/>
            <p:nvPr/>
          </p:nvSpPr>
          <p:spPr>
            <a:xfrm>
              <a:off x="-57301981" y="140209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3" name="Ellipse 612">
              <a:extLst>
                <a:ext uri="{FF2B5EF4-FFF2-40B4-BE49-F238E27FC236}">
                  <a16:creationId xmlns:a16="http://schemas.microsoft.com/office/drawing/2014/main" id="{9BE81427-50B5-F036-E225-33FB16D5C9D2}"/>
                </a:ext>
              </a:extLst>
            </p:cNvPr>
            <p:cNvSpPr/>
            <p:nvPr/>
          </p:nvSpPr>
          <p:spPr>
            <a:xfrm>
              <a:off x="-53746107" y="141521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4" name="Ellipse 613">
              <a:extLst>
                <a:ext uri="{FF2B5EF4-FFF2-40B4-BE49-F238E27FC236}">
                  <a16:creationId xmlns:a16="http://schemas.microsoft.com/office/drawing/2014/main" id="{19E7B896-7B74-8C20-14A3-F4BFBF980B3D}"/>
                </a:ext>
              </a:extLst>
            </p:cNvPr>
            <p:cNvSpPr/>
            <p:nvPr/>
          </p:nvSpPr>
          <p:spPr>
            <a:xfrm>
              <a:off x="-54123284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" name="Ellipse 614">
              <a:extLst>
                <a:ext uri="{FF2B5EF4-FFF2-40B4-BE49-F238E27FC236}">
                  <a16:creationId xmlns:a16="http://schemas.microsoft.com/office/drawing/2014/main" id="{DD278301-3B3D-17C9-D408-6C75BD016670}"/>
                </a:ext>
              </a:extLst>
            </p:cNvPr>
            <p:cNvSpPr/>
            <p:nvPr/>
          </p:nvSpPr>
          <p:spPr>
            <a:xfrm>
              <a:off x="-53443608" y="141521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" name="Ellipse 615">
              <a:extLst>
                <a:ext uri="{FF2B5EF4-FFF2-40B4-BE49-F238E27FC236}">
                  <a16:creationId xmlns:a16="http://schemas.microsoft.com/office/drawing/2014/main" id="{47C60F84-A999-42BE-8E7F-1F26DA102360}"/>
                </a:ext>
              </a:extLst>
            </p:cNvPr>
            <p:cNvSpPr/>
            <p:nvPr/>
          </p:nvSpPr>
          <p:spPr>
            <a:xfrm>
              <a:off x="-57604480" y="140209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7" name="Ellipse 616">
              <a:extLst>
                <a:ext uri="{FF2B5EF4-FFF2-40B4-BE49-F238E27FC236}">
                  <a16:creationId xmlns:a16="http://schemas.microsoft.com/office/drawing/2014/main" id="{7C7F3695-0B67-C4FF-76DD-B74182E23D1F}"/>
                </a:ext>
              </a:extLst>
            </p:cNvPr>
            <p:cNvSpPr/>
            <p:nvPr/>
          </p:nvSpPr>
          <p:spPr>
            <a:xfrm>
              <a:off x="-53141029" y="141521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8" name="Ellipse 617">
              <a:extLst>
                <a:ext uri="{FF2B5EF4-FFF2-40B4-BE49-F238E27FC236}">
                  <a16:creationId xmlns:a16="http://schemas.microsoft.com/office/drawing/2014/main" id="{0B4AB43B-2C5F-3EB2-07EE-E2BA372E9D1B}"/>
                </a:ext>
              </a:extLst>
            </p:cNvPr>
            <p:cNvSpPr/>
            <p:nvPr/>
          </p:nvSpPr>
          <p:spPr>
            <a:xfrm>
              <a:off x="-53820705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9" name="Ellipse 618">
              <a:extLst>
                <a:ext uri="{FF2B5EF4-FFF2-40B4-BE49-F238E27FC236}">
                  <a16:creationId xmlns:a16="http://schemas.microsoft.com/office/drawing/2014/main" id="{996749CB-FC24-41D2-1BDA-A34520E8A3C1}"/>
                </a:ext>
              </a:extLst>
            </p:cNvPr>
            <p:cNvSpPr/>
            <p:nvPr/>
          </p:nvSpPr>
          <p:spPr>
            <a:xfrm>
              <a:off x="-52838449" y="141521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0" name="Ellipse 619">
              <a:extLst>
                <a:ext uri="{FF2B5EF4-FFF2-40B4-BE49-F238E27FC236}">
                  <a16:creationId xmlns:a16="http://schemas.microsoft.com/office/drawing/2014/main" id="{FEC82EF5-52F7-B4C9-B046-A752178DF261}"/>
                </a:ext>
              </a:extLst>
            </p:cNvPr>
            <p:cNvSpPr/>
            <p:nvPr/>
          </p:nvSpPr>
          <p:spPr>
            <a:xfrm>
              <a:off x="-57907060" y="140209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1" name="Ellipse 620">
              <a:extLst>
                <a:ext uri="{FF2B5EF4-FFF2-40B4-BE49-F238E27FC236}">
                  <a16:creationId xmlns:a16="http://schemas.microsoft.com/office/drawing/2014/main" id="{C103A775-52F0-F0AE-ED19-41C507CF7E7C}"/>
                </a:ext>
              </a:extLst>
            </p:cNvPr>
            <p:cNvSpPr/>
            <p:nvPr/>
          </p:nvSpPr>
          <p:spPr>
            <a:xfrm>
              <a:off x="-52535950" y="141521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2" name="Ellipse 621">
              <a:extLst>
                <a:ext uri="{FF2B5EF4-FFF2-40B4-BE49-F238E27FC236}">
                  <a16:creationId xmlns:a16="http://schemas.microsoft.com/office/drawing/2014/main" id="{8FDBDBC4-1D18-6173-8B67-05094C3CD971}"/>
                </a:ext>
              </a:extLst>
            </p:cNvPr>
            <p:cNvSpPr/>
            <p:nvPr/>
          </p:nvSpPr>
          <p:spPr>
            <a:xfrm>
              <a:off x="-52383452" y="141517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3" name="Ellipse 622">
              <a:extLst>
                <a:ext uri="{FF2B5EF4-FFF2-40B4-BE49-F238E27FC236}">
                  <a16:creationId xmlns:a16="http://schemas.microsoft.com/office/drawing/2014/main" id="{687F88B2-B8E8-7A80-0183-6EB2947BA27B}"/>
                </a:ext>
              </a:extLst>
            </p:cNvPr>
            <p:cNvSpPr/>
            <p:nvPr/>
          </p:nvSpPr>
          <p:spPr>
            <a:xfrm>
              <a:off x="-53518125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" name="Ellipse 623">
              <a:extLst>
                <a:ext uri="{FF2B5EF4-FFF2-40B4-BE49-F238E27FC236}">
                  <a16:creationId xmlns:a16="http://schemas.microsoft.com/office/drawing/2014/main" id="{F76D59C8-3444-2678-63E4-4C394A351EF5}"/>
                </a:ext>
              </a:extLst>
            </p:cNvPr>
            <p:cNvSpPr/>
            <p:nvPr/>
          </p:nvSpPr>
          <p:spPr>
            <a:xfrm>
              <a:off x="-52080872" y="141517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5" name="Ellipse 624">
              <a:extLst>
                <a:ext uri="{FF2B5EF4-FFF2-40B4-BE49-F238E27FC236}">
                  <a16:creationId xmlns:a16="http://schemas.microsoft.com/office/drawing/2014/main" id="{52758DF3-AA3E-BFC3-6F59-BACCA7A20BFF}"/>
                </a:ext>
              </a:extLst>
            </p:cNvPr>
            <p:cNvSpPr/>
            <p:nvPr/>
          </p:nvSpPr>
          <p:spPr>
            <a:xfrm>
              <a:off x="-51930066" y="1415139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6" name="Ellipse 625">
              <a:extLst>
                <a:ext uri="{FF2B5EF4-FFF2-40B4-BE49-F238E27FC236}">
                  <a16:creationId xmlns:a16="http://schemas.microsoft.com/office/drawing/2014/main" id="{3BD4E65A-C36B-EDA5-8A83-BF29F1511EE8}"/>
                </a:ext>
              </a:extLst>
            </p:cNvPr>
            <p:cNvSpPr/>
            <p:nvPr/>
          </p:nvSpPr>
          <p:spPr>
            <a:xfrm>
              <a:off x="-58209559" y="140209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7" name="Ellipse 626">
              <a:extLst>
                <a:ext uri="{FF2B5EF4-FFF2-40B4-BE49-F238E27FC236}">
                  <a16:creationId xmlns:a16="http://schemas.microsoft.com/office/drawing/2014/main" id="{98B1F265-E268-F66B-2A6F-058961C8398C}"/>
                </a:ext>
              </a:extLst>
            </p:cNvPr>
            <p:cNvSpPr/>
            <p:nvPr/>
          </p:nvSpPr>
          <p:spPr>
            <a:xfrm>
              <a:off x="-51627486" y="1415139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8" name="Ellipse 627">
              <a:extLst>
                <a:ext uri="{FF2B5EF4-FFF2-40B4-BE49-F238E27FC236}">
                  <a16:creationId xmlns:a16="http://schemas.microsoft.com/office/drawing/2014/main" id="{E7E3C1B1-4272-DC9F-A6DC-7DE12EBEE935}"/>
                </a:ext>
              </a:extLst>
            </p:cNvPr>
            <p:cNvSpPr/>
            <p:nvPr/>
          </p:nvSpPr>
          <p:spPr>
            <a:xfrm>
              <a:off x="-53215626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9" name="Ellipse 628">
              <a:extLst>
                <a:ext uri="{FF2B5EF4-FFF2-40B4-BE49-F238E27FC236}">
                  <a16:creationId xmlns:a16="http://schemas.microsoft.com/office/drawing/2014/main" id="{485D5881-C3BE-86E2-5C98-82113E1B8B62}"/>
                </a:ext>
              </a:extLst>
            </p:cNvPr>
            <p:cNvSpPr/>
            <p:nvPr/>
          </p:nvSpPr>
          <p:spPr>
            <a:xfrm>
              <a:off x="-58512138" y="140209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0" name="Ellipse 629">
              <a:extLst>
                <a:ext uri="{FF2B5EF4-FFF2-40B4-BE49-F238E27FC236}">
                  <a16:creationId xmlns:a16="http://schemas.microsoft.com/office/drawing/2014/main" id="{BC18C1FD-FB43-0814-F9B7-19B3606760EB}"/>
                </a:ext>
              </a:extLst>
            </p:cNvPr>
            <p:cNvSpPr/>
            <p:nvPr/>
          </p:nvSpPr>
          <p:spPr>
            <a:xfrm>
              <a:off x="-52913047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1" name="Ellipse 630">
              <a:extLst>
                <a:ext uri="{FF2B5EF4-FFF2-40B4-BE49-F238E27FC236}">
                  <a16:creationId xmlns:a16="http://schemas.microsoft.com/office/drawing/2014/main" id="{6D725F4C-C875-3D6F-4895-0787E7A53CBE}"/>
                </a:ext>
              </a:extLst>
            </p:cNvPr>
            <p:cNvSpPr/>
            <p:nvPr/>
          </p:nvSpPr>
          <p:spPr>
            <a:xfrm>
              <a:off x="-52610467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2" name="Ellipse 631">
              <a:extLst>
                <a:ext uri="{FF2B5EF4-FFF2-40B4-BE49-F238E27FC236}">
                  <a16:creationId xmlns:a16="http://schemas.microsoft.com/office/drawing/2014/main" id="{8973573A-3BED-4E99-5433-4E5641F7558D}"/>
                </a:ext>
              </a:extLst>
            </p:cNvPr>
            <p:cNvSpPr/>
            <p:nvPr/>
          </p:nvSpPr>
          <p:spPr>
            <a:xfrm>
              <a:off x="-58889718" y="1677127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3" name="Ellipse 632">
              <a:extLst>
                <a:ext uri="{FF2B5EF4-FFF2-40B4-BE49-F238E27FC236}">
                  <a16:creationId xmlns:a16="http://schemas.microsoft.com/office/drawing/2014/main" id="{0249D8C5-FB4A-150A-072C-D3D7DFBBFA00}"/>
                </a:ext>
              </a:extLst>
            </p:cNvPr>
            <p:cNvSpPr/>
            <p:nvPr/>
          </p:nvSpPr>
          <p:spPr>
            <a:xfrm>
              <a:off x="-52307968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4" name="Ellipse 633">
              <a:extLst>
                <a:ext uri="{FF2B5EF4-FFF2-40B4-BE49-F238E27FC236}">
                  <a16:creationId xmlns:a16="http://schemas.microsoft.com/office/drawing/2014/main" id="{7412BFA3-DFC3-396E-3A50-89A1E3FD3B22}"/>
                </a:ext>
              </a:extLst>
            </p:cNvPr>
            <p:cNvSpPr/>
            <p:nvPr/>
          </p:nvSpPr>
          <p:spPr>
            <a:xfrm>
              <a:off x="-52005388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5" name="Ellipse 634">
              <a:extLst>
                <a:ext uri="{FF2B5EF4-FFF2-40B4-BE49-F238E27FC236}">
                  <a16:creationId xmlns:a16="http://schemas.microsoft.com/office/drawing/2014/main" id="{E81569F2-927F-A8BF-9F96-5524392D551C}"/>
                </a:ext>
              </a:extLst>
            </p:cNvPr>
            <p:cNvSpPr/>
            <p:nvPr/>
          </p:nvSpPr>
          <p:spPr>
            <a:xfrm>
              <a:off x="-55788600" y="129726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6" name="Ellipse 635">
              <a:extLst>
                <a:ext uri="{FF2B5EF4-FFF2-40B4-BE49-F238E27FC236}">
                  <a16:creationId xmlns:a16="http://schemas.microsoft.com/office/drawing/2014/main" id="{53B4A443-32B4-159F-7A49-A6CB90097CC7}"/>
                </a:ext>
              </a:extLst>
            </p:cNvPr>
            <p:cNvSpPr/>
            <p:nvPr/>
          </p:nvSpPr>
          <p:spPr>
            <a:xfrm>
              <a:off x="-51702889" y="158546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7" name="Ellipse 636">
              <a:extLst>
                <a:ext uri="{FF2B5EF4-FFF2-40B4-BE49-F238E27FC236}">
                  <a16:creationId xmlns:a16="http://schemas.microsoft.com/office/drawing/2014/main" id="{4CE3E614-AED7-8ADF-E533-8E0E82ED44B8}"/>
                </a:ext>
              </a:extLst>
            </p:cNvPr>
            <p:cNvSpPr/>
            <p:nvPr/>
          </p:nvSpPr>
          <p:spPr>
            <a:xfrm>
              <a:off x="-60252937" y="1598533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8" name="Ellipse 637">
              <a:extLst>
                <a:ext uri="{FF2B5EF4-FFF2-40B4-BE49-F238E27FC236}">
                  <a16:creationId xmlns:a16="http://schemas.microsoft.com/office/drawing/2014/main" id="{BDD45F63-31BE-721B-3287-079154E5723D}"/>
                </a:ext>
              </a:extLst>
            </p:cNvPr>
            <p:cNvSpPr/>
            <p:nvPr/>
          </p:nvSpPr>
          <p:spPr>
            <a:xfrm>
              <a:off x="-51021924" y="1388997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9" name="Ellipse 638">
              <a:extLst>
                <a:ext uri="{FF2B5EF4-FFF2-40B4-BE49-F238E27FC236}">
                  <a16:creationId xmlns:a16="http://schemas.microsoft.com/office/drawing/2014/main" id="{5D4099F6-5BAF-D7C3-213C-8BF3F41EEC34}"/>
                </a:ext>
              </a:extLst>
            </p:cNvPr>
            <p:cNvSpPr/>
            <p:nvPr/>
          </p:nvSpPr>
          <p:spPr>
            <a:xfrm>
              <a:off x="-51627486" y="1389022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0" name="Ellipse 639">
              <a:extLst>
                <a:ext uri="{FF2B5EF4-FFF2-40B4-BE49-F238E27FC236}">
                  <a16:creationId xmlns:a16="http://schemas.microsoft.com/office/drawing/2014/main" id="{6212A5F8-BFC9-D2ED-D69C-5FC70CA35A3D}"/>
                </a:ext>
              </a:extLst>
            </p:cNvPr>
            <p:cNvSpPr/>
            <p:nvPr/>
          </p:nvSpPr>
          <p:spPr>
            <a:xfrm>
              <a:off x="-60479469" y="142820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1" name="Ellipse 640">
              <a:extLst>
                <a:ext uri="{FF2B5EF4-FFF2-40B4-BE49-F238E27FC236}">
                  <a16:creationId xmlns:a16="http://schemas.microsoft.com/office/drawing/2014/main" id="{223AB033-CB27-824F-095A-4BFCA45D3328}"/>
                </a:ext>
              </a:extLst>
            </p:cNvPr>
            <p:cNvSpPr/>
            <p:nvPr/>
          </p:nvSpPr>
          <p:spPr>
            <a:xfrm>
              <a:off x="-51930791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2" name="Ellipse 641">
              <a:extLst>
                <a:ext uri="{FF2B5EF4-FFF2-40B4-BE49-F238E27FC236}">
                  <a16:creationId xmlns:a16="http://schemas.microsoft.com/office/drawing/2014/main" id="{B6E0646D-36DA-9DFD-0112-5933A9EEDC28}"/>
                </a:ext>
              </a:extLst>
            </p:cNvPr>
            <p:cNvSpPr/>
            <p:nvPr/>
          </p:nvSpPr>
          <p:spPr>
            <a:xfrm>
              <a:off x="-60176890" y="142820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3" name="Ellipse 642">
              <a:extLst>
                <a:ext uri="{FF2B5EF4-FFF2-40B4-BE49-F238E27FC236}">
                  <a16:creationId xmlns:a16="http://schemas.microsoft.com/office/drawing/2014/main" id="{A0160584-543C-F24D-2147-C388737AF903}"/>
                </a:ext>
              </a:extLst>
            </p:cNvPr>
            <p:cNvSpPr/>
            <p:nvPr/>
          </p:nvSpPr>
          <p:spPr>
            <a:xfrm>
              <a:off x="-60025519" y="1428311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4" name="Ellipse 643">
              <a:extLst>
                <a:ext uri="{FF2B5EF4-FFF2-40B4-BE49-F238E27FC236}">
                  <a16:creationId xmlns:a16="http://schemas.microsoft.com/office/drawing/2014/main" id="{2A2ACF03-8D87-E02A-780A-A101FB4F3348}"/>
                </a:ext>
              </a:extLst>
            </p:cNvPr>
            <p:cNvSpPr/>
            <p:nvPr/>
          </p:nvSpPr>
          <p:spPr>
            <a:xfrm>
              <a:off x="-59874310" y="142820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5" name="Ellipse 644">
              <a:extLst>
                <a:ext uri="{FF2B5EF4-FFF2-40B4-BE49-F238E27FC236}">
                  <a16:creationId xmlns:a16="http://schemas.microsoft.com/office/drawing/2014/main" id="{674B0E1D-53B4-562C-3FCF-B1C114B907F5}"/>
                </a:ext>
              </a:extLst>
            </p:cNvPr>
            <p:cNvSpPr/>
            <p:nvPr/>
          </p:nvSpPr>
          <p:spPr>
            <a:xfrm>
              <a:off x="-59723020" y="1428311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6" name="Ellipse 645">
              <a:extLst>
                <a:ext uri="{FF2B5EF4-FFF2-40B4-BE49-F238E27FC236}">
                  <a16:creationId xmlns:a16="http://schemas.microsoft.com/office/drawing/2014/main" id="{64F48553-803E-68CC-1C06-3EE993F745FC}"/>
                </a:ext>
              </a:extLst>
            </p:cNvPr>
            <p:cNvSpPr/>
            <p:nvPr/>
          </p:nvSpPr>
          <p:spPr>
            <a:xfrm>
              <a:off x="-59571811" y="142820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7" name="Ellipse 646">
              <a:extLst>
                <a:ext uri="{FF2B5EF4-FFF2-40B4-BE49-F238E27FC236}">
                  <a16:creationId xmlns:a16="http://schemas.microsoft.com/office/drawing/2014/main" id="{D7685A63-DDA1-55D3-0BE5-1B89363F94FB}"/>
                </a:ext>
              </a:extLst>
            </p:cNvPr>
            <p:cNvSpPr/>
            <p:nvPr/>
          </p:nvSpPr>
          <p:spPr>
            <a:xfrm>
              <a:off x="-59420441" y="1428311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8" name="Ellipse 647">
              <a:extLst>
                <a:ext uri="{FF2B5EF4-FFF2-40B4-BE49-F238E27FC236}">
                  <a16:creationId xmlns:a16="http://schemas.microsoft.com/office/drawing/2014/main" id="{A324C4C3-DDC3-B2EC-E829-CEE8CE53AECC}"/>
                </a:ext>
              </a:extLst>
            </p:cNvPr>
            <p:cNvSpPr/>
            <p:nvPr/>
          </p:nvSpPr>
          <p:spPr>
            <a:xfrm>
              <a:off x="-59269232" y="142820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9" name="Ellipse 648">
              <a:extLst>
                <a:ext uri="{FF2B5EF4-FFF2-40B4-BE49-F238E27FC236}">
                  <a16:creationId xmlns:a16="http://schemas.microsoft.com/office/drawing/2014/main" id="{243E2A72-79A6-D823-391D-E1267AF19FA6}"/>
                </a:ext>
              </a:extLst>
            </p:cNvPr>
            <p:cNvSpPr/>
            <p:nvPr/>
          </p:nvSpPr>
          <p:spPr>
            <a:xfrm>
              <a:off x="-59117861" y="1428311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0" name="Ellipse 649">
              <a:extLst>
                <a:ext uri="{FF2B5EF4-FFF2-40B4-BE49-F238E27FC236}">
                  <a16:creationId xmlns:a16="http://schemas.microsoft.com/office/drawing/2014/main" id="{D1F92136-F6D4-5C7A-B661-3BF32355F3D6}"/>
                </a:ext>
              </a:extLst>
            </p:cNvPr>
            <p:cNvSpPr/>
            <p:nvPr/>
          </p:nvSpPr>
          <p:spPr>
            <a:xfrm>
              <a:off x="-58966733" y="142820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1" name="Ellipse 650">
              <a:extLst>
                <a:ext uri="{FF2B5EF4-FFF2-40B4-BE49-F238E27FC236}">
                  <a16:creationId xmlns:a16="http://schemas.microsoft.com/office/drawing/2014/main" id="{F5AAA93D-7656-B5E0-1882-1AD0F1D9E7FB}"/>
                </a:ext>
              </a:extLst>
            </p:cNvPr>
            <p:cNvSpPr/>
            <p:nvPr/>
          </p:nvSpPr>
          <p:spPr>
            <a:xfrm>
              <a:off x="-52233370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2" name="Ellipse 651">
              <a:extLst>
                <a:ext uri="{FF2B5EF4-FFF2-40B4-BE49-F238E27FC236}">
                  <a16:creationId xmlns:a16="http://schemas.microsoft.com/office/drawing/2014/main" id="{B4EA66EC-A335-D09C-2D48-12107CBB25FE}"/>
                </a:ext>
              </a:extLst>
            </p:cNvPr>
            <p:cNvSpPr/>
            <p:nvPr/>
          </p:nvSpPr>
          <p:spPr>
            <a:xfrm>
              <a:off x="-58664153" y="142820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3" name="Ellipse 652">
              <a:extLst>
                <a:ext uri="{FF2B5EF4-FFF2-40B4-BE49-F238E27FC236}">
                  <a16:creationId xmlns:a16="http://schemas.microsoft.com/office/drawing/2014/main" id="{E288D4D4-E133-73D3-58A3-DC158F2EFA3B}"/>
                </a:ext>
              </a:extLst>
            </p:cNvPr>
            <p:cNvSpPr/>
            <p:nvPr/>
          </p:nvSpPr>
          <p:spPr>
            <a:xfrm>
              <a:off x="-58512138" y="1428270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4" name="Ellipse 653">
              <a:extLst>
                <a:ext uri="{FF2B5EF4-FFF2-40B4-BE49-F238E27FC236}">
                  <a16:creationId xmlns:a16="http://schemas.microsoft.com/office/drawing/2014/main" id="{E2DE555F-B5DF-5E64-0C4B-541592AAA8A3}"/>
                </a:ext>
              </a:extLst>
            </p:cNvPr>
            <p:cNvSpPr/>
            <p:nvPr/>
          </p:nvSpPr>
          <p:spPr>
            <a:xfrm>
              <a:off x="-58361573" y="142820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" name="Ellipse 654">
              <a:extLst>
                <a:ext uri="{FF2B5EF4-FFF2-40B4-BE49-F238E27FC236}">
                  <a16:creationId xmlns:a16="http://schemas.microsoft.com/office/drawing/2014/main" id="{30B37335-9F2C-A8FA-85F0-8BB18A1F7309}"/>
                </a:ext>
              </a:extLst>
            </p:cNvPr>
            <p:cNvSpPr/>
            <p:nvPr/>
          </p:nvSpPr>
          <p:spPr>
            <a:xfrm>
              <a:off x="-58209559" y="1428270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" name="Ellipse 655">
              <a:extLst>
                <a:ext uri="{FF2B5EF4-FFF2-40B4-BE49-F238E27FC236}">
                  <a16:creationId xmlns:a16="http://schemas.microsoft.com/office/drawing/2014/main" id="{B360EB40-2DF4-B99A-D508-B1122E88025F}"/>
                </a:ext>
              </a:extLst>
            </p:cNvPr>
            <p:cNvSpPr/>
            <p:nvPr/>
          </p:nvSpPr>
          <p:spPr>
            <a:xfrm>
              <a:off x="-53141029" y="157232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7" name="Ellipse 656">
              <a:extLst>
                <a:ext uri="{FF2B5EF4-FFF2-40B4-BE49-F238E27FC236}">
                  <a16:creationId xmlns:a16="http://schemas.microsoft.com/office/drawing/2014/main" id="{DA179101-1547-AB47-C67E-951C6E0C93CF}"/>
                </a:ext>
              </a:extLst>
            </p:cNvPr>
            <p:cNvSpPr/>
            <p:nvPr/>
          </p:nvSpPr>
          <p:spPr>
            <a:xfrm>
              <a:off x="-57907060" y="1428270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8" name="Ellipse 657">
              <a:extLst>
                <a:ext uri="{FF2B5EF4-FFF2-40B4-BE49-F238E27FC236}">
                  <a16:creationId xmlns:a16="http://schemas.microsoft.com/office/drawing/2014/main" id="{528FE89A-3B4B-1E1B-2B33-BA9F758A2481}"/>
                </a:ext>
              </a:extLst>
            </p:cNvPr>
            <p:cNvSpPr/>
            <p:nvPr/>
          </p:nvSpPr>
          <p:spPr>
            <a:xfrm>
              <a:off x="-57756092" y="1428278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9" name="Ellipse 658">
              <a:extLst>
                <a:ext uri="{FF2B5EF4-FFF2-40B4-BE49-F238E27FC236}">
                  <a16:creationId xmlns:a16="http://schemas.microsoft.com/office/drawing/2014/main" id="{9DD1997D-C573-E196-F698-BF109A027BE6}"/>
                </a:ext>
              </a:extLst>
            </p:cNvPr>
            <p:cNvSpPr/>
            <p:nvPr/>
          </p:nvSpPr>
          <p:spPr>
            <a:xfrm>
              <a:off x="-52535950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0" name="Ellipse 659">
              <a:extLst>
                <a:ext uri="{FF2B5EF4-FFF2-40B4-BE49-F238E27FC236}">
                  <a16:creationId xmlns:a16="http://schemas.microsoft.com/office/drawing/2014/main" id="{E53D0BD6-3BD7-70A5-C329-418858B3841A}"/>
                </a:ext>
              </a:extLst>
            </p:cNvPr>
            <p:cNvSpPr/>
            <p:nvPr/>
          </p:nvSpPr>
          <p:spPr>
            <a:xfrm>
              <a:off x="-57453512" y="1428278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1" name="Ellipse 660">
              <a:extLst>
                <a:ext uri="{FF2B5EF4-FFF2-40B4-BE49-F238E27FC236}">
                  <a16:creationId xmlns:a16="http://schemas.microsoft.com/office/drawing/2014/main" id="{7CBCC51E-98F8-0D2A-70B7-85D7EE01B263}"/>
                </a:ext>
              </a:extLst>
            </p:cNvPr>
            <p:cNvSpPr/>
            <p:nvPr/>
          </p:nvSpPr>
          <p:spPr>
            <a:xfrm>
              <a:off x="-52838449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2" name="Ellipse 661">
              <a:extLst>
                <a:ext uri="{FF2B5EF4-FFF2-40B4-BE49-F238E27FC236}">
                  <a16:creationId xmlns:a16="http://schemas.microsoft.com/office/drawing/2014/main" id="{01E9BE0E-511F-0821-20F6-F99A355353E0}"/>
                </a:ext>
              </a:extLst>
            </p:cNvPr>
            <p:cNvSpPr/>
            <p:nvPr/>
          </p:nvSpPr>
          <p:spPr>
            <a:xfrm>
              <a:off x="-53141029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3" name="Ellipse 662">
              <a:extLst>
                <a:ext uri="{FF2B5EF4-FFF2-40B4-BE49-F238E27FC236}">
                  <a16:creationId xmlns:a16="http://schemas.microsoft.com/office/drawing/2014/main" id="{4A98F9BD-6A21-AD85-EF77-246433EB546C}"/>
                </a:ext>
              </a:extLst>
            </p:cNvPr>
            <p:cNvSpPr/>
            <p:nvPr/>
          </p:nvSpPr>
          <p:spPr>
            <a:xfrm>
              <a:off x="-53443608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4" name="Ellipse 663">
              <a:extLst>
                <a:ext uri="{FF2B5EF4-FFF2-40B4-BE49-F238E27FC236}">
                  <a16:creationId xmlns:a16="http://schemas.microsoft.com/office/drawing/2014/main" id="{D8E666EB-7FAA-CC00-14F1-4B4D0B77E3C8}"/>
                </a:ext>
              </a:extLst>
            </p:cNvPr>
            <p:cNvSpPr/>
            <p:nvPr/>
          </p:nvSpPr>
          <p:spPr>
            <a:xfrm>
              <a:off x="-53443608" y="157232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5" name="Ellipse 664">
              <a:extLst>
                <a:ext uri="{FF2B5EF4-FFF2-40B4-BE49-F238E27FC236}">
                  <a16:creationId xmlns:a16="http://schemas.microsoft.com/office/drawing/2014/main" id="{0A6E238D-36A9-F7AC-FFA1-D396909B1118}"/>
                </a:ext>
              </a:extLst>
            </p:cNvPr>
            <p:cNvSpPr/>
            <p:nvPr/>
          </p:nvSpPr>
          <p:spPr>
            <a:xfrm>
              <a:off x="-53746107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" name="Ellipse 665">
              <a:extLst>
                <a:ext uri="{FF2B5EF4-FFF2-40B4-BE49-F238E27FC236}">
                  <a16:creationId xmlns:a16="http://schemas.microsoft.com/office/drawing/2014/main" id="{8FF6DE40-C500-1863-BE79-DA5DADDF42DD}"/>
                </a:ext>
              </a:extLst>
            </p:cNvPr>
            <p:cNvSpPr/>
            <p:nvPr/>
          </p:nvSpPr>
          <p:spPr>
            <a:xfrm>
              <a:off x="-54048687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7" name="Ellipse 666">
              <a:extLst>
                <a:ext uri="{FF2B5EF4-FFF2-40B4-BE49-F238E27FC236}">
                  <a16:creationId xmlns:a16="http://schemas.microsoft.com/office/drawing/2014/main" id="{ACEFA2E8-7A4A-A42D-F01E-C4C9714062A8}"/>
                </a:ext>
              </a:extLst>
            </p:cNvPr>
            <p:cNvSpPr/>
            <p:nvPr/>
          </p:nvSpPr>
          <p:spPr>
            <a:xfrm>
              <a:off x="-54351186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8" name="Ellipse 667">
              <a:extLst>
                <a:ext uri="{FF2B5EF4-FFF2-40B4-BE49-F238E27FC236}">
                  <a16:creationId xmlns:a16="http://schemas.microsoft.com/office/drawing/2014/main" id="{440C9EFE-EF79-8164-0172-8976AAFB3807}"/>
                </a:ext>
              </a:extLst>
            </p:cNvPr>
            <p:cNvSpPr/>
            <p:nvPr/>
          </p:nvSpPr>
          <p:spPr>
            <a:xfrm>
              <a:off x="-53746107" y="157232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9" name="Ellipse 668">
              <a:extLst>
                <a:ext uri="{FF2B5EF4-FFF2-40B4-BE49-F238E27FC236}">
                  <a16:creationId xmlns:a16="http://schemas.microsoft.com/office/drawing/2014/main" id="{CED22212-16AD-581F-E519-27A24B0DBFF7}"/>
                </a:ext>
              </a:extLst>
            </p:cNvPr>
            <p:cNvSpPr/>
            <p:nvPr/>
          </p:nvSpPr>
          <p:spPr>
            <a:xfrm>
              <a:off x="-54653765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0" name="Ellipse 669">
              <a:extLst>
                <a:ext uri="{FF2B5EF4-FFF2-40B4-BE49-F238E27FC236}">
                  <a16:creationId xmlns:a16="http://schemas.microsoft.com/office/drawing/2014/main" id="{5D0C3C6D-8447-ECC2-6FB1-16B987B55A48}"/>
                </a:ext>
              </a:extLst>
            </p:cNvPr>
            <p:cNvSpPr/>
            <p:nvPr/>
          </p:nvSpPr>
          <p:spPr>
            <a:xfrm>
              <a:off x="-55940051" y="1428303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1" name="Ellipse 670">
              <a:extLst>
                <a:ext uri="{FF2B5EF4-FFF2-40B4-BE49-F238E27FC236}">
                  <a16:creationId xmlns:a16="http://schemas.microsoft.com/office/drawing/2014/main" id="{613A1CB8-F582-33D0-B33A-2EA935733970}"/>
                </a:ext>
              </a:extLst>
            </p:cNvPr>
            <p:cNvSpPr/>
            <p:nvPr/>
          </p:nvSpPr>
          <p:spPr>
            <a:xfrm>
              <a:off x="-54956345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2" name="Ellipse 671">
              <a:extLst>
                <a:ext uri="{FF2B5EF4-FFF2-40B4-BE49-F238E27FC236}">
                  <a16:creationId xmlns:a16="http://schemas.microsoft.com/office/drawing/2014/main" id="{D54F9FD1-9CC5-9C16-4F5D-F7ECD5D7371B}"/>
                </a:ext>
              </a:extLst>
            </p:cNvPr>
            <p:cNvSpPr/>
            <p:nvPr/>
          </p:nvSpPr>
          <p:spPr>
            <a:xfrm>
              <a:off x="-54729410" y="129726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3" name="Ellipse 672">
              <a:extLst>
                <a:ext uri="{FF2B5EF4-FFF2-40B4-BE49-F238E27FC236}">
                  <a16:creationId xmlns:a16="http://schemas.microsoft.com/office/drawing/2014/main" id="{58EF16BB-2E29-26C3-3723-AE650D15D4F6}"/>
                </a:ext>
              </a:extLst>
            </p:cNvPr>
            <p:cNvSpPr/>
            <p:nvPr/>
          </p:nvSpPr>
          <p:spPr>
            <a:xfrm>
              <a:off x="-55258844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4" name="Ellipse 673">
              <a:extLst>
                <a:ext uri="{FF2B5EF4-FFF2-40B4-BE49-F238E27FC236}">
                  <a16:creationId xmlns:a16="http://schemas.microsoft.com/office/drawing/2014/main" id="{8349F67E-5810-D302-FB22-9A2306D263C7}"/>
                </a:ext>
              </a:extLst>
            </p:cNvPr>
            <p:cNvSpPr/>
            <p:nvPr/>
          </p:nvSpPr>
          <p:spPr>
            <a:xfrm>
              <a:off x="-55561423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5" name="Ellipse 674">
              <a:extLst>
                <a:ext uri="{FF2B5EF4-FFF2-40B4-BE49-F238E27FC236}">
                  <a16:creationId xmlns:a16="http://schemas.microsoft.com/office/drawing/2014/main" id="{4E35A40C-886B-0D0A-E358-E59F1142D897}"/>
                </a:ext>
              </a:extLst>
            </p:cNvPr>
            <p:cNvSpPr/>
            <p:nvPr/>
          </p:nvSpPr>
          <p:spPr>
            <a:xfrm>
              <a:off x="-55864003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" name="Ellipse 675">
              <a:extLst>
                <a:ext uri="{FF2B5EF4-FFF2-40B4-BE49-F238E27FC236}">
                  <a16:creationId xmlns:a16="http://schemas.microsoft.com/office/drawing/2014/main" id="{398B4A7E-9BC8-7AB7-BE36-3872762A8E11}"/>
                </a:ext>
              </a:extLst>
            </p:cNvPr>
            <p:cNvSpPr/>
            <p:nvPr/>
          </p:nvSpPr>
          <p:spPr>
            <a:xfrm>
              <a:off x="-56166502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7" name="Ellipse 676">
              <a:extLst>
                <a:ext uri="{FF2B5EF4-FFF2-40B4-BE49-F238E27FC236}">
                  <a16:creationId xmlns:a16="http://schemas.microsoft.com/office/drawing/2014/main" id="{6E752A2D-735F-5AB8-D41F-6CE87CDBDAD2}"/>
                </a:ext>
              </a:extLst>
            </p:cNvPr>
            <p:cNvSpPr/>
            <p:nvPr/>
          </p:nvSpPr>
          <p:spPr>
            <a:xfrm>
              <a:off x="-56469082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8" name="Ellipse 677">
              <a:extLst>
                <a:ext uri="{FF2B5EF4-FFF2-40B4-BE49-F238E27FC236}">
                  <a16:creationId xmlns:a16="http://schemas.microsoft.com/office/drawing/2014/main" id="{1DA49F2E-91D0-4B5E-3EE7-ECEF4E58C41E}"/>
                </a:ext>
              </a:extLst>
            </p:cNvPr>
            <p:cNvSpPr/>
            <p:nvPr/>
          </p:nvSpPr>
          <p:spPr>
            <a:xfrm>
              <a:off x="-56771581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9" name="Ellipse 678">
              <a:extLst>
                <a:ext uri="{FF2B5EF4-FFF2-40B4-BE49-F238E27FC236}">
                  <a16:creationId xmlns:a16="http://schemas.microsoft.com/office/drawing/2014/main" id="{B1D25331-7614-8081-5A9F-7BE9A01E61C8}"/>
                </a:ext>
              </a:extLst>
            </p:cNvPr>
            <p:cNvSpPr/>
            <p:nvPr/>
          </p:nvSpPr>
          <p:spPr>
            <a:xfrm>
              <a:off x="-57074160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0" name="Ellipse 679">
              <a:extLst>
                <a:ext uri="{FF2B5EF4-FFF2-40B4-BE49-F238E27FC236}">
                  <a16:creationId xmlns:a16="http://schemas.microsoft.com/office/drawing/2014/main" id="{E0BD2E1C-A6FF-B839-EB81-8D62FCA61545}"/>
                </a:ext>
              </a:extLst>
            </p:cNvPr>
            <p:cNvSpPr/>
            <p:nvPr/>
          </p:nvSpPr>
          <p:spPr>
            <a:xfrm>
              <a:off x="-57376740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1" name="Ellipse 680">
              <a:extLst>
                <a:ext uri="{FF2B5EF4-FFF2-40B4-BE49-F238E27FC236}">
                  <a16:creationId xmlns:a16="http://schemas.microsoft.com/office/drawing/2014/main" id="{54D086F1-C34F-EBE4-6822-06FE054B04CF}"/>
                </a:ext>
              </a:extLst>
            </p:cNvPr>
            <p:cNvSpPr/>
            <p:nvPr/>
          </p:nvSpPr>
          <p:spPr>
            <a:xfrm>
              <a:off x="-54275219" y="1428303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2" name="Ellipse 681">
              <a:extLst>
                <a:ext uri="{FF2B5EF4-FFF2-40B4-BE49-F238E27FC236}">
                  <a16:creationId xmlns:a16="http://schemas.microsoft.com/office/drawing/2014/main" id="{20052814-497D-298D-FC9E-A812D077370A}"/>
                </a:ext>
              </a:extLst>
            </p:cNvPr>
            <p:cNvSpPr/>
            <p:nvPr/>
          </p:nvSpPr>
          <p:spPr>
            <a:xfrm>
              <a:off x="-57679239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3" name="Ellipse 682">
              <a:extLst>
                <a:ext uri="{FF2B5EF4-FFF2-40B4-BE49-F238E27FC236}">
                  <a16:creationId xmlns:a16="http://schemas.microsoft.com/office/drawing/2014/main" id="{D9597682-0366-E765-F3CD-488FDE5EB47A}"/>
                </a:ext>
              </a:extLst>
            </p:cNvPr>
            <p:cNvSpPr/>
            <p:nvPr/>
          </p:nvSpPr>
          <p:spPr>
            <a:xfrm>
              <a:off x="-57981818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4" name="Ellipse 683">
              <a:extLst>
                <a:ext uri="{FF2B5EF4-FFF2-40B4-BE49-F238E27FC236}">
                  <a16:creationId xmlns:a16="http://schemas.microsoft.com/office/drawing/2014/main" id="{FEBC497F-C654-F2ED-88B8-BD292C17F973}"/>
                </a:ext>
              </a:extLst>
            </p:cNvPr>
            <p:cNvSpPr/>
            <p:nvPr/>
          </p:nvSpPr>
          <p:spPr>
            <a:xfrm>
              <a:off x="-58284317" y="138896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5" name="Ellipse 684">
              <a:extLst>
                <a:ext uri="{FF2B5EF4-FFF2-40B4-BE49-F238E27FC236}">
                  <a16:creationId xmlns:a16="http://schemas.microsoft.com/office/drawing/2014/main" id="{09C2ACB3-6290-F56E-BADD-53035930E163}"/>
                </a:ext>
              </a:extLst>
            </p:cNvPr>
            <p:cNvSpPr/>
            <p:nvPr/>
          </p:nvSpPr>
          <p:spPr>
            <a:xfrm>
              <a:off x="-54048687" y="157232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6" name="Ellipse 685">
              <a:extLst>
                <a:ext uri="{FF2B5EF4-FFF2-40B4-BE49-F238E27FC236}">
                  <a16:creationId xmlns:a16="http://schemas.microsoft.com/office/drawing/2014/main" id="{D7170840-00C6-8E2F-18EB-904F64DBE41F}"/>
                </a:ext>
              </a:extLst>
            </p:cNvPr>
            <p:cNvSpPr/>
            <p:nvPr/>
          </p:nvSpPr>
          <p:spPr>
            <a:xfrm>
              <a:off x="-58587864" y="1389022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7" name="Ellipse 686">
              <a:extLst>
                <a:ext uri="{FF2B5EF4-FFF2-40B4-BE49-F238E27FC236}">
                  <a16:creationId xmlns:a16="http://schemas.microsoft.com/office/drawing/2014/main" id="{FA555482-9D45-041C-5907-7980D1BAF1E2}"/>
                </a:ext>
              </a:extLst>
            </p:cNvPr>
            <p:cNvSpPr/>
            <p:nvPr/>
          </p:nvSpPr>
          <p:spPr>
            <a:xfrm>
              <a:off x="-59193345" y="1388997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8" name="Ellipse 687">
              <a:extLst>
                <a:ext uri="{FF2B5EF4-FFF2-40B4-BE49-F238E27FC236}">
                  <a16:creationId xmlns:a16="http://schemas.microsoft.com/office/drawing/2014/main" id="{BD9D8AFA-9792-B7A7-7F2F-87C1E4EE7CF4}"/>
                </a:ext>
              </a:extLst>
            </p:cNvPr>
            <p:cNvSpPr/>
            <p:nvPr/>
          </p:nvSpPr>
          <p:spPr>
            <a:xfrm>
              <a:off x="-60555920" y="1389022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9" name="Ellipse 688">
              <a:extLst>
                <a:ext uri="{FF2B5EF4-FFF2-40B4-BE49-F238E27FC236}">
                  <a16:creationId xmlns:a16="http://schemas.microsoft.com/office/drawing/2014/main" id="{5761C8B1-4742-1BFC-AA23-470A262E0961}"/>
                </a:ext>
              </a:extLst>
            </p:cNvPr>
            <p:cNvSpPr/>
            <p:nvPr/>
          </p:nvSpPr>
          <p:spPr>
            <a:xfrm>
              <a:off x="-54351186" y="157232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0" name="Ellipse 689">
              <a:extLst>
                <a:ext uri="{FF2B5EF4-FFF2-40B4-BE49-F238E27FC236}">
                  <a16:creationId xmlns:a16="http://schemas.microsoft.com/office/drawing/2014/main" id="{E698783F-32B9-28E0-C231-175E1D66A917}"/>
                </a:ext>
              </a:extLst>
            </p:cNvPr>
            <p:cNvSpPr/>
            <p:nvPr/>
          </p:nvSpPr>
          <p:spPr>
            <a:xfrm>
              <a:off x="-50189428" y="1375882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1" name="Ellipse 690">
              <a:extLst>
                <a:ext uri="{FF2B5EF4-FFF2-40B4-BE49-F238E27FC236}">
                  <a16:creationId xmlns:a16="http://schemas.microsoft.com/office/drawing/2014/main" id="{F0A38AB4-5432-7D83-C0C9-58A3001256A8}"/>
                </a:ext>
              </a:extLst>
            </p:cNvPr>
            <p:cNvSpPr/>
            <p:nvPr/>
          </p:nvSpPr>
          <p:spPr>
            <a:xfrm>
              <a:off x="-52761999" y="1428278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2" name="Ellipse 691">
              <a:extLst>
                <a:ext uri="{FF2B5EF4-FFF2-40B4-BE49-F238E27FC236}">
                  <a16:creationId xmlns:a16="http://schemas.microsoft.com/office/drawing/2014/main" id="{DD50C7B9-35C0-6D26-7F1B-A1F68990DEE6}"/>
                </a:ext>
              </a:extLst>
            </p:cNvPr>
            <p:cNvSpPr/>
            <p:nvPr/>
          </p:nvSpPr>
          <p:spPr>
            <a:xfrm>
              <a:off x="-59193345" y="1598533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3" name="Ellipse 692">
              <a:extLst>
                <a:ext uri="{FF2B5EF4-FFF2-40B4-BE49-F238E27FC236}">
                  <a16:creationId xmlns:a16="http://schemas.microsoft.com/office/drawing/2014/main" id="{9E4CFD5E-35E3-FE8A-51FC-537F8E9121EC}"/>
                </a:ext>
              </a:extLst>
            </p:cNvPr>
            <p:cNvSpPr/>
            <p:nvPr/>
          </p:nvSpPr>
          <p:spPr>
            <a:xfrm>
              <a:off x="-52459419" y="1428278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4" name="Ellipse 693">
              <a:extLst>
                <a:ext uri="{FF2B5EF4-FFF2-40B4-BE49-F238E27FC236}">
                  <a16:creationId xmlns:a16="http://schemas.microsoft.com/office/drawing/2014/main" id="{F712E6F7-F859-E7C8-19C9-A000007CE588}"/>
                </a:ext>
              </a:extLst>
            </p:cNvPr>
            <p:cNvSpPr/>
            <p:nvPr/>
          </p:nvSpPr>
          <p:spPr>
            <a:xfrm>
              <a:off x="-52308290" y="1428270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5" name="Ellipse 694">
              <a:extLst>
                <a:ext uri="{FF2B5EF4-FFF2-40B4-BE49-F238E27FC236}">
                  <a16:creationId xmlns:a16="http://schemas.microsoft.com/office/drawing/2014/main" id="{6BB55A19-569F-759E-274D-3F8E44632148}"/>
                </a:ext>
              </a:extLst>
            </p:cNvPr>
            <p:cNvSpPr/>
            <p:nvPr/>
          </p:nvSpPr>
          <p:spPr>
            <a:xfrm>
              <a:off x="-50492007" y="1375882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6" name="Ellipse 695">
              <a:extLst>
                <a:ext uri="{FF2B5EF4-FFF2-40B4-BE49-F238E27FC236}">
                  <a16:creationId xmlns:a16="http://schemas.microsoft.com/office/drawing/2014/main" id="{73AC40F8-7CB5-AF8F-A78B-0639B44F5647}"/>
                </a:ext>
              </a:extLst>
            </p:cNvPr>
            <p:cNvSpPr/>
            <p:nvPr/>
          </p:nvSpPr>
          <p:spPr>
            <a:xfrm>
              <a:off x="-52005711" y="1428270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7" name="Ellipse 696">
              <a:extLst>
                <a:ext uri="{FF2B5EF4-FFF2-40B4-BE49-F238E27FC236}">
                  <a16:creationId xmlns:a16="http://schemas.microsoft.com/office/drawing/2014/main" id="{0357B6CF-C26A-9996-8A64-4A6FD8D523A3}"/>
                </a:ext>
              </a:extLst>
            </p:cNvPr>
            <p:cNvSpPr/>
            <p:nvPr/>
          </p:nvSpPr>
          <p:spPr>
            <a:xfrm>
              <a:off x="-51853615" y="142820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8" name="Ellipse 697">
              <a:extLst>
                <a:ext uri="{FF2B5EF4-FFF2-40B4-BE49-F238E27FC236}">
                  <a16:creationId xmlns:a16="http://schemas.microsoft.com/office/drawing/2014/main" id="{8E202F2F-B410-EC07-D29B-A7161D35436F}"/>
                </a:ext>
              </a:extLst>
            </p:cNvPr>
            <p:cNvSpPr/>
            <p:nvPr/>
          </p:nvSpPr>
          <p:spPr>
            <a:xfrm>
              <a:off x="-51703212" y="1428270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9" name="Ellipse 698">
              <a:extLst>
                <a:ext uri="{FF2B5EF4-FFF2-40B4-BE49-F238E27FC236}">
                  <a16:creationId xmlns:a16="http://schemas.microsoft.com/office/drawing/2014/main" id="{18D223AD-CFC3-6932-52A2-D2651A3144E9}"/>
                </a:ext>
              </a:extLst>
            </p:cNvPr>
            <p:cNvSpPr/>
            <p:nvPr/>
          </p:nvSpPr>
          <p:spPr>
            <a:xfrm>
              <a:off x="-51551036" y="142820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0" name="Ellipse 699">
              <a:extLst>
                <a:ext uri="{FF2B5EF4-FFF2-40B4-BE49-F238E27FC236}">
                  <a16:creationId xmlns:a16="http://schemas.microsoft.com/office/drawing/2014/main" id="{92066312-951E-4B09-A417-2AD3DB05FE2A}"/>
                </a:ext>
              </a:extLst>
            </p:cNvPr>
            <p:cNvSpPr/>
            <p:nvPr/>
          </p:nvSpPr>
          <p:spPr>
            <a:xfrm>
              <a:off x="-50794587" y="1375882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1" name="Ellipse 700">
              <a:extLst>
                <a:ext uri="{FF2B5EF4-FFF2-40B4-BE49-F238E27FC236}">
                  <a16:creationId xmlns:a16="http://schemas.microsoft.com/office/drawing/2014/main" id="{7133C843-D907-B1BD-7442-1F76AB885884}"/>
                </a:ext>
              </a:extLst>
            </p:cNvPr>
            <p:cNvSpPr/>
            <p:nvPr/>
          </p:nvSpPr>
          <p:spPr>
            <a:xfrm>
              <a:off x="-51248456" y="142820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2" name="Ellipse 701">
              <a:extLst>
                <a:ext uri="{FF2B5EF4-FFF2-40B4-BE49-F238E27FC236}">
                  <a16:creationId xmlns:a16="http://schemas.microsoft.com/office/drawing/2014/main" id="{D01B09D0-0BAD-0CB7-9B2A-3F431A1728A0}"/>
                </a:ext>
              </a:extLst>
            </p:cNvPr>
            <p:cNvSpPr/>
            <p:nvPr/>
          </p:nvSpPr>
          <p:spPr>
            <a:xfrm>
              <a:off x="-51097086" y="1428311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3" name="Ellipse 702">
              <a:extLst>
                <a:ext uri="{FF2B5EF4-FFF2-40B4-BE49-F238E27FC236}">
                  <a16:creationId xmlns:a16="http://schemas.microsoft.com/office/drawing/2014/main" id="{DEAA7CC5-3BAA-367A-76A1-6F7E114F5BF9}"/>
                </a:ext>
              </a:extLst>
            </p:cNvPr>
            <p:cNvSpPr/>
            <p:nvPr/>
          </p:nvSpPr>
          <p:spPr>
            <a:xfrm>
              <a:off x="-50945957" y="142820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4" name="Ellipse 703">
              <a:extLst>
                <a:ext uri="{FF2B5EF4-FFF2-40B4-BE49-F238E27FC236}">
                  <a16:creationId xmlns:a16="http://schemas.microsoft.com/office/drawing/2014/main" id="{920FA95C-D2CD-4157-0763-E61081E7BB57}"/>
                </a:ext>
              </a:extLst>
            </p:cNvPr>
            <p:cNvSpPr/>
            <p:nvPr/>
          </p:nvSpPr>
          <p:spPr>
            <a:xfrm>
              <a:off x="-50794587" y="1428311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5" name="Ellipse 704">
              <a:extLst>
                <a:ext uri="{FF2B5EF4-FFF2-40B4-BE49-F238E27FC236}">
                  <a16:creationId xmlns:a16="http://schemas.microsoft.com/office/drawing/2014/main" id="{2F87DA95-D20A-C1BD-2AEC-AD4DE25A49E1}"/>
                </a:ext>
              </a:extLst>
            </p:cNvPr>
            <p:cNvSpPr/>
            <p:nvPr/>
          </p:nvSpPr>
          <p:spPr>
            <a:xfrm>
              <a:off x="-50643378" y="142820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6" name="Ellipse 705">
              <a:extLst>
                <a:ext uri="{FF2B5EF4-FFF2-40B4-BE49-F238E27FC236}">
                  <a16:creationId xmlns:a16="http://schemas.microsoft.com/office/drawing/2014/main" id="{938040A2-7443-DEEE-097B-4F728F500631}"/>
                </a:ext>
              </a:extLst>
            </p:cNvPr>
            <p:cNvSpPr/>
            <p:nvPr/>
          </p:nvSpPr>
          <p:spPr>
            <a:xfrm>
              <a:off x="-50492007" y="1428311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" name="Ellipse 706">
              <a:extLst>
                <a:ext uri="{FF2B5EF4-FFF2-40B4-BE49-F238E27FC236}">
                  <a16:creationId xmlns:a16="http://schemas.microsoft.com/office/drawing/2014/main" id="{9F87A361-26E9-58B3-49D0-B8B4FF99F766}"/>
                </a:ext>
              </a:extLst>
            </p:cNvPr>
            <p:cNvSpPr/>
            <p:nvPr/>
          </p:nvSpPr>
          <p:spPr>
            <a:xfrm>
              <a:off x="-50340798" y="142820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8" name="Ellipse 707">
              <a:extLst>
                <a:ext uri="{FF2B5EF4-FFF2-40B4-BE49-F238E27FC236}">
                  <a16:creationId xmlns:a16="http://schemas.microsoft.com/office/drawing/2014/main" id="{553C66E1-7DC4-C03A-E4DB-35B9013ADAE4}"/>
                </a:ext>
              </a:extLst>
            </p:cNvPr>
            <p:cNvSpPr/>
            <p:nvPr/>
          </p:nvSpPr>
          <p:spPr>
            <a:xfrm>
              <a:off x="-50189508" y="1428311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9" name="Ellipse 708">
              <a:extLst>
                <a:ext uri="{FF2B5EF4-FFF2-40B4-BE49-F238E27FC236}">
                  <a16:creationId xmlns:a16="http://schemas.microsoft.com/office/drawing/2014/main" id="{C9216360-77BB-F521-DF8E-EE4A6ABB4B85}"/>
                </a:ext>
              </a:extLst>
            </p:cNvPr>
            <p:cNvSpPr/>
            <p:nvPr/>
          </p:nvSpPr>
          <p:spPr>
            <a:xfrm>
              <a:off x="-50038299" y="142820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0" name="Ellipse 709">
              <a:extLst>
                <a:ext uri="{FF2B5EF4-FFF2-40B4-BE49-F238E27FC236}">
                  <a16:creationId xmlns:a16="http://schemas.microsoft.com/office/drawing/2014/main" id="{A0FC1C17-048D-5489-317C-BE25EEED000A}"/>
                </a:ext>
              </a:extLst>
            </p:cNvPr>
            <p:cNvSpPr/>
            <p:nvPr/>
          </p:nvSpPr>
          <p:spPr>
            <a:xfrm>
              <a:off x="-51097086" y="1375882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1" name="Ellipse 710">
              <a:extLst>
                <a:ext uri="{FF2B5EF4-FFF2-40B4-BE49-F238E27FC236}">
                  <a16:creationId xmlns:a16="http://schemas.microsoft.com/office/drawing/2014/main" id="{5979BFD9-B802-EBB1-2534-4735F1D96F4E}"/>
                </a:ext>
              </a:extLst>
            </p:cNvPr>
            <p:cNvSpPr/>
            <p:nvPr/>
          </p:nvSpPr>
          <p:spPr>
            <a:xfrm>
              <a:off x="-49735719" y="142820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2" name="Ellipse 711">
              <a:extLst>
                <a:ext uri="{FF2B5EF4-FFF2-40B4-BE49-F238E27FC236}">
                  <a16:creationId xmlns:a16="http://schemas.microsoft.com/office/drawing/2014/main" id="{2666A233-294A-6DF1-F162-FC4B5374D6C6}"/>
                </a:ext>
              </a:extLst>
            </p:cNvPr>
            <p:cNvSpPr/>
            <p:nvPr/>
          </p:nvSpPr>
          <p:spPr>
            <a:xfrm>
              <a:off x="-49583705" y="1428270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3" name="Ellipse 712">
              <a:extLst>
                <a:ext uri="{FF2B5EF4-FFF2-40B4-BE49-F238E27FC236}">
                  <a16:creationId xmlns:a16="http://schemas.microsoft.com/office/drawing/2014/main" id="{3E120C5C-BDDF-15F5-19A1-E9A604D9960E}"/>
                </a:ext>
              </a:extLst>
            </p:cNvPr>
            <p:cNvSpPr/>
            <p:nvPr/>
          </p:nvSpPr>
          <p:spPr>
            <a:xfrm>
              <a:off x="-54653765" y="157232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4" name="Ellipse 713">
              <a:extLst>
                <a:ext uri="{FF2B5EF4-FFF2-40B4-BE49-F238E27FC236}">
                  <a16:creationId xmlns:a16="http://schemas.microsoft.com/office/drawing/2014/main" id="{F309137B-890D-C4EC-E4AA-C3058866A117}"/>
                </a:ext>
              </a:extLst>
            </p:cNvPr>
            <p:cNvSpPr/>
            <p:nvPr/>
          </p:nvSpPr>
          <p:spPr>
            <a:xfrm>
              <a:off x="-58587864" y="1598509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5" name="Ellipse 714">
              <a:extLst>
                <a:ext uri="{FF2B5EF4-FFF2-40B4-BE49-F238E27FC236}">
                  <a16:creationId xmlns:a16="http://schemas.microsoft.com/office/drawing/2014/main" id="{E42F0E17-8757-10C5-58A8-119804903BE8}"/>
                </a:ext>
              </a:extLst>
            </p:cNvPr>
            <p:cNvSpPr/>
            <p:nvPr/>
          </p:nvSpPr>
          <p:spPr>
            <a:xfrm>
              <a:off x="-54956345" y="157232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6" name="Ellipse 715">
              <a:extLst>
                <a:ext uri="{FF2B5EF4-FFF2-40B4-BE49-F238E27FC236}">
                  <a16:creationId xmlns:a16="http://schemas.microsoft.com/office/drawing/2014/main" id="{78E0E929-9B0E-5713-CCEB-78E349622007}"/>
                </a:ext>
              </a:extLst>
            </p:cNvPr>
            <p:cNvSpPr/>
            <p:nvPr/>
          </p:nvSpPr>
          <p:spPr>
            <a:xfrm>
              <a:off x="-51703212" y="137589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" name="Ellipse 716">
              <a:extLst>
                <a:ext uri="{FF2B5EF4-FFF2-40B4-BE49-F238E27FC236}">
                  <a16:creationId xmlns:a16="http://schemas.microsoft.com/office/drawing/2014/main" id="{538DAF40-3581-C742-E8E4-0A8362232031}"/>
                </a:ext>
              </a:extLst>
            </p:cNvPr>
            <p:cNvSpPr/>
            <p:nvPr/>
          </p:nvSpPr>
          <p:spPr>
            <a:xfrm>
              <a:off x="-55258844" y="157232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8" name="Ellipse 717">
              <a:extLst>
                <a:ext uri="{FF2B5EF4-FFF2-40B4-BE49-F238E27FC236}">
                  <a16:creationId xmlns:a16="http://schemas.microsoft.com/office/drawing/2014/main" id="{987F2ECA-2B19-5EAC-A10E-2595B3F4F8BE}"/>
                </a:ext>
              </a:extLst>
            </p:cNvPr>
            <p:cNvSpPr/>
            <p:nvPr/>
          </p:nvSpPr>
          <p:spPr>
            <a:xfrm>
              <a:off x="-51854340" y="1375874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9" name="Ellipse 718">
              <a:extLst>
                <a:ext uri="{FF2B5EF4-FFF2-40B4-BE49-F238E27FC236}">
                  <a16:creationId xmlns:a16="http://schemas.microsoft.com/office/drawing/2014/main" id="{18EDDF10-3EFA-DB89-C49A-F1035208519F}"/>
                </a:ext>
              </a:extLst>
            </p:cNvPr>
            <p:cNvSpPr/>
            <p:nvPr/>
          </p:nvSpPr>
          <p:spPr>
            <a:xfrm>
              <a:off x="-55561423" y="157232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0" name="Ellipse 719">
              <a:extLst>
                <a:ext uri="{FF2B5EF4-FFF2-40B4-BE49-F238E27FC236}">
                  <a16:creationId xmlns:a16="http://schemas.microsoft.com/office/drawing/2014/main" id="{D9DF7619-A5BA-8EF0-F563-6548C65E4CA3}"/>
                </a:ext>
              </a:extLst>
            </p:cNvPr>
            <p:cNvSpPr/>
            <p:nvPr/>
          </p:nvSpPr>
          <p:spPr>
            <a:xfrm>
              <a:off x="-52156839" y="1375874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1" name="Ellipse 720">
              <a:extLst>
                <a:ext uri="{FF2B5EF4-FFF2-40B4-BE49-F238E27FC236}">
                  <a16:creationId xmlns:a16="http://schemas.microsoft.com/office/drawing/2014/main" id="{DDD0F327-C71A-CC18-2311-927A95B95ED8}"/>
                </a:ext>
              </a:extLst>
            </p:cNvPr>
            <p:cNvSpPr/>
            <p:nvPr/>
          </p:nvSpPr>
          <p:spPr>
            <a:xfrm>
              <a:off x="-55864003" y="157232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2" name="Ellipse 721">
              <a:extLst>
                <a:ext uri="{FF2B5EF4-FFF2-40B4-BE49-F238E27FC236}">
                  <a16:creationId xmlns:a16="http://schemas.microsoft.com/office/drawing/2014/main" id="{9698E607-AE03-E422-B67B-8B750A697A43}"/>
                </a:ext>
              </a:extLst>
            </p:cNvPr>
            <p:cNvSpPr/>
            <p:nvPr/>
          </p:nvSpPr>
          <p:spPr>
            <a:xfrm>
              <a:off x="-52459419" y="1375874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3" name="Ellipse 722">
              <a:extLst>
                <a:ext uri="{FF2B5EF4-FFF2-40B4-BE49-F238E27FC236}">
                  <a16:creationId xmlns:a16="http://schemas.microsoft.com/office/drawing/2014/main" id="{7533BDEA-1C32-2AB1-04B5-8204D0DE1976}"/>
                </a:ext>
              </a:extLst>
            </p:cNvPr>
            <p:cNvSpPr/>
            <p:nvPr/>
          </p:nvSpPr>
          <p:spPr>
            <a:xfrm>
              <a:off x="-56166502" y="157232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4" name="Ellipse 723">
              <a:extLst>
                <a:ext uri="{FF2B5EF4-FFF2-40B4-BE49-F238E27FC236}">
                  <a16:creationId xmlns:a16="http://schemas.microsoft.com/office/drawing/2014/main" id="{FE2D20B3-5D70-AF22-737F-0AC190DD6539}"/>
                </a:ext>
              </a:extLst>
            </p:cNvPr>
            <p:cNvSpPr/>
            <p:nvPr/>
          </p:nvSpPr>
          <p:spPr>
            <a:xfrm>
              <a:off x="-52761999" y="1375874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5" name="Ellipse 724">
              <a:extLst>
                <a:ext uri="{FF2B5EF4-FFF2-40B4-BE49-F238E27FC236}">
                  <a16:creationId xmlns:a16="http://schemas.microsoft.com/office/drawing/2014/main" id="{34CF1909-15E6-00D7-A632-4EB97AD5FFAD}"/>
                </a:ext>
              </a:extLst>
            </p:cNvPr>
            <p:cNvSpPr/>
            <p:nvPr/>
          </p:nvSpPr>
          <p:spPr>
            <a:xfrm>
              <a:off x="-58738751" y="1441345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6" name="Ellipse 725">
              <a:extLst>
                <a:ext uri="{FF2B5EF4-FFF2-40B4-BE49-F238E27FC236}">
                  <a16:creationId xmlns:a16="http://schemas.microsoft.com/office/drawing/2014/main" id="{77B646E4-B112-3D43-EEF2-F100C288A720}"/>
                </a:ext>
              </a:extLst>
            </p:cNvPr>
            <p:cNvSpPr/>
            <p:nvPr/>
          </p:nvSpPr>
          <p:spPr>
            <a:xfrm>
              <a:off x="-56469082" y="157232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7" name="Ellipse 726">
              <a:extLst>
                <a:ext uri="{FF2B5EF4-FFF2-40B4-BE49-F238E27FC236}">
                  <a16:creationId xmlns:a16="http://schemas.microsoft.com/office/drawing/2014/main" id="{05F931CD-8DC8-26C7-69B7-58D08D8D0914}"/>
                </a:ext>
              </a:extLst>
            </p:cNvPr>
            <p:cNvSpPr/>
            <p:nvPr/>
          </p:nvSpPr>
          <p:spPr>
            <a:xfrm>
              <a:off x="-58436171" y="1441345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8" name="Ellipse 727">
              <a:extLst>
                <a:ext uri="{FF2B5EF4-FFF2-40B4-BE49-F238E27FC236}">
                  <a16:creationId xmlns:a16="http://schemas.microsoft.com/office/drawing/2014/main" id="{2BDA24BA-89BE-AC2A-26AE-80C5932C232F}"/>
                </a:ext>
              </a:extLst>
            </p:cNvPr>
            <p:cNvSpPr/>
            <p:nvPr/>
          </p:nvSpPr>
          <p:spPr>
            <a:xfrm>
              <a:off x="-58284398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9" name="Ellipse 728">
              <a:extLst>
                <a:ext uri="{FF2B5EF4-FFF2-40B4-BE49-F238E27FC236}">
                  <a16:creationId xmlns:a16="http://schemas.microsoft.com/office/drawing/2014/main" id="{2FDE67D3-E6F3-3F4D-66E0-7DEF0DE48CE4}"/>
                </a:ext>
              </a:extLst>
            </p:cNvPr>
            <p:cNvSpPr/>
            <p:nvPr/>
          </p:nvSpPr>
          <p:spPr>
            <a:xfrm>
              <a:off x="-58133672" y="1441345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0" name="Ellipse 729">
              <a:extLst>
                <a:ext uri="{FF2B5EF4-FFF2-40B4-BE49-F238E27FC236}">
                  <a16:creationId xmlns:a16="http://schemas.microsoft.com/office/drawing/2014/main" id="{8C6B734D-0BA3-3644-35B5-EBA56090D5C4}"/>
                </a:ext>
              </a:extLst>
            </p:cNvPr>
            <p:cNvSpPr/>
            <p:nvPr/>
          </p:nvSpPr>
          <p:spPr>
            <a:xfrm>
              <a:off x="-56771581" y="157232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1" name="Ellipse 730">
              <a:extLst>
                <a:ext uri="{FF2B5EF4-FFF2-40B4-BE49-F238E27FC236}">
                  <a16:creationId xmlns:a16="http://schemas.microsoft.com/office/drawing/2014/main" id="{F7B882C6-A131-41E7-7DA5-070A7C60C76B}"/>
                </a:ext>
              </a:extLst>
            </p:cNvPr>
            <p:cNvSpPr/>
            <p:nvPr/>
          </p:nvSpPr>
          <p:spPr>
            <a:xfrm>
              <a:off x="-57831092" y="1441345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2" name="Ellipse 731">
              <a:extLst>
                <a:ext uri="{FF2B5EF4-FFF2-40B4-BE49-F238E27FC236}">
                  <a16:creationId xmlns:a16="http://schemas.microsoft.com/office/drawing/2014/main" id="{C77A8903-7735-59D4-0E23-CEC8BE458329}"/>
                </a:ext>
              </a:extLst>
            </p:cNvPr>
            <p:cNvSpPr/>
            <p:nvPr/>
          </p:nvSpPr>
          <p:spPr>
            <a:xfrm>
              <a:off x="-59798665" y="1677135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3" name="Ellipse 732">
              <a:extLst>
                <a:ext uri="{FF2B5EF4-FFF2-40B4-BE49-F238E27FC236}">
                  <a16:creationId xmlns:a16="http://schemas.microsoft.com/office/drawing/2014/main" id="{8A85A117-5427-1E52-E465-8BD2B1EE34BA}"/>
                </a:ext>
              </a:extLst>
            </p:cNvPr>
            <p:cNvSpPr/>
            <p:nvPr/>
          </p:nvSpPr>
          <p:spPr>
            <a:xfrm>
              <a:off x="-57528513" y="1441345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4" name="Ellipse 733">
              <a:extLst>
                <a:ext uri="{FF2B5EF4-FFF2-40B4-BE49-F238E27FC236}">
                  <a16:creationId xmlns:a16="http://schemas.microsoft.com/office/drawing/2014/main" id="{609729FF-0B4A-64AC-F263-4D91998123F9}"/>
                </a:ext>
              </a:extLst>
            </p:cNvPr>
            <p:cNvSpPr/>
            <p:nvPr/>
          </p:nvSpPr>
          <p:spPr>
            <a:xfrm>
              <a:off x="-57074160" y="157232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5" name="Ellipse 734">
              <a:extLst>
                <a:ext uri="{FF2B5EF4-FFF2-40B4-BE49-F238E27FC236}">
                  <a16:creationId xmlns:a16="http://schemas.microsoft.com/office/drawing/2014/main" id="{FC95A6DF-9F4B-E55C-09F4-61804F74BB22}"/>
                </a:ext>
              </a:extLst>
            </p:cNvPr>
            <p:cNvSpPr/>
            <p:nvPr/>
          </p:nvSpPr>
          <p:spPr>
            <a:xfrm>
              <a:off x="-57226014" y="1441345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6" name="Ellipse 735">
              <a:extLst>
                <a:ext uri="{FF2B5EF4-FFF2-40B4-BE49-F238E27FC236}">
                  <a16:creationId xmlns:a16="http://schemas.microsoft.com/office/drawing/2014/main" id="{4F73A372-423D-8818-FB25-58D8D24FED12}"/>
                </a:ext>
              </a:extLst>
            </p:cNvPr>
            <p:cNvSpPr/>
            <p:nvPr/>
          </p:nvSpPr>
          <p:spPr>
            <a:xfrm>
              <a:off x="-57981818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7" name="Ellipse 736">
              <a:extLst>
                <a:ext uri="{FF2B5EF4-FFF2-40B4-BE49-F238E27FC236}">
                  <a16:creationId xmlns:a16="http://schemas.microsoft.com/office/drawing/2014/main" id="{E025984E-9566-25F6-8EAE-59FD968AE9F6}"/>
                </a:ext>
              </a:extLst>
            </p:cNvPr>
            <p:cNvSpPr/>
            <p:nvPr/>
          </p:nvSpPr>
          <p:spPr>
            <a:xfrm>
              <a:off x="-56923434" y="1441345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8" name="Ellipse 737">
              <a:extLst>
                <a:ext uri="{FF2B5EF4-FFF2-40B4-BE49-F238E27FC236}">
                  <a16:creationId xmlns:a16="http://schemas.microsoft.com/office/drawing/2014/main" id="{3B7E435E-A750-5898-7CF3-BB18BB90B46C}"/>
                </a:ext>
              </a:extLst>
            </p:cNvPr>
            <p:cNvSpPr/>
            <p:nvPr/>
          </p:nvSpPr>
          <p:spPr>
            <a:xfrm>
              <a:off x="-57376740" y="157232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9" name="Ellipse 738">
              <a:extLst>
                <a:ext uri="{FF2B5EF4-FFF2-40B4-BE49-F238E27FC236}">
                  <a16:creationId xmlns:a16="http://schemas.microsoft.com/office/drawing/2014/main" id="{1C013F2F-3771-FDEC-180E-9807CD8C8AFA}"/>
                </a:ext>
              </a:extLst>
            </p:cNvPr>
            <p:cNvSpPr/>
            <p:nvPr/>
          </p:nvSpPr>
          <p:spPr>
            <a:xfrm>
              <a:off x="-56620855" y="1441345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0" name="Ellipse 739">
              <a:extLst>
                <a:ext uri="{FF2B5EF4-FFF2-40B4-BE49-F238E27FC236}">
                  <a16:creationId xmlns:a16="http://schemas.microsoft.com/office/drawing/2014/main" id="{B6BED00F-5F18-C8C5-4D21-12BDE07B7C4B}"/>
                </a:ext>
              </a:extLst>
            </p:cNvPr>
            <p:cNvSpPr/>
            <p:nvPr/>
          </p:nvSpPr>
          <p:spPr>
            <a:xfrm>
              <a:off x="-57679239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1" name="Ellipse 740">
              <a:extLst>
                <a:ext uri="{FF2B5EF4-FFF2-40B4-BE49-F238E27FC236}">
                  <a16:creationId xmlns:a16="http://schemas.microsoft.com/office/drawing/2014/main" id="{C1C2C589-1C7E-4293-F339-21C46E8C5BDB}"/>
                </a:ext>
              </a:extLst>
            </p:cNvPr>
            <p:cNvSpPr/>
            <p:nvPr/>
          </p:nvSpPr>
          <p:spPr>
            <a:xfrm>
              <a:off x="-57679239" y="157232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2" name="Ellipse 741">
              <a:extLst>
                <a:ext uri="{FF2B5EF4-FFF2-40B4-BE49-F238E27FC236}">
                  <a16:creationId xmlns:a16="http://schemas.microsoft.com/office/drawing/2014/main" id="{ADD4A8CC-2551-0182-CDEE-65ECE02A321A}"/>
                </a:ext>
              </a:extLst>
            </p:cNvPr>
            <p:cNvSpPr/>
            <p:nvPr/>
          </p:nvSpPr>
          <p:spPr>
            <a:xfrm>
              <a:off x="-57831576" y="1572384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3" name="Ellipse 742">
              <a:extLst>
                <a:ext uri="{FF2B5EF4-FFF2-40B4-BE49-F238E27FC236}">
                  <a16:creationId xmlns:a16="http://schemas.microsoft.com/office/drawing/2014/main" id="{0A814E80-84AB-605C-4F49-31535D6EE886}"/>
                </a:ext>
              </a:extLst>
            </p:cNvPr>
            <p:cNvSpPr/>
            <p:nvPr/>
          </p:nvSpPr>
          <p:spPr>
            <a:xfrm>
              <a:off x="-52913047" y="1663956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4" name="Ellipse 743">
              <a:extLst>
                <a:ext uri="{FF2B5EF4-FFF2-40B4-BE49-F238E27FC236}">
                  <a16:creationId xmlns:a16="http://schemas.microsoft.com/office/drawing/2014/main" id="{7F5B56E4-1472-B227-FB23-3A2D331E8C61}"/>
                </a:ext>
              </a:extLst>
            </p:cNvPr>
            <p:cNvSpPr/>
            <p:nvPr/>
          </p:nvSpPr>
          <p:spPr>
            <a:xfrm>
              <a:off x="-58134155" y="1572384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5" name="Ellipse 744">
              <a:extLst>
                <a:ext uri="{FF2B5EF4-FFF2-40B4-BE49-F238E27FC236}">
                  <a16:creationId xmlns:a16="http://schemas.microsoft.com/office/drawing/2014/main" id="{32A7CB82-D3AE-0A6C-DA7E-8DDCA1203B57}"/>
                </a:ext>
              </a:extLst>
            </p:cNvPr>
            <p:cNvSpPr/>
            <p:nvPr/>
          </p:nvSpPr>
          <p:spPr>
            <a:xfrm>
              <a:off x="-58285284" y="1572392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6" name="Ellipse 745">
              <a:extLst>
                <a:ext uri="{FF2B5EF4-FFF2-40B4-BE49-F238E27FC236}">
                  <a16:creationId xmlns:a16="http://schemas.microsoft.com/office/drawing/2014/main" id="{8A2F88C3-8C41-527D-4982-BD9991A26F85}"/>
                </a:ext>
              </a:extLst>
            </p:cNvPr>
            <p:cNvSpPr/>
            <p:nvPr/>
          </p:nvSpPr>
          <p:spPr>
            <a:xfrm>
              <a:off x="-57376740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7" name="Ellipse 746">
              <a:extLst>
                <a:ext uri="{FF2B5EF4-FFF2-40B4-BE49-F238E27FC236}">
                  <a16:creationId xmlns:a16="http://schemas.microsoft.com/office/drawing/2014/main" id="{9EC25ED3-5ED3-2712-4351-1319EAD08453}"/>
                </a:ext>
              </a:extLst>
            </p:cNvPr>
            <p:cNvSpPr/>
            <p:nvPr/>
          </p:nvSpPr>
          <p:spPr>
            <a:xfrm>
              <a:off x="-58587864" y="1572392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8" name="Ellipse 747">
              <a:extLst>
                <a:ext uri="{FF2B5EF4-FFF2-40B4-BE49-F238E27FC236}">
                  <a16:creationId xmlns:a16="http://schemas.microsoft.com/office/drawing/2014/main" id="{0ED90A4D-9BD0-82A3-DD3F-809136969824}"/>
                </a:ext>
              </a:extLst>
            </p:cNvPr>
            <p:cNvSpPr/>
            <p:nvPr/>
          </p:nvSpPr>
          <p:spPr>
            <a:xfrm>
              <a:off x="-57453512" y="1375874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9" name="Ellipse 748">
              <a:extLst>
                <a:ext uri="{FF2B5EF4-FFF2-40B4-BE49-F238E27FC236}">
                  <a16:creationId xmlns:a16="http://schemas.microsoft.com/office/drawing/2014/main" id="{5956D8C7-A71C-FA6D-09A1-8A67DD8E6D02}"/>
                </a:ext>
              </a:extLst>
            </p:cNvPr>
            <p:cNvSpPr/>
            <p:nvPr/>
          </p:nvSpPr>
          <p:spPr>
            <a:xfrm>
              <a:off x="-57756092" y="1375874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0" name="Ellipse 749">
              <a:extLst>
                <a:ext uri="{FF2B5EF4-FFF2-40B4-BE49-F238E27FC236}">
                  <a16:creationId xmlns:a16="http://schemas.microsoft.com/office/drawing/2014/main" id="{AC9653AC-D4A1-2769-B592-31C9DD040EA7}"/>
                </a:ext>
              </a:extLst>
            </p:cNvPr>
            <p:cNvSpPr/>
            <p:nvPr/>
          </p:nvSpPr>
          <p:spPr>
            <a:xfrm>
              <a:off x="-58058591" y="1375874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1" name="Ellipse 750">
              <a:extLst>
                <a:ext uri="{FF2B5EF4-FFF2-40B4-BE49-F238E27FC236}">
                  <a16:creationId xmlns:a16="http://schemas.microsoft.com/office/drawing/2014/main" id="{25C728C3-E207-6014-EED3-D928D591F593}"/>
                </a:ext>
              </a:extLst>
            </p:cNvPr>
            <p:cNvSpPr/>
            <p:nvPr/>
          </p:nvSpPr>
          <p:spPr>
            <a:xfrm>
              <a:off x="-58361171" y="1375874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2" name="Ellipse 751">
              <a:extLst>
                <a:ext uri="{FF2B5EF4-FFF2-40B4-BE49-F238E27FC236}">
                  <a16:creationId xmlns:a16="http://schemas.microsoft.com/office/drawing/2014/main" id="{3A17756A-0193-30B2-4387-29DDB07E4512}"/>
                </a:ext>
              </a:extLst>
            </p:cNvPr>
            <p:cNvSpPr/>
            <p:nvPr/>
          </p:nvSpPr>
          <p:spPr>
            <a:xfrm>
              <a:off x="-58739717" y="167714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3" name="Ellipse 752">
              <a:extLst>
                <a:ext uri="{FF2B5EF4-FFF2-40B4-BE49-F238E27FC236}">
                  <a16:creationId xmlns:a16="http://schemas.microsoft.com/office/drawing/2014/main" id="{ED90CAA3-E32A-E3B2-7CB2-D10A7AEBD82F}"/>
                </a:ext>
              </a:extLst>
            </p:cNvPr>
            <p:cNvSpPr/>
            <p:nvPr/>
          </p:nvSpPr>
          <p:spPr>
            <a:xfrm>
              <a:off x="-58512138" y="137589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4" name="Ellipse 753">
              <a:extLst>
                <a:ext uri="{FF2B5EF4-FFF2-40B4-BE49-F238E27FC236}">
                  <a16:creationId xmlns:a16="http://schemas.microsoft.com/office/drawing/2014/main" id="{D222D3CA-2B76-DD41-6697-657701B181F1}"/>
                </a:ext>
              </a:extLst>
            </p:cNvPr>
            <p:cNvSpPr/>
            <p:nvPr/>
          </p:nvSpPr>
          <p:spPr>
            <a:xfrm>
              <a:off x="-57074160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5" name="Ellipse 754">
              <a:extLst>
                <a:ext uri="{FF2B5EF4-FFF2-40B4-BE49-F238E27FC236}">
                  <a16:creationId xmlns:a16="http://schemas.microsoft.com/office/drawing/2014/main" id="{9EB2D462-5CBC-EE0D-8ED0-3C41EC977C11}"/>
                </a:ext>
              </a:extLst>
            </p:cNvPr>
            <p:cNvSpPr/>
            <p:nvPr/>
          </p:nvSpPr>
          <p:spPr>
            <a:xfrm>
              <a:off x="-56771581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6" name="Ellipse 755">
              <a:extLst>
                <a:ext uri="{FF2B5EF4-FFF2-40B4-BE49-F238E27FC236}">
                  <a16:creationId xmlns:a16="http://schemas.microsoft.com/office/drawing/2014/main" id="{1A86E878-012E-DFCC-AE96-DA3D58500A33}"/>
                </a:ext>
              </a:extLst>
            </p:cNvPr>
            <p:cNvSpPr/>
            <p:nvPr/>
          </p:nvSpPr>
          <p:spPr>
            <a:xfrm>
              <a:off x="-59117861" y="1375882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7" name="Ellipse 756">
              <a:extLst>
                <a:ext uri="{FF2B5EF4-FFF2-40B4-BE49-F238E27FC236}">
                  <a16:creationId xmlns:a16="http://schemas.microsoft.com/office/drawing/2014/main" id="{53EA2E35-A3E3-6EB8-162E-B4856F50C07F}"/>
                </a:ext>
              </a:extLst>
            </p:cNvPr>
            <p:cNvSpPr/>
            <p:nvPr/>
          </p:nvSpPr>
          <p:spPr>
            <a:xfrm>
              <a:off x="-60328099" y="1375882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8" name="Ellipse 757">
              <a:extLst>
                <a:ext uri="{FF2B5EF4-FFF2-40B4-BE49-F238E27FC236}">
                  <a16:creationId xmlns:a16="http://schemas.microsoft.com/office/drawing/2014/main" id="{6EAF1D11-7428-8AF8-B581-BEAF4478BAB4}"/>
                </a:ext>
              </a:extLst>
            </p:cNvPr>
            <p:cNvSpPr/>
            <p:nvPr/>
          </p:nvSpPr>
          <p:spPr>
            <a:xfrm>
              <a:off x="-60631565" y="137589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9" name="Ellipse 758">
              <a:extLst>
                <a:ext uri="{FF2B5EF4-FFF2-40B4-BE49-F238E27FC236}">
                  <a16:creationId xmlns:a16="http://schemas.microsoft.com/office/drawing/2014/main" id="{D55FD5FD-7974-9D78-5CC5-6DCBA5349EBA}"/>
                </a:ext>
              </a:extLst>
            </p:cNvPr>
            <p:cNvSpPr/>
            <p:nvPr/>
          </p:nvSpPr>
          <p:spPr>
            <a:xfrm>
              <a:off x="-53594092" y="1441345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0" name="Ellipse 759">
              <a:extLst>
                <a:ext uri="{FF2B5EF4-FFF2-40B4-BE49-F238E27FC236}">
                  <a16:creationId xmlns:a16="http://schemas.microsoft.com/office/drawing/2014/main" id="{E77E8952-62D5-85BB-B6FD-40806E2DCED2}"/>
                </a:ext>
              </a:extLst>
            </p:cNvPr>
            <p:cNvSpPr/>
            <p:nvPr/>
          </p:nvSpPr>
          <p:spPr>
            <a:xfrm>
              <a:off x="-56469082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1" name="Ellipse 760">
              <a:extLst>
                <a:ext uri="{FF2B5EF4-FFF2-40B4-BE49-F238E27FC236}">
                  <a16:creationId xmlns:a16="http://schemas.microsoft.com/office/drawing/2014/main" id="{BB3F2AD3-A44A-E465-AFBD-D2AFC2DAE168}"/>
                </a:ext>
              </a:extLst>
            </p:cNvPr>
            <p:cNvSpPr/>
            <p:nvPr/>
          </p:nvSpPr>
          <p:spPr>
            <a:xfrm>
              <a:off x="-53291593" y="1441345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2" name="Ellipse 761">
              <a:extLst>
                <a:ext uri="{FF2B5EF4-FFF2-40B4-BE49-F238E27FC236}">
                  <a16:creationId xmlns:a16="http://schemas.microsoft.com/office/drawing/2014/main" id="{A548F04E-08E3-65F3-F7D2-8FA1118F1866}"/>
                </a:ext>
              </a:extLst>
            </p:cNvPr>
            <p:cNvSpPr/>
            <p:nvPr/>
          </p:nvSpPr>
          <p:spPr>
            <a:xfrm>
              <a:off x="-60555920" y="1572392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3" name="Ellipse 762">
              <a:extLst>
                <a:ext uri="{FF2B5EF4-FFF2-40B4-BE49-F238E27FC236}">
                  <a16:creationId xmlns:a16="http://schemas.microsoft.com/office/drawing/2014/main" id="{207BD5EB-C0C5-DBC3-CD88-01301FDC3D02}"/>
                </a:ext>
              </a:extLst>
            </p:cNvPr>
            <p:cNvSpPr/>
            <p:nvPr/>
          </p:nvSpPr>
          <p:spPr>
            <a:xfrm>
              <a:off x="-52989014" y="1441345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4" name="Ellipse 763">
              <a:extLst>
                <a:ext uri="{FF2B5EF4-FFF2-40B4-BE49-F238E27FC236}">
                  <a16:creationId xmlns:a16="http://schemas.microsoft.com/office/drawing/2014/main" id="{E27EB39C-55F0-C678-F35F-A00B30086A52}"/>
                </a:ext>
              </a:extLst>
            </p:cNvPr>
            <p:cNvSpPr/>
            <p:nvPr/>
          </p:nvSpPr>
          <p:spPr>
            <a:xfrm>
              <a:off x="-49735719" y="155932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5" name="Ellipse 764">
              <a:extLst>
                <a:ext uri="{FF2B5EF4-FFF2-40B4-BE49-F238E27FC236}">
                  <a16:creationId xmlns:a16="http://schemas.microsoft.com/office/drawing/2014/main" id="{194C13ED-3340-1DB3-350F-8B279F33AA10}"/>
                </a:ext>
              </a:extLst>
            </p:cNvPr>
            <p:cNvSpPr/>
            <p:nvPr/>
          </p:nvSpPr>
          <p:spPr>
            <a:xfrm>
              <a:off x="-52686434" y="1441345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6" name="Ellipse 765">
              <a:extLst>
                <a:ext uri="{FF2B5EF4-FFF2-40B4-BE49-F238E27FC236}">
                  <a16:creationId xmlns:a16="http://schemas.microsoft.com/office/drawing/2014/main" id="{406F7DE0-65ED-F891-9E30-3B189F38586E}"/>
                </a:ext>
              </a:extLst>
            </p:cNvPr>
            <p:cNvSpPr/>
            <p:nvPr/>
          </p:nvSpPr>
          <p:spPr>
            <a:xfrm>
              <a:off x="-50113944" y="1362767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7" name="Ellipse 766">
              <a:extLst>
                <a:ext uri="{FF2B5EF4-FFF2-40B4-BE49-F238E27FC236}">
                  <a16:creationId xmlns:a16="http://schemas.microsoft.com/office/drawing/2014/main" id="{FBDC826A-3D42-4E87-45B6-60149FC61D9B}"/>
                </a:ext>
              </a:extLst>
            </p:cNvPr>
            <p:cNvSpPr/>
            <p:nvPr/>
          </p:nvSpPr>
          <p:spPr>
            <a:xfrm>
              <a:off x="-52383935" y="1441345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" name="Ellipse 767">
              <a:extLst>
                <a:ext uri="{FF2B5EF4-FFF2-40B4-BE49-F238E27FC236}">
                  <a16:creationId xmlns:a16="http://schemas.microsoft.com/office/drawing/2014/main" id="{CD6E1AE3-BD0F-7515-D420-65BD15EC24F9}"/>
                </a:ext>
              </a:extLst>
            </p:cNvPr>
            <p:cNvSpPr/>
            <p:nvPr/>
          </p:nvSpPr>
          <p:spPr>
            <a:xfrm>
              <a:off x="-50038299" y="155932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9" name="Ellipse 768">
              <a:extLst>
                <a:ext uri="{FF2B5EF4-FFF2-40B4-BE49-F238E27FC236}">
                  <a16:creationId xmlns:a16="http://schemas.microsoft.com/office/drawing/2014/main" id="{E50744FB-7AE7-0F1E-8980-20C7991D93B1}"/>
                </a:ext>
              </a:extLst>
            </p:cNvPr>
            <p:cNvSpPr/>
            <p:nvPr/>
          </p:nvSpPr>
          <p:spPr>
            <a:xfrm>
              <a:off x="-52081356" y="1441345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0" name="Ellipse 769">
              <a:extLst>
                <a:ext uri="{FF2B5EF4-FFF2-40B4-BE49-F238E27FC236}">
                  <a16:creationId xmlns:a16="http://schemas.microsoft.com/office/drawing/2014/main" id="{DB1369E8-D099-48FC-62CC-F43D49D1B153}"/>
                </a:ext>
              </a:extLst>
            </p:cNvPr>
            <p:cNvSpPr/>
            <p:nvPr/>
          </p:nvSpPr>
          <p:spPr>
            <a:xfrm>
              <a:off x="-50189428" y="155924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1" name="Ellipse 770">
              <a:extLst>
                <a:ext uri="{FF2B5EF4-FFF2-40B4-BE49-F238E27FC236}">
                  <a16:creationId xmlns:a16="http://schemas.microsoft.com/office/drawing/2014/main" id="{028A0068-517D-26CD-D596-A870150A9AFF}"/>
                </a:ext>
              </a:extLst>
            </p:cNvPr>
            <p:cNvSpPr/>
            <p:nvPr/>
          </p:nvSpPr>
          <p:spPr>
            <a:xfrm>
              <a:off x="-51778776" y="1441345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2" name="Ellipse 771">
              <a:extLst>
                <a:ext uri="{FF2B5EF4-FFF2-40B4-BE49-F238E27FC236}">
                  <a16:creationId xmlns:a16="http://schemas.microsoft.com/office/drawing/2014/main" id="{58C50F35-52CF-9894-7F34-642116D7EEA3}"/>
                </a:ext>
              </a:extLst>
            </p:cNvPr>
            <p:cNvSpPr/>
            <p:nvPr/>
          </p:nvSpPr>
          <p:spPr>
            <a:xfrm>
              <a:off x="-50340879" y="155932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3" name="Ellipse 772">
              <a:extLst>
                <a:ext uri="{FF2B5EF4-FFF2-40B4-BE49-F238E27FC236}">
                  <a16:creationId xmlns:a16="http://schemas.microsoft.com/office/drawing/2014/main" id="{8F8388FE-A24F-44F2-0E7C-204E6803A74B}"/>
                </a:ext>
              </a:extLst>
            </p:cNvPr>
            <p:cNvSpPr/>
            <p:nvPr/>
          </p:nvSpPr>
          <p:spPr>
            <a:xfrm>
              <a:off x="-51476277" y="1441345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4" name="Ellipse 773">
              <a:extLst>
                <a:ext uri="{FF2B5EF4-FFF2-40B4-BE49-F238E27FC236}">
                  <a16:creationId xmlns:a16="http://schemas.microsoft.com/office/drawing/2014/main" id="{E7FECC83-8045-4A64-5752-92F1795CFF2C}"/>
                </a:ext>
              </a:extLst>
            </p:cNvPr>
            <p:cNvSpPr/>
            <p:nvPr/>
          </p:nvSpPr>
          <p:spPr>
            <a:xfrm>
              <a:off x="-50492007" y="155924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5" name="Ellipse 774">
              <a:extLst>
                <a:ext uri="{FF2B5EF4-FFF2-40B4-BE49-F238E27FC236}">
                  <a16:creationId xmlns:a16="http://schemas.microsoft.com/office/drawing/2014/main" id="{CE020C4F-BD51-F83E-A370-C485389E7EB9}"/>
                </a:ext>
              </a:extLst>
            </p:cNvPr>
            <p:cNvSpPr/>
            <p:nvPr/>
          </p:nvSpPr>
          <p:spPr>
            <a:xfrm>
              <a:off x="-50643378" y="155932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6" name="Ellipse 775">
              <a:extLst>
                <a:ext uri="{FF2B5EF4-FFF2-40B4-BE49-F238E27FC236}">
                  <a16:creationId xmlns:a16="http://schemas.microsoft.com/office/drawing/2014/main" id="{6B264AB4-ACA9-5C85-309F-5BE52117A771}"/>
                </a:ext>
              </a:extLst>
            </p:cNvPr>
            <p:cNvSpPr/>
            <p:nvPr/>
          </p:nvSpPr>
          <p:spPr>
            <a:xfrm>
              <a:off x="-50794587" y="155924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7" name="Ellipse 776">
              <a:extLst>
                <a:ext uri="{FF2B5EF4-FFF2-40B4-BE49-F238E27FC236}">
                  <a16:creationId xmlns:a16="http://schemas.microsoft.com/office/drawing/2014/main" id="{0F2CFE63-A019-59A7-A14C-9915CDEABD03}"/>
                </a:ext>
              </a:extLst>
            </p:cNvPr>
            <p:cNvSpPr/>
            <p:nvPr/>
          </p:nvSpPr>
          <p:spPr>
            <a:xfrm>
              <a:off x="-50945957" y="155932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8" name="Ellipse 777">
              <a:extLst>
                <a:ext uri="{FF2B5EF4-FFF2-40B4-BE49-F238E27FC236}">
                  <a16:creationId xmlns:a16="http://schemas.microsoft.com/office/drawing/2014/main" id="{07DAD174-9311-3524-BE76-623EF7D41922}"/>
                </a:ext>
              </a:extLst>
            </p:cNvPr>
            <p:cNvSpPr/>
            <p:nvPr/>
          </p:nvSpPr>
          <p:spPr>
            <a:xfrm>
              <a:off x="-51097086" y="155924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9" name="Ellipse 778">
              <a:extLst>
                <a:ext uri="{FF2B5EF4-FFF2-40B4-BE49-F238E27FC236}">
                  <a16:creationId xmlns:a16="http://schemas.microsoft.com/office/drawing/2014/main" id="{6CA2ED25-01B0-A627-A827-D7E6A9875BD7}"/>
                </a:ext>
              </a:extLst>
            </p:cNvPr>
            <p:cNvSpPr/>
            <p:nvPr/>
          </p:nvSpPr>
          <p:spPr>
            <a:xfrm>
              <a:off x="-51248456" y="155932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0" name="Ellipse 779">
              <a:extLst>
                <a:ext uri="{FF2B5EF4-FFF2-40B4-BE49-F238E27FC236}">
                  <a16:creationId xmlns:a16="http://schemas.microsoft.com/office/drawing/2014/main" id="{64877311-7E68-DDAB-A989-7C8234411AED}"/>
                </a:ext>
              </a:extLst>
            </p:cNvPr>
            <p:cNvSpPr/>
            <p:nvPr/>
          </p:nvSpPr>
          <p:spPr>
            <a:xfrm>
              <a:off x="-56166502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1" name="Ellipse 780">
              <a:extLst>
                <a:ext uri="{FF2B5EF4-FFF2-40B4-BE49-F238E27FC236}">
                  <a16:creationId xmlns:a16="http://schemas.microsoft.com/office/drawing/2014/main" id="{87935B45-014A-C98C-99DA-B84D8630219B}"/>
                </a:ext>
              </a:extLst>
            </p:cNvPr>
            <p:cNvSpPr/>
            <p:nvPr/>
          </p:nvSpPr>
          <p:spPr>
            <a:xfrm>
              <a:off x="-51551036" y="155932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2" name="Ellipse 781">
              <a:extLst>
                <a:ext uri="{FF2B5EF4-FFF2-40B4-BE49-F238E27FC236}">
                  <a16:creationId xmlns:a16="http://schemas.microsoft.com/office/drawing/2014/main" id="{A5B35E0A-825A-F674-3474-02B1DE48B7E2}"/>
                </a:ext>
              </a:extLst>
            </p:cNvPr>
            <p:cNvSpPr/>
            <p:nvPr/>
          </p:nvSpPr>
          <p:spPr>
            <a:xfrm>
              <a:off x="-51703212" y="1559260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3" name="Ellipse 782">
              <a:extLst>
                <a:ext uri="{FF2B5EF4-FFF2-40B4-BE49-F238E27FC236}">
                  <a16:creationId xmlns:a16="http://schemas.microsoft.com/office/drawing/2014/main" id="{FFC87284-2AFD-B9EE-A87A-CF69C608A97D}"/>
                </a:ext>
              </a:extLst>
            </p:cNvPr>
            <p:cNvSpPr/>
            <p:nvPr/>
          </p:nvSpPr>
          <p:spPr>
            <a:xfrm>
              <a:off x="-51853615" y="155932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4" name="Ellipse 783">
              <a:extLst>
                <a:ext uri="{FF2B5EF4-FFF2-40B4-BE49-F238E27FC236}">
                  <a16:creationId xmlns:a16="http://schemas.microsoft.com/office/drawing/2014/main" id="{1F998688-DDFB-5C89-E895-1AC11E03AEA3}"/>
                </a:ext>
              </a:extLst>
            </p:cNvPr>
            <p:cNvSpPr/>
            <p:nvPr/>
          </p:nvSpPr>
          <p:spPr>
            <a:xfrm>
              <a:off x="-52005711" y="1559260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5" name="Ellipse 784">
              <a:extLst>
                <a:ext uri="{FF2B5EF4-FFF2-40B4-BE49-F238E27FC236}">
                  <a16:creationId xmlns:a16="http://schemas.microsoft.com/office/drawing/2014/main" id="{8D53DEBE-923A-7CA2-3935-00FD8802E37A}"/>
                </a:ext>
              </a:extLst>
            </p:cNvPr>
            <p:cNvSpPr/>
            <p:nvPr/>
          </p:nvSpPr>
          <p:spPr>
            <a:xfrm>
              <a:off x="-52308290" y="1559260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6" name="Ellipse 785">
              <a:extLst>
                <a:ext uri="{FF2B5EF4-FFF2-40B4-BE49-F238E27FC236}">
                  <a16:creationId xmlns:a16="http://schemas.microsoft.com/office/drawing/2014/main" id="{EC96C4B7-A68D-F7D6-4F29-01F08E67E648}"/>
                </a:ext>
              </a:extLst>
            </p:cNvPr>
            <p:cNvSpPr/>
            <p:nvPr/>
          </p:nvSpPr>
          <p:spPr>
            <a:xfrm>
              <a:off x="-49507738" y="1441345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7" name="Ellipse 786">
              <a:extLst>
                <a:ext uri="{FF2B5EF4-FFF2-40B4-BE49-F238E27FC236}">
                  <a16:creationId xmlns:a16="http://schemas.microsoft.com/office/drawing/2014/main" id="{CE839676-45C6-C9BD-8AAE-80E6C3880493}"/>
                </a:ext>
              </a:extLst>
            </p:cNvPr>
            <p:cNvSpPr/>
            <p:nvPr/>
          </p:nvSpPr>
          <p:spPr>
            <a:xfrm>
              <a:off x="-55864003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8" name="Ellipse 787">
              <a:extLst>
                <a:ext uri="{FF2B5EF4-FFF2-40B4-BE49-F238E27FC236}">
                  <a16:creationId xmlns:a16="http://schemas.microsoft.com/office/drawing/2014/main" id="{3C8E638A-3EA1-400B-586B-C0A67789CB5A}"/>
                </a:ext>
              </a:extLst>
            </p:cNvPr>
            <p:cNvSpPr/>
            <p:nvPr/>
          </p:nvSpPr>
          <p:spPr>
            <a:xfrm>
              <a:off x="-60479469" y="145446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" name="Ellipse 788">
              <a:extLst>
                <a:ext uri="{FF2B5EF4-FFF2-40B4-BE49-F238E27FC236}">
                  <a16:creationId xmlns:a16="http://schemas.microsoft.com/office/drawing/2014/main" id="{C3A26163-879B-F7CB-EE55-D075B1FC134A}"/>
                </a:ext>
              </a:extLst>
            </p:cNvPr>
            <p:cNvSpPr/>
            <p:nvPr/>
          </p:nvSpPr>
          <p:spPr>
            <a:xfrm>
              <a:off x="-56394323" y="1297224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0" name="Ellipse 789">
              <a:extLst>
                <a:ext uri="{FF2B5EF4-FFF2-40B4-BE49-F238E27FC236}">
                  <a16:creationId xmlns:a16="http://schemas.microsoft.com/office/drawing/2014/main" id="{A16D4713-4A0F-D8CA-2A06-7B423CC391C8}"/>
                </a:ext>
              </a:extLst>
            </p:cNvPr>
            <p:cNvSpPr/>
            <p:nvPr/>
          </p:nvSpPr>
          <p:spPr>
            <a:xfrm>
              <a:off x="-60176890" y="145446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1" name="Ellipse 790">
              <a:extLst>
                <a:ext uri="{FF2B5EF4-FFF2-40B4-BE49-F238E27FC236}">
                  <a16:creationId xmlns:a16="http://schemas.microsoft.com/office/drawing/2014/main" id="{9FF2FC20-AD57-5625-104B-DA677F61195A}"/>
                </a:ext>
              </a:extLst>
            </p:cNvPr>
            <p:cNvSpPr/>
            <p:nvPr/>
          </p:nvSpPr>
          <p:spPr>
            <a:xfrm>
              <a:off x="-50870554" y="1362767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2" name="Ellipse 791">
              <a:extLst>
                <a:ext uri="{FF2B5EF4-FFF2-40B4-BE49-F238E27FC236}">
                  <a16:creationId xmlns:a16="http://schemas.microsoft.com/office/drawing/2014/main" id="{22E16E4F-3011-573F-F29F-FA789C010193}"/>
                </a:ext>
              </a:extLst>
            </p:cNvPr>
            <p:cNvSpPr/>
            <p:nvPr/>
          </p:nvSpPr>
          <p:spPr>
            <a:xfrm>
              <a:off x="-59874391" y="145446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3" name="Ellipse 792">
              <a:extLst>
                <a:ext uri="{FF2B5EF4-FFF2-40B4-BE49-F238E27FC236}">
                  <a16:creationId xmlns:a16="http://schemas.microsoft.com/office/drawing/2014/main" id="{7EFC8851-5368-D3B9-62C8-4034097BB808}"/>
                </a:ext>
              </a:extLst>
            </p:cNvPr>
            <p:cNvSpPr/>
            <p:nvPr/>
          </p:nvSpPr>
          <p:spPr>
            <a:xfrm>
              <a:off x="-56696822" y="1297224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4" name="Ellipse 793">
              <a:extLst>
                <a:ext uri="{FF2B5EF4-FFF2-40B4-BE49-F238E27FC236}">
                  <a16:creationId xmlns:a16="http://schemas.microsoft.com/office/drawing/2014/main" id="{7BE881A4-7F05-1CD2-CAEC-D114395ED794}"/>
                </a:ext>
              </a:extLst>
            </p:cNvPr>
            <p:cNvSpPr/>
            <p:nvPr/>
          </p:nvSpPr>
          <p:spPr>
            <a:xfrm>
              <a:off x="-59571811" y="145446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5" name="Ellipse 794">
              <a:extLst>
                <a:ext uri="{FF2B5EF4-FFF2-40B4-BE49-F238E27FC236}">
                  <a16:creationId xmlns:a16="http://schemas.microsoft.com/office/drawing/2014/main" id="{AC19836C-DB87-DD53-4CDA-0A92EE4F0609}"/>
                </a:ext>
              </a:extLst>
            </p:cNvPr>
            <p:cNvSpPr/>
            <p:nvPr/>
          </p:nvSpPr>
          <p:spPr>
            <a:xfrm>
              <a:off x="-51173134" y="1362767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6" name="Ellipse 795">
              <a:extLst>
                <a:ext uri="{FF2B5EF4-FFF2-40B4-BE49-F238E27FC236}">
                  <a16:creationId xmlns:a16="http://schemas.microsoft.com/office/drawing/2014/main" id="{AD823044-FABC-A0CE-301C-D8DBB6342C4B}"/>
                </a:ext>
              </a:extLst>
            </p:cNvPr>
            <p:cNvSpPr/>
            <p:nvPr/>
          </p:nvSpPr>
          <p:spPr>
            <a:xfrm>
              <a:off x="-59269232" y="145446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7" name="Ellipse 796">
              <a:extLst>
                <a:ext uri="{FF2B5EF4-FFF2-40B4-BE49-F238E27FC236}">
                  <a16:creationId xmlns:a16="http://schemas.microsoft.com/office/drawing/2014/main" id="{9279F911-F22E-78D7-FCB5-DED4B210CEE0}"/>
                </a:ext>
              </a:extLst>
            </p:cNvPr>
            <p:cNvSpPr/>
            <p:nvPr/>
          </p:nvSpPr>
          <p:spPr>
            <a:xfrm>
              <a:off x="-56999401" y="1297224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8" name="Ellipse 797">
              <a:extLst>
                <a:ext uri="{FF2B5EF4-FFF2-40B4-BE49-F238E27FC236}">
                  <a16:creationId xmlns:a16="http://schemas.microsoft.com/office/drawing/2014/main" id="{0B62FE2A-439D-0915-835F-7CD80881C135}"/>
                </a:ext>
              </a:extLst>
            </p:cNvPr>
            <p:cNvSpPr/>
            <p:nvPr/>
          </p:nvSpPr>
          <p:spPr>
            <a:xfrm>
              <a:off x="-58966733" y="145446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9" name="Ellipse 798">
              <a:extLst>
                <a:ext uri="{FF2B5EF4-FFF2-40B4-BE49-F238E27FC236}">
                  <a16:creationId xmlns:a16="http://schemas.microsoft.com/office/drawing/2014/main" id="{AC301BE3-AE24-B03A-7018-70D92F1C58B2}"/>
                </a:ext>
              </a:extLst>
            </p:cNvPr>
            <p:cNvSpPr/>
            <p:nvPr/>
          </p:nvSpPr>
          <p:spPr>
            <a:xfrm>
              <a:off x="-55561423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0" name="Ellipse 799">
              <a:extLst>
                <a:ext uri="{FF2B5EF4-FFF2-40B4-BE49-F238E27FC236}">
                  <a16:creationId xmlns:a16="http://schemas.microsoft.com/office/drawing/2014/main" id="{5B54C8E9-7CF1-5A6D-355D-ED99D73D46D6}"/>
                </a:ext>
              </a:extLst>
            </p:cNvPr>
            <p:cNvSpPr/>
            <p:nvPr/>
          </p:nvSpPr>
          <p:spPr>
            <a:xfrm>
              <a:off x="-58664153" y="145446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1" name="Ellipse 800">
              <a:extLst>
                <a:ext uri="{FF2B5EF4-FFF2-40B4-BE49-F238E27FC236}">
                  <a16:creationId xmlns:a16="http://schemas.microsoft.com/office/drawing/2014/main" id="{E8AB6FE2-1B74-2D9B-A73D-9CB683EDF73F}"/>
                </a:ext>
              </a:extLst>
            </p:cNvPr>
            <p:cNvSpPr/>
            <p:nvPr/>
          </p:nvSpPr>
          <p:spPr>
            <a:xfrm>
              <a:off x="-51476277" y="1362848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2" name="Ellipse 801">
              <a:extLst>
                <a:ext uri="{FF2B5EF4-FFF2-40B4-BE49-F238E27FC236}">
                  <a16:creationId xmlns:a16="http://schemas.microsoft.com/office/drawing/2014/main" id="{D369167D-6158-E38D-5812-B71B5DCD5629}"/>
                </a:ext>
              </a:extLst>
            </p:cNvPr>
            <p:cNvSpPr/>
            <p:nvPr/>
          </p:nvSpPr>
          <p:spPr>
            <a:xfrm>
              <a:off x="-58361573" y="145446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3" name="Ellipse 802">
              <a:extLst>
                <a:ext uri="{FF2B5EF4-FFF2-40B4-BE49-F238E27FC236}">
                  <a16:creationId xmlns:a16="http://schemas.microsoft.com/office/drawing/2014/main" id="{C8037AF0-5E5F-2DAC-0BC9-E6F5BE5EDF99}"/>
                </a:ext>
              </a:extLst>
            </p:cNvPr>
            <p:cNvSpPr/>
            <p:nvPr/>
          </p:nvSpPr>
          <p:spPr>
            <a:xfrm>
              <a:off x="-56999401" y="1690331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4" name="Ellipse 803">
              <a:extLst>
                <a:ext uri="{FF2B5EF4-FFF2-40B4-BE49-F238E27FC236}">
                  <a16:creationId xmlns:a16="http://schemas.microsoft.com/office/drawing/2014/main" id="{856FC406-707D-1A3B-3039-51627F0C2653}"/>
                </a:ext>
              </a:extLst>
            </p:cNvPr>
            <p:cNvSpPr/>
            <p:nvPr/>
          </p:nvSpPr>
          <p:spPr>
            <a:xfrm>
              <a:off x="-52459419" y="1559236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5" name="Ellipse 804">
              <a:extLst>
                <a:ext uri="{FF2B5EF4-FFF2-40B4-BE49-F238E27FC236}">
                  <a16:creationId xmlns:a16="http://schemas.microsoft.com/office/drawing/2014/main" id="{36B4831C-2411-E5DF-A11B-E2BC6850E064}"/>
                </a:ext>
              </a:extLst>
            </p:cNvPr>
            <p:cNvSpPr/>
            <p:nvPr/>
          </p:nvSpPr>
          <p:spPr>
            <a:xfrm>
              <a:off x="-51778776" y="1362848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6" name="Ellipse 805">
              <a:extLst>
                <a:ext uri="{FF2B5EF4-FFF2-40B4-BE49-F238E27FC236}">
                  <a16:creationId xmlns:a16="http://schemas.microsoft.com/office/drawing/2014/main" id="{3F946460-9483-173C-B1A2-8ED0139BD133}"/>
                </a:ext>
              </a:extLst>
            </p:cNvPr>
            <p:cNvSpPr/>
            <p:nvPr/>
          </p:nvSpPr>
          <p:spPr>
            <a:xfrm>
              <a:off x="-55258844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7" name="Ellipse 806">
              <a:extLst>
                <a:ext uri="{FF2B5EF4-FFF2-40B4-BE49-F238E27FC236}">
                  <a16:creationId xmlns:a16="http://schemas.microsoft.com/office/drawing/2014/main" id="{21CB7F85-36B6-F4B0-AC4A-6B865881FE86}"/>
                </a:ext>
              </a:extLst>
            </p:cNvPr>
            <p:cNvSpPr/>
            <p:nvPr/>
          </p:nvSpPr>
          <p:spPr>
            <a:xfrm>
              <a:off x="-56696822" y="1690331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8" name="Ellipse 807">
              <a:extLst>
                <a:ext uri="{FF2B5EF4-FFF2-40B4-BE49-F238E27FC236}">
                  <a16:creationId xmlns:a16="http://schemas.microsoft.com/office/drawing/2014/main" id="{450C3FC8-E5B6-D5BC-1BA4-C4F6CA8497A0}"/>
                </a:ext>
              </a:extLst>
            </p:cNvPr>
            <p:cNvSpPr/>
            <p:nvPr/>
          </p:nvSpPr>
          <p:spPr>
            <a:xfrm>
              <a:off x="-52761999" y="1559236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9" name="Ellipse 808">
              <a:extLst>
                <a:ext uri="{FF2B5EF4-FFF2-40B4-BE49-F238E27FC236}">
                  <a16:creationId xmlns:a16="http://schemas.microsoft.com/office/drawing/2014/main" id="{86ADA1BA-250A-5187-78AE-2FB7D321418E}"/>
                </a:ext>
              </a:extLst>
            </p:cNvPr>
            <p:cNvSpPr/>
            <p:nvPr/>
          </p:nvSpPr>
          <p:spPr>
            <a:xfrm>
              <a:off x="-52081356" y="1362848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0" name="Ellipse 809">
              <a:extLst>
                <a:ext uri="{FF2B5EF4-FFF2-40B4-BE49-F238E27FC236}">
                  <a16:creationId xmlns:a16="http://schemas.microsoft.com/office/drawing/2014/main" id="{EC3EA881-0C3C-CCBE-18A7-EF0D359B5896}"/>
                </a:ext>
              </a:extLst>
            </p:cNvPr>
            <p:cNvSpPr/>
            <p:nvPr/>
          </p:nvSpPr>
          <p:spPr>
            <a:xfrm>
              <a:off x="-53519011" y="166402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1" name="Ellipse 810">
              <a:extLst>
                <a:ext uri="{FF2B5EF4-FFF2-40B4-BE49-F238E27FC236}">
                  <a16:creationId xmlns:a16="http://schemas.microsoft.com/office/drawing/2014/main" id="{B5124FA4-055A-A1AA-4EFE-08C665F91DC9}"/>
                </a:ext>
              </a:extLst>
            </p:cNvPr>
            <p:cNvSpPr/>
            <p:nvPr/>
          </p:nvSpPr>
          <p:spPr>
            <a:xfrm>
              <a:off x="-52383935" y="1362848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2" name="Ellipse 811">
              <a:extLst>
                <a:ext uri="{FF2B5EF4-FFF2-40B4-BE49-F238E27FC236}">
                  <a16:creationId xmlns:a16="http://schemas.microsoft.com/office/drawing/2014/main" id="{BD33ACF4-1693-21E5-C56C-DD44D5582794}"/>
                </a:ext>
              </a:extLst>
            </p:cNvPr>
            <p:cNvSpPr/>
            <p:nvPr/>
          </p:nvSpPr>
          <p:spPr>
            <a:xfrm>
              <a:off x="-54956345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3" name="Ellipse 812">
              <a:extLst>
                <a:ext uri="{FF2B5EF4-FFF2-40B4-BE49-F238E27FC236}">
                  <a16:creationId xmlns:a16="http://schemas.microsoft.com/office/drawing/2014/main" id="{80CB9787-F7AC-29E3-C4DB-68F40B692D10}"/>
                </a:ext>
              </a:extLst>
            </p:cNvPr>
            <p:cNvSpPr/>
            <p:nvPr/>
          </p:nvSpPr>
          <p:spPr>
            <a:xfrm>
              <a:off x="-52686434" y="1362848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4" name="Ellipse 813">
              <a:extLst>
                <a:ext uri="{FF2B5EF4-FFF2-40B4-BE49-F238E27FC236}">
                  <a16:creationId xmlns:a16="http://schemas.microsoft.com/office/drawing/2014/main" id="{E2453473-F6C6-2BA3-E180-9D181FC5B3DB}"/>
                </a:ext>
              </a:extLst>
            </p:cNvPr>
            <p:cNvSpPr/>
            <p:nvPr/>
          </p:nvSpPr>
          <p:spPr>
            <a:xfrm>
              <a:off x="-53821510" y="166402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5" name="Ellipse 814">
              <a:extLst>
                <a:ext uri="{FF2B5EF4-FFF2-40B4-BE49-F238E27FC236}">
                  <a16:creationId xmlns:a16="http://schemas.microsoft.com/office/drawing/2014/main" id="{7630D5A4-CA04-A51F-7E23-7A13B38B71BE}"/>
                </a:ext>
              </a:extLst>
            </p:cNvPr>
            <p:cNvSpPr/>
            <p:nvPr/>
          </p:nvSpPr>
          <p:spPr>
            <a:xfrm>
              <a:off x="-52989014" y="1362848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6" name="Ellipse 815">
              <a:extLst>
                <a:ext uri="{FF2B5EF4-FFF2-40B4-BE49-F238E27FC236}">
                  <a16:creationId xmlns:a16="http://schemas.microsoft.com/office/drawing/2014/main" id="{638BB479-16C2-33B8-7256-3D1C314E95CC}"/>
                </a:ext>
              </a:extLst>
            </p:cNvPr>
            <p:cNvSpPr/>
            <p:nvPr/>
          </p:nvSpPr>
          <p:spPr>
            <a:xfrm>
              <a:off x="-54653765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7" name="Ellipse 816">
              <a:extLst>
                <a:ext uri="{FF2B5EF4-FFF2-40B4-BE49-F238E27FC236}">
                  <a16:creationId xmlns:a16="http://schemas.microsoft.com/office/drawing/2014/main" id="{FD2C0D83-E1F5-9DE8-84CE-10193F69E958}"/>
                </a:ext>
              </a:extLst>
            </p:cNvPr>
            <p:cNvSpPr/>
            <p:nvPr/>
          </p:nvSpPr>
          <p:spPr>
            <a:xfrm>
              <a:off x="-56091260" y="1454436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8" name="Ellipse 817">
              <a:extLst>
                <a:ext uri="{FF2B5EF4-FFF2-40B4-BE49-F238E27FC236}">
                  <a16:creationId xmlns:a16="http://schemas.microsoft.com/office/drawing/2014/main" id="{74258D66-F018-2F86-A0C5-D220DB80406E}"/>
                </a:ext>
              </a:extLst>
            </p:cNvPr>
            <p:cNvSpPr/>
            <p:nvPr/>
          </p:nvSpPr>
          <p:spPr>
            <a:xfrm>
              <a:off x="-53291593" y="1362848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9" name="Ellipse 818">
              <a:extLst>
                <a:ext uri="{FF2B5EF4-FFF2-40B4-BE49-F238E27FC236}">
                  <a16:creationId xmlns:a16="http://schemas.microsoft.com/office/drawing/2014/main" id="{A43A2462-D7AA-312D-8784-DBD8E0BA6F23}"/>
                </a:ext>
              </a:extLst>
            </p:cNvPr>
            <p:cNvSpPr/>
            <p:nvPr/>
          </p:nvSpPr>
          <p:spPr>
            <a:xfrm>
              <a:off x="-55788680" y="1454436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0" name="Ellipse 819">
              <a:extLst>
                <a:ext uri="{FF2B5EF4-FFF2-40B4-BE49-F238E27FC236}">
                  <a16:creationId xmlns:a16="http://schemas.microsoft.com/office/drawing/2014/main" id="{793EAB66-ADDB-39EC-9A09-3EA5BAB50CB3}"/>
                </a:ext>
              </a:extLst>
            </p:cNvPr>
            <p:cNvSpPr/>
            <p:nvPr/>
          </p:nvSpPr>
          <p:spPr>
            <a:xfrm>
              <a:off x="-55637391" y="1454484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1" name="Ellipse 820">
              <a:extLst>
                <a:ext uri="{FF2B5EF4-FFF2-40B4-BE49-F238E27FC236}">
                  <a16:creationId xmlns:a16="http://schemas.microsoft.com/office/drawing/2014/main" id="{AD4C982B-386E-C3C4-D226-DC9ED3816234}"/>
                </a:ext>
              </a:extLst>
            </p:cNvPr>
            <p:cNvSpPr/>
            <p:nvPr/>
          </p:nvSpPr>
          <p:spPr>
            <a:xfrm>
              <a:off x="-53594092" y="1362848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2" name="Ellipse 821">
              <a:extLst>
                <a:ext uri="{FF2B5EF4-FFF2-40B4-BE49-F238E27FC236}">
                  <a16:creationId xmlns:a16="http://schemas.microsoft.com/office/drawing/2014/main" id="{FCA8A346-54EA-CA53-5485-3C3C1650BB94}"/>
                </a:ext>
              </a:extLst>
            </p:cNvPr>
            <p:cNvSpPr/>
            <p:nvPr/>
          </p:nvSpPr>
          <p:spPr>
            <a:xfrm>
              <a:off x="-55334811" y="1454484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3" name="Ellipse 822">
              <a:extLst>
                <a:ext uri="{FF2B5EF4-FFF2-40B4-BE49-F238E27FC236}">
                  <a16:creationId xmlns:a16="http://schemas.microsoft.com/office/drawing/2014/main" id="{28B7E773-C6DD-8EC5-B174-D27BFEB5619C}"/>
                </a:ext>
              </a:extLst>
            </p:cNvPr>
            <p:cNvSpPr/>
            <p:nvPr/>
          </p:nvSpPr>
          <p:spPr>
            <a:xfrm>
              <a:off x="-54351186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4" name="Ellipse 823">
              <a:extLst>
                <a:ext uri="{FF2B5EF4-FFF2-40B4-BE49-F238E27FC236}">
                  <a16:creationId xmlns:a16="http://schemas.microsoft.com/office/drawing/2014/main" id="{6502C084-A24E-E449-BCE5-882BA189C98F}"/>
                </a:ext>
              </a:extLst>
            </p:cNvPr>
            <p:cNvSpPr/>
            <p:nvPr/>
          </p:nvSpPr>
          <p:spPr>
            <a:xfrm>
              <a:off x="-54048687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5" name="Ellipse 824">
              <a:extLst>
                <a:ext uri="{FF2B5EF4-FFF2-40B4-BE49-F238E27FC236}">
                  <a16:creationId xmlns:a16="http://schemas.microsoft.com/office/drawing/2014/main" id="{3E1B0D0B-12D4-0CE1-196A-AA097A01A483}"/>
                </a:ext>
              </a:extLst>
            </p:cNvPr>
            <p:cNvSpPr/>
            <p:nvPr/>
          </p:nvSpPr>
          <p:spPr>
            <a:xfrm>
              <a:off x="-54880136" y="1454484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6" name="Ellipse 825">
              <a:extLst>
                <a:ext uri="{FF2B5EF4-FFF2-40B4-BE49-F238E27FC236}">
                  <a16:creationId xmlns:a16="http://schemas.microsoft.com/office/drawing/2014/main" id="{26C2E88A-DD7A-55CC-34BB-2362DE80DE05}"/>
                </a:ext>
              </a:extLst>
            </p:cNvPr>
            <p:cNvSpPr/>
            <p:nvPr/>
          </p:nvSpPr>
          <p:spPr>
            <a:xfrm>
              <a:off x="-53746107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7" name="Ellipse 826">
              <a:extLst>
                <a:ext uri="{FF2B5EF4-FFF2-40B4-BE49-F238E27FC236}">
                  <a16:creationId xmlns:a16="http://schemas.microsoft.com/office/drawing/2014/main" id="{758186C9-C6EA-26E3-2144-5D1FF6EA1208}"/>
                </a:ext>
              </a:extLst>
            </p:cNvPr>
            <p:cNvSpPr/>
            <p:nvPr/>
          </p:nvSpPr>
          <p:spPr>
            <a:xfrm>
              <a:off x="-54577637" y="1454484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8" name="Ellipse 827">
              <a:extLst>
                <a:ext uri="{FF2B5EF4-FFF2-40B4-BE49-F238E27FC236}">
                  <a16:creationId xmlns:a16="http://schemas.microsoft.com/office/drawing/2014/main" id="{DE9DAA5A-9CD9-F8F7-77C6-89E4A88950E3}"/>
                </a:ext>
              </a:extLst>
            </p:cNvPr>
            <p:cNvSpPr/>
            <p:nvPr/>
          </p:nvSpPr>
          <p:spPr>
            <a:xfrm>
              <a:off x="-54426589" y="1454436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9" name="Ellipse 828">
              <a:extLst>
                <a:ext uri="{FF2B5EF4-FFF2-40B4-BE49-F238E27FC236}">
                  <a16:creationId xmlns:a16="http://schemas.microsoft.com/office/drawing/2014/main" id="{CD7D817D-214C-7AE9-E7E0-FA7ACAA084FE}"/>
                </a:ext>
              </a:extLst>
            </p:cNvPr>
            <p:cNvSpPr/>
            <p:nvPr/>
          </p:nvSpPr>
          <p:spPr>
            <a:xfrm>
              <a:off x="-54275219" y="1559228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0" name="Ellipse 829">
              <a:extLst>
                <a:ext uri="{FF2B5EF4-FFF2-40B4-BE49-F238E27FC236}">
                  <a16:creationId xmlns:a16="http://schemas.microsoft.com/office/drawing/2014/main" id="{BCF60EBD-0BC4-8EA1-7152-39DD7B4EDFC8}"/>
                </a:ext>
              </a:extLst>
            </p:cNvPr>
            <p:cNvSpPr/>
            <p:nvPr/>
          </p:nvSpPr>
          <p:spPr>
            <a:xfrm>
              <a:off x="-54124090" y="1454436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1" name="Ellipse 830">
              <a:extLst>
                <a:ext uri="{FF2B5EF4-FFF2-40B4-BE49-F238E27FC236}">
                  <a16:creationId xmlns:a16="http://schemas.microsoft.com/office/drawing/2014/main" id="{CA63C13E-5BC0-8868-9E90-67BECA50E216}"/>
                </a:ext>
              </a:extLst>
            </p:cNvPr>
            <p:cNvSpPr/>
            <p:nvPr/>
          </p:nvSpPr>
          <p:spPr>
            <a:xfrm>
              <a:off x="-53443608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2" name="Ellipse 831">
              <a:extLst>
                <a:ext uri="{FF2B5EF4-FFF2-40B4-BE49-F238E27FC236}">
                  <a16:creationId xmlns:a16="http://schemas.microsoft.com/office/drawing/2014/main" id="{04867006-5C37-0EF0-DC56-A98CB3496D80}"/>
                </a:ext>
              </a:extLst>
            </p:cNvPr>
            <p:cNvSpPr/>
            <p:nvPr/>
          </p:nvSpPr>
          <p:spPr>
            <a:xfrm>
              <a:off x="-53141029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3" name="Ellipse 832">
              <a:extLst>
                <a:ext uri="{FF2B5EF4-FFF2-40B4-BE49-F238E27FC236}">
                  <a16:creationId xmlns:a16="http://schemas.microsoft.com/office/drawing/2014/main" id="{98EE9015-D8C3-4791-2F50-09BEC89D531A}"/>
                </a:ext>
              </a:extLst>
            </p:cNvPr>
            <p:cNvSpPr/>
            <p:nvPr/>
          </p:nvSpPr>
          <p:spPr>
            <a:xfrm>
              <a:off x="-52838449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4" name="Ellipse 833">
              <a:extLst>
                <a:ext uri="{FF2B5EF4-FFF2-40B4-BE49-F238E27FC236}">
                  <a16:creationId xmlns:a16="http://schemas.microsoft.com/office/drawing/2014/main" id="{6BF9229C-E288-49FE-665B-576AA180EE72}"/>
                </a:ext>
              </a:extLst>
            </p:cNvPr>
            <p:cNvSpPr/>
            <p:nvPr/>
          </p:nvSpPr>
          <p:spPr>
            <a:xfrm>
              <a:off x="-52535950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5" name="Ellipse 834">
              <a:extLst>
                <a:ext uri="{FF2B5EF4-FFF2-40B4-BE49-F238E27FC236}">
                  <a16:creationId xmlns:a16="http://schemas.microsoft.com/office/drawing/2014/main" id="{12774748-FB85-3A46-0103-F9C5A8CD8568}"/>
                </a:ext>
              </a:extLst>
            </p:cNvPr>
            <p:cNvSpPr/>
            <p:nvPr/>
          </p:nvSpPr>
          <p:spPr>
            <a:xfrm>
              <a:off x="-52233370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6" name="Ellipse 835">
              <a:extLst>
                <a:ext uri="{FF2B5EF4-FFF2-40B4-BE49-F238E27FC236}">
                  <a16:creationId xmlns:a16="http://schemas.microsoft.com/office/drawing/2014/main" id="{AFD3CCFD-810C-0BA5-D259-A02336B936AA}"/>
                </a:ext>
              </a:extLst>
            </p:cNvPr>
            <p:cNvSpPr/>
            <p:nvPr/>
          </p:nvSpPr>
          <p:spPr>
            <a:xfrm>
              <a:off x="-51930871" y="159857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7" name="Ellipse 836">
              <a:extLst>
                <a:ext uri="{FF2B5EF4-FFF2-40B4-BE49-F238E27FC236}">
                  <a16:creationId xmlns:a16="http://schemas.microsoft.com/office/drawing/2014/main" id="{0519AB2C-0CB4-4F8B-C57A-7C6CADA26882}"/>
                </a:ext>
              </a:extLst>
            </p:cNvPr>
            <p:cNvSpPr/>
            <p:nvPr/>
          </p:nvSpPr>
          <p:spPr>
            <a:xfrm>
              <a:off x="-51627486" y="1598509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8" name="Ellipse 837">
              <a:extLst>
                <a:ext uri="{FF2B5EF4-FFF2-40B4-BE49-F238E27FC236}">
                  <a16:creationId xmlns:a16="http://schemas.microsoft.com/office/drawing/2014/main" id="{6E911F45-E5FA-9C8F-93B6-1A3BFD06AB54}"/>
                </a:ext>
              </a:extLst>
            </p:cNvPr>
            <p:cNvSpPr/>
            <p:nvPr/>
          </p:nvSpPr>
          <p:spPr>
            <a:xfrm>
              <a:off x="-56620855" y="1362856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9" name="Ellipse 838">
              <a:extLst>
                <a:ext uri="{FF2B5EF4-FFF2-40B4-BE49-F238E27FC236}">
                  <a16:creationId xmlns:a16="http://schemas.microsoft.com/office/drawing/2014/main" id="{36A01334-8AB6-B1F1-CA43-64442BEC59BF}"/>
                </a:ext>
              </a:extLst>
            </p:cNvPr>
            <p:cNvSpPr/>
            <p:nvPr/>
          </p:nvSpPr>
          <p:spPr>
            <a:xfrm>
              <a:off x="-56923434" y="1362856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0" name="Ellipse 839">
              <a:extLst>
                <a:ext uri="{FF2B5EF4-FFF2-40B4-BE49-F238E27FC236}">
                  <a16:creationId xmlns:a16="http://schemas.microsoft.com/office/drawing/2014/main" id="{16878E86-1A3A-7FD2-442F-9503F2A445D9}"/>
                </a:ext>
              </a:extLst>
            </p:cNvPr>
            <p:cNvSpPr/>
            <p:nvPr/>
          </p:nvSpPr>
          <p:spPr>
            <a:xfrm>
              <a:off x="-57226014" y="1362856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1" name="Ellipse 840">
              <a:extLst>
                <a:ext uri="{FF2B5EF4-FFF2-40B4-BE49-F238E27FC236}">
                  <a16:creationId xmlns:a16="http://schemas.microsoft.com/office/drawing/2014/main" id="{C6B4FE0B-F17D-E6D5-D1A7-3174A5874CFF}"/>
                </a:ext>
              </a:extLst>
            </p:cNvPr>
            <p:cNvSpPr/>
            <p:nvPr/>
          </p:nvSpPr>
          <p:spPr>
            <a:xfrm>
              <a:off x="-57528513" y="1362856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2" name="Ellipse 841">
              <a:extLst>
                <a:ext uri="{FF2B5EF4-FFF2-40B4-BE49-F238E27FC236}">
                  <a16:creationId xmlns:a16="http://schemas.microsoft.com/office/drawing/2014/main" id="{E871479F-EACF-2575-DF41-A026F4BF7260}"/>
                </a:ext>
              </a:extLst>
            </p:cNvPr>
            <p:cNvSpPr/>
            <p:nvPr/>
          </p:nvSpPr>
          <p:spPr>
            <a:xfrm>
              <a:off x="-56394323" y="1690331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3" name="Ellipse 842">
              <a:extLst>
                <a:ext uri="{FF2B5EF4-FFF2-40B4-BE49-F238E27FC236}">
                  <a16:creationId xmlns:a16="http://schemas.microsoft.com/office/drawing/2014/main" id="{4B60BB3B-2536-45C0-300F-21B4518EFE2F}"/>
                </a:ext>
              </a:extLst>
            </p:cNvPr>
            <p:cNvSpPr/>
            <p:nvPr/>
          </p:nvSpPr>
          <p:spPr>
            <a:xfrm>
              <a:off x="-51021924" y="1598533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4" name="Ellipse 843">
              <a:extLst>
                <a:ext uri="{FF2B5EF4-FFF2-40B4-BE49-F238E27FC236}">
                  <a16:creationId xmlns:a16="http://schemas.microsoft.com/office/drawing/2014/main" id="{4C12F289-2840-24BC-AA94-80CFEC2E6CEE}"/>
                </a:ext>
              </a:extLst>
            </p:cNvPr>
            <p:cNvSpPr/>
            <p:nvPr/>
          </p:nvSpPr>
          <p:spPr>
            <a:xfrm>
              <a:off x="-56015615" y="1284230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5" name="Ellipse 844">
              <a:extLst>
                <a:ext uri="{FF2B5EF4-FFF2-40B4-BE49-F238E27FC236}">
                  <a16:creationId xmlns:a16="http://schemas.microsoft.com/office/drawing/2014/main" id="{9308669C-4E30-596F-EBBC-E77527101374}"/>
                </a:ext>
              </a:extLst>
            </p:cNvPr>
            <p:cNvSpPr/>
            <p:nvPr/>
          </p:nvSpPr>
          <p:spPr>
            <a:xfrm>
              <a:off x="-51853615" y="145446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6" name="Ellipse 845">
              <a:extLst>
                <a:ext uri="{FF2B5EF4-FFF2-40B4-BE49-F238E27FC236}">
                  <a16:creationId xmlns:a16="http://schemas.microsoft.com/office/drawing/2014/main" id="{6868B76F-2CA8-3244-56DC-89A8D778BE86}"/>
                </a:ext>
              </a:extLst>
            </p:cNvPr>
            <p:cNvSpPr/>
            <p:nvPr/>
          </p:nvSpPr>
          <p:spPr>
            <a:xfrm>
              <a:off x="-57831092" y="1362856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7" name="Ellipse 846">
              <a:extLst>
                <a:ext uri="{FF2B5EF4-FFF2-40B4-BE49-F238E27FC236}">
                  <a16:creationId xmlns:a16="http://schemas.microsoft.com/office/drawing/2014/main" id="{18428366-F7D7-2339-9B1D-8A9596AC003C}"/>
                </a:ext>
              </a:extLst>
            </p:cNvPr>
            <p:cNvSpPr/>
            <p:nvPr/>
          </p:nvSpPr>
          <p:spPr>
            <a:xfrm>
              <a:off x="-51551036" y="145446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8" name="Ellipse 847">
              <a:extLst>
                <a:ext uri="{FF2B5EF4-FFF2-40B4-BE49-F238E27FC236}">
                  <a16:creationId xmlns:a16="http://schemas.microsoft.com/office/drawing/2014/main" id="{E8F7048F-A52D-4EEB-E622-1244935DD0E8}"/>
                </a:ext>
              </a:extLst>
            </p:cNvPr>
            <p:cNvSpPr/>
            <p:nvPr/>
          </p:nvSpPr>
          <p:spPr>
            <a:xfrm>
              <a:off x="-58133672" y="1362856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9" name="Ellipse 848">
              <a:extLst>
                <a:ext uri="{FF2B5EF4-FFF2-40B4-BE49-F238E27FC236}">
                  <a16:creationId xmlns:a16="http://schemas.microsoft.com/office/drawing/2014/main" id="{943F5B30-283C-224A-8ED8-A04324713BAA}"/>
                </a:ext>
              </a:extLst>
            </p:cNvPr>
            <p:cNvSpPr/>
            <p:nvPr/>
          </p:nvSpPr>
          <p:spPr>
            <a:xfrm>
              <a:off x="-51248456" y="145446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0" name="Ellipse 849">
              <a:extLst>
                <a:ext uri="{FF2B5EF4-FFF2-40B4-BE49-F238E27FC236}">
                  <a16:creationId xmlns:a16="http://schemas.microsoft.com/office/drawing/2014/main" id="{CA910E89-DF17-C359-946A-50B069C96662}"/>
                </a:ext>
              </a:extLst>
            </p:cNvPr>
            <p:cNvSpPr/>
            <p:nvPr/>
          </p:nvSpPr>
          <p:spPr>
            <a:xfrm>
              <a:off x="-56318195" y="1284230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1" name="Ellipse 850">
              <a:extLst>
                <a:ext uri="{FF2B5EF4-FFF2-40B4-BE49-F238E27FC236}">
                  <a16:creationId xmlns:a16="http://schemas.microsoft.com/office/drawing/2014/main" id="{4DE7E6CF-A71E-A03A-0959-6F6613A929D1}"/>
                </a:ext>
              </a:extLst>
            </p:cNvPr>
            <p:cNvSpPr/>
            <p:nvPr/>
          </p:nvSpPr>
          <p:spPr>
            <a:xfrm>
              <a:off x="-50945957" y="145446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2" name="Ellipse 851">
              <a:extLst>
                <a:ext uri="{FF2B5EF4-FFF2-40B4-BE49-F238E27FC236}">
                  <a16:creationId xmlns:a16="http://schemas.microsoft.com/office/drawing/2014/main" id="{B8D6E0F1-30E1-3DA2-015C-4E0F4A97008E}"/>
                </a:ext>
              </a:extLst>
            </p:cNvPr>
            <p:cNvSpPr/>
            <p:nvPr/>
          </p:nvSpPr>
          <p:spPr>
            <a:xfrm>
              <a:off x="-55788600" y="16902511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3" name="Ellipse 852">
              <a:extLst>
                <a:ext uri="{FF2B5EF4-FFF2-40B4-BE49-F238E27FC236}">
                  <a16:creationId xmlns:a16="http://schemas.microsoft.com/office/drawing/2014/main" id="{5DD5E681-842B-FEC2-26A1-392390C40357}"/>
                </a:ext>
              </a:extLst>
            </p:cNvPr>
            <p:cNvSpPr/>
            <p:nvPr/>
          </p:nvSpPr>
          <p:spPr>
            <a:xfrm>
              <a:off x="-50643378" y="145446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4" name="Ellipse 853">
              <a:extLst>
                <a:ext uri="{FF2B5EF4-FFF2-40B4-BE49-F238E27FC236}">
                  <a16:creationId xmlns:a16="http://schemas.microsoft.com/office/drawing/2014/main" id="{1C1872FC-AA5E-42C3-351D-0D78C896697F}"/>
                </a:ext>
              </a:extLst>
            </p:cNvPr>
            <p:cNvSpPr/>
            <p:nvPr/>
          </p:nvSpPr>
          <p:spPr>
            <a:xfrm>
              <a:off x="-58436171" y="1362856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5" name="Ellipse 854">
              <a:extLst>
                <a:ext uri="{FF2B5EF4-FFF2-40B4-BE49-F238E27FC236}">
                  <a16:creationId xmlns:a16="http://schemas.microsoft.com/office/drawing/2014/main" id="{E2334B60-E749-338A-35F8-21645DF83266}"/>
                </a:ext>
              </a:extLst>
            </p:cNvPr>
            <p:cNvSpPr/>
            <p:nvPr/>
          </p:nvSpPr>
          <p:spPr>
            <a:xfrm>
              <a:off x="-50340879" y="145446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6" name="Ellipse 855">
              <a:extLst>
                <a:ext uri="{FF2B5EF4-FFF2-40B4-BE49-F238E27FC236}">
                  <a16:creationId xmlns:a16="http://schemas.microsoft.com/office/drawing/2014/main" id="{D5869646-D69D-82AB-087B-14B99F01692E}"/>
                </a:ext>
              </a:extLst>
            </p:cNvPr>
            <p:cNvSpPr/>
            <p:nvPr/>
          </p:nvSpPr>
          <p:spPr>
            <a:xfrm>
              <a:off x="-54426831" y="16902511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7" name="Ellipse 856">
              <a:extLst>
                <a:ext uri="{FF2B5EF4-FFF2-40B4-BE49-F238E27FC236}">
                  <a16:creationId xmlns:a16="http://schemas.microsoft.com/office/drawing/2014/main" id="{2CB5B97D-CE5E-A5D4-B56D-933F51CB7CBD}"/>
                </a:ext>
              </a:extLst>
            </p:cNvPr>
            <p:cNvSpPr/>
            <p:nvPr/>
          </p:nvSpPr>
          <p:spPr>
            <a:xfrm>
              <a:off x="-50038299" y="145446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8" name="Ellipse 857">
              <a:extLst>
                <a:ext uri="{FF2B5EF4-FFF2-40B4-BE49-F238E27FC236}">
                  <a16:creationId xmlns:a16="http://schemas.microsoft.com/office/drawing/2014/main" id="{39ED962D-BF76-2DB3-CBA8-223A5B56E873}"/>
                </a:ext>
              </a:extLst>
            </p:cNvPr>
            <p:cNvSpPr/>
            <p:nvPr/>
          </p:nvSpPr>
          <p:spPr>
            <a:xfrm>
              <a:off x="-58738751" y="1362856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9" name="Ellipse 858">
              <a:extLst>
                <a:ext uri="{FF2B5EF4-FFF2-40B4-BE49-F238E27FC236}">
                  <a16:creationId xmlns:a16="http://schemas.microsoft.com/office/drawing/2014/main" id="{2098A45D-D7FC-3CDB-F26B-F35FB89DB6AA}"/>
                </a:ext>
              </a:extLst>
            </p:cNvPr>
            <p:cNvSpPr/>
            <p:nvPr/>
          </p:nvSpPr>
          <p:spPr>
            <a:xfrm>
              <a:off x="-49735719" y="145446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0" name="Ellipse 859">
              <a:extLst>
                <a:ext uri="{FF2B5EF4-FFF2-40B4-BE49-F238E27FC236}">
                  <a16:creationId xmlns:a16="http://schemas.microsoft.com/office/drawing/2014/main" id="{B7DBD940-3C78-5085-0450-2C4251BF6D52}"/>
                </a:ext>
              </a:extLst>
            </p:cNvPr>
            <p:cNvSpPr/>
            <p:nvPr/>
          </p:nvSpPr>
          <p:spPr>
            <a:xfrm>
              <a:off x="-60706404" y="1467583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1" name="Ellipse 860">
              <a:extLst>
                <a:ext uri="{FF2B5EF4-FFF2-40B4-BE49-F238E27FC236}">
                  <a16:creationId xmlns:a16="http://schemas.microsoft.com/office/drawing/2014/main" id="{D6903A7B-46BE-DEDB-113E-2BD9C78C1D72}"/>
                </a:ext>
              </a:extLst>
            </p:cNvPr>
            <p:cNvSpPr/>
            <p:nvPr/>
          </p:nvSpPr>
          <p:spPr>
            <a:xfrm>
              <a:off x="-60555436" y="146758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2" name="Ellipse 861">
              <a:extLst>
                <a:ext uri="{FF2B5EF4-FFF2-40B4-BE49-F238E27FC236}">
                  <a16:creationId xmlns:a16="http://schemas.microsoft.com/office/drawing/2014/main" id="{93998009-F73A-F638-B2AB-07C5A00ECFEC}"/>
                </a:ext>
              </a:extLst>
            </p:cNvPr>
            <p:cNvSpPr/>
            <p:nvPr/>
          </p:nvSpPr>
          <p:spPr>
            <a:xfrm>
              <a:off x="-59042377" y="1362767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3" name="Ellipse 862">
              <a:extLst>
                <a:ext uri="{FF2B5EF4-FFF2-40B4-BE49-F238E27FC236}">
                  <a16:creationId xmlns:a16="http://schemas.microsoft.com/office/drawing/2014/main" id="{3D5EF31A-121C-E989-0962-B75E90C1D2C9}"/>
                </a:ext>
              </a:extLst>
            </p:cNvPr>
            <p:cNvSpPr/>
            <p:nvPr/>
          </p:nvSpPr>
          <p:spPr>
            <a:xfrm>
              <a:off x="-60252857" y="146758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4" name="Ellipse 863">
              <a:extLst>
                <a:ext uri="{FF2B5EF4-FFF2-40B4-BE49-F238E27FC236}">
                  <a16:creationId xmlns:a16="http://schemas.microsoft.com/office/drawing/2014/main" id="{D7B05007-9D0D-6640-5F2B-9D2F8A33C945}"/>
                </a:ext>
              </a:extLst>
            </p:cNvPr>
            <p:cNvSpPr/>
            <p:nvPr/>
          </p:nvSpPr>
          <p:spPr>
            <a:xfrm>
              <a:off x="-60404147" y="1362767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5" name="Ellipse 864">
              <a:extLst>
                <a:ext uri="{FF2B5EF4-FFF2-40B4-BE49-F238E27FC236}">
                  <a16:creationId xmlns:a16="http://schemas.microsoft.com/office/drawing/2014/main" id="{37154353-5E86-1E84-607D-9726E5571DB4}"/>
                </a:ext>
              </a:extLst>
            </p:cNvPr>
            <p:cNvSpPr/>
            <p:nvPr/>
          </p:nvSpPr>
          <p:spPr>
            <a:xfrm>
              <a:off x="-59950277" y="146758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6" name="Ellipse 865">
              <a:extLst>
                <a:ext uri="{FF2B5EF4-FFF2-40B4-BE49-F238E27FC236}">
                  <a16:creationId xmlns:a16="http://schemas.microsoft.com/office/drawing/2014/main" id="{E5581913-A21A-12D6-D608-C6209F6C2866}"/>
                </a:ext>
              </a:extLst>
            </p:cNvPr>
            <p:cNvSpPr/>
            <p:nvPr/>
          </p:nvSpPr>
          <p:spPr>
            <a:xfrm>
              <a:off x="-60707210" y="1362848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7" name="Ellipse 866">
              <a:extLst>
                <a:ext uri="{FF2B5EF4-FFF2-40B4-BE49-F238E27FC236}">
                  <a16:creationId xmlns:a16="http://schemas.microsoft.com/office/drawing/2014/main" id="{6B07525A-2E42-FD74-2326-46101FA356F8}"/>
                </a:ext>
              </a:extLst>
            </p:cNvPr>
            <p:cNvSpPr/>
            <p:nvPr/>
          </p:nvSpPr>
          <p:spPr>
            <a:xfrm>
              <a:off x="-49962412" y="1598533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8" name="Ellipse 867">
              <a:extLst>
                <a:ext uri="{FF2B5EF4-FFF2-40B4-BE49-F238E27FC236}">
                  <a16:creationId xmlns:a16="http://schemas.microsoft.com/office/drawing/2014/main" id="{6EAD62D9-2DAB-004A-8B89-1A6D06611B83}"/>
                </a:ext>
              </a:extLst>
            </p:cNvPr>
            <p:cNvSpPr/>
            <p:nvPr/>
          </p:nvSpPr>
          <p:spPr>
            <a:xfrm>
              <a:off x="-59495844" y="146758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9" name="Ellipse 868">
              <a:extLst>
                <a:ext uri="{FF2B5EF4-FFF2-40B4-BE49-F238E27FC236}">
                  <a16:creationId xmlns:a16="http://schemas.microsoft.com/office/drawing/2014/main" id="{24936202-511F-20F6-D7D2-C515F8B17CBE}"/>
                </a:ext>
              </a:extLst>
            </p:cNvPr>
            <p:cNvSpPr/>
            <p:nvPr/>
          </p:nvSpPr>
          <p:spPr>
            <a:xfrm>
              <a:off x="-56393839" y="166402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0" name="Ellipse 869">
              <a:extLst>
                <a:ext uri="{FF2B5EF4-FFF2-40B4-BE49-F238E27FC236}">
                  <a16:creationId xmlns:a16="http://schemas.microsoft.com/office/drawing/2014/main" id="{CF00B099-6B9D-2A83-8E6F-C374C13FB757}"/>
                </a:ext>
              </a:extLst>
            </p:cNvPr>
            <p:cNvSpPr/>
            <p:nvPr/>
          </p:nvSpPr>
          <p:spPr>
            <a:xfrm>
              <a:off x="-59193264" y="146758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" name="Ellipse 870">
              <a:extLst>
                <a:ext uri="{FF2B5EF4-FFF2-40B4-BE49-F238E27FC236}">
                  <a16:creationId xmlns:a16="http://schemas.microsoft.com/office/drawing/2014/main" id="{066EA575-35D5-EAF3-1DDD-8A14C16B5AC2}"/>
                </a:ext>
              </a:extLst>
            </p:cNvPr>
            <p:cNvSpPr/>
            <p:nvPr/>
          </p:nvSpPr>
          <p:spPr>
            <a:xfrm>
              <a:off x="-60403744" y="1310411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2" name="Ellipse 871">
              <a:extLst>
                <a:ext uri="{FF2B5EF4-FFF2-40B4-BE49-F238E27FC236}">
                  <a16:creationId xmlns:a16="http://schemas.microsoft.com/office/drawing/2014/main" id="{A57DD202-227B-27ED-8025-A2D340A581C6}"/>
                </a:ext>
              </a:extLst>
            </p:cNvPr>
            <p:cNvSpPr/>
            <p:nvPr/>
          </p:nvSpPr>
          <p:spPr>
            <a:xfrm>
              <a:off x="-58890765" y="146758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3" name="Ellipse 872">
              <a:extLst>
                <a:ext uri="{FF2B5EF4-FFF2-40B4-BE49-F238E27FC236}">
                  <a16:creationId xmlns:a16="http://schemas.microsoft.com/office/drawing/2014/main" id="{26CA1FE6-627F-674C-2CFC-BDDCC82F84FC}"/>
                </a:ext>
              </a:extLst>
            </p:cNvPr>
            <p:cNvSpPr/>
            <p:nvPr/>
          </p:nvSpPr>
          <p:spPr>
            <a:xfrm>
              <a:off x="-58739878" y="1467583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4" name="Ellipse 873">
              <a:extLst>
                <a:ext uri="{FF2B5EF4-FFF2-40B4-BE49-F238E27FC236}">
                  <a16:creationId xmlns:a16="http://schemas.microsoft.com/office/drawing/2014/main" id="{BB0D5D68-9119-2D88-5C03-749682A8F250}"/>
                </a:ext>
              </a:extLst>
            </p:cNvPr>
            <p:cNvSpPr/>
            <p:nvPr/>
          </p:nvSpPr>
          <p:spPr>
            <a:xfrm>
              <a:off x="-50643378" y="1349717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5" name="Ellipse 874">
              <a:extLst>
                <a:ext uri="{FF2B5EF4-FFF2-40B4-BE49-F238E27FC236}">
                  <a16:creationId xmlns:a16="http://schemas.microsoft.com/office/drawing/2014/main" id="{E8F63DB2-52D5-E0E3-430F-0304B8FF1177}"/>
                </a:ext>
              </a:extLst>
            </p:cNvPr>
            <p:cNvSpPr/>
            <p:nvPr/>
          </p:nvSpPr>
          <p:spPr>
            <a:xfrm>
              <a:off x="-58437299" y="1467583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6" name="Ellipse 875">
              <a:extLst>
                <a:ext uri="{FF2B5EF4-FFF2-40B4-BE49-F238E27FC236}">
                  <a16:creationId xmlns:a16="http://schemas.microsoft.com/office/drawing/2014/main" id="{04BA6585-773F-2F53-68D3-3ED6354D27FC}"/>
                </a:ext>
              </a:extLst>
            </p:cNvPr>
            <p:cNvSpPr/>
            <p:nvPr/>
          </p:nvSpPr>
          <p:spPr>
            <a:xfrm>
              <a:off x="-49659430" y="1598509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7" name="Ellipse 876">
              <a:extLst>
                <a:ext uri="{FF2B5EF4-FFF2-40B4-BE49-F238E27FC236}">
                  <a16:creationId xmlns:a16="http://schemas.microsoft.com/office/drawing/2014/main" id="{077F6B3A-367A-230B-163D-072E1D1BF371}"/>
                </a:ext>
              </a:extLst>
            </p:cNvPr>
            <p:cNvSpPr/>
            <p:nvPr/>
          </p:nvSpPr>
          <p:spPr>
            <a:xfrm>
              <a:off x="-60101164" y="1310411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8" name="Ellipse 877">
              <a:extLst>
                <a:ext uri="{FF2B5EF4-FFF2-40B4-BE49-F238E27FC236}">
                  <a16:creationId xmlns:a16="http://schemas.microsoft.com/office/drawing/2014/main" id="{F5FA2D5B-2A77-EA2A-D64B-27CE20D1275A}"/>
                </a:ext>
              </a:extLst>
            </p:cNvPr>
            <p:cNvSpPr/>
            <p:nvPr/>
          </p:nvSpPr>
          <p:spPr>
            <a:xfrm>
              <a:off x="-60025519" y="1611673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9" name="Ellipse 878">
              <a:extLst>
                <a:ext uri="{FF2B5EF4-FFF2-40B4-BE49-F238E27FC236}">
                  <a16:creationId xmlns:a16="http://schemas.microsoft.com/office/drawing/2014/main" id="{412EA0F7-5C3B-F481-4EAD-76A9477010FF}"/>
                </a:ext>
              </a:extLst>
            </p:cNvPr>
            <p:cNvSpPr/>
            <p:nvPr/>
          </p:nvSpPr>
          <p:spPr>
            <a:xfrm>
              <a:off x="-59723020" y="1611673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0" name="Ellipse 879">
              <a:extLst>
                <a:ext uri="{FF2B5EF4-FFF2-40B4-BE49-F238E27FC236}">
                  <a16:creationId xmlns:a16="http://schemas.microsoft.com/office/drawing/2014/main" id="{DF02DD8E-AD1C-2551-18DC-8C30FC04DEEE}"/>
                </a:ext>
              </a:extLst>
            </p:cNvPr>
            <p:cNvSpPr/>
            <p:nvPr/>
          </p:nvSpPr>
          <p:spPr>
            <a:xfrm>
              <a:off x="-55940051" y="1559228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1" name="Ellipse 880">
              <a:extLst>
                <a:ext uri="{FF2B5EF4-FFF2-40B4-BE49-F238E27FC236}">
                  <a16:creationId xmlns:a16="http://schemas.microsoft.com/office/drawing/2014/main" id="{B74B766E-BDE3-D398-5349-FDED1D8F8137}"/>
                </a:ext>
              </a:extLst>
            </p:cNvPr>
            <p:cNvSpPr/>
            <p:nvPr/>
          </p:nvSpPr>
          <p:spPr>
            <a:xfrm>
              <a:off x="-59798665" y="1310411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2" name="Ellipse 881">
              <a:extLst>
                <a:ext uri="{FF2B5EF4-FFF2-40B4-BE49-F238E27FC236}">
                  <a16:creationId xmlns:a16="http://schemas.microsoft.com/office/drawing/2014/main" id="{86566B55-F017-5DBF-3B1A-ADD1FC5D2F3A}"/>
                </a:ext>
              </a:extLst>
            </p:cNvPr>
            <p:cNvSpPr/>
            <p:nvPr/>
          </p:nvSpPr>
          <p:spPr>
            <a:xfrm>
              <a:off x="-59420441" y="1611673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3" name="Ellipse 882">
              <a:extLst>
                <a:ext uri="{FF2B5EF4-FFF2-40B4-BE49-F238E27FC236}">
                  <a16:creationId xmlns:a16="http://schemas.microsoft.com/office/drawing/2014/main" id="{70A02172-46D8-DBD4-D6AD-B2E5BD73C78F}"/>
                </a:ext>
              </a:extLst>
            </p:cNvPr>
            <p:cNvSpPr/>
            <p:nvPr/>
          </p:nvSpPr>
          <p:spPr>
            <a:xfrm>
              <a:off x="-57226497" y="1467575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4" name="Ellipse 883">
              <a:extLst>
                <a:ext uri="{FF2B5EF4-FFF2-40B4-BE49-F238E27FC236}">
                  <a16:creationId xmlns:a16="http://schemas.microsoft.com/office/drawing/2014/main" id="{D8682A35-43E3-AB47-B49E-C6C15824C338}"/>
                </a:ext>
              </a:extLst>
            </p:cNvPr>
            <p:cNvSpPr/>
            <p:nvPr/>
          </p:nvSpPr>
          <p:spPr>
            <a:xfrm>
              <a:off x="-59117861" y="1611673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5" name="Ellipse 884">
              <a:extLst>
                <a:ext uri="{FF2B5EF4-FFF2-40B4-BE49-F238E27FC236}">
                  <a16:creationId xmlns:a16="http://schemas.microsoft.com/office/drawing/2014/main" id="{6F7A1F1B-BCF5-D32B-B705-E7FEF96167E2}"/>
                </a:ext>
              </a:extLst>
            </p:cNvPr>
            <p:cNvSpPr/>
            <p:nvPr/>
          </p:nvSpPr>
          <p:spPr>
            <a:xfrm>
              <a:off x="-56923998" y="1467575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6" name="Ellipse 885">
              <a:extLst>
                <a:ext uri="{FF2B5EF4-FFF2-40B4-BE49-F238E27FC236}">
                  <a16:creationId xmlns:a16="http://schemas.microsoft.com/office/drawing/2014/main" id="{176E1B86-E55E-DE79-6C6B-66669338952D}"/>
                </a:ext>
              </a:extLst>
            </p:cNvPr>
            <p:cNvSpPr/>
            <p:nvPr/>
          </p:nvSpPr>
          <p:spPr>
            <a:xfrm>
              <a:off x="-58512138" y="1611632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7" name="Ellipse 886">
              <a:extLst>
                <a:ext uri="{FF2B5EF4-FFF2-40B4-BE49-F238E27FC236}">
                  <a16:creationId xmlns:a16="http://schemas.microsoft.com/office/drawing/2014/main" id="{20072948-42AF-571F-FFE4-A61485B96352}"/>
                </a:ext>
              </a:extLst>
            </p:cNvPr>
            <p:cNvSpPr/>
            <p:nvPr/>
          </p:nvSpPr>
          <p:spPr>
            <a:xfrm>
              <a:off x="-59344796" y="1310411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8" name="Ellipse 887">
              <a:extLst>
                <a:ext uri="{FF2B5EF4-FFF2-40B4-BE49-F238E27FC236}">
                  <a16:creationId xmlns:a16="http://schemas.microsoft.com/office/drawing/2014/main" id="{969C6059-F984-A9C2-7263-D1C807925A10}"/>
                </a:ext>
              </a:extLst>
            </p:cNvPr>
            <p:cNvSpPr/>
            <p:nvPr/>
          </p:nvSpPr>
          <p:spPr>
            <a:xfrm>
              <a:off x="-58361171" y="1611640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9" name="Ellipse 888">
              <a:extLst>
                <a:ext uri="{FF2B5EF4-FFF2-40B4-BE49-F238E27FC236}">
                  <a16:creationId xmlns:a16="http://schemas.microsoft.com/office/drawing/2014/main" id="{521D42C8-062E-7BF9-A6FA-E23010BBBC54}"/>
                </a:ext>
              </a:extLst>
            </p:cNvPr>
            <p:cNvSpPr/>
            <p:nvPr/>
          </p:nvSpPr>
          <p:spPr>
            <a:xfrm>
              <a:off x="-57453512" y="1559236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0" name="Ellipse 889">
              <a:extLst>
                <a:ext uri="{FF2B5EF4-FFF2-40B4-BE49-F238E27FC236}">
                  <a16:creationId xmlns:a16="http://schemas.microsoft.com/office/drawing/2014/main" id="{B8572C82-6D4C-48B0-044D-D51EBFABF456}"/>
                </a:ext>
              </a:extLst>
            </p:cNvPr>
            <p:cNvSpPr/>
            <p:nvPr/>
          </p:nvSpPr>
          <p:spPr>
            <a:xfrm>
              <a:off x="-56015615" y="1467600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1" name="Ellipse 890">
              <a:extLst>
                <a:ext uri="{FF2B5EF4-FFF2-40B4-BE49-F238E27FC236}">
                  <a16:creationId xmlns:a16="http://schemas.microsoft.com/office/drawing/2014/main" id="{9F992434-BFEA-839F-C381-821748826883}"/>
                </a:ext>
              </a:extLst>
            </p:cNvPr>
            <p:cNvSpPr/>
            <p:nvPr/>
          </p:nvSpPr>
          <p:spPr>
            <a:xfrm>
              <a:off x="-58058591" y="1611640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2" name="Ellipse 891">
              <a:extLst>
                <a:ext uri="{FF2B5EF4-FFF2-40B4-BE49-F238E27FC236}">
                  <a16:creationId xmlns:a16="http://schemas.microsoft.com/office/drawing/2014/main" id="{C964603B-1273-4785-C264-E2EEEE2FA8B2}"/>
                </a:ext>
              </a:extLst>
            </p:cNvPr>
            <p:cNvSpPr/>
            <p:nvPr/>
          </p:nvSpPr>
          <p:spPr>
            <a:xfrm>
              <a:off x="-57756092" y="1611640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3" name="Ellipse 892">
              <a:extLst>
                <a:ext uri="{FF2B5EF4-FFF2-40B4-BE49-F238E27FC236}">
                  <a16:creationId xmlns:a16="http://schemas.microsoft.com/office/drawing/2014/main" id="{722B7530-77C1-9F81-DD69-6BBF8BF8A3F8}"/>
                </a:ext>
              </a:extLst>
            </p:cNvPr>
            <p:cNvSpPr/>
            <p:nvPr/>
          </p:nvSpPr>
          <p:spPr>
            <a:xfrm>
              <a:off x="-57756092" y="1559236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4" name="Ellipse 893">
              <a:extLst>
                <a:ext uri="{FF2B5EF4-FFF2-40B4-BE49-F238E27FC236}">
                  <a16:creationId xmlns:a16="http://schemas.microsoft.com/office/drawing/2014/main" id="{348C8B9D-BD56-17CE-CF19-0A08E7DEC79C}"/>
                </a:ext>
              </a:extLst>
            </p:cNvPr>
            <p:cNvSpPr/>
            <p:nvPr/>
          </p:nvSpPr>
          <p:spPr>
            <a:xfrm>
              <a:off x="-54426589" y="1349725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5" name="Ellipse 894">
              <a:extLst>
                <a:ext uri="{FF2B5EF4-FFF2-40B4-BE49-F238E27FC236}">
                  <a16:creationId xmlns:a16="http://schemas.microsoft.com/office/drawing/2014/main" id="{27CC8E44-60E8-440F-BF30-9D68C2C53853}"/>
                </a:ext>
              </a:extLst>
            </p:cNvPr>
            <p:cNvSpPr/>
            <p:nvPr/>
          </p:nvSpPr>
          <p:spPr>
            <a:xfrm>
              <a:off x="-57907060" y="1559260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6" name="Ellipse 895">
              <a:extLst>
                <a:ext uri="{FF2B5EF4-FFF2-40B4-BE49-F238E27FC236}">
                  <a16:creationId xmlns:a16="http://schemas.microsoft.com/office/drawing/2014/main" id="{0B512B7F-94B1-EAF0-2EC9-19E6D3289A3A}"/>
                </a:ext>
              </a:extLst>
            </p:cNvPr>
            <p:cNvSpPr/>
            <p:nvPr/>
          </p:nvSpPr>
          <p:spPr>
            <a:xfrm>
              <a:off x="-54577637" y="134970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7" name="Ellipse 896">
              <a:extLst>
                <a:ext uri="{FF2B5EF4-FFF2-40B4-BE49-F238E27FC236}">
                  <a16:creationId xmlns:a16="http://schemas.microsoft.com/office/drawing/2014/main" id="{EB3AF5EB-8FA9-70DA-1585-9CE59A87D4D2}"/>
                </a:ext>
              </a:extLst>
            </p:cNvPr>
            <p:cNvSpPr/>
            <p:nvPr/>
          </p:nvSpPr>
          <p:spPr>
            <a:xfrm>
              <a:off x="-58209559" y="1559260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8" name="Ellipse 897">
              <a:extLst>
                <a:ext uri="{FF2B5EF4-FFF2-40B4-BE49-F238E27FC236}">
                  <a16:creationId xmlns:a16="http://schemas.microsoft.com/office/drawing/2014/main" id="{0987CA4A-E968-4309-0C51-75F2AB86A7EE}"/>
                </a:ext>
              </a:extLst>
            </p:cNvPr>
            <p:cNvSpPr/>
            <p:nvPr/>
          </p:nvSpPr>
          <p:spPr>
            <a:xfrm>
              <a:off x="-54729169" y="1349725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9" name="Ellipse 898">
              <a:extLst>
                <a:ext uri="{FF2B5EF4-FFF2-40B4-BE49-F238E27FC236}">
                  <a16:creationId xmlns:a16="http://schemas.microsoft.com/office/drawing/2014/main" id="{3431F40A-B9E1-DC8E-3688-8DEBA66FF979}"/>
                </a:ext>
              </a:extLst>
            </p:cNvPr>
            <p:cNvSpPr/>
            <p:nvPr/>
          </p:nvSpPr>
          <p:spPr>
            <a:xfrm>
              <a:off x="-58361573" y="155932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0" name="Ellipse 899">
              <a:extLst>
                <a:ext uri="{FF2B5EF4-FFF2-40B4-BE49-F238E27FC236}">
                  <a16:creationId xmlns:a16="http://schemas.microsoft.com/office/drawing/2014/main" id="{174A3AAD-6946-7667-EDFF-4E5BECD81621}"/>
                </a:ext>
              </a:extLst>
            </p:cNvPr>
            <p:cNvSpPr/>
            <p:nvPr/>
          </p:nvSpPr>
          <p:spPr>
            <a:xfrm>
              <a:off x="-54880136" y="134970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1" name="Ellipse 900">
              <a:extLst>
                <a:ext uri="{FF2B5EF4-FFF2-40B4-BE49-F238E27FC236}">
                  <a16:creationId xmlns:a16="http://schemas.microsoft.com/office/drawing/2014/main" id="{8828AB33-F047-21FF-6749-D8CE5142CAD1}"/>
                </a:ext>
              </a:extLst>
            </p:cNvPr>
            <p:cNvSpPr/>
            <p:nvPr/>
          </p:nvSpPr>
          <p:spPr>
            <a:xfrm>
              <a:off x="-58512138" y="1559260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2" name="Ellipse 901">
              <a:extLst>
                <a:ext uri="{FF2B5EF4-FFF2-40B4-BE49-F238E27FC236}">
                  <a16:creationId xmlns:a16="http://schemas.microsoft.com/office/drawing/2014/main" id="{7A781556-8AFC-13F6-3839-D8E40A67A18B}"/>
                </a:ext>
              </a:extLst>
            </p:cNvPr>
            <p:cNvSpPr/>
            <p:nvPr/>
          </p:nvSpPr>
          <p:spPr>
            <a:xfrm>
              <a:off x="-54199413" y="1467600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3" name="Ellipse 902">
              <a:extLst>
                <a:ext uri="{FF2B5EF4-FFF2-40B4-BE49-F238E27FC236}">
                  <a16:creationId xmlns:a16="http://schemas.microsoft.com/office/drawing/2014/main" id="{D31A44F7-EFE5-BFE9-5BC0-D93FDB80B8BB}"/>
                </a:ext>
              </a:extLst>
            </p:cNvPr>
            <p:cNvSpPr/>
            <p:nvPr/>
          </p:nvSpPr>
          <p:spPr>
            <a:xfrm>
              <a:off x="-58664153" y="155932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4" name="Ellipse 903">
              <a:extLst>
                <a:ext uri="{FF2B5EF4-FFF2-40B4-BE49-F238E27FC236}">
                  <a16:creationId xmlns:a16="http://schemas.microsoft.com/office/drawing/2014/main" id="{B4F4EEED-77C3-C074-953E-B05DEBD8DC51}"/>
                </a:ext>
              </a:extLst>
            </p:cNvPr>
            <p:cNvSpPr/>
            <p:nvPr/>
          </p:nvSpPr>
          <p:spPr>
            <a:xfrm>
              <a:off x="-55032312" y="134970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5" name="Ellipse 904">
              <a:extLst>
                <a:ext uri="{FF2B5EF4-FFF2-40B4-BE49-F238E27FC236}">
                  <a16:creationId xmlns:a16="http://schemas.microsoft.com/office/drawing/2014/main" id="{0B2D5318-4998-EF8A-8A4E-7FACF6AE63A5}"/>
                </a:ext>
              </a:extLst>
            </p:cNvPr>
            <p:cNvSpPr/>
            <p:nvPr/>
          </p:nvSpPr>
          <p:spPr>
            <a:xfrm>
              <a:off x="-58966733" y="155932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6" name="Ellipse 905">
              <a:extLst>
                <a:ext uri="{FF2B5EF4-FFF2-40B4-BE49-F238E27FC236}">
                  <a16:creationId xmlns:a16="http://schemas.microsoft.com/office/drawing/2014/main" id="{B0B96BE1-E926-FFC8-BE75-E34F31A9D2DD}"/>
                </a:ext>
              </a:extLst>
            </p:cNvPr>
            <p:cNvSpPr/>
            <p:nvPr/>
          </p:nvSpPr>
          <p:spPr>
            <a:xfrm>
              <a:off x="-59117861" y="155924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7" name="Ellipse 906">
              <a:extLst>
                <a:ext uri="{FF2B5EF4-FFF2-40B4-BE49-F238E27FC236}">
                  <a16:creationId xmlns:a16="http://schemas.microsoft.com/office/drawing/2014/main" id="{14EF27C8-8C5F-85D8-BB82-C5BC83279C74}"/>
                </a:ext>
              </a:extLst>
            </p:cNvPr>
            <p:cNvSpPr/>
            <p:nvPr/>
          </p:nvSpPr>
          <p:spPr>
            <a:xfrm>
              <a:off x="-53291352" y="1467575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8" name="Ellipse 907">
              <a:extLst>
                <a:ext uri="{FF2B5EF4-FFF2-40B4-BE49-F238E27FC236}">
                  <a16:creationId xmlns:a16="http://schemas.microsoft.com/office/drawing/2014/main" id="{D14E2DF7-2D90-FA2A-F1F1-8DF242ABBE46}"/>
                </a:ext>
              </a:extLst>
            </p:cNvPr>
            <p:cNvSpPr/>
            <p:nvPr/>
          </p:nvSpPr>
          <p:spPr>
            <a:xfrm>
              <a:off x="-59269232" y="155932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9" name="Ellipse 908">
              <a:extLst>
                <a:ext uri="{FF2B5EF4-FFF2-40B4-BE49-F238E27FC236}">
                  <a16:creationId xmlns:a16="http://schemas.microsoft.com/office/drawing/2014/main" id="{7D45A073-5286-9D08-EC03-16A92202CE23}"/>
                </a:ext>
              </a:extLst>
            </p:cNvPr>
            <p:cNvSpPr/>
            <p:nvPr/>
          </p:nvSpPr>
          <p:spPr>
            <a:xfrm>
              <a:off x="-52988772" y="1467575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0" name="Ellipse 909">
              <a:extLst>
                <a:ext uri="{FF2B5EF4-FFF2-40B4-BE49-F238E27FC236}">
                  <a16:creationId xmlns:a16="http://schemas.microsoft.com/office/drawing/2014/main" id="{DD7CB181-D4AE-DC0A-6DF2-93C8E23F3AB8}"/>
                </a:ext>
              </a:extLst>
            </p:cNvPr>
            <p:cNvSpPr/>
            <p:nvPr/>
          </p:nvSpPr>
          <p:spPr>
            <a:xfrm>
              <a:off x="-59420441" y="155924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1" name="Ellipse 910">
              <a:extLst>
                <a:ext uri="{FF2B5EF4-FFF2-40B4-BE49-F238E27FC236}">
                  <a16:creationId xmlns:a16="http://schemas.microsoft.com/office/drawing/2014/main" id="{5F7A5839-7522-3BD5-1E38-70F00B4C840F}"/>
                </a:ext>
              </a:extLst>
            </p:cNvPr>
            <p:cNvSpPr/>
            <p:nvPr/>
          </p:nvSpPr>
          <p:spPr>
            <a:xfrm>
              <a:off x="-55182716" y="134970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2" name="Ellipse 911">
              <a:extLst>
                <a:ext uri="{FF2B5EF4-FFF2-40B4-BE49-F238E27FC236}">
                  <a16:creationId xmlns:a16="http://schemas.microsoft.com/office/drawing/2014/main" id="{88470BC5-0676-9CA8-9CC7-3694FF1862FC}"/>
                </a:ext>
              </a:extLst>
            </p:cNvPr>
            <p:cNvSpPr/>
            <p:nvPr/>
          </p:nvSpPr>
          <p:spPr>
            <a:xfrm>
              <a:off x="-59571811" y="155932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3" name="Ellipse 912">
              <a:extLst>
                <a:ext uri="{FF2B5EF4-FFF2-40B4-BE49-F238E27FC236}">
                  <a16:creationId xmlns:a16="http://schemas.microsoft.com/office/drawing/2014/main" id="{DEA561A5-06E1-C1AE-CD86-548F1F62B50F}"/>
                </a:ext>
              </a:extLst>
            </p:cNvPr>
            <p:cNvSpPr/>
            <p:nvPr/>
          </p:nvSpPr>
          <p:spPr>
            <a:xfrm>
              <a:off x="-55334892" y="134970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4" name="Ellipse 913">
              <a:extLst>
                <a:ext uri="{FF2B5EF4-FFF2-40B4-BE49-F238E27FC236}">
                  <a16:creationId xmlns:a16="http://schemas.microsoft.com/office/drawing/2014/main" id="{A480CFB9-E6EC-A668-C862-95F384539A1B}"/>
                </a:ext>
              </a:extLst>
            </p:cNvPr>
            <p:cNvSpPr/>
            <p:nvPr/>
          </p:nvSpPr>
          <p:spPr>
            <a:xfrm>
              <a:off x="-59723020" y="155924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5" name="Ellipse 914">
              <a:extLst>
                <a:ext uri="{FF2B5EF4-FFF2-40B4-BE49-F238E27FC236}">
                  <a16:creationId xmlns:a16="http://schemas.microsoft.com/office/drawing/2014/main" id="{3CFF7CA8-B77E-9D16-9A78-CE1C4BFD59E6}"/>
                </a:ext>
              </a:extLst>
            </p:cNvPr>
            <p:cNvSpPr/>
            <p:nvPr/>
          </p:nvSpPr>
          <p:spPr>
            <a:xfrm>
              <a:off x="-55486181" y="1349725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6" name="Ellipse 915">
              <a:extLst>
                <a:ext uri="{FF2B5EF4-FFF2-40B4-BE49-F238E27FC236}">
                  <a16:creationId xmlns:a16="http://schemas.microsoft.com/office/drawing/2014/main" id="{03767320-2CBA-8A7C-D2E0-24A5DBED2FAF}"/>
                </a:ext>
              </a:extLst>
            </p:cNvPr>
            <p:cNvSpPr/>
            <p:nvPr/>
          </p:nvSpPr>
          <p:spPr>
            <a:xfrm>
              <a:off x="-59874391" y="155932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7" name="Ellipse 916">
              <a:extLst>
                <a:ext uri="{FF2B5EF4-FFF2-40B4-BE49-F238E27FC236}">
                  <a16:creationId xmlns:a16="http://schemas.microsoft.com/office/drawing/2014/main" id="{A8067643-96D2-D62C-FFC9-083EC87E6AC4}"/>
                </a:ext>
              </a:extLst>
            </p:cNvPr>
            <p:cNvSpPr/>
            <p:nvPr/>
          </p:nvSpPr>
          <p:spPr>
            <a:xfrm>
              <a:off x="-51778051" y="1467583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8" name="Ellipse 917">
              <a:extLst>
                <a:ext uri="{FF2B5EF4-FFF2-40B4-BE49-F238E27FC236}">
                  <a16:creationId xmlns:a16="http://schemas.microsoft.com/office/drawing/2014/main" id="{9AF65411-9B25-E1B5-DC6D-3C1E974307CB}"/>
                </a:ext>
              </a:extLst>
            </p:cNvPr>
            <p:cNvSpPr/>
            <p:nvPr/>
          </p:nvSpPr>
          <p:spPr>
            <a:xfrm>
              <a:off x="-60025519" y="155924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9" name="Ellipse 918">
              <a:extLst>
                <a:ext uri="{FF2B5EF4-FFF2-40B4-BE49-F238E27FC236}">
                  <a16:creationId xmlns:a16="http://schemas.microsoft.com/office/drawing/2014/main" id="{3B4E9F03-6663-3DCE-1AE1-14FDF39C2EE1}"/>
                </a:ext>
              </a:extLst>
            </p:cNvPr>
            <p:cNvSpPr/>
            <p:nvPr/>
          </p:nvSpPr>
          <p:spPr>
            <a:xfrm>
              <a:off x="-51475471" y="1467583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0" name="Ellipse 919">
              <a:extLst>
                <a:ext uri="{FF2B5EF4-FFF2-40B4-BE49-F238E27FC236}">
                  <a16:creationId xmlns:a16="http://schemas.microsoft.com/office/drawing/2014/main" id="{BDBC2377-FE57-5725-E49D-433DD860BA3F}"/>
                </a:ext>
              </a:extLst>
            </p:cNvPr>
            <p:cNvSpPr/>
            <p:nvPr/>
          </p:nvSpPr>
          <p:spPr>
            <a:xfrm>
              <a:off x="-51324423" y="146758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1" name="Ellipse 920">
              <a:extLst>
                <a:ext uri="{FF2B5EF4-FFF2-40B4-BE49-F238E27FC236}">
                  <a16:creationId xmlns:a16="http://schemas.microsoft.com/office/drawing/2014/main" id="{BE065BA8-2936-485B-F4D8-F7CCC827CDED}"/>
                </a:ext>
              </a:extLst>
            </p:cNvPr>
            <p:cNvSpPr/>
            <p:nvPr/>
          </p:nvSpPr>
          <p:spPr>
            <a:xfrm>
              <a:off x="-55637391" y="134970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" name="Ellipse 921">
              <a:extLst>
                <a:ext uri="{FF2B5EF4-FFF2-40B4-BE49-F238E27FC236}">
                  <a16:creationId xmlns:a16="http://schemas.microsoft.com/office/drawing/2014/main" id="{94FCF4B4-E8A7-A04C-8A87-7F1C660E5D7F}"/>
                </a:ext>
              </a:extLst>
            </p:cNvPr>
            <p:cNvSpPr/>
            <p:nvPr/>
          </p:nvSpPr>
          <p:spPr>
            <a:xfrm>
              <a:off x="-51021844" y="146758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3" name="Ellipse 922">
              <a:extLst>
                <a:ext uri="{FF2B5EF4-FFF2-40B4-BE49-F238E27FC236}">
                  <a16:creationId xmlns:a16="http://schemas.microsoft.com/office/drawing/2014/main" id="{97CD63FD-070B-43A7-1708-AB950565E73F}"/>
                </a:ext>
              </a:extLst>
            </p:cNvPr>
            <p:cNvSpPr/>
            <p:nvPr/>
          </p:nvSpPr>
          <p:spPr>
            <a:xfrm>
              <a:off x="-55788680" y="1349725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4" name="Ellipse 923">
              <a:extLst>
                <a:ext uri="{FF2B5EF4-FFF2-40B4-BE49-F238E27FC236}">
                  <a16:creationId xmlns:a16="http://schemas.microsoft.com/office/drawing/2014/main" id="{36B8290B-55B1-3EC0-5050-A9CEF7C76ECF}"/>
                </a:ext>
              </a:extLst>
            </p:cNvPr>
            <p:cNvSpPr/>
            <p:nvPr/>
          </p:nvSpPr>
          <p:spPr>
            <a:xfrm>
              <a:off x="-50719345" y="146758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5" name="Ellipse 924">
              <a:extLst>
                <a:ext uri="{FF2B5EF4-FFF2-40B4-BE49-F238E27FC236}">
                  <a16:creationId xmlns:a16="http://schemas.microsoft.com/office/drawing/2014/main" id="{6007C4B5-F630-864D-BCC1-46DBF13E95E7}"/>
                </a:ext>
              </a:extLst>
            </p:cNvPr>
            <p:cNvSpPr/>
            <p:nvPr/>
          </p:nvSpPr>
          <p:spPr>
            <a:xfrm>
              <a:off x="-57453512" y="1611640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6" name="Ellipse 925">
              <a:extLst>
                <a:ext uri="{FF2B5EF4-FFF2-40B4-BE49-F238E27FC236}">
                  <a16:creationId xmlns:a16="http://schemas.microsoft.com/office/drawing/2014/main" id="{510D6DDD-C819-DA3D-C731-C178688019D7}"/>
                </a:ext>
              </a:extLst>
            </p:cNvPr>
            <p:cNvSpPr/>
            <p:nvPr/>
          </p:nvSpPr>
          <p:spPr>
            <a:xfrm>
              <a:off x="-56696339" y="166402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7" name="Ellipse 926">
              <a:extLst>
                <a:ext uri="{FF2B5EF4-FFF2-40B4-BE49-F238E27FC236}">
                  <a16:creationId xmlns:a16="http://schemas.microsoft.com/office/drawing/2014/main" id="{0B3D299E-5E40-B4D1-4602-135DD44B5924}"/>
                </a:ext>
              </a:extLst>
            </p:cNvPr>
            <p:cNvSpPr/>
            <p:nvPr/>
          </p:nvSpPr>
          <p:spPr>
            <a:xfrm>
              <a:off x="-50264831" y="146758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8" name="Ellipse 927">
              <a:extLst>
                <a:ext uri="{FF2B5EF4-FFF2-40B4-BE49-F238E27FC236}">
                  <a16:creationId xmlns:a16="http://schemas.microsoft.com/office/drawing/2014/main" id="{74117E4A-DF5B-8D51-FB95-D203F0C7FB51}"/>
                </a:ext>
              </a:extLst>
            </p:cNvPr>
            <p:cNvSpPr/>
            <p:nvPr/>
          </p:nvSpPr>
          <p:spPr>
            <a:xfrm>
              <a:off x="-57301981" y="1663956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9" name="Ellipse 928">
              <a:extLst>
                <a:ext uri="{FF2B5EF4-FFF2-40B4-BE49-F238E27FC236}">
                  <a16:creationId xmlns:a16="http://schemas.microsoft.com/office/drawing/2014/main" id="{A97442AC-80B8-C7D5-4B6F-E4C94FF7D22D}"/>
                </a:ext>
              </a:extLst>
            </p:cNvPr>
            <p:cNvSpPr/>
            <p:nvPr/>
          </p:nvSpPr>
          <p:spPr>
            <a:xfrm>
              <a:off x="-49962332" y="146758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0" name="Ellipse 929">
              <a:extLst>
                <a:ext uri="{FF2B5EF4-FFF2-40B4-BE49-F238E27FC236}">
                  <a16:creationId xmlns:a16="http://schemas.microsoft.com/office/drawing/2014/main" id="{C7BBA1AA-B5DA-C9A7-2FC0-955FB6943EF4}"/>
                </a:ext>
              </a:extLst>
            </p:cNvPr>
            <p:cNvSpPr/>
            <p:nvPr/>
          </p:nvSpPr>
          <p:spPr>
            <a:xfrm>
              <a:off x="-59723020" y="1663980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1" name="Ellipse 930">
              <a:extLst>
                <a:ext uri="{FF2B5EF4-FFF2-40B4-BE49-F238E27FC236}">
                  <a16:creationId xmlns:a16="http://schemas.microsoft.com/office/drawing/2014/main" id="{9F2D65BC-3C96-D4C7-4BC3-BC1BBABF747F}"/>
                </a:ext>
              </a:extLst>
            </p:cNvPr>
            <p:cNvSpPr/>
            <p:nvPr/>
          </p:nvSpPr>
          <p:spPr>
            <a:xfrm>
              <a:off x="-60176890" y="155932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2" name="Ellipse 931">
              <a:extLst>
                <a:ext uri="{FF2B5EF4-FFF2-40B4-BE49-F238E27FC236}">
                  <a16:creationId xmlns:a16="http://schemas.microsoft.com/office/drawing/2014/main" id="{87C4757D-5973-F5EE-3AFE-7BE242CE19F6}"/>
                </a:ext>
              </a:extLst>
            </p:cNvPr>
            <p:cNvSpPr/>
            <p:nvPr/>
          </p:nvSpPr>
          <p:spPr>
            <a:xfrm>
              <a:off x="-52080872" y="1650986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3" name="Ellipse 932">
              <a:extLst>
                <a:ext uri="{FF2B5EF4-FFF2-40B4-BE49-F238E27FC236}">
                  <a16:creationId xmlns:a16="http://schemas.microsoft.com/office/drawing/2014/main" id="{CB56AD35-8C62-E890-BB81-314E8D12062F}"/>
                </a:ext>
              </a:extLst>
            </p:cNvPr>
            <p:cNvSpPr/>
            <p:nvPr/>
          </p:nvSpPr>
          <p:spPr>
            <a:xfrm>
              <a:off x="-60479469" y="155932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4" name="Ellipse 933">
              <a:extLst>
                <a:ext uri="{FF2B5EF4-FFF2-40B4-BE49-F238E27FC236}">
                  <a16:creationId xmlns:a16="http://schemas.microsoft.com/office/drawing/2014/main" id="{CD449446-AEDB-93FD-1F65-D8DBB567B890}"/>
                </a:ext>
              </a:extLst>
            </p:cNvPr>
            <p:cNvSpPr/>
            <p:nvPr/>
          </p:nvSpPr>
          <p:spPr>
            <a:xfrm>
              <a:off x="-60631565" y="1559260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5" name="Ellipse 934">
              <a:extLst>
                <a:ext uri="{FF2B5EF4-FFF2-40B4-BE49-F238E27FC236}">
                  <a16:creationId xmlns:a16="http://schemas.microsoft.com/office/drawing/2014/main" id="{C00E9A6C-4C23-E48E-EF87-6B7A25E73FFE}"/>
                </a:ext>
              </a:extLst>
            </p:cNvPr>
            <p:cNvSpPr/>
            <p:nvPr/>
          </p:nvSpPr>
          <p:spPr>
            <a:xfrm>
              <a:off x="-51476277" y="154621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6" name="Ellipse 935">
              <a:extLst>
                <a:ext uri="{FF2B5EF4-FFF2-40B4-BE49-F238E27FC236}">
                  <a16:creationId xmlns:a16="http://schemas.microsoft.com/office/drawing/2014/main" id="{B3688D26-00C4-A652-1C9D-CBF3A28A2B9F}"/>
                </a:ext>
              </a:extLst>
            </p:cNvPr>
            <p:cNvSpPr/>
            <p:nvPr/>
          </p:nvSpPr>
          <p:spPr>
            <a:xfrm>
              <a:off x="-51778776" y="154621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7" name="Ellipse 936">
              <a:extLst>
                <a:ext uri="{FF2B5EF4-FFF2-40B4-BE49-F238E27FC236}">
                  <a16:creationId xmlns:a16="http://schemas.microsoft.com/office/drawing/2014/main" id="{26FC5965-4D5B-4ADA-E67B-416D725BA013}"/>
                </a:ext>
              </a:extLst>
            </p:cNvPr>
            <p:cNvSpPr/>
            <p:nvPr/>
          </p:nvSpPr>
          <p:spPr>
            <a:xfrm>
              <a:off x="-52081356" y="154621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8" name="Ellipse 937">
              <a:extLst>
                <a:ext uri="{FF2B5EF4-FFF2-40B4-BE49-F238E27FC236}">
                  <a16:creationId xmlns:a16="http://schemas.microsoft.com/office/drawing/2014/main" id="{F4EDA2D0-46C8-3D4F-F3AD-9B9320CCF33A}"/>
                </a:ext>
              </a:extLst>
            </p:cNvPr>
            <p:cNvSpPr/>
            <p:nvPr/>
          </p:nvSpPr>
          <p:spPr>
            <a:xfrm>
              <a:off x="-52383935" y="154621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9" name="Ellipse 938">
              <a:extLst>
                <a:ext uri="{FF2B5EF4-FFF2-40B4-BE49-F238E27FC236}">
                  <a16:creationId xmlns:a16="http://schemas.microsoft.com/office/drawing/2014/main" id="{F613822F-CF85-77DF-7279-36C9943E3852}"/>
                </a:ext>
              </a:extLst>
            </p:cNvPr>
            <p:cNvSpPr/>
            <p:nvPr/>
          </p:nvSpPr>
          <p:spPr>
            <a:xfrm>
              <a:off x="-52686434" y="154621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0" name="Ellipse 939">
              <a:extLst>
                <a:ext uri="{FF2B5EF4-FFF2-40B4-BE49-F238E27FC236}">
                  <a16:creationId xmlns:a16="http://schemas.microsoft.com/office/drawing/2014/main" id="{EFE8468B-881C-F781-2E8F-A09BDB4EEDDD}"/>
                </a:ext>
              </a:extLst>
            </p:cNvPr>
            <p:cNvSpPr/>
            <p:nvPr/>
          </p:nvSpPr>
          <p:spPr>
            <a:xfrm>
              <a:off x="-52989014" y="154621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1" name="Ellipse 940">
              <a:extLst>
                <a:ext uri="{FF2B5EF4-FFF2-40B4-BE49-F238E27FC236}">
                  <a16:creationId xmlns:a16="http://schemas.microsoft.com/office/drawing/2014/main" id="{3D81665F-FC1F-1942-FE45-9DECCAE8D071}"/>
                </a:ext>
              </a:extLst>
            </p:cNvPr>
            <p:cNvSpPr/>
            <p:nvPr/>
          </p:nvSpPr>
          <p:spPr>
            <a:xfrm>
              <a:off x="-53291593" y="154621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2" name="Ellipse 941">
              <a:extLst>
                <a:ext uri="{FF2B5EF4-FFF2-40B4-BE49-F238E27FC236}">
                  <a16:creationId xmlns:a16="http://schemas.microsoft.com/office/drawing/2014/main" id="{86D17140-57AA-C4A4-26E1-CB474D6426BF}"/>
                </a:ext>
              </a:extLst>
            </p:cNvPr>
            <p:cNvSpPr/>
            <p:nvPr/>
          </p:nvSpPr>
          <p:spPr>
            <a:xfrm>
              <a:off x="-53594092" y="154621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3" name="Ellipse 942">
              <a:extLst>
                <a:ext uri="{FF2B5EF4-FFF2-40B4-BE49-F238E27FC236}">
                  <a16:creationId xmlns:a16="http://schemas.microsoft.com/office/drawing/2014/main" id="{154803D6-DA52-63F9-1928-3E4CE91131EA}"/>
                </a:ext>
              </a:extLst>
            </p:cNvPr>
            <p:cNvSpPr/>
            <p:nvPr/>
          </p:nvSpPr>
          <p:spPr>
            <a:xfrm>
              <a:off x="-56620855" y="154621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4" name="Ellipse 943">
              <a:extLst>
                <a:ext uri="{FF2B5EF4-FFF2-40B4-BE49-F238E27FC236}">
                  <a16:creationId xmlns:a16="http://schemas.microsoft.com/office/drawing/2014/main" id="{920412D5-A93A-2D2D-52BC-2FB71104B3AF}"/>
                </a:ext>
              </a:extLst>
            </p:cNvPr>
            <p:cNvSpPr/>
            <p:nvPr/>
          </p:nvSpPr>
          <p:spPr>
            <a:xfrm>
              <a:off x="-56923434" y="154621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5" name="Ellipse 944">
              <a:extLst>
                <a:ext uri="{FF2B5EF4-FFF2-40B4-BE49-F238E27FC236}">
                  <a16:creationId xmlns:a16="http://schemas.microsoft.com/office/drawing/2014/main" id="{83810786-C285-4D6B-3912-8ADCE415A1C5}"/>
                </a:ext>
              </a:extLst>
            </p:cNvPr>
            <p:cNvSpPr/>
            <p:nvPr/>
          </p:nvSpPr>
          <p:spPr>
            <a:xfrm>
              <a:off x="-57226014" y="154621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6" name="Ellipse 945">
              <a:extLst>
                <a:ext uri="{FF2B5EF4-FFF2-40B4-BE49-F238E27FC236}">
                  <a16:creationId xmlns:a16="http://schemas.microsoft.com/office/drawing/2014/main" id="{120FD719-C5E6-2455-5C41-D80DBF4983C0}"/>
                </a:ext>
              </a:extLst>
            </p:cNvPr>
            <p:cNvSpPr/>
            <p:nvPr/>
          </p:nvSpPr>
          <p:spPr>
            <a:xfrm>
              <a:off x="-57528513" y="154621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7" name="Ellipse 946">
              <a:extLst>
                <a:ext uri="{FF2B5EF4-FFF2-40B4-BE49-F238E27FC236}">
                  <a16:creationId xmlns:a16="http://schemas.microsoft.com/office/drawing/2014/main" id="{5C173904-B946-D7BF-95C4-7583809B6736}"/>
                </a:ext>
              </a:extLst>
            </p:cNvPr>
            <p:cNvSpPr/>
            <p:nvPr/>
          </p:nvSpPr>
          <p:spPr>
            <a:xfrm>
              <a:off x="-57831092" y="154621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8" name="Ellipse 947">
              <a:extLst>
                <a:ext uri="{FF2B5EF4-FFF2-40B4-BE49-F238E27FC236}">
                  <a16:creationId xmlns:a16="http://schemas.microsoft.com/office/drawing/2014/main" id="{8F961AA2-7428-7901-4E85-61E752399001}"/>
                </a:ext>
              </a:extLst>
            </p:cNvPr>
            <p:cNvSpPr/>
            <p:nvPr/>
          </p:nvSpPr>
          <p:spPr>
            <a:xfrm>
              <a:off x="-58133672" y="154621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9" name="Ellipse 948">
              <a:extLst>
                <a:ext uri="{FF2B5EF4-FFF2-40B4-BE49-F238E27FC236}">
                  <a16:creationId xmlns:a16="http://schemas.microsoft.com/office/drawing/2014/main" id="{4C2B78FD-DC2B-3377-6FB1-9A358F91183F}"/>
                </a:ext>
              </a:extLst>
            </p:cNvPr>
            <p:cNvSpPr/>
            <p:nvPr/>
          </p:nvSpPr>
          <p:spPr>
            <a:xfrm>
              <a:off x="-58436171" y="154621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0" name="Ellipse 949">
              <a:extLst>
                <a:ext uri="{FF2B5EF4-FFF2-40B4-BE49-F238E27FC236}">
                  <a16:creationId xmlns:a16="http://schemas.microsoft.com/office/drawing/2014/main" id="{D4C3B40A-7BD9-EBBA-3465-373DD80C8EC2}"/>
                </a:ext>
              </a:extLst>
            </p:cNvPr>
            <p:cNvSpPr/>
            <p:nvPr/>
          </p:nvSpPr>
          <p:spPr>
            <a:xfrm>
              <a:off x="-58738751" y="154621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1" name="Ellipse 950">
              <a:extLst>
                <a:ext uri="{FF2B5EF4-FFF2-40B4-BE49-F238E27FC236}">
                  <a16:creationId xmlns:a16="http://schemas.microsoft.com/office/drawing/2014/main" id="{C72062B4-2A3D-0703-D389-2F84DA0EB1A5}"/>
                </a:ext>
              </a:extLst>
            </p:cNvPr>
            <p:cNvSpPr/>
            <p:nvPr/>
          </p:nvSpPr>
          <p:spPr>
            <a:xfrm>
              <a:off x="-49735719" y="1533079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2" name="Ellipse 951">
              <a:extLst>
                <a:ext uri="{FF2B5EF4-FFF2-40B4-BE49-F238E27FC236}">
                  <a16:creationId xmlns:a16="http://schemas.microsoft.com/office/drawing/2014/main" id="{8829804D-3239-2399-5B3A-2D6ABF374462}"/>
                </a:ext>
              </a:extLst>
            </p:cNvPr>
            <p:cNvSpPr/>
            <p:nvPr/>
          </p:nvSpPr>
          <p:spPr>
            <a:xfrm>
              <a:off x="-57604480" y="1480594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3" name="Ellipse 952">
              <a:extLst>
                <a:ext uri="{FF2B5EF4-FFF2-40B4-BE49-F238E27FC236}">
                  <a16:creationId xmlns:a16="http://schemas.microsoft.com/office/drawing/2014/main" id="{DFD38BFA-FE3A-E2D5-3C08-F39C8E467ED3}"/>
                </a:ext>
              </a:extLst>
            </p:cNvPr>
            <p:cNvSpPr/>
            <p:nvPr/>
          </p:nvSpPr>
          <p:spPr>
            <a:xfrm>
              <a:off x="-52383452" y="1650986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4" name="Ellipse 953">
              <a:extLst>
                <a:ext uri="{FF2B5EF4-FFF2-40B4-BE49-F238E27FC236}">
                  <a16:creationId xmlns:a16="http://schemas.microsoft.com/office/drawing/2014/main" id="{FFF2F5BE-BD47-F0A6-5038-E8A86D90204C}"/>
                </a:ext>
              </a:extLst>
            </p:cNvPr>
            <p:cNvSpPr/>
            <p:nvPr/>
          </p:nvSpPr>
          <p:spPr>
            <a:xfrm>
              <a:off x="-57301981" y="1480594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5" name="Ellipse 954">
              <a:extLst>
                <a:ext uri="{FF2B5EF4-FFF2-40B4-BE49-F238E27FC236}">
                  <a16:creationId xmlns:a16="http://schemas.microsoft.com/office/drawing/2014/main" id="{A4CF5AEF-3D98-563F-0D32-83CE11CCDF99}"/>
                </a:ext>
              </a:extLst>
            </p:cNvPr>
            <p:cNvSpPr/>
            <p:nvPr/>
          </p:nvSpPr>
          <p:spPr>
            <a:xfrm>
              <a:off x="-50038299" y="1533079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6" name="Ellipse 955">
              <a:extLst>
                <a:ext uri="{FF2B5EF4-FFF2-40B4-BE49-F238E27FC236}">
                  <a16:creationId xmlns:a16="http://schemas.microsoft.com/office/drawing/2014/main" id="{7C1DFB14-9F86-60E3-106A-E16061C4FE44}"/>
                </a:ext>
              </a:extLst>
            </p:cNvPr>
            <p:cNvSpPr/>
            <p:nvPr/>
          </p:nvSpPr>
          <p:spPr>
            <a:xfrm>
              <a:off x="-56999401" y="1480594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7" name="Ellipse 956">
              <a:extLst>
                <a:ext uri="{FF2B5EF4-FFF2-40B4-BE49-F238E27FC236}">
                  <a16:creationId xmlns:a16="http://schemas.microsoft.com/office/drawing/2014/main" id="{D81BA34D-C7D6-C74D-D30D-F267333C3FEF}"/>
                </a:ext>
              </a:extLst>
            </p:cNvPr>
            <p:cNvSpPr/>
            <p:nvPr/>
          </p:nvSpPr>
          <p:spPr>
            <a:xfrm>
              <a:off x="-52685951" y="1650986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8" name="Ellipse 957">
              <a:extLst>
                <a:ext uri="{FF2B5EF4-FFF2-40B4-BE49-F238E27FC236}">
                  <a16:creationId xmlns:a16="http://schemas.microsoft.com/office/drawing/2014/main" id="{9F3B096D-30F8-DDE7-7F26-29F4988CB99C}"/>
                </a:ext>
              </a:extLst>
            </p:cNvPr>
            <p:cNvSpPr/>
            <p:nvPr/>
          </p:nvSpPr>
          <p:spPr>
            <a:xfrm>
              <a:off x="-54804975" y="1651066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9" name="Ellipse 958">
              <a:extLst>
                <a:ext uri="{FF2B5EF4-FFF2-40B4-BE49-F238E27FC236}">
                  <a16:creationId xmlns:a16="http://schemas.microsoft.com/office/drawing/2014/main" id="{E6CA4C18-F669-4A67-979C-806C9EF875A2}"/>
                </a:ext>
              </a:extLst>
            </p:cNvPr>
            <p:cNvSpPr/>
            <p:nvPr/>
          </p:nvSpPr>
          <p:spPr>
            <a:xfrm>
              <a:off x="-50340798" y="1533079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0" name="Ellipse 959">
              <a:extLst>
                <a:ext uri="{FF2B5EF4-FFF2-40B4-BE49-F238E27FC236}">
                  <a16:creationId xmlns:a16="http://schemas.microsoft.com/office/drawing/2014/main" id="{65B72E1B-0F61-DAB6-B6DD-BC014F615A9B}"/>
                </a:ext>
              </a:extLst>
            </p:cNvPr>
            <p:cNvSpPr/>
            <p:nvPr/>
          </p:nvSpPr>
          <p:spPr>
            <a:xfrm>
              <a:off x="-55107474" y="1651066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1" name="Ellipse 960">
              <a:extLst>
                <a:ext uri="{FF2B5EF4-FFF2-40B4-BE49-F238E27FC236}">
                  <a16:creationId xmlns:a16="http://schemas.microsoft.com/office/drawing/2014/main" id="{E01AC5EB-398B-55BF-5701-77B8F4E1A221}"/>
                </a:ext>
              </a:extLst>
            </p:cNvPr>
            <p:cNvSpPr/>
            <p:nvPr/>
          </p:nvSpPr>
          <p:spPr>
            <a:xfrm>
              <a:off x="-59950277" y="128422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2" name="Ellipse 961">
              <a:extLst>
                <a:ext uri="{FF2B5EF4-FFF2-40B4-BE49-F238E27FC236}">
                  <a16:creationId xmlns:a16="http://schemas.microsoft.com/office/drawing/2014/main" id="{9634CA13-E8F8-5583-B8C9-6A56B6EBDEBF}"/>
                </a:ext>
              </a:extLst>
            </p:cNvPr>
            <p:cNvSpPr/>
            <p:nvPr/>
          </p:nvSpPr>
          <p:spPr>
            <a:xfrm>
              <a:off x="-56091179" y="148062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3" name="Ellipse 962">
              <a:extLst>
                <a:ext uri="{FF2B5EF4-FFF2-40B4-BE49-F238E27FC236}">
                  <a16:creationId xmlns:a16="http://schemas.microsoft.com/office/drawing/2014/main" id="{42318D17-D4BB-5C57-FB80-42A8BCD6C229}"/>
                </a:ext>
              </a:extLst>
            </p:cNvPr>
            <p:cNvSpPr/>
            <p:nvPr/>
          </p:nvSpPr>
          <p:spPr>
            <a:xfrm>
              <a:off x="-50643378" y="1533079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4" name="Ellipse 963">
              <a:extLst>
                <a:ext uri="{FF2B5EF4-FFF2-40B4-BE49-F238E27FC236}">
                  <a16:creationId xmlns:a16="http://schemas.microsoft.com/office/drawing/2014/main" id="{FD749372-D324-8029-C93A-5DE968D0E2F4}"/>
                </a:ext>
              </a:extLst>
            </p:cNvPr>
            <p:cNvSpPr/>
            <p:nvPr/>
          </p:nvSpPr>
          <p:spPr>
            <a:xfrm>
              <a:off x="-50567733" y="133657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5" name="Ellipse 964">
              <a:extLst>
                <a:ext uri="{FF2B5EF4-FFF2-40B4-BE49-F238E27FC236}">
                  <a16:creationId xmlns:a16="http://schemas.microsoft.com/office/drawing/2014/main" id="{A084EDA0-DEE1-A279-4CE8-80AFABBC5644}"/>
                </a:ext>
              </a:extLst>
            </p:cNvPr>
            <p:cNvSpPr/>
            <p:nvPr/>
          </p:nvSpPr>
          <p:spPr>
            <a:xfrm>
              <a:off x="-50945957" y="1533079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6" name="Ellipse 965">
              <a:extLst>
                <a:ext uri="{FF2B5EF4-FFF2-40B4-BE49-F238E27FC236}">
                  <a16:creationId xmlns:a16="http://schemas.microsoft.com/office/drawing/2014/main" id="{3326F220-F655-2C46-A950-E8F224816B19}"/>
                </a:ext>
              </a:extLst>
            </p:cNvPr>
            <p:cNvSpPr/>
            <p:nvPr/>
          </p:nvSpPr>
          <p:spPr>
            <a:xfrm>
              <a:off x="-60252857" y="128422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7" name="Ellipse 966">
              <a:extLst>
                <a:ext uri="{FF2B5EF4-FFF2-40B4-BE49-F238E27FC236}">
                  <a16:creationId xmlns:a16="http://schemas.microsoft.com/office/drawing/2014/main" id="{2ED9688E-263D-0F2B-BF38-F2002FD22D12}"/>
                </a:ext>
              </a:extLst>
            </p:cNvPr>
            <p:cNvSpPr/>
            <p:nvPr/>
          </p:nvSpPr>
          <p:spPr>
            <a:xfrm>
              <a:off x="-51248456" y="1533079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8" name="Ellipse 967">
              <a:extLst>
                <a:ext uri="{FF2B5EF4-FFF2-40B4-BE49-F238E27FC236}">
                  <a16:creationId xmlns:a16="http://schemas.microsoft.com/office/drawing/2014/main" id="{D65AC0B9-CBF9-86C7-CA70-87565774D3B9}"/>
                </a:ext>
              </a:extLst>
            </p:cNvPr>
            <p:cNvSpPr/>
            <p:nvPr/>
          </p:nvSpPr>
          <p:spPr>
            <a:xfrm>
              <a:off x="-55410053" y="1651066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9" name="Ellipse 968">
              <a:extLst>
                <a:ext uri="{FF2B5EF4-FFF2-40B4-BE49-F238E27FC236}">
                  <a16:creationId xmlns:a16="http://schemas.microsoft.com/office/drawing/2014/main" id="{238EFFCB-5588-A400-FB1E-8200A7BFC0DF}"/>
                </a:ext>
              </a:extLst>
            </p:cNvPr>
            <p:cNvSpPr/>
            <p:nvPr/>
          </p:nvSpPr>
          <p:spPr>
            <a:xfrm>
              <a:off x="-51551036" y="1533079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0" name="Ellipse 969">
              <a:extLst>
                <a:ext uri="{FF2B5EF4-FFF2-40B4-BE49-F238E27FC236}">
                  <a16:creationId xmlns:a16="http://schemas.microsoft.com/office/drawing/2014/main" id="{61676722-E728-F325-4C6D-A7BF48051760}"/>
                </a:ext>
              </a:extLst>
            </p:cNvPr>
            <p:cNvSpPr/>
            <p:nvPr/>
          </p:nvSpPr>
          <p:spPr>
            <a:xfrm>
              <a:off x="-60555436" y="128422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1" name="Ellipse 970">
              <a:extLst>
                <a:ext uri="{FF2B5EF4-FFF2-40B4-BE49-F238E27FC236}">
                  <a16:creationId xmlns:a16="http://schemas.microsoft.com/office/drawing/2014/main" id="{9CB92132-A261-7A19-2B1A-84DDCAE844F9}"/>
                </a:ext>
              </a:extLst>
            </p:cNvPr>
            <p:cNvSpPr/>
            <p:nvPr/>
          </p:nvSpPr>
          <p:spPr>
            <a:xfrm>
              <a:off x="-51853615" y="1533079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2" name="Ellipse 971">
              <a:extLst>
                <a:ext uri="{FF2B5EF4-FFF2-40B4-BE49-F238E27FC236}">
                  <a16:creationId xmlns:a16="http://schemas.microsoft.com/office/drawing/2014/main" id="{8F94DA1C-B3DA-39CF-6C21-F38B5D747D79}"/>
                </a:ext>
              </a:extLst>
            </p:cNvPr>
            <p:cNvSpPr/>
            <p:nvPr/>
          </p:nvSpPr>
          <p:spPr>
            <a:xfrm>
              <a:off x="-52761999" y="1611640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" name="Ellipse 972">
              <a:extLst>
                <a:ext uri="{FF2B5EF4-FFF2-40B4-BE49-F238E27FC236}">
                  <a16:creationId xmlns:a16="http://schemas.microsoft.com/office/drawing/2014/main" id="{C585FD2F-E2EB-B4B1-133A-DCDE1AE24AC9}"/>
                </a:ext>
              </a:extLst>
            </p:cNvPr>
            <p:cNvSpPr/>
            <p:nvPr/>
          </p:nvSpPr>
          <p:spPr>
            <a:xfrm>
              <a:off x="-51778293" y="133654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4" name="Ellipse 973">
              <a:extLst>
                <a:ext uri="{FF2B5EF4-FFF2-40B4-BE49-F238E27FC236}">
                  <a16:creationId xmlns:a16="http://schemas.microsoft.com/office/drawing/2014/main" id="{A4F13DB6-7C4F-98E3-1771-F9E9EF31EA9F}"/>
                </a:ext>
              </a:extLst>
            </p:cNvPr>
            <p:cNvSpPr/>
            <p:nvPr/>
          </p:nvSpPr>
          <p:spPr>
            <a:xfrm>
              <a:off x="-52459419" y="1611640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5" name="Ellipse 974">
              <a:extLst>
                <a:ext uri="{FF2B5EF4-FFF2-40B4-BE49-F238E27FC236}">
                  <a16:creationId xmlns:a16="http://schemas.microsoft.com/office/drawing/2014/main" id="{524E5824-1F37-D303-2F43-E0001A9BF692}"/>
                </a:ext>
              </a:extLst>
            </p:cNvPr>
            <p:cNvSpPr/>
            <p:nvPr/>
          </p:nvSpPr>
          <p:spPr>
            <a:xfrm>
              <a:off x="-54124332" y="148062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6" name="Ellipse 975">
              <a:extLst>
                <a:ext uri="{FF2B5EF4-FFF2-40B4-BE49-F238E27FC236}">
                  <a16:creationId xmlns:a16="http://schemas.microsoft.com/office/drawing/2014/main" id="{9AE5F251-9A79-1EE7-156E-F3C38DFC3AA8}"/>
                </a:ext>
              </a:extLst>
            </p:cNvPr>
            <p:cNvSpPr/>
            <p:nvPr/>
          </p:nvSpPr>
          <p:spPr>
            <a:xfrm>
              <a:off x="-52383452" y="133654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7" name="Ellipse 976">
              <a:extLst>
                <a:ext uri="{FF2B5EF4-FFF2-40B4-BE49-F238E27FC236}">
                  <a16:creationId xmlns:a16="http://schemas.microsoft.com/office/drawing/2014/main" id="{D34F5A6C-DF04-2A86-B5A9-CD7832EFB5DB}"/>
                </a:ext>
              </a:extLst>
            </p:cNvPr>
            <p:cNvSpPr/>
            <p:nvPr/>
          </p:nvSpPr>
          <p:spPr>
            <a:xfrm>
              <a:off x="-52685951" y="133654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8" name="Ellipse 977">
              <a:extLst>
                <a:ext uri="{FF2B5EF4-FFF2-40B4-BE49-F238E27FC236}">
                  <a16:creationId xmlns:a16="http://schemas.microsoft.com/office/drawing/2014/main" id="{75C36364-B65B-B264-3743-CF880C8306FD}"/>
                </a:ext>
              </a:extLst>
            </p:cNvPr>
            <p:cNvSpPr/>
            <p:nvPr/>
          </p:nvSpPr>
          <p:spPr>
            <a:xfrm>
              <a:off x="-52156839" y="1611640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9" name="Ellipse 978">
              <a:extLst>
                <a:ext uri="{FF2B5EF4-FFF2-40B4-BE49-F238E27FC236}">
                  <a16:creationId xmlns:a16="http://schemas.microsoft.com/office/drawing/2014/main" id="{FF75E27A-49C3-E35E-493A-2CCE58FB6DCB}"/>
                </a:ext>
              </a:extLst>
            </p:cNvPr>
            <p:cNvSpPr/>
            <p:nvPr/>
          </p:nvSpPr>
          <p:spPr>
            <a:xfrm>
              <a:off x="-51854340" y="1611640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0" name="Ellipse 979">
              <a:extLst>
                <a:ext uri="{FF2B5EF4-FFF2-40B4-BE49-F238E27FC236}">
                  <a16:creationId xmlns:a16="http://schemas.microsoft.com/office/drawing/2014/main" id="{1A250BFD-3118-1A7A-CAFE-AC9287417105}"/>
                </a:ext>
              </a:extLst>
            </p:cNvPr>
            <p:cNvSpPr/>
            <p:nvPr/>
          </p:nvSpPr>
          <p:spPr>
            <a:xfrm>
              <a:off x="-51703212" y="1611632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1" name="Ellipse 980">
              <a:extLst>
                <a:ext uri="{FF2B5EF4-FFF2-40B4-BE49-F238E27FC236}">
                  <a16:creationId xmlns:a16="http://schemas.microsoft.com/office/drawing/2014/main" id="{B19194E2-F03B-F115-0750-8EEEFBB79338}"/>
                </a:ext>
              </a:extLst>
            </p:cNvPr>
            <p:cNvSpPr/>
            <p:nvPr/>
          </p:nvSpPr>
          <p:spPr>
            <a:xfrm>
              <a:off x="-53215626" y="1480594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2" name="Ellipse 981">
              <a:extLst>
                <a:ext uri="{FF2B5EF4-FFF2-40B4-BE49-F238E27FC236}">
                  <a16:creationId xmlns:a16="http://schemas.microsoft.com/office/drawing/2014/main" id="{D33B62C0-192F-76D9-6123-E2373A18829A}"/>
                </a:ext>
              </a:extLst>
            </p:cNvPr>
            <p:cNvSpPr/>
            <p:nvPr/>
          </p:nvSpPr>
          <p:spPr>
            <a:xfrm>
              <a:off x="-51097086" y="1611673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3" name="Ellipse 982">
              <a:extLst>
                <a:ext uri="{FF2B5EF4-FFF2-40B4-BE49-F238E27FC236}">
                  <a16:creationId xmlns:a16="http://schemas.microsoft.com/office/drawing/2014/main" id="{18E83757-48F2-8040-A11E-82BE1A60A75E}"/>
                </a:ext>
              </a:extLst>
            </p:cNvPr>
            <p:cNvSpPr/>
            <p:nvPr/>
          </p:nvSpPr>
          <p:spPr>
            <a:xfrm>
              <a:off x="-52913047" y="1480594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4" name="Ellipse 983">
              <a:extLst>
                <a:ext uri="{FF2B5EF4-FFF2-40B4-BE49-F238E27FC236}">
                  <a16:creationId xmlns:a16="http://schemas.microsoft.com/office/drawing/2014/main" id="{C6FC2B78-413F-5522-B23A-8A8D68B97932}"/>
                </a:ext>
              </a:extLst>
            </p:cNvPr>
            <p:cNvSpPr/>
            <p:nvPr/>
          </p:nvSpPr>
          <p:spPr>
            <a:xfrm>
              <a:off x="-54124090" y="1533095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5" name="Ellipse 984">
              <a:extLst>
                <a:ext uri="{FF2B5EF4-FFF2-40B4-BE49-F238E27FC236}">
                  <a16:creationId xmlns:a16="http://schemas.microsoft.com/office/drawing/2014/main" id="{5848A388-6970-876A-A89C-DC6BF9389ABA}"/>
                </a:ext>
              </a:extLst>
            </p:cNvPr>
            <p:cNvSpPr/>
            <p:nvPr/>
          </p:nvSpPr>
          <p:spPr>
            <a:xfrm>
              <a:off x="-52610467" y="1480594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6" name="Ellipse 985">
              <a:extLst>
                <a:ext uri="{FF2B5EF4-FFF2-40B4-BE49-F238E27FC236}">
                  <a16:creationId xmlns:a16="http://schemas.microsoft.com/office/drawing/2014/main" id="{6BDD3E6C-DC0B-10CB-B216-949D411BEE05}"/>
                </a:ext>
              </a:extLst>
            </p:cNvPr>
            <p:cNvSpPr/>
            <p:nvPr/>
          </p:nvSpPr>
          <p:spPr>
            <a:xfrm>
              <a:off x="-54426589" y="1533095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7" name="Ellipse 986">
              <a:extLst>
                <a:ext uri="{FF2B5EF4-FFF2-40B4-BE49-F238E27FC236}">
                  <a16:creationId xmlns:a16="http://schemas.microsoft.com/office/drawing/2014/main" id="{2543E0C4-AD12-EE9F-30C8-DD8B51D0F4B2}"/>
                </a:ext>
              </a:extLst>
            </p:cNvPr>
            <p:cNvSpPr/>
            <p:nvPr/>
          </p:nvSpPr>
          <p:spPr>
            <a:xfrm>
              <a:off x="-54577637" y="153307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8" name="Ellipse 987">
              <a:extLst>
                <a:ext uri="{FF2B5EF4-FFF2-40B4-BE49-F238E27FC236}">
                  <a16:creationId xmlns:a16="http://schemas.microsoft.com/office/drawing/2014/main" id="{8DAFCA13-C034-81B5-E227-E84857CDE301}"/>
                </a:ext>
              </a:extLst>
            </p:cNvPr>
            <p:cNvSpPr/>
            <p:nvPr/>
          </p:nvSpPr>
          <p:spPr>
            <a:xfrm>
              <a:off x="-50794587" y="1611673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9" name="Ellipse 988">
              <a:extLst>
                <a:ext uri="{FF2B5EF4-FFF2-40B4-BE49-F238E27FC236}">
                  <a16:creationId xmlns:a16="http://schemas.microsoft.com/office/drawing/2014/main" id="{3731B4D9-9902-DEDA-10A4-D1D285174E66}"/>
                </a:ext>
              </a:extLst>
            </p:cNvPr>
            <p:cNvSpPr/>
            <p:nvPr/>
          </p:nvSpPr>
          <p:spPr>
            <a:xfrm>
              <a:off x="-54880136" y="153307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0" name="Ellipse 989">
              <a:extLst>
                <a:ext uri="{FF2B5EF4-FFF2-40B4-BE49-F238E27FC236}">
                  <a16:creationId xmlns:a16="http://schemas.microsoft.com/office/drawing/2014/main" id="{7C14350E-CD14-0714-AFFE-F0569E7772B0}"/>
                </a:ext>
              </a:extLst>
            </p:cNvPr>
            <p:cNvSpPr/>
            <p:nvPr/>
          </p:nvSpPr>
          <p:spPr>
            <a:xfrm>
              <a:off x="-50492007" y="1611673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1" name="Ellipse 990">
              <a:extLst>
                <a:ext uri="{FF2B5EF4-FFF2-40B4-BE49-F238E27FC236}">
                  <a16:creationId xmlns:a16="http://schemas.microsoft.com/office/drawing/2014/main" id="{75C0B670-9582-7954-213F-788B015E3979}"/>
                </a:ext>
              </a:extLst>
            </p:cNvPr>
            <p:cNvSpPr/>
            <p:nvPr/>
          </p:nvSpPr>
          <p:spPr>
            <a:xfrm>
              <a:off x="-50189508" y="1611673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2" name="Ellipse 991">
              <a:extLst>
                <a:ext uri="{FF2B5EF4-FFF2-40B4-BE49-F238E27FC236}">
                  <a16:creationId xmlns:a16="http://schemas.microsoft.com/office/drawing/2014/main" id="{D276F8C4-FBFD-C588-774F-9125E0B80EF6}"/>
                </a:ext>
              </a:extLst>
            </p:cNvPr>
            <p:cNvSpPr/>
            <p:nvPr/>
          </p:nvSpPr>
          <p:spPr>
            <a:xfrm>
              <a:off x="-55334892" y="153307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3" name="Ellipse 992">
              <a:extLst>
                <a:ext uri="{FF2B5EF4-FFF2-40B4-BE49-F238E27FC236}">
                  <a16:creationId xmlns:a16="http://schemas.microsoft.com/office/drawing/2014/main" id="{6931EE99-0201-FE06-CFA7-C61E9A185E94}"/>
                </a:ext>
              </a:extLst>
            </p:cNvPr>
            <p:cNvSpPr/>
            <p:nvPr/>
          </p:nvSpPr>
          <p:spPr>
            <a:xfrm>
              <a:off x="-49886929" y="1611673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4" name="Ellipse 993">
              <a:extLst>
                <a:ext uri="{FF2B5EF4-FFF2-40B4-BE49-F238E27FC236}">
                  <a16:creationId xmlns:a16="http://schemas.microsoft.com/office/drawing/2014/main" id="{DEDA22B9-F3AB-1DC2-047C-DFDA60C520D4}"/>
                </a:ext>
              </a:extLst>
            </p:cNvPr>
            <p:cNvSpPr/>
            <p:nvPr/>
          </p:nvSpPr>
          <p:spPr>
            <a:xfrm>
              <a:off x="-55637391" y="153307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5" name="Ellipse 994">
              <a:extLst>
                <a:ext uri="{FF2B5EF4-FFF2-40B4-BE49-F238E27FC236}">
                  <a16:creationId xmlns:a16="http://schemas.microsoft.com/office/drawing/2014/main" id="{910E7760-1E61-1A97-E77A-0416AD4354D3}"/>
                </a:ext>
              </a:extLst>
            </p:cNvPr>
            <p:cNvSpPr/>
            <p:nvPr/>
          </p:nvSpPr>
          <p:spPr>
            <a:xfrm>
              <a:off x="-55788680" y="1533095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6" name="Ellipse 995">
              <a:extLst>
                <a:ext uri="{FF2B5EF4-FFF2-40B4-BE49-F238E27FC236}">
                  <a16:creationId xmlns:a16="http://schemas.microsoft.com/office/drawing/2014/main" id="{27C8F8C3-D8E8-17A3-7311-076FEE17B9E5}"/>
                </a:ext>
              </a:extLst>
            </p:cNvPr>
            <p:cNvSpPr/>
            <p:nvPr/>
          </p:nvSpPr>
          <p:spPr>
            <a:xfrm>
              <a:off x="-56091260" y="1533095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7" name="Ellipse 996">
              <a:extLst>
                <a:ext uri="{FF2B5EF4-FFF2-40B4-BE49-F238E27FC236}">
                  <a16:creationId xmlns:a16="http://schemas.microsoft.com/office/drawing/2014/main" id="{2CB4B8C7-305C-8912-C47E-4474E37CDB0A}"/>
                </a:ext>
              </a:extLst>
            </p:cNvPr>
            <p:cNvSpPr/>
            <p:nvPr/>
          </p:nvSpPr>
          <p:spPr>
            <a:xfrm>
              <a:off x="-54804975" y="1336497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8" name="Ellipse 997">
              <a:extLst>
                <a:ext uri="{FF2B5EF4-FFF2-40B4-BE49-F238E27FC236}">
                  <a16:creationId xmlns:a16="http://schemas.microsoft.com/office/drawing/2014/main" id="{4C402604-F2D5-1FBB-FAA4-FD010258F2A2}"/>
                </a:ext>
              </a:extLst>
            </p:cNvPr>
            <p:cNvSpPr/>
            <p:nvPr/>
          </p:nvSpPr>
          <p:spPr>
            <a:xfrm>
              <a:off x="-49583705" y="1611632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9" name="Ellipse 998">
              <a:extLst>
                <a:ext uri="{FF2B5EF4-FFF2-40B4-BE49-F238E27FC236}">
                  <a16:creationId xmlns:a16="http://schemas.microsoft.com/office/drawing/2014/main" id="{8E4B0398-BF01-6827-0665-815FC784F358}"/>
                </a:ext>
              </a:extLst>
            </p:cNvPr>
            <p:cNvSpPr/>
            <p:nvPr/>
          </p:nvSpPr>
          <p:spPr>
            <a:xfrm>
              <a:off x="-55107474" y="1336497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0" name="Ellipse 999">
              <a:extLst>
                <a:ext uri="{FF2B5EF4-FFF2-40B4-BE49-F238E27FC236}">
                  <a16:creationId xmlns:a16="http://schemas.microsoft.com/office/drawing/2014/main" id="{0876A448-B078-9D57-2D13-2CB7D871AD30}"/>
                </a:ext>
              </a:extLst>
            </p:cNvPr>
            <p:cNvSpPr/>
            <p:nvPr/>
          </p:nvSpPr>
          <p:spPr>
            <a:xfrm>
              <a:off x="-60101567" y="1624747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1" name="Ellipse 1000">
              <a:extLst>
                <a:ext uri="{FF2B5EF4-FFF2-40B4-BE49-F238E27FC236}">
                  <a16:creationId xmlns:a16="http://schemas.microsoft.com/office/drawing/2014/main" id="{F687FE51-8533-0DE8-5344-8B407CC259E6}"/>
                </a:ext>
              </a:extLst>
            </p:cNvPr>
            <p:cNvSpPr/>
            <p:nvPr/>
          </p:nvSpPr>
          <p:spPr>
            <a:xfrm>
              <a:off x="-55410053" y="1336497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2" name="Ellipse 1001">
              <a:extLst>
                <a:ext uri="{FF2B5EF4-FFF2-40B4-BE49-F238E27FC236}">
                  <a16:creationId xmlns:a16="http://schemas.microsoft.com/office/drawing/2014/main" id="{148025F8-E9D6-F4B7-486E-2BC4918F57BA}"/>
                </a:ext>
              </a:extLst>
            </p:cNvPr>
            <p:cNvSpPr/>
            <p:nvPr/>
          </p:nvSpPr>
          <p:spPr>
            <a:xfrm>
              <a:off x="-59344876" y="1624747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3" name="Ellipse 1002">
              <a:extLst>
                <a:ext uri="{FF2B5EF4-FFF2-40B4-BE49-F238E27FC236}">
                  <a16:creationId xmlns:a16="http://schemas.microsoft.com/office/drawing/2014/main" id="{4C4C5872-D018-39DF-BBE6-4B02FFA20195}"/>
                </a:ext>
              </a:extLst>
            </p:cNvPr>
            <p:cNvSpPr/>
            <p:nvPr/>
          </p:nvSpPr>
          <p:spPr>
            <a:xfrm>
              <a:off x="-59042377" y="1624747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4" name="Ellipse 1003">
              <a:extLst>
                <a:ext uri="{FF2B5EF4-FFF2-40B4-BE49-F238E27FC236}">
                  <a16:creationId xmlns:a16="http://schemas.microsoft.com/office/drawing/2014/main" id="{A5A31E91-8717-5204-FB51-54A80B70402B}"/>
                </a:ext>
              </a:extLst>
            </p:cNvPr>
            <p:cNvSpPr/>
            <p:nvPr/>
          </p:nvSpPr>
          <p:spPr>
            <a:xfrm>
              <a:off x="-60403744" y="149377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5" name="Ellipse 1004">
              <a:extLst>
                <a:ext uri="{FF2B5EF4-FFF2-40B4-BE49-F238E27FC236}">
                  <a16:creationId xmlns:a16="http://schemas.microsoft.com/office/drawing/2014/main" id="{BA59F48E-FC3C-A899-3DBF-5B952B18490A}"/>
                </a:ext>
              </a:extLst>
            </p:cNvPr>
            <p:cNvSpPr/>
            <p:nvPr/>
          </p:nvSpPr>
          <p:spPr>
            <a:xfrm>
              <a:off x="-58738751" y="1624715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6" name="Ellipse 1005">
              <a:extLst>
                <a:ext uri="{FF2B5EF4-FFF2-40B4-BE49-F238E27FC236}">
                  <a16:creationId xmlns:a16="http://schemas.microsoft.com/office/drawing/2014/main" id="{C811FAE3-47D6-8D9C-DF4E-B130CA0E6F08}"/>
                </a:ext>
              </a:extLst>
            </p:cNvPr>
            <p:cNvSpPr/>
            <p:nvPr/>
          </p:nvSpPr>
          <p:spPr>
            <a:xfrm>
              <a:off x="-60101164" y="149377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7" name="Ellipse 1006">
              <a:extLst>
                <a:ext uri="{FF2B5EF4-FFF2-40B4-BE49-F238E27FC236}">
                  <a16:creationId xmlns:a16="http://schemas.microsoft.com/office/drawing/2014/main" id="{E98272A6-A9C8-07C3-2DFE-2A2301885061}"/>
                </a:ext>
              </a:extLst>
            </p:cNvPr>
            <p:cNvSpPr/>
            <p:nvPr/>
          </p:nvSpPr>
          <p:spPr>
            <a:xfrm>
              <a:off x="-58436171" y="1624715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8" name="Ellipse 1007">
              <a:extLst>
                <a:ext uri="{FF2B5EF4-FFF2-40B4-BE49-F238E27FC236}">
                  <a16:creationId xmlns:a16="http://schemas.microsoft.com/office/drawing/2014/main" id="{6815B1A5-7F24-E30B-3F81-414B89113573}"/>
                </a:ext>
              </a:extLst>
            </p:cNvPr>
            <p:cNvSpPr/>
            <p:nvPr/>
          </p:nvSpPr>
          <p:spPr>
            <a:xfrm>
              <a:off x="-59798665" y="149377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9" name="Ellipse 1008">
              <a:extLst>
                <a:ext uri="{FF2B5EF4-FFF2-40B4-BE49-F238E27FC236}">
                  <a16:creationId xmlns:a16="http://schemas.microsoft.com/office/drawing/2014/main" id="{965BFBA5-01C2-FD6A-3F1A-950A3D6B81B1}"/>
                </a:ext>
              </a:extLst>
            </p:cNvPr>
            <p:cNvSpPr/>
            <p:nvPr/>
          </p:nvSpPr>
          <p:spPr>
            <a:xfrm>
              <a:off x="-59647375" y="149377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0" name="Ellipse 1009">
              <a:extLst>
                <a:ext uri="{FF2B5EF4-FFF2-40B4-BE49-F238E27FC236}">
                  <a16:creationId xmlns:a16="http://schemas.microsoft.com/office/drawing/2014/main" id="{CA2172A6-BA13-6912-00DA-1177F88E0763}"/>
                </a:ext>
              </a:extLst>
            </p:cNvPr>
            <p:cNvSpPr/>
            <p:nvPr/>
          </p:nvSpPr>
          <p:spPr>
            <a:xfrm>
              <a:off x="-58133672" y="1624715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1" name="Ellipse 1010">
              <a:extLst>
                <a:ext uri="{FF2B5EF4-FFF2-40B4-BE49-F238E27FC236}">
                  <a16:creationId xmlns:a16="http://schemas.microsoft.com/office/drawing/2014/main" id="{6FEBDF3F-C586-2915-AF1E-A68275437286}"/>
                </a:ext>
              </a:extLst>
            </p:cNvPr>
            <p:cNvSpPr/>
            <p:nvPr/>
          </p:nvSpPr>
          <p:spPr>
            <a:xfrm>
              <a:off x="-59344796" y="149377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2" name="Ellipse 1011">
              <a:extLst>
                <a:ext uri="{FF2B5EF4-FFF2-40B4-BE49-F238E27FC236}">
                  <a16:creationId xmlns:a16="http://schemas.microsoft.com/office/drawing/2014/main" id="{243EBEE9-3796-6FF3-57F4-886CD1D64DA0}"/>
                </a:ext>
              </a:extLst>
            </p:cNvPr>
            <p:cNvSpPr/>
            <p:nvPr/>
          </p:nvSpPr>
          <p:spPr>
            <a:xfrm>
              <a:off x="-57831092" y="1624715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3" name="Ellipse 1012">
              <a:extLst>
                <a:ext uri="{FF2B5EF4-FFF2-40B4-BE49-F238E27FC236}">
                  <a16:creationId xmlns:a16="http://schemas.microsoft.com/office/drawing/2014/main" id="{C36A0AD3-72E5-126B-A9E9-52ADA8E01087}"/>
                </a:ext>
              </a:extLst>
            </p:cNvPr>
            <p:cNvSpPr/>
            <p:nvPr/>
          </p:nvSpPr>
          <p:spPr>
            <a:xfrm>
              <a:off x="-59042297" y="149377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4" name="Ellipse 1013">
              <a:extLst>
                <a:ext uri="{FF2B5EF4-FFF2-40B4-BE49-F238E27FC236}">
                  <a16:creationId xmlns:a16="http://schemas.microsoft.com/office/drawing/2014/main" id="{BF97B68C-4839-44F8-C4B4-54517F1120DD}"/>
                </a:ext>
              </a:extLst>
            </p:cNvPr>
            <p:cNvSpPr/>
            <p:nvPr/>
          </p:nvSpPr>
          <p:spPr>
            <a:xfrm>
              <a:off x="-58889718" y="1493765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5" name="Ellipse 1014">
              <a:extLst>
                <a:ext uri="{FF2B5EF4-FFF2-40B4-BE49-F238E27FC236}">
                  <a16:creationId xmlns:a16="http://schemas.microsoft.com/office/drawing/2014/main" id="{FD620BA3-AFF1-5EA7-89FC-EF710432D9DC}"/>
                </a:ext>
              </a:extLst>
            </p:cNvPr>
            <p:cNvSpPr/>
            <p:nvPr/>
          </p:nvSpPr>
          <p:spPr>
            <a:xfrm>
              <a:off x="-58739717" y="149377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6" name="Ellipse 1015">
              <a:extLst>
                <a:ext uri="{FF2B5EF4-FFF2-40B4-BE49-F238E27FC236}">
                  <a16:creationId xmlns:a16="http://schemas.microsoft.com/office/drawing/2014/main" id="{C36CDAD3-C583-7E48-95D3-9D843A1D0F5A}"/>
                </a:ext>
              </a:extLst>
            </p:cNvPr>
            <p:cNvSpPr/>
            <p:nvPr/>
          </p:nvSpPr>
          <p:spPr>
            <a:xfrm>
              <a:off x="-58587219" y="1493765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7" name="Ellipse 1016">
              <a:extLst>
                <a:ext uri="{FF2B5EF4-FFF2-40B4-BE49-F238E27FC236}">
                  <a16:creationId xmlns:a16="http://schemas.microsoft.com/office/drawing/2014/main" id="{A76ACBC3-3C62-BF8B-DE03-F716FF2591B6}"/>
                </a:ext>
              </a:extLst>
            </p:cNvPr>
            <p:cNvSpPr/>
            <p:nvPr/>
          </p:nvSpPr>
          <p:spPr>
            <a:xfrm>
              <a:off x="-58437138" y="149377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8" name="Ellipse 1017">
              <a:extLst>
                <a:ext uri="{FF2B5EF4-FFF2-40B4-BE49-F238E27FC236}">
                  <a16:creationId xmlns:a16="http://schemas.microsoft.com/office/drawing/2014/main" id="{7CFA2471-6510-4086-CD2E-9AFF7B95C834}"/>
                </a:ext>
              </a:extLst>
            </p:cNvPr>
            <p:cNvSpPr/>
            <p:nvPr/>
          </p:nvSpPr>
          <p:spPr>
            <a:xfrm>
              <a:off x="-58284640" y="1493765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9" name="Ellipse 1018">
              <a:extLst>
                <a:ext uri="{FF2B5EF4-FFF2-40B4-BE49-F238E27FC236}">
                  <a16:creationId xmlns:a16="http://schemas.microsoft.com/office/drawing/2014/main" id="{F1560F6C-1D90-04B9-33BB-8A869A3B616C}"/>
                </a:ext>
              </a:extLst>
            </p:cNvPr>
            <p:cNvSpPr/>
            <p:nvPr/>
          </p:nvSpPr>
          <p:spPr>
            <a:xfrm>
              <a:off x="-57528513" y="1624715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0" name="Ellipse 1019">
              <a:extLst>
                <a:ext uri="{FF2B5EF4-FFF2-40B4-BE49-F238E27FC236}">
                  <a16:creationId xmlns:a16="http://schemas.microsoft.com/office/drawing/2014/main" id="{3C22C1C5-1B29-D1C1-8C40-8C209575E8FB}"/>
                </a:ext>
              </a:extLst>
            </p:cNvPr>
            <p:cNvSpPr/>
            <p:nvPr/>
          </p:nvSpPr>
          <p:spPr>
            <a:xfrm>
              <a:off x="-57982060" y="1493765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1" name="Ellipse 1020">
              <a:extLst>
                <a:ext uri="{FF2B5EF4-FFF2-40B4-BE49-F238E27FC236}">
                  <a16:creationId xmlns:a16="http://schemas.microsoft.com/office/drawing/2014/main" id="{C77D2A11-F329-4E23-A5B0-B265ECAC7D10}"/>
                </a:ext>
              </a:extLst>
            </p:cNvPr>
            <p:cNvSpPr/>
            <p:nvPr/>
          </p:nvSpPr>
          <p:spPr>
            <a:xfrm>
              <a:off x="-58361573" y="1533079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2" name="Ellipse 1021">
              <a:extLst>
                <a:ext uri="{FF2B5EF4-FFF2-40B4-BE49-F238E27FC236}">
                  <a16:creationId xmlns:a16="http://schemas.microsoft.com/office/drawing/2014/main" id="{B7D31806-C33D-6A21-B291-C4A3A5841B6A}"/>
                </a:ext>
              </a:extLst>
            </p:cNvPr>
            <p:cNvSpPr/>
            <p:nvPr/>
          </p:nvSpPr>
          <p:spPr>
            <a:xfrm>
              <a:off x="-57679561" y="1493765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3" name="Ellipse 1022">
              <a:extLst>
                <a:ext uri="{FF2B5EF4-FFF2-40B4-BE49-F238E27FC236}">
                  <a16:creationId xmlns:a16="http://schemas.microsoft.com/office/drawing/2014/main" id="{095B997E-A63B-774E-2FE6-ED6CCD6DBF81}"/>
                </a:ext>
              </a:extLst>
            </p:cNvPr>
            <p:cNvSpPr/>
            <p:nvPr/>
          </p:nvSpPr>
          <p:spPr>
            <a:xfrm>
              <a:off x="-57226014" y="1624715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4" name="Ellipse 1023">
              <a:extLst>
                <a:ext uri="{FF2B5EF4-FFF2-40B4-BE49-F238E27FC236}">
                  <a16:creationId xmlns:a16="http://schemas.microsoft.com/office/drawing/2014/main" id="{F93D6DD3-B2D6-1923-49E6-B650B02CFE52}"/>
                </a:ext>
              </a:extLst>
            </p:cNvPr>
            <p:cNvSpPr/>
            <p:nvPr/>
          </p:nvSpPr>
          <p:spPr>
            <a:xfrm>
              <a:off x="-56923434" y="1624715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5" name="Ellipse 1024">
              <a:extLst>
                <a:ext uri="{FF2B5EF4-FFF2-40B4-BE49-F238E27FC236}">
                  <a16:creationId xmlns:a16="http://schemas.microsoft.com/office/drawing/2014/main" id="{BED12F42-FA30-D8B7-8AC7-5BB80C95A2E3}"/>
                </a:ext>
              </a:extLst>
            </p:cNvPr>
            <p:cNvSpPr/>
            <p:nvPr/>
          </p:nvSpPr>
          <p:spPr>
            <a:xfrm>
              <a:off x="-56620855" y="1624715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6" name="Ellipse 1025">
              <a:extLst>
                <a:ext uri="{FF2B5EF4-FFF2-40B4-BE49-F238E27FC236}">
                  <a16:creationId xmlns:a16="http://schemas.microsoft.com/office/drawing/2014/main" id="{DEBD484A-8A94-7D7D-D3C5-B20F13132ED2}"/>
                </a:ext>
              </a:extLst>
            </p:cNvPr>
            <p:cNvSpPr/>
            <p:nvPr/>
          </p:nvSpPr>
          <p:spPr>
            <a:xfrm>
              <a:off x="-58664153" y="1533079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7" name="Ellipse 1026">
              <a:extLst>
                <a:ext uri="{FF2B5EF4-FFF2-40B4-BE49-F238E27FC236}">
                  <a16:creationId xmlns:a16="http://schemas.microsoft.com/office/drawing/2014/main" id="{D2B934DA-13D4-A8AD-CCAC-1193C7626826}"/>
                </a:ext>
              </a:extLst>
            </p:cNvPr>
            <p:cNvSpPr/>
            <p:nvPr/>
          </p:nvSpPr>
          <p:spPr>
            <a:xfrm>
              <a:off x="-53594092" y="1624707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8" name="Ellipse 1027">
              <a:extLst>
                <a:ext uri="{FF2B5EF4-FFF2-40B4-BE49-F238E27FC236}">
                  <a16:creationId xmlns:a16="http://schemas.microsoft.com/office/drawing/2014/main" id="{53FBD25F-F4AC-A264-5294-B16AD1246578}"/>
                </a:ext>
              </a:extLst>
            </p:cNvPr>
            <p:cNvSpPr/>
            <p:nvPr/>
          </p:nvSpPr>
          <p:spPr>
            <a:xfrm>
              <a:off x="-53291593" y="1624707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9" name="Ellipse 1028">
              <a:extLst>
                <a:ext uri="{FF2B5EF4-FFF2-40B4-BE49-F238E27FC236}">
                  <a16:creationId xmlns:a16="http://schemas.microsoft.com/office/drawing/2014/main" id="{90543D0C-63A2-6699-C61A-27CCE1595519}"/>
                </a:ext>
              </a:extLst>
            </p:cNvPr>
            <p:cNvSpPr/>
            <p:nvPr/>
          </p:nvSpPr>
          <p:spPr>
            <a:xfrm>
              <a:off x="-52989014" y="1624707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0" name="Ellipse 1029">
              <a:extLst>
                <a:ext uri="{FF2B5EF4-FFF2-40B4-BE49-F238E27FC236}">
                  <a16:creationId xmlns:a16="http://schemas.microsoft.com/office/drawing/2014/main" id="{B43F6A5B-10B3-37CB-9677-AB5C8BB05059}"/>
                </a:ext>
              </a:extLst>
            </p:cNvPr>
            <p:cNvSpPr/>
            <p:nvPr/>
          </p:nvSpPr>
          <p:spPr>
            <a:xfrm>
              <a:off x="-58966733" y="1533079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1" name="Ellipse 1030">
              <a:extLst>
                <a:ext uri="{FF2B5EF4-FFF2-40B4-BE49-F238E27FC236}">
                  <a16:creationId xmlns:a16="http://schemas.microsoft.com/office/drawing/2014/main" id="{8FCC08CA-077A-DE35-AC56-DA1E1B498EDF}"/>
                </a:ext>
              </a:extLst>
            </p:cNvPr>
            <p:cNvSpPr/>
            <p:nvPr/>
          </p:nvSpPr>
          <p:spPr>
            <a:xfrm>
              <a:off x="-57529399" y="133654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2" name="Ellipse 1031">
              <a:extLst>
                <a:ext uri="{FF2B5EF4-FFF2-40B4-BE49-F238E27FC236}">
                  <a16:creationId xmlns:a16="http://schemas.microsoft.com/office/drawing/2014/main" id="{9E5C66DE-6B56-E46B-D0CB-2436662B92F2}"/>
                </a:ext>
              </a:extLst>
            </p:cNvPr>
            <p:cNvSpPr/>
            <p:nvPr/>
          </p:nvSpPr>
          <p:spPr>
            <a:xfrm>
              <a:off x="-59874391" y="127109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3" name="Ellipse 1032">
              <a:extLst>
                <a:ext uri="{FF2B5EF4-FFF2-40B4-BE49-F238E27FC236}">
                  <a16:creationId xmlns:a16="http://schemas.microsoft.com/office/drawing/2014/main" id="{13B17F61-ED5D-DF6B-4EB1-4132CBF4A490}"/>
                </a:ext>
              </a:extLst>
            </p:cNvPr>
            <p:cNvSpPr/>
            <p:nvPr/>
          </p:nvSpPr>
          <p:spPr>
            <a:xfrm>
              <a:off x="-60176890" y="127109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4" name="Ellipse 1033">
              <a:extLst>
                <a:ext uri="{FF2B5EF4-FFF2-40B4-BE49-F238E27FC236}">
                  <a16:creationId xmlns:a16="http://schemas.microsoft.com/office/drawing/2014/main" id="{A995CD92-7009-8C24-02E9-5DC4BE18F66C}"/>
                </a:ext>
              </a:extLst>
            </p:cNvPr>
            <p:cNvSpPr/>
            <p:nvPr/>
          </p:nvSpPr>
          <p:spPr>
            <a:xfrm>
              <a:off x="-59269232" y="1533079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5" name="Ellipse 1034">
              <a:extLst>
                <a:ext uri="{FF2B5EF4-FFF2-40B4-BE49-F238E27FC236}">
                  <a16:creationId xmlns:a16="http://schemas.microsoft.com/office/drawing/2014/main" id="{57EBA394-A33B-D581-C6D1-890DF0751105}"/>
                </a:ext>
              </a:extLst>
            </p:cNvPr>
            <p:cNvSpPr/>
            <p:nvPr/>
          </p:nvSpPr>
          <p:spPr>
            <a:xfrm>
              <a:off x="-60479469" y="127109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6" name="Ellipse 1035">
              <a:extLst>
                <a:ext uri="{FF2B5EF4-FFF2-40B4-BE49-F238E27FC236}">
                  <a16:creationId xmlns:a16="http://schemas.microsoft.com/office/drawing/2014/main" id="{567F0D72-7477-5F93-0609-EC3FB948E00F}"/>
                </a:ext>
              </a:extLst>
            </p:cNvPr>
            <p:cNvSpPr/>
            <p:nvPr/>
          </p:nvSpPr>
          <p:spPr>
            <a:xfrm>
              <a:off x="-60781968" y="127109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7" name="Ellipse 1036">
              <a:extLst>
                <a:ext uri="{FF2B5EF4-FFF2-40B4-BE49-F238E27FC236}">
                  <a16:creationId xmlns:a16="http://schemas.microsoft.com/office/drawing/2014/main" id="{A3B018A6-78C5-9D98-2B86-47B9B66EF5A7}"/>
                </a:ext>
              </a:extLst>
            </p:cNvPr>
            <p:cNvSpPr/>
            <p:nvPr/>
          </p:nvSpPr>
          <p:spPr>
            <a:xfrm>
              <a:off x="-52686434" y="1624707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8" name="Ellipse 1037">
              <a:extLst>
                <a:ext uri="{FF2B5EF4-FFF2-40B4-BE49-F238E27FC236}">
                  <a16:creationId xmlns:a16="http://schemas.microsoft.com/office/drawing/2014/main" id="{DEE5980A-FE63-59B1-3D35-A9D6E5DA69A6}"/>
                </a:ext>
              </a:extLst>
            </p:cNvPr>
            <p:cNvSpPr/>
            <p:nvPr/>
          </p:nvSpPr>
          <p:spPr>
            <a:xfrm>
              <a:off x="-59571811" y="1533079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9" name="Ellipse 1038">
              <a:extLst>
                <a:ext uri="{FF2B5EF4-FFF2-40B4-BE49-F238E27FC236}">
                  <a16:creationId xmlns:a16="http://schemas.microsoft.com/office/drawing/2014/main" id="{16DFAA6D-F6AA-EB30-ADB0-50703007090F}"/>
                </a:ext>
              </a:extLst>
            </p:cNvPr>
            <p:cNvSpPr/>
            <p:nvPr/>
          </p:nvSpPr>
          <p:spPr>
            <a:xfrm>
              <a:off x="-56318195" y="1703317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0" name="Ellipse 1039">
              <a:extLst>
                <a:ext uri="{FF2B5EF4-FFF2-40B4-BE49-F238E27FC236}">
                  <a16:creationId xmlns:a16="http://schemas.microsoft.com/office/drawing/2014/main" id="{4130CFEB-2D01-485D-346D-4CD0AB1FD630}"/>
                </a:ext>
              </a:extLst>
            </p:cNvPr>
            <p:cNvSpPr/>
            <p:nvPr/>
          </p:nvSpPr>
          <p:spPr>
            <a:xfrm>
              <a:off x="-56015615" y="1703317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1" name="Ellipse 1040">
              <a:extLst>
                <a:ext uri="{FF2B5EF4-FFF2-40B4-BE49-F238E27FC236}">
                  <a16:creationId xmlns:a16="http://schemas.microsoft.com/office/drawing/2014/main" id="{64B8EF2A-4DAE-61D9-4CB8-205A95F8EF0B}"/>
                </a:ext>
              </a:extLst>
            </p:cNvPr>
            <p:cNvSpPr/>
            <p:nvPr/>
          </p:nvSpPr>
          <p:spPr>
            <a:xfrm>
              <a:off x="-57831898" y="133654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2" name="Ellipse 1041">
              <a:extLst>
                <a:ext uri="{FF2B5EF4-FFF2-40B4-BE49-F238E27FC236}">
                  <a16:creationId xmlns:a16="http://schemas.microsoft.com/office/drawing/2014/main" id="{22C07F62-D56F-6CBD-1A58-4263A1877EF7}"/>
                </a:ext>
              </a:extLst>
            </p:cNvPr>
            <p:cNvSpPr/>
            <p:nvPr/>
          </p:nvSpPr>
          <p:spPr>
            <a:xfrm>
              <a:off x="-59874310" y="1533079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3" name="Ellipse 1042">
              <a:extLst>
                <a:ext uri="{FF2B5EF4-FFF2-40B4-BE49-F238E27FC236}">
                  <a16:creationId xmlns:a16="http://schemas.microsoft.com/office/drawing/2014/main" id="{388A0CBF-53BC-0B4E-177A-1239AC39CF45}"/>
                </a:ext>
              </a:extLst>
            </p:cNvPr>
            <p:cNvSpPr/>
            <p:nvPr/>
          </p:nvSpPr>
          <p:spPr>
            <a:xfrm>
              <a:off x="-52383935" y="1624707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4" name="Ellipse 1043">
              <a:extLst>
                <a:ext uri="{FF2B5EF4-FFF2-40B4-BE49-F238E27FC236}">
                  <a16:creationId xmlns:a16="http://schemas.microsoft.com/office/drawing/2014/main" id="{FE70038E-907B-DDC0-7403-24A87750868F}"/>
                </a:ext>
              </a:extLst>
            </p:cNvPr>
            <p:cNvSpPr/>
            <p:nvPr/>
          </p:nvSpPr>
          <p:spPr>
            <a:xfrm>
              <a:off x="-58134478" y="133654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5" name="Ellipse 1044">
              <a:extLst>
                <a:ext uri="{FF2B5EF4-FFF2-40B4-BE49-F238E27FC236}">
                  <a16:creationId xmlns:a16="http://schemas.microsoft.com/office/drawing/2014/main" id="{F96186D3-FCA2-71DE-1DB7-20B192F371E5}"/>
                </a:ext>
              </a:extLst>
            </p:cNvPr>
            <p:cNvSpPr/>
            <p:nvPr/>
          </p:nvSpPr>
          <p:spPr>
            <a:xfrm>
              <a:off x="-56318356" y="1257983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6" name="Ellipse 1045">
              <a:extLst>
                <a:ext uri="{FF2B5EF4-FFF2-40B4-BE49-F238E27FC236}">
                  <a16:creationId xmlns:a16="http://schemas.microsoft.com/office/drawing/2014/main" id="{8484EA4B-D4C9-5809-FA83-2C3C40422444}"/>
                </a:ext>
              </a:extLst>
            </p:cNvPr>
            <p:cNvSpPr/>
            <p:nvPr/>
          </p:nvSpPr>
          <p:spPr>
            <a:xfrm>
              <a:off x="-60176890" y="1533079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7" name="Ellipse 1046">
              <a:extLst>
                <a:ext uri="{FF2B5EF4-FFF2-40B4-BE49-F238E27FC236}">
                  <a16:creationId xmlns:a16="http://schemas.microsoft.com/office/drawing/2014/main" id="{25996660-E951-05DE-F2BD-7F2FDD3856C5}"/>
                </a:ext>
              </a:extLst>
            </p:cNvPr>
            <p:cNvSpPr/>
            <p:nvPr/>
          </p:nvSpPr>
          <p:spPr>
            <a:xfrm>
              <a:off x="-52081356" y="1624707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8" name="Ellipse 1047">
              <a:extLst>
                <a:ext uri="{FF2B5EF4-FFF2-40B4-BE49-F238E27FC236}">
                  <a16:creationId xmlns:a16="http://schemas.microsoft.com/office/drawing/2014/main" id="{C9608DE3-9FAE-EBDA-0FD5-FF6EBA09E59E}"/>
                </a:ext>
              </a:extLst>
            </p:cNvPr>
            <p:cNvSpPr/>
            <p:nvPr/>
          </p:nvSpPr>
          <p:spPr>
            <a:xfrm>
              <a:off x="-58436977" y="133654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9" name="Ellipse 1048">
              <a:extLst>
                <a:ext uri="{FF2B5EF4-FFF2-40B4-BE49-F238E27FC236}">
                  <a16:creationId xmlns:a16="http://schemas.microsoft.com/office/drawing/2014/main" id="{C63F57E9-2F28-EB14-E5DF-11C97626EFE8}"/>
                </a:ext>
              </a:extLst>
            </p:cNvPr>
            <p:cNvSpPr/>
            <p:nvPr/>
          </p:nvSpPr>
          <p:spPr>
            <a:xfrm>
              <a:off x="-51778776" y="1624707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0" name="Ellipse 1049">
              <a:extLst>
                <a:ext uri="{FF2B5EF4-FFF2-40B4-BE49-F238E27FC236}">
                  <a16:creationId xmlns:a16="http://schemas.microsoft.com/office/drawing/2014/main" id="{F8FFADAF-13BD-BD3C-2EAB-48AB74740428}"/>
                </a:ext>
              </a:extLst>
            </p:cNvPr>
            <p:cNvSpPr/>
            <p:nvPr/>
          </p:nvSpPr>
          <p:spPr>
            <a:xfrm>
              <a:off x="-60479469" y="1533079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1" name="Ellipse 1050">
              <a:extLst>
                <a:ext uri="{FF2B5EF4-FFF2-40B4-BE49-F238E27FC236}">
                  <a16:creationId xmlns:a16="http://schemas.microsoft.com/office/drawing/2014/main" id="{CAD27AD4-6A7E-FCD6-7D16-7E5905836A75}"/>
                </a:ext>
              </a:extLst>
            </p:cNvPr>
            <p:cNvSpPr/>
            <p:nvPr/>
          </p:nvSpPr>
          <p:spPr>
            <a:xfrm>
              <a:off x="-51476277" y="1624707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2" name="Ellipse 1051">
              <a:extLst>
                <a:ext uri="{FF2B5EF4-FFF2-40B4-BE49-F238E27FC236}">
                  <a16:creationId xmlns:a16="http://schemas.microsoft.com/office/drawing/2014/main" id="{BE5B1CFC-CE0C-AE0D-C7CE-85780722D5D8}"/>
                </a:ext>
              </a:extLst>
            </p:cNvPr>
            <p:cNvSpPr/>
            <p:nvPr/>
          </p:nvSpPr>
          <p:spPr>
            <a:xfrm>
              <a:off x="-51173134" y="1624747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3" name="Ellipse 1052">
              <a:extLst>
                <a:ext uri="{FF2B5EF4-FFF2-40B4-BE49-F238E27FC236}">
                  <a16:creationId xmlns:a16="http://schemas.microsoft.com/office/drawing/2014/main" id="{7DFC3EE3-2120-F7AA-E3D5-8CE2E15763F7}"/>
                </a:ext>
              </a:extLst>
            </p:cNvPr>
            <p:cNvSpPr/>
            <p:nvPr/>
          </p:nvSpPr>
          <p:spPr>
            <a:xfrm>
              <a:off x="-60404711" y="1257983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4" name="Ellipse 1053">
              <a:extLst>
                <a:ext uri="{FF2B5EF4-FFF2-40B4-BE49-F238E27FC236}">
                  <a16:creationId xmlns:a16="http://schemas.microsoft.com/office/drawing/2014/main" id="{755D53F9-CFDC-67F7-823E-A195AF85C470}"/>
                </a:ext>
              </a:extLst>
            </p:cNvPr>
            <p:cNvSpPr/>
            <p:nvPr/>
          </p:nvSpPr>
          <p:spPr>
            <a:xfrm>
              <a:off x="-49962332" y="151996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5" name="Ellipse 1054">
              <a:extLst>
                <a:ext uri="{FF2B5EF4-FFF2-40B4-BE49-F238E27FC236}">
                  <a16:creationId xmlns:a16="http://schemas.microsoft.com/office/drawing/2014/main" id="{8FCA9ED2-3BEE-DFCE-90B1-33C8E3578550}"/>
                </a:ext>
              </a:extLst>
            </p:cNvPr>
            <p:cNvSpPr/>
            <p:nvPr/>
          </p:nvSpPr>
          <p:spPr>
            <a:xfrm>
              <a:off x="-59647456" y="1336569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6" name="Ellipse 1055">
              <a:extLst>
                <a:ext uri="{FF2B5EF4-FFF2-40B4-BE49-F238E27FC236}">
                  <a16:creationId xmlns:a16="http://schemas.microsoft.com/office/drawing/2014/main" id="{76A691C0-6EB2-A687-9BA1-BBF5BDBBC206}"/>
                </a:ext>
              </a:extLst>
            </p:cNvPr>
            <p:cNvSpPr/>
            <p:nvPr/>
          </p:nvSpPr>
          <p:spPr>
            <a:xfrm>
              <a:off x="-52535628" y="149377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7" name="Ellipse 1056">
              <a:extLst>
                <a:ext uri="{FF2B5EF4-FFF2-40B4-BE49-F238E27FC236}">
                  <a16:creationId xmlns:a16="http://schemas.microsoft.com/office/drawing/2014/main" id="{76EF57C8-FD89-B0B4-D640-5AF002CCE215}"/>
                </a:ext>
              </a:extLst>
            </p:cNvPr>
            <p:cNvSpPr/>
            <p:nvPr/>
          </p:nvSpPr>
          <p:spPr>
            <a:xfrm>
              <a:off x="-59798665" y="133657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8" name="Ellipse 1057">
              <a:extLst>
                <a:ext uri="{FF2B5EF4-FFF2-40B4-BE49-F238E27FC236}">
                  <a16:creationId xmlns:a16="http://schemas.microsoft.com/office/drawing/2014/main" id="{85BCD7A7-3EF4-34EC-FB0D-6A7DF8027677}"/>
                </a:ext>
              </a:extLst>
            </p:cNvPr>
            <p:cNvSpPr/>
            <p:nvPr/>
          </p:nvSpPr>
          <p:spPr>
            <a:xfrm>
              <a:off x="-52233129" y="149377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9" name="Ellipse 1058">
              <a:extLst>
                <a:ext uri="{FF2B5EF4-FFF2-40B4-BE49-F238E27FC236}">
                  <a16:creationId xmlns:a16="http://schemas.microsoft.com/office/drawing/2014/main" id="{597A9527-D66A-1BEA-321C-977D81848644}"/>
                </a:ext>
              </a:extLst>
            </p:cNvPr>
            <p:cNvSpPr/>
            <p:nvPr/>
          </p:nvSpPr>
          <p:spPr>
            <a:xfrm>
              <a:off x="-50870554" y="1624747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0" name="Ellipse 1059">
              <a:extLst>
                <a:ext uri="{FF2B5EF4-FFF2-40B4-BE49-F238E27FC236}">
                  <a16:creationId xmlns:a16="http://schemas.microsoft.com/office/drawing/2014/main" id="{FC3CC1D5-B544-B772-16BB-763EFFA5E253}"/>
                </a:ext>
              </a:extLst>
            </p:cNvPr>
            <p:cNvSpPr/>
            <p:nvPr/>
          </p:nvSpPr>
          <p:spPr>
            <a:xfrm>
              <a:off x="-51930549" y="149377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1" name="Ellipse 1060">
              <a:extLst>
                <a:ext uri="{FF2B5EF4-FFF2-40B4-BE49-F238E27FC236}">
                  <a16:creationId xmlns:a16="http://schemas.microsoft.com/office/drawing/2014/main" id="{E6FEFE6F-9638-EB58-5E71-2785B59E0C27}"/>
                </a:ext>
              </a:extLst>
            </p:cNvPr>
            <p:cNvSpPr/>
            <p:nvPr/>
          </p:nvSpPr>
          <p:spPr>
            <a:xfrm>
              <a:off x="-51777890" y="149377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2" name="Ellipse 1061">
              <a:extLst>
                <a:ext uri="{FF2B5EF4-FFF2-40B4-BE49-F238E27FC236}">
                  <a16:creationId xmlns:a16="http://schemas.microsoft.com/office/drawing/2014/main" id="{50840802-F8E6-A5F8-70A4-708F85B7DC5F}"/>
                </a:ext>
              </a:extLst>
            </p:cNvPr>
            <p:cNvSpPr/>
            <p:nvPr/>
          </p:nvSpPr>
          <p:spPr>
            <a:xfrm>
              <a:off x="-51627970" y="149377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3" name="Ellipse 1062">
              <a:extLst>
                <a:ext uri="{FF2B5EF4-FFF2-40B4-BE49-F238E27FC236}">
                  <a16:creationId xmlns:a16="http://schemas.microsoft.com/office/drawing/2014/main" id="{F8ED5F1A-1C77-0FAF-B22A-B3443683CE55}"/>
                </a:ext>
              </a:extLst>
            </p:cNvPr>
            <p:cNvSpPr/>
            <p:nvPr/>
          </p:nvSpPr>
          <p:spPr>
            <a:xfrm>
              <a:off x="-51475310" y="149377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4" name="Ellipse 1063">
              <a:extLst>
                <a:ext uri="{FF2B5EF4-FFF2-40B4-BE49-F238E27FC236}">
                  <a16:creationId xmlns:a16="http://schemas.microsoft.com/office/drawing/2014/main" id="{726F970E-8E88-9001-DA3F-DBEF890D19EA}"/>
                </a:ext>
              </a:extLst>
            </p:cNvPr>
            <p:cNvSpPr/>
            <p:nvPr/>
          </p:nvSpPr>
          <p:spPr>
            <a:xfrm>
              <a:off x="-51325471" y="149377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5" name="Ellipse 1064">
              <a:extLst>
                <a:ext uri="{FF2B5EF4-FFF2-40B4-BE49-F238E27FC236}">
                  <a16:creationId xmlns:a16="http://schemas.microsoft.com/office/drawing/2014/main" id="{B0C28CFC-54F4-36C4-20E2-C19490BA84A0}"/>
                </a:ext>
              </a:extLst>
            </p:cNvPr>
            <p:cNvSpPr/>
            <p:nvPr/>
          </p:nvSpPr>
          <p:spPr>
            <a:xfrm>
              <a:off x="-51172731" y="149377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6" name="Ellipse 1065">
              <a:extLst>
                <a:ext uri="{FF2B5EF4-FFF2-40B4-BE49-F238E27FC236}">
                  <a16:creationId xmlns:a16="http://schemas.microsoft.com/office/drawing/2014/main" id="{E91C0DE2-926B-FAA1-06F7-C2DA47569C2B}"/>
                </a:ext>
              </a:extLst>
            </p:cNvPr>
            <p:cNvSpPr/>
            <p:nvPr/>
          </p:nvSpPr>
          <p:spPr>
            <a:xfrm>
              <a:off x="-50113944" y="1624747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7" name="Ellipse 1066">
              <a:extLst>
                <a:ext uri="{FF2B5EF4-FFF2-40B4-BE49-F238E27FC236}">
                  <a16:creationId xmlns:a16="http://schemas.microsoft.com/office/drawing/2014/main" id="{05EF2C73-0640-75FE-1EEE-882846A92488}"/>
                </a:ext>
              </a:extLst>
            </p:cNvPr>
            <p:cNvSpPr/>
            <p:nvPr/>
          </p:nvSpPr>
          <p:spPr>
            <a:xfrm>
              <a:off x="-50870232" y="149377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8" name="Ellipse 1067">
              <a:extLst>
                <a:ext uri="{FF2B5EF4-FFF2-40B4-BE49-F238E27FC236}">
                  <a16:creationId xmlns:a16="http://schemas.microsoft.com/office/drawing/2014/main" id="{10610398-E6EE-CDA0-5BDC-3BCB458111CD}"/>
                </a:ext>
              </a:extLst>
            </p:cNvPr>
            <p:cNvSpPr/>
            <p:nvPr/>
          </p:nvSpPr>
          <p:spPr>
            <a:xfrm>
              <a:off x="-49811364" y="1624747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9" name="Ellipse 1068">
              <a:extLst>
                <a:ext uri="{FF2B5EF4-FFF2-40B4-BE49-F238E27FC236}">
                  <a16:creationId xmlns:a16="http://schemas.microsoft.com/office/drawing/2014/main" id="{69BCE92B-2469-CB88-48A4-03282CEC88F8}"/>
                </a:ext>
              </a:extLst>
            </p:cNvPr>
            <p:cNvSpPr/>
            <p:nvPr/>
          </p:nvSpPr>
          <p:spPr>
            <a:xfrm>
              <a:off x="-50567652" y="149377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0" name="Ellipse 1069">
              <a:extLst>
                <a:ext uri="{FF2B5EF4-FFF2-40B4-BE49-F238E27FC236}">
                  <a16:creationId xmlns:a16="http://schemas.microsoft.com/office/drawing/2014/main" id="{00E8A4E0-B557-0B57-201A-80F4AB0238BF}"/>
                </a:ext>
              </a:extLst>
            </p:cNvPr>
            <p:cNvSpPr/>
            <p:nvPr/>
          </p:nvSpPr>
          <p:spPr>
            <a:xfrm>
              <a:off x="-50416362" y="149377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1" name="Ellipse 1070">
              <a:extLst>
                <a:ext uri="{FF2B5EF4-FFF2-40B4-BE49-F238E27FC236}">
                  <a16:creationId xmlns:a16="http://schemas.microsoft.com/office/drawing/2014/main" id="{018B5683-E209-CC05-2EB9-5914DEA2CE6A}"/>
                </a:ext>
              </a:extLst>
            </p:cNvPr>
            <p:cNvSpPr/>
            <p:nvPr/>
          </p:nvSpPr>
          <p:spPr>
            <a:xfrm>
              <a:off x="-49507738" y="1624715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2" name="Ellipse 1071">
              <a:extLst>
                <a:ext uri="{FF2B5EF4-FFF2-40B4-BE49-F238E27FC236}">
                  <a16:creationId xmlns:a16="http://schemas.microsoft.com/office/drawing/2014/main" id="{8903AE4F-B6C5-91CE-F252-7D894E22B45C}"/>
                </a:ext>
              </a:extLst>
            </p:cNvPr>
            <p:cNvSpPr/>
            <p:nvPr/>
          </p:nvSpPr>
          <p:spPr>
            <a:xfrm>
              <a:off x="-50113863" y="149377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3" name="Ellipse 1072">
              <a:extLst>
                <a:ext uri="{FF2B5EF4-FFF2-40B4-BE49-F238E27FC236}">
                  <a16:creationId xmlns:a16="http://schemas.microsoft.com/office/drawing/2014/main" id="{867AF898-F5FC-8458-E723-C6DE89D9196B}"/>
                </a:ext>
              </a:extLst>
            </p:cNvPr>
            <p:cNvSpPr/>
            <p:nvPr/>
          </p:nvSpPr>
          <p:spPr>
            <a:xfrm>
              <a:off x="-57529399" y="1650986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4" name="Ellipse 1073">
              <a:extLst>
                <a:ext uri="{FF2B5EF4-FFF2-40B4-BE49-F238E27FC236}">
                  <a16:creationId xmlns:a16="http://schemas.microsoft.com/office/drawing/2014/main" id="{551990FD-A27C-011A-8F10-0C4EA7C4817F}"/>
                </a:ext>
              </a:extLst>
            </p:cNvPr>
            <p:cNvSpPr/>
            <p:nvPr/>
          </p:nvSpPr>
          <p:spPr>
            <a:xfrm>
              <a:off x="-49811284" y="149377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5" name="Ellipse 1074">
              <a:extLst>
                <a:ext uri="{FF2B5EF4-FFF2-40B4-BE49-F238E27FC236}">
                  <a16:creationId xmlns:a16="http://schemas.microsoft.com/office/drawing/2014/main" id="{AF29C1DD-22AC-E603-FDAA-2BD7F150BFA0}"/>
                </a:ext>
              </a:extLst>
            </p:cNvPr>
            <p:cNvSpPr/>
            <p:nvPr/>
          </p:nvSpPr>
          <p:spPr>
            <a:xfrm>
              <a:off x="-51475310" y="1310411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6" name="Ellipse 1075">
              <a:extLst>
                <a:ext uri="{FF2B5EF4-FFF2-40B4-BE49-F238E27FC236}">
                  <a16:creationId xmlns:a16="http://schemas.microsoft.com/office/drawing/2014/main" id="{65392AC3-A67E-8D9E-7AB6-00A6AA638869}"/>
                </a:ext>
              </a:extLst>
            </p:cNvPr>
            <p:cNvSpPr/>
            <p:nvPr/>
          </p:nvSpPr>
          <p:spPr>
            <a:xfrm>
              <a:off x="-50264831" y="151996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7" name="Ellipse 1076">
              <a:extLst>
                <a:ext uri="{FF2B5EF4-FFF2-40B4-BE49-F238E27FC236}">
                  <a16:creationId xmlns:a16="http://schemas.microsoft.com/office/drawing/2014/main" id="{9B0966A9-AF24-CA6B-4106-20680611B16D}"/>
                </a:ext>
              </a:extLst>
            </p:cNvPr>
            <p:cNvSpPr/>
            <p:nvPr/>
          </p:nvSpPr>
          <p:spPr>
            <a:xfrm>
              <a:off x="-50492007" y="1323583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8" name="Ellipse 1077">
              <a:extLst>
                <a:ext uri="{FF2B5EF4-FFF2-40B4-BE49-F238E27FC236}">
                  <a16:creationId xmlns:a16="http://schemas.microsoft.com/office/drawing/2014/main" id="{E6169071-1802-45E2-BED4-E515AD85D7D2}"/>
                </a:ext>
              </a:extLst>
            </p:cNvPr>
            <p:cNvSpPr/>
            <p:nvPr/>
          </p:nvSpPr>
          <p:spPr>
            <a:xfrm>
              <a:off x="-59571811" y="1637822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9" name="Ellipse 1078">
              <a:extLst>
                <a:ext uri="{FF2B5EF4-FFF2-40B4-BE49-F238E27FC236}">
                  <a16:creationId xmlns:a16="http://schemas.microsoft.com/office/drawing/2014/main" id="{58584DA5-5FC1-48F0-B70E-DB7C893CDE10}"/>
                </a:ext>
              </a:extLst>
            </p:cNvPr>
            <p:cNvSpPr/>
            <p:nvPr/>
          </p:nvSpPr>
          <p:spPr>
            <a:xfrm>
              <a:off x="-50719345" y="1519955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0" name="Ellipse 1079">
              <a:extLst>
                <a:ext uri="{FF2B5EF4-FFF2-40B4-BE49-F238E27FC236}">
                  <a16:creationId xmlns:a16="http://schemas.microsoft.com/office/drawing/2014/main" id="{AF7BF8B0-66E7-6C05-E684-A13386E5FB61}"/>
                </a:ext>
              </a:extLst>
            </p:cNvPr>
            <p:cNvSpPr/>
            <p:nvPr/>
          </p:nvSpPr>
          <p:spPr>
            <a:xfrm>
              <a:off x="-51325471" y="1310403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1" name="Ellipse 1080">
              <a:extLst>
                <a:ext uri="{FF2B5EF4-FFF2-40B4-BE49-F238E27FC236}">
                  <a16:creationId xmlns:a16="http://schemas.microsoft.com/office/drawing/2014/main" id="{87EE80C4-2DB4-675C-1702-1AE3A881B54C}"/>
                </a:ext>
              </a:extLst>
            </p:cNvPr>
            <p:cNvSpPr/>
            <p:nvPr/>
          </p:nvSpPr>
          <p:spPr>
            <a:xfrm>
              <a:off x="-51021844" y="1519955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2" name="Ellipse 1081">
              <a:extLst>
                <a:ext uri="{FF2B5EF4-FFF2-40B4-BE49-F238E27FC236}">
                  <a16:creationId xmlns:a16="http://schemas.microsoft.com/office/drawing/2014/main" id="{D88FBF4E-C379-EAEF-609A-DFB43595E81B}"/>
                </a:ext>
              </a:extLst>
            </p:cNvPr>
            <p:cNvSpPr/>
            <p:nvPr/>
          </p:nvSpPr>
          <p:spPr>
            <a:xfrm>
              <a:off x="-51172731" y="1310411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3" name="Ellipse 1082">
              <a:extLst>
                <a:ext uri="{FF2B5EF4-FFF2-40B4-BE49-F238E27FC236}">
                  <a16:creationId xmlns:a16="http://schemas.microsoft.com/office/drawing/2014/main" id="{EE24BDF9-32EA-6628-A29E-CE036BE67316}"/>
                </a:ext>
              </a:extLst>
            </p:cNvPr>
            <p:cNvSpPr/>
            <p:nvPr/>
          </p:nvSpPr>
          <p:spPr>
            <a:xfrm>
              <a:off x="-51324423" y="1519955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4" name="Ellipse 1083">
              <a:extLst>
                <a:ext uri="{FF2B5EF4-FFF2-40B4-BE49-F238E27FC236}">
                  <a16:creationId xmlns:a16="http://schemas.microsoft.com/office/drawing/2014/main" id="{0BCCCC5C-09FD-08C7-2D10-B78F19762BFB}"/>
                </a:ext>
              </a:extLst>
            </p:cNvPr>
            <p:cNvSpPr/>
            <p:nvPr/>
          </p:nvSpPr>
          <p:spPr>
            <a:xfrm>
              <a:off x="-51475471" y="1519939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5" name="Ellipse 1084">
              <a:extLst>
                <a:ext uri="{FF2B5EF4-FFF2-40B4-BE49-F238E27FC236}">
                  <a16:creationId xmlns:a16="http://schemas.microsoft.com/office/drawing/2014/main" id="{B6DC83D1-0557-C6DF-13AB-4FF8D698684C}"/>
                </a:ext>
              </a:extLst>
            </p:cNvPr>
            <p:cNvSpPr/>
            <p:nvPr/>
          </p:nvSpPr>
          <p:spPr>
            <a:xfrm>
              <a:off x="-51778051" y="1519939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6" name="Ellipse 1085">
              <a:extLst>
                <a:ext uri="{FF2B5EF4-FFF2-40B4-BE49-F238E27FC236}">
                  <a16:creationId xmlns:a16="http://schemas.microsoft.com/office/drawing/2014/main" id="{61454005-86FF-2837-4537-4780547CF9A0}"/>
                </a:ext>
              </a:extLst>
            </p:cNvPr>
            <p:cNvSpPr/>
            <p:nvPr/>
          </p:nvSpPr>
          <p:spPr>
            <a:xfrm>
              <a:off x="-50870232" y="1310411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7" name="Ellipse 1086">
              <a:extLst>
                <a:ext uri="{FF2B5EF4-FFF2-40B4-BE49-F238E27FC236}">
                  <a16:creationId xmlns:a16="http://schemas.microsoft.com/office/drawing/2014/main" id="{E111D4E7-6147-D61B-924E-6B16732BF674}"/>
                </a:ext>
              </a:extLst>
            </p:cNvPr>
            <p:cNvSpPr/>
            <p:nvPr/>
          </p:nvSpPr>
          <p:spPr>
            <a:xfrm>
              <a:off x="-50416362" y="1310411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8" name="Ellipse 1087">
              <a:extLst>
                <a:ext uri="{FF2B5EF4-FFF2-40B4-BE49-F238E27FC236}">
                  <a16:creationId xmlns:a16="http://schemas.microsoft.com/office/drawing/2014/main" id="{96D94517-FC74-A981-349C-CCF98976AD3D}"/>
                </a:ext>
              </a:extLst>
            </p:cNvPr>
            <p:cNvSpPr/>
            <p:nvPr/>
          </p:nvSpPr>
          <p:spPr>
            <a:xfrm>
              <a:off x="-55788680" y="1637806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9" name="Ellipse 1088">
              <a:extLst>
                <a:ext uri="{FF2B5EF4-FFF2-40B4-BE49-F238E27FC236}">
                  <a16:creationId xmlns:a16="http://schemas.microsoft.com/office/drawing/2014/main" id="{98ACBAFC-059F-82F7-FE46-E1FC445C37AB}"/>
                </a:ext>
              </a:extLst>
            </p:cNvPr>
            <p:cNvSpPr/>
            <p:nvPr/>
          </p:nvSpPr>
          <p:spPr>
            <a:xfrm>
              <a:off x="-52988772" y="1519955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0" name="Ellipse 1089">
              <a:extLst>
                <a:ext uri="{FF2B5EF4-FFF2-40B4-BE49-F238E27FC236}">
                  <a16:creationId xmlns:a16="http://schemas.microsoft.com/office/drawing/2014/main" id="{96F9F859-1C0E-C2F4-28D0-FC4DC5BAA8E7}"/>
                </a:ext>
              </a:extLst>
            </p:cNvPr>
            <p:cNvSpPr/>
            <p:nvPr/>
          </p:nvSpPr>
          <p:spPr>
            <a:xfrm>
              <a:off x="-53291352" y="1519955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1" name="Ellipse 1090">
              <a:extLst>
                <a:ext uri="{FF2B5EF4-FFF2-40B4-BE49-F238E27FC236}">
                  <a16:creationId xmlns:a16="http://schemas.microsoft.com/office/drawing/2014/main" id="{0D5321AF-86C3-1C4C-3324-4AE7B01CAAC0}"/>
                </a:ext>
              </a:extLst>
            </p:cNvPr>
            <p:cNvSpPr/>
            <p:nvPr/>
          </p:nvSpPr>
          <p:spPr>
            <a:xfrm>
              <a:off x="-54199332" y="1519955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2" name="Ellipse 1091">
              <a:extLst>
                <a:ext uri="{FF2B5EF4-FFF2-40B4-BE49-F238E27FC236}">
                  <a16:creationId xmlns:a16="http://schemas.microsoft.com/office/drawing/2014/main" id="{187F3DA4-5848-9272-9036-02CBF093BDFA}"/>
                </a:ext>
              </a:extLst>
            </p:cNvPr>
            <p:cNvSpPr/>
            <p:nvPr/>
          </p:nvSpPr>
          <p:spPr>
            <a:xfrm>
              <a:off x="-55637391" y="163784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3" name="Ellipse 1092">
              <a:extLst>
                <a:ext uri="{FF2B5EF4-FFF2-40B4-BE49-F238E27FC236}">
                  <a16:creationId xmlns:a16="http://schemas.microsoft.com/office/drawing/2014/main" id="{28AD7779-15F9-83EB-A522-5B324B230320}"/>
                </a:ext>
              </a:extLst>
            </p:cNvPr>
            <p:cNvSpPr/>
            <p:nvPr/>
          </p:nvSpPr>
          <p:spPr>
            <a:xfrm>
              <a:off x="-57604480" y="1506969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4" name="Ellipse 1093">
              <a:extLst>
                <a:ext uri="{FF2B5EF4-FFF2-40B4-BE49-F238E27FC236}">
                  <a16:creationId xmlns:a16="http://schemas.microsoft.com/office/drawing/2014/main" id="{E8E7BFE3-DD8D-4702-7491-FC892D4E5320}"/>
                </a:ext>
              </a:extLst>
            </p:cNvPr>
            <p:cNvSpPr/>
            <p:nvPr/>
          </p:nvSpPr>
          <p:spPr>
            <a:xfrm>
              <a:off x="-55486181" y="1637806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5" name="Ellipse 1094">
              <a:extLst>
                <a:ext uri="{FF2B5EF4-FFF2-40B4-BE49-F238E27FC236}">
                  <a16:creationId xmlns:a16="http://schemas.microsoft.com/office/drawing/2014/main" id="{7BFD8EE5-1C28-5D43-8A6D-37CEF6710AB8}"/>
                </a:ext>
              </a:extLst>
            </p:cNvPr>
            <p:cNvSpPr/>
            <p:nvPr/>
          </p:nvSpPr>
          <p:spPr>
            <a:xfrm>
              <a:off x="-57301981" y="1506969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6" name="Ellipse 1095">
              <a:extLst>
                <a:ext uri="{FF2B5EF4-FFF2-40B4-BE49-F238E27FC236}">
                  <a16:creationId xmlns:a16="http://schemas.microsoft.com/office/drawing/2014/main" id="{A1B62E53-7827-1BAB-3D39-FCFB89D83F28}"/>
                </a:ext>
              </a:extLst>
            </p:cNvPr>
            <p:cNvSpPr/>
            <p:nvPr/>
          </p:nvSpPr>
          <p:spPr>
            <a:xfrm>
              <a:off x="-55334811" y="163784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7" name="Ellipse 1096">
              <a:extLst>
                <a:ext uri="{FF2B5EF4-FFF2-40B4-BE49-F238E27FC236}">
                  <a16:creationId xmlns:a16="http://schemas.microsoft.com/office/drawing/2014/main" id="{1173787F-DC29-5E79-20B1-8E63B1477087}"/>
                </a:ext>
              </a:extLst>
            </p:cNvPr>
            <p:cNvSpPr/>
            <p:nvPr/>
          </p:nvSpPr>
          <p:spPr>
            <a:xfrm>
              <a:off x="-56999401" y="1506969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8" name="Ellipse 1097">
              <a:extLst>
                <a:ext uri="{FF2B5EF4-FFF2-40B4-BE49-F238E27FC236}">
                  <a16:creationId xmlns:a16="http://schemas.microsoft.com/office/drawing/2014/main" id="{56FBC5E4-B5F9-A80E-3884-70D3C4404F08}"/>
                </a:ext>
              </a:extLst>
            </p:cNvPr>
            <p:cNvSpPr/>
            <p:nvPr/>
          </p:nvSpPr>
          <p:spPr>
            <a:xfrm>
              <a:off x="-55182716" y="163784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9" name="Ellipse 1098">
              <a:extLst>
                <a:ext uri="{FF2B5EF4-FFF2-40B4-BE49-F238E27FC236}">
                  <a16:creationId xmlns:a16="http://schemas.microsoft.com/office/drawing/2014/main" id="{787E79B2-A206-CCC1-E57E-6319AE3CD171}"/>
                </a:ext>
              </a:extLst>
            </p:cNvPr>
            <p:cNvSpPr/>
            <p:nvPr/>
          </p:nvSpPr>
          <p:spPr>
            <a:xfrm>
              <a:off x="-55032312" y="163784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0" name="Ellipse 1099">
              <a:extLst>
                <a:ext uri="{FF2B5EF4-FFF2-40B4-BE49-F238E27FC236}">
                  <a16:creationId xmlns:a16="http://schemas.microsoft.com/office/drawing/2014/main" id="{CA531325-466D-6ACE-9974-E34F1A1EBB31}"/>
                </a:ext>
              </a:extLst>
            </p:cNvPr>
            <p:cNvSpPr/>
            <p:nvPr/>
          </p:nvSpPr>
          <p:spPr>
            <a:xfrm>
              <a:off x="-54880136" y="163784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1" name="Ellipse 1100">
              <a:extLst>
                <a:ext uri="{FF2B5EF4-FFF2-40B4-BE49-F238E27FC236}">
                  <a16:creationId xmlns:a16="http://schemas.microsoft.com/office/drawing/2014/main" id="{E0A60B40-219F-0E18-5362-32A882832F30}"/>
                </a:ext>
              </a:extLst>
            </p:cNvPr>
            <p:cNvSpPr/>
            <p:nvPr/>
          </p:nvSpPr>
          <p:spPr>
            <a:xfrm>
              <a:off x="-54729169" y="1637806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2" name="Ellipse 1101">
              <a:extLst>
                <a:ext uri="{FF2B5EF4-FFF2-40B4-BE49-F238E27FC236}">
                  <a16:creationId xmlns:a16="http://schemas.microsoft.com/office/drawing/2014/main" id="{2A8CF852-5AD9-6F19-5BA2-48288330AC90}"/>
                </a:ext>
              </a:extLst>
            </p:cNvPr>
            <p:cNvSpPr/>
            <p:nvPr/>
          </p:nvSpPr>
          <p:spPr>
            <a:xfrm>
              <a:off x="-56015615" y="1519955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3" name="Ellipse 1102">
              <a:extLst>
                <a:ext uri="{FF2B5EF4-FFF2-40B4-BE49-F238E27FC236}">
                  <a16:creationId xmlns:a16="http://schemas.microsoft.com/office/drawing/2014/main" id="{A6533DC6-8652-C68A-5AFD-4CA01C7915AB}"/>
                </a:ext>
              </a:extLst>
            </p:cNvPr>
            <p:cNvSpPr/>
            <p:nvPr/>
          </p:nvSpPr>
          <p:spPr>
            <a:xfrm>
              <a:off x="-56091179" y="15068890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4" name="Ellipse 1103">
              <a:extLst>
                <a:ext uri="{FF2B5EF4-FFF2-40B4-BE49-F238E27FC236}">
                  <a16:creationId xmlns:a16="http://schemas.microsoft.com/office/drawing/2014/main" id="{3CE22D97-2D61-07E0-9CD4-0EE5DBF5DE0D}"/>
                </a:ext>
              </a:extLst>
            </p:cNvPr>
            <p:cNvSpPr/>
            <p:nvPr/>
          </p:nvSpPr>
          <p:spPr>
            <a:xfrm>
              <a:off x="-56923998" y="1519955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5" name="Ellipse 1104">
              <a:extLst>
                <a:ext uri="{FF2B5EF4-FFF2-40B4-BE49-F238E27FC236}">
                  <a16:creationId xmlns:a16="http://schemas.microsoft.com/office/drawing/2014/main" id="{870C69BE-4E37-DF24-27BC-31DC817B951C}"/>
                </a:ext>
              </a:extLst>
            </p:cNvPr>
            <p:cNvSpPr/>
            <p:nvPr/>
          </p:nvSpPr>
          <p:spPr>
            <a:xfrm>
              <a:off x="-57226497" y="1519955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6" name="Ellipse 1105">
              <a:extLst>
                <a:ext uri="{FF2B5EF4-FFF2-40B4-BE49-F238E27FC236}">
                  <a16:creationId xmlns:a16="http://schemas.microsoft.com/office/drawing/2014/main" id="{ADEB61D8-43F6-51B2-8207-13BE8E225F27}"/>
                </a:ext>
              </a:extLst>
            </p:cNvPr>
            <p:cNvSpPr/>
            <p:nvPr/>
          </p:nvSpPr>
          <p:spPr>
            <a:xfrm>
              <a:off x="-54577637" y="163784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7" name="Ellipse 1106">
              <a:extLst>
                <a:ext uri="{FF2B5EF4-FFF2-40B4-BE49-F238E27FC236}">
                  <a16:creationId xmlns:a16="http://schemas.microsoft.com/office/drawing/2014/main" id="{246665F4-C50E-52C5-7FC1-9A613FA4047A}"/>
                </a:ext>
              </a:extLst>
            </p:cNvPr>
            <p:cNvSpPr/>
            <p:nvPr/>
          </p:nvSpPr>
          <p:spPr>
            <a:xfrm>
              <a:off x="-54426589" y="1637806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8" name="Ellipse 1107">
              <a:extLst>
                <a:ext uri="{FF2B5EF4-FFF2-40B4-BE49-F238E27FC236}">
                  <a16:creationId xmlns:a16="http://schemas.microsoft.com/office/drawing/2014/main" id="{F72ECA4A-1C30-147F-D41A-12A85F57A672}"/>
                </a:ext>
              </a:extLst>
            </p:cNvPr>
            <p:cNvSpPr/>
            <p:nvPr/>
          </p:nvSpPr>
          <p:spPr>
            <a:xfrm>
              <a:off x="-56393839" y="1323502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9" name="Ellipse 1108">
              <a:extLst>
                <a:ext uri="{FF2B5EF4-FFF2-40B4-BE49-F238E27FC236}">
                  <a16:creationId xmlns:a16="http://schemas.microsoft.com/office/drawing/2014/main" id="{26A34E26-58B5-C4E6-A7DD-D1F6E6B6662E}"/>
                </a:ext>
              </a:extLst>
            </p:cNvPr>
            <p:cNvSpPr/>
            <p:nvPr/>
          </p:nvSpPr>
          <p:spPr>
            <a:xfrm>
              <a:off x="-58437299" y="1519939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0" name="Ellipse 1109">
              <a:extLst>
                <a:ext uri="{FF2B5EF4-FFF2-40B4-BE49-F238E27FC236}">
                  <a16:creationId xmlns:a16="http://schemas.microsoft.com/office/drawing/2014/main" id="{08589397-AFA6-4FEF-E48C-DACFC39FF6E1}"/>
                </a:ext>
              </a:extLst>
            </p:cNvPr>
            <p:cNvSpPr/>
            <p:nvPr/>
          </p:nvSpPr>
          <p:spPr>
            <a:xfrm>
              <a:off x="-58739878" y="1519939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1" name="Ellipse 1110">
              <a:extLst>
                <a:ext uri="{FF2B5EF4-FFF2-40B4-BE49-F238E27FC236}">
                  <a16:creationId xmlns:a16="http://schemas.microsoft.com/office/drawing/2014/main" id="{925D433A-0FF4-F48A-EECA-09F532BD997B}"/>
                </a:ext>
              </a:extLst>
            </p:cNvPr>
            <p:cNvSpPr/>
            <p:nvPr/>
          </p:nvSpPr>
          <p:spPr>
            <a:xfrm>
              <a:off x="-58890765" y="151996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2" name="Ellipse 1111">
              <a:extLst>
                <a:ext uri="{FF2B5EF4-FFF2-40B4-BE49-F238E27FC236}">
                  <a16:creationId xmlns:a16="http://schemas.microsoft.com/office/drawing/2014/main" id="{487AACCD-99A5-E7E1-85A9-CD8DB0A6FB2B}"/>
                </a:ext>
              </a:extLst>
            </p:cNvPr>
            <p:cNvSpPr/>
            <p:nvPr/>
          </p:nvSpPr>
          <p:spPr>
            <a:xfrm>
              <a:off x="-56696339" y="1323502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3" name="Ellipse 1112">
              <a:extLst>
                <a:ext uri="{FF2B5EF4-FFF2-40B4-BE49-F238E27FC236}">
                  <a16:creationId xmlns:a16="http://schemas.microsoft.com/office/drawing/2014/main" id="{09F15039-E75C-7A79-5339-B9974275D530}"/>
                </a:ext>
              </a:extLst>
            </p:cNvPr>
            <p:cNvSpPr/>
            <p:nvPr/>
          </p:nvSpPr>
          <p:spPr>
            <a:xfrm>
              <a:off x="-59193264" y="151996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4" name="Ellipse 1113">
              <a:extLst>
                <a:ext uri="{FF2B5EF4-FFF2-40B4-BE49-F238E27FC236}">
                  <a16:creationId xmlns:a16="http://schemas.microsoft.com/office/drawing/2014/main" id="{3D4EE83A-FC51-C106-2FB6-21BDB769BFDE}"/>
                </a:ext>
              </a:extLst>
            </p:cNvPr>
            <p:cNvSpPr/>
            <p:nvPr/>
          </p:nvSpPr>
          <p:spPr>
            <a:xfrm>
              <a:off x="-57301981" y="1323607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5" name="Ellipse 1114">
              <a:extLst>
                <a:ext uri="{FF2B5EF4-FFF2-40B4-BE49-F238E27FC236}">
                  <a16:creationId xmlns:a16="http://schemas.microsoft.com/office/drawing/2014/main" id="{14974A5A-6403-30A7-4F51-B4E9DB5BD580}"/>
                </a:ext>
              </a:extLst>
            </p:cNvPr>
            <p:cNvSpPr/>
            <p:nvPr/>
          </p:nvSpPr>
          <p:spPr>
            <a:xfrm>
              <a:off x="-59495844" y="151996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6" name="Ellipse 1115">
              <a:extLst>
                <a:ext uri="{FF2B5EF4-FFF2-40B4-BE49-F238E27FC236}">
                  <a16:creationId xmlns:a16="http://schemas.microsoft.com/office/drawing/2014/main" id="{96340C00-505E-AB69-67C5-A2A2A72C8948}"/>
                </a:ext>
              </a:extLst>
            </p:cNvPr>
            <p:cNvSpPr/>
            <p:nvPr/>
          </p:nvSpPr>
          <p:spPr>
            <a:xfrm>
              <a:off x="-54124332" y="15068890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7" name="Ellipse 1116">
              <a:extLst>
                <a:ext uri="{FF2B5EF4-FFF2-40B4-BE49-F238E27FC236}">
                  <a16:creationId xmlns:a16="http://schemas.microsoft.com/office/drawing/2014/main" id="{F3D22D31-CCBF-E4DB-8451-1269FC515E7E}"/>
                </a:ext>
              </a:extLst>
            </p:cNvPr>
            <p:cNvSpPr/>
            <p:nvPr/>
          </p:nvSpPr>
          <p:spPr>
            <a:xfrm>
              <a:off x="-57831898" y="1650986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8" name="Ellipse 1117">
              <a:extLst>
                <a:ext uri="{FF2B5EF4-FFF2-40B4-BE49-F238E27FC236}">
                  <a16:creationId xmlns:a16="http://schemas.microsoft.com/office/drawing/2014/main" id="{AD1A3B23-A2B8-C3A6-577A-395E3C9C3F47}"/>
                </a:ext>
              </a:extLst>
            </p:cNvPr>
            <p:cNvSpPr/>
            <p:nvPr/>
          </p:nvSpPr>
          <p:spPr>
            <a:xfrm>
              <a:off x="-58134478" y="1650986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9" name="Ellipse 1118">
              <a:extLst>
                <a:ext uri="{FF2B5EF4-FFF2-40B4-BE49-F238E27FC236}">
                  <a16:creationId xmlns:a16="http://schemas.microsoft.com/office/drawing/2014/main" id="{CE9CAE42-0946-C564-CE6A-4BC879D7BDBD}"/>
                </a:ext>
              </a:extLst>
            </p:cNvPr>
            <p:cNvSpPr/>
            <p:nvPr/>
          </p:nvSpPr>
          <p:spPr>
            <a:xfrm>
              <a:off x="-58436977" y="1650986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0" name="Ellipse 1119">
              <a:extLst>
                <a:ext uri="{FF2B5EF4-FFF2-40B4-BE49-F238E27FC236}">
                  <a16:creationId xmlns:a16="http://schemas.microsoft.com/office/drawing/2014/main" id="{F2BC8E8D-050A-B958-14C7-59251B622F00}"/>
                </a:ext>
              </a:extLst>
            </p:cNvPr>
            <p:cNvSpPr/>
            <p:nvPr/>
          </p:nvSpPr>
          <p:spPr>
            <a:xfrm>
              <a:off x="-59647537" y="1650962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1" name="Ellipse 1120">
              <a:extLst>
                <a:ext uri="{FF2B5EF4-FFF2-40B4-BE49-F238E27FC236}">
                  <a16:creationId xmlns:a16="http://schemas.microsoft.com/office/drawing/2014/main" id="{6978E9C7-2809-D766-1D67-5AFAC65D6538}"/>
                </a:ext>
              </a:extLst>
            </p:cNvPr>
            <p:cNvSpPr/>
            <p:nvPr/>
          </p:nvSpPr>
          <p:spPr>
            <a:xfrm>
              <a:off x="-59950277" y="1519955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2" name="Ellipse 1121">
              <a:extLst>
                <a:ext uri="{FF2B5EF4-FFF2-40B4-BE49-F238E27FC236}">
                  <a16:creationId xmlns:a16="http://schemas.microsoft.com/office/drawing/2014/main" id="{8F460AA6-089B-7E2F-6B7E-72352E5DA5C7}"/>
                </a:ext>
              </a:extLst>
            </p:cNvPr>
            <p:cNvSpPr/>
            <p:nvPr/>
          </p:nvSpPr>
          <p:spPr>
            <a:xfrm>
              <a:off x="-53215626" y="1506969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3" name="Ellipse 1122">
              <a:extLst>
                <a:ext uri="{FF2B5EF4-FFF2-40B4-BE49-F238E27FC236}">
                  <a16:creationId xmlns:a16="http://schemas.microsoft.com/office/drawing/2014/main" id="{8E6C0858-1146-BC62-2FB9-5C733714109C}"/>
                </a:ext>
              </a:extLst>
            </p:cNvPr>
            <p:cNvSpPr/>
            <p:nvPr/>
          </p:nvSpPr>
          <p:spPr>
            <a:xfrm>
              <a:off x="-59798665" y="1650978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4" name="Ellipse 1123">
              <a:extLst>
                <a:ext uri="{FF2B5EF4-FFF2-40B4-BE49-F238E27FC236}">
                  <a16:creationId xmlns:a16="http://schemas.microsoft.com/office/drawing/2014/main" id="{E71E58EE-3EC5-7235-EB04-0D5243F2DA87}"/>
                </a:ext>
              </a:extLst>
            </p:cNvPr>
            <p:cNvSpPr/>
            <p:nvPr/>
          </p:nvSpPr>
          <p:spPr>
            <a:xfrm>
              <a:off x="-52913047" y="1506969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5" name="Ellipse 1124">
              <a:extLst>
                <a:ext uri="{FF2B5EF4-FFF2-40B4-BE49-F238E27FC236}">
                  <a16:creationId xmlns:a16="http://schemas.microsoft.com/office/drawing/2014/main" id="{E146F8E3-11D8-2EEB-3961-AB0B18FB5DCA}"/>
                </a:ext>
              </a:extLst>
            </p:cNvPr>
            <p:cNvSpPr/>
            <p:nvPr/>
          </p:nvSpPr>
          <p:spPr>
            <a:xfrm>
              <a:off x="-60252857" y="1519955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6" name="Ellipse 1125">
              <a:extLst>
                <a:ext uri="{FF2B5EF4-FFF2-40B4-BE49-F238E27FC236}">
                  <a16:creationId xmlns:a16="http://schemas.microsoft.com/office/drawing/2014/main" id="{1675AF46-9F81-A77E-D587-F63C25D7B48C}"/>
                </a:ext>
              </a:extLst>
            </p:cNvPr>
            <p:cNvSpPr/>
            <p:nvPr/>
          </p:nvSpPr>
          <p:spPr>
            <a:xfrm>
              <a:off x="-52610467" y="1506969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7" name="Ellipse 1126">
              <a:extLst>
                <a:ext uri="{FF2B5EF4-FFF2-40B4-BE49-F238E27FC236}">
                  <a16:creationId xmlns:a16="http://schemas.microsoft.com/office/drawing/2014/main" id="{DD284032-AA51-C098-7775-2ACB6A5B22EE}"/>
                </a:ext>
              </a:extLst>
            </p:cNvPr>
            <p:cNvSpPr/>
            <p:nvPr/>
          </p:nvSpPr>
          <p:spPr>
            <a:xfrm>
              <a:off x="-52383452" y="1572384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8" name="Ellipse 1127">
              <a:extLst>
                <a:ext uri="{FF2B5EF4-FFF2-40B4-BE49-F238E27FC236}">
                  <a16:creationId xmlns:a16="http://schemas.microsoft.com/office/drawing/2014/main" id="{36BA468D-F1F7-A9D7-C871-F4B3D459FAA8}"/>
                </a:ext>
              </a:extLst>
            </p:cNvPr>
            <p:cNvSpPr/>
            <p:nvPr/>
          </p:nvSpPr>
          <p:spPr>
            <a:xfrm>
              <a:off x="-52307485" y="150697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9" name="Ellipse 1128">
              <a:extLst>
                <a:ext uri="{FF2B5EF4-FFF2-40B4-BE49-F238E27FC236}">
                  <a16:creationId xmlns:a16="http://schemas.microsoft.com/office/drawing/2014/main" id="{D40687C1-40A8-4636-8B82-34D53499A8EC}"/>
                </a:ext>
              </a:extLst>
            </p:cNvPr>
            <p:cNvSpPr/>
            <p:nvPr/>
          </p:nvSpPr>
          <p:spPr>
            <a:xfrm>
              <a:off x="-52307485" y="1663988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0" name="Ellipse 1129">
              <a:extLst>
                <a:ext uri="{FF2B5EF4-FFF2-40B4-BE49-F238E27FC236}">
                  <a16:creationId xmlns:a16="http://schemas.microsoft.com/office/drawing/2014/main" id="{A067DB7C-C771-0CF2-4BC2-00EA76152551}"/>
                </a:ext>
              </a:extLst>
            </p:cNvPr>
            <p:cNvSpPr/>
            <p:nvPr/>
          </p:nvSpPr>
          <p:spPr>
            <a:xfrm>
              <a:off x="-52004905" y="150697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1" name="Ellipse 1130">
              <a:extLst>
                <a:ext uri="{FF2B5EF4-FFF2-40B4-BE49-F238E27FC236}">
                  <a16:creationId xmlns:a16="http://schemas.microsoft.com/office/drawing/2014/main" id="{47B56EE6-0C96-2517-97B0-387A99F489EC}"/>
                </a:ext>
              </a:extLst>
            </p:cNvPr>
            <p:cNvSpPr/>
            <p:nvPr/>
          </p:nvSpPr>
          <p:spPr>
            <a:xfrm>
              <a:off x="-60252696" y="125802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2" name="Ellipse 1131">
              <a:extLst>
                <a:ext uri="{FF2B5EF4-FFF2-40B4-BE49-F238E27FC236}">
                  <a16:creationId xmlns:a16="http://schemas.microsoft.com/office/drawing/2014/main" id="{B55EFC58-92D3-307F-B393-D5FA06481C67}"/>
                </a:ext>
              </a:extLst>
            </p:cNvPr>
            <p:cNvSpPr/>
            <p:nvPr/>
          </p:nvSpPr>
          <p:spPr>
            <a:xfrm>
              <a:off x="-51702406" y="150697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3" name="Ellipse 1132">
              <a:extLst>
                <a:ext uri="{FF2B5EF4-FFF2-40B4-BE49-F238E27FC236}">
                  <a16:creationId xmlns:a16="http://schemas.microsoft.com/office/drawing/2014/main" id="{22FB0379-28AC-B20E-D0E5-A33D182EA8D0}"/>
                </a:ext>
              </a:extLst>
            </p:cNvPr>
            <p:cNvSpPr/>
            <p:nvPr/>
          </p:nvSpPr>
          <p:spPr>
            <a:xfrm>
              <a:off x="-51551036" y="1506881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4" name="Ellipse 1133">
              <a:extLst>
                <a:ext uri="{FF2B5EF4-FFF2-40B4-BE49-F238E27FC236}">
                  <a16:creationId xmlns:a16="http://schemas.microsoft.com/office/drawing/2014/main" id="{7A0FE5CB-9B08-8D61-6F82-C9036010AF3A}"/>
                </a:ext>
              </a:extLst>
            </p:cNvPr>
            <p:cNvSpPr/>
            <p:nvPr/>
          </p:nvSpPr>
          <p:spPr>
            <a:xfrm>
              <a:off x="-51399827" y="150697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5" name="Ellipse 1134">
              <a:extLst>
                <a:ext uri="{FF2B5EF4-FFF2-40B4-BE49-F238E27FC236}">
                  <a16:creationId xmlns:a16="http://schemas.microsoft.com/office/drawing/2014/main" id="{1E684BB9-0189-2F7F-F41E-F890370B4866}"/>
                </a:ext>
              </a:extLst>
            </p:cNvPr>
            <p:cNvSpPr/>
            <p:nvPr/>
          </p:nvSpPr>
          <p:spPr>
            <a:xfrm>
              <a:off x="-51248537" y="1506881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6" name="Ellipse 1135">
              <a:extLst>
                <a:ext uri="{FF2B5EF4-FFF2-40B4-BE49-F238E27FC236}">
                  <a16:creationId xmlns:a16="http://schemas.microsoft.com/office/drawing/2014/main" id="{DBACDAA8-EF2A-2B58-7EEB-649B0C62659C}"/>
                </a:ext>
              </a:extLst>
            </p:cNvPr>
            <p:cNvSpPr/>
            <p:nvPr/>
          </p:nvSpPr>
          <p:spPr>
            <a:xfrm>
              <a:off x="-51097328" y="150697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7" name="Ellipse 1136">
              <a:extLst>
                <a:ext uri="{FF2B5EF4-FFF2-40B4-BE49-F238E27FC236}">
                  <a16:creationId xmlns:a16="http://schemas.microsoft.com/office/drawing/2014/main" id="{DDEE2F0D-31E6-B9B0-A767-6775B319AAF8}"/>
                </a:ext>
              </a:extLst>
            </p:cNvPr>
            <p:cNvSpPr/>
            <p:nvPr/>
          </p:nvSpPr>
          <p:spPr>
            <a:xfrm>
              <a:off x="-50945957" y="1506881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8" name="Ellipse 1137">
              <a:extLst>
                <a:ext uri="{FF2B5EF4-FFF2-40B4-BE49-F238E27FC236}">
                  <a16:creationId xmlns:a16="http://schemas.microsoft.com/office/drawing/2014/main" id="{400734D6-5F5F-4623-7B39-2102CFA44919}"/>
                </a:ext>
              </a:extLst>
            </p:cNvPr>
            <p:cNvSpPr/>
            <p:nvPr/>
          </p:nvSpPr>
          <p:spPr>
            <a:xfrm>
              <a:off x="-50794748" y="150697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9" name="Ellipse 1138">
              <a:extLst>
                <a:ext uri="{FF2B5EF4-FFF2-40B4-BE49-F238E27FC236}">
                  <a16:creationId xmlns:a16="http://schemas.microsoft.com/office/drawing/2014/main" id="{B78694D2-A399-D977-7067-A96DE92B87C4}"/>
                </a:ext>
              </a:extLst>
            </p:cNvPr>
            <p:cNvSpPr/>
            <p:nvPr/>
          </p:nvSpPr>
          <p:spPr>
            <a:xfrm>
              <a:off x="-50643378" y="1506881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0" name="Ellipse 1139">
              <a:extLst>
                <a:ext uri="{FF2B5EF4-FFF2-40B4-BE49-F238E27FC236}">
                  <a16:creationId xmlns:a16="http://schemas.microsoft.com/office/drawing/2014/main" id="{1F7CD22F-78CB-A065-D834-21A0E5F83EDA}"/>
                </a:ext>
              </a:extLst>
            </p:cNvPr>
            <p:cNvSpPr/>
            <p:nvPr/>
          </p:nvSpPr>
          <p:spPr>
            <a:xfrm>
              <a:off x="-50491524" y="1506969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1" name="Ellipse 1140">
              <a:extLst>
                <a:ext uri="{FF2B5EF4-FFF2-40B4-BE49-F238E27FC236}">
                  <a16:creationId xmlns:a16="http://schemas.microsoft.com/office/drawing/2014/main" id="{AC12FB75-1957-E542-862F-A5D6FABADB21}"/>
                </a:ext>
              </a:extLst>
            </p:cNvPr>
            <p:cNvSpPr/>
            <p:nvPr/>
          </p:nvSpPr>
          <p:spPr>
            <a:xfrm>
              <a:off x="-50340879" y="1506881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2" name="Ellipse 1141">
              <a:extLst>
                <a:ext uri="{FF2B5EF4-FFF2-40B4-BE49-F238E27FC236}">
                  <a16:creationId xmlns:a16="http://schemas.microsoft.com/office/drawing/2014/main" id="{B83174F3-59DD-D1BA-B4FA-854161F2C7DD}"/>
                </a:ext>
              </a:extLst>
            </p:cNvPr>
            <p:cNvSpPr/>
            <p:nvPr/>
          </p:nvSpPr>
          <p:spPr>
            <a:xfrm>
              <a:off x="-50188944" y="1506969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3" name="Ellipse 1142">
              <a:extLst>
                <a:ext uri="{FF2B5EF4-FFF2-40B4-BE49-F238E27FC236}">
                  <a16:creationId xmlns:a16="http://schemas.microsoft.com/office/drawing/2014/main" id="{3461C490-0C36-0393-5233-19AE1F251D99}"/>
                </a:ext>
              </a:extLst>
            </p:cNvPr>
            <p:cNvSpPr/>
            <p:nvPr/>
          </p:nvSpPr>
          <p:spPr>
            <a:xfrm>
              <a:off x="-50038299" y="1506881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4" name="Ellipse 1143">
              <a:extLst>
                <a:ext uri="{FF2B5EF4-FFF2-40B4-BE49-F238E27FC236}">
                  <a16:creationId xmlns:a16="http://schemas.microsoft.com/office/drawing/2014/main" id="{0C725912-7790-5449-8A21-705D82A8A4E6}"/>
                </a:ext>
              </a:extLst>
            </p:cNvPr>
            <p:cNvSpPr/>
            <p:nvPr/>
          </p:nvSpPr>
          <p:spPr>
            <a:xfrm>
              <a:off x="-49886445" y="1506969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5" name="Ellipse 1144">
              <a:extLst>
                <a:ext uri="{FF2B5EF4-FFF2-40B4-BE49-F238E27FC236}">
                  <a16:creationId xmlns:a16="http://schemas.microsoft.com/office/drawing/2014/main" id="{EBFC5A98-C289-E156-4C18-0A5C0BB0823A}"/>
                </a:ext>
              </a:extLst>
            </p:cNvPr>
            <p:cNvSpPr/>
            <p:nvPr/>
          </p:nvSpPr>
          <p:spPr>
            <a:xfrm>
              <a:off x="-49735719" y="1506881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6" name="Ellipse 1145">
              <a:extLst>
                <a:ext uri="{FF2B5EF4-FFF2-40B4-BE49-F238E27FC236}">
                  <a16:creationId xmlns:a16="http://schemas.microsoft.com/office/drawing/2014/main" id="{FD82CA84-20F1-C19B-E0A5-A65CC39A9DC7}"/>
                </a:ext>
              </a:extLst>
            </p:cNvPr>
            <p:cNvSpPr/>
            <p:nvPr/>
          </p:nvSpPr>
          <p:spPr>
            <a:xfrm>
              <a:off x="-60101648" y="1257999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7" name="Ellipse 1146">
              <a:extLst>
                <a:ext uri="{FF2B5EF4-FFF2-40B4-BE49-F238E27FC236}">
                  <a16:creationId xmlns:a16="http://schemas.microsoft.com/office/drawing/2014/main" id="{F94CC120-A3D2-FAA6-EFF8-55879E216F6F}"/>
                </a:ext>
              </a:extLst>
            </p:cNvPr>
            <p:cNvSpPr/>
            <p:nvPr/>
          </p:nvSpPr>
          <p:spPr>
            <a:xfrm>
              <a:off x="-51248537" y="1297288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8" name="Ellipse 1147">
              <a:extLst>
                <a:ext uri="{FF2B5EF4-FFF2-40B4-BE49-F238E27FC236}">
                  <a16:creationId xmlns:a16="http://schemas.microsoft.com/office/drawing/2014/main" id="{887566D2-FF18-2DEA-AAFC-DCC2FCED6EC3}"/>
                </a:ext>
              </a:extLst>
            </p:cNvPr>
            <p:cNvSpPr/>
            <p:nvPr/>
          </p:nvSpPr>
          <p:spPr>
            <a:xfrm>
              <a:off x="-52610064" y="1663988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9" name="Ellipse 1148">
              <a:extLst>
                <a:ext uri="{FF2B5EF4-FFF2-40B4-BE49-F238E27FC236}">
                  <a16:creationId xmlns:a16="http://schemas.microsoft.com/office/drawing/2014/main" id="{778F78BD-019E-7017-1F15-EF0721565C24}"/>
                </a:ext>
              </a:extLst>
            </p:cNvPr>
            <p:cNvSpPr/>
            <p:nvPr/>
          </p:nvSpPr>
          <p:spPr>
            <a:xfrm>
              <a:off x="-51097328" y="1297256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0" name="Ellipse 1149">
              <a:extLst>
                <a:ext uri="{FF2B5EF4-FFF2-40B4-BE49-F238E27FC236}">
                  <a16:creationId xmlns:a16="http://schemas.microsoft.com/office/drawing/2014/main" id="{7E1A5369-C9AC-568E-13BC-809648299540}"/>
                </a:ext>
              </a:extLst>
            </p:cNvPr>
            <p:cNvSpPr/>
            <p:nvPr/>
          </p:nvSpPr>
          <p:spPr>
            <a:xfrm>
              <a:off x="-50945957" y="1297288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1" name="Ellipse 1150">
              <a:extLst>
                <a:ext uri="{FF2B5EF4-FFF2-40B4-BE49-F238E27FC236}">
                  <a16:creationId xmlns:a16="http://schemas.microsoft.com/office/drawing/2014/main" id="{7AA084B3-2B1D-9635-3251-F07FFD1703DB}"/>
                </a:ext>
              </a:extLst>
            </p:cNvPr>
            <p:cNvSpPr/>
            <p:nvPr/>
          </p:nvSpPr>
          <p:spPr>
            <a:xfrm>
              <a:off x="-59950116" y="125802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2" name="Ellipse 1151">
              <a:extLst>
                <a:ext uri="{FF2B5EF4-FFF2-40B4-BE49-F238E27FC236}">
                  <a16:creationId xmlns:a16="http://schemas.microsoft.com/office/drawing/2014/main" id="{E89CB8DC-9A0F-B391-6643-F72CAB7E1889}"/>
                </a:ext>
              </a:extLst>
            </p:cNvPr>
            <p:cNvSpPr/>
            <p:nvPr/>
          </p:nvSpPr>
          <p:spPr>
            <a:xfrm>
              <a:off x="-50794748" y="1297256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3" name="Ellipse 1152">
              <a:extLst>
                <a:ext uri="{FF2B5EF4-FFF2-40B4-BE49-F238E27FC236}">
                  <a16:creationId xmlns:a16="http://schemas.microsoft.com/office/drawing/2014/main" id="{5E0A18B1-D2C5-78DE-7979-A0757CB05F85}"/>
                </a:ext>
              </a:extLst>
            </p:cNvPr>
            <p:cNvSpPr/>
            <p:nvPr/>
          </p:nvSpPr>
          <p:spPr>
            <a:xfrm>
              <a:off x="-54426750" y="1506881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4" name="Ellipse 1153">
              <a:extLst>
                <a:ext uri="{FF2B5EF4-FFF2-40B4-BE49-F238E27FC236}">
                  <a16:creationId xmlns:a16="http://schemas.microsoft.com/office/drawing/2014/main" id="{40719B74-64D2-5905-D4F3-FBC8555CD81F}"/>
                </a:ext>
              </a:extLst>
            </p:cNvPr>
            <p:cNvSpPr/>
            <p:nvPr/>
          </p:nvSpPr>
          <p:spPr>
            <a:xfrm>
              <a:off x="-50643378" y="1297288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5" name="Ellipse 1154">
              <a:extLst>
                <a:ext uri="{FF2B5EF4-FFF2-40B4-BE49-F238E27FC236}">
                  <a16:creationId xmlns:a16="http://schemas.microsoft.com/office/drawing/2014/main" id="{CA4FDB86-D568-A2B5-2F96-1ADCDC15F38B}"/>
                </a:ext>
              </a:extLst>
            </p:cNvPr>
            <p:cNvSpPr/>
            <p:nvPr/>
          </p:nvSpPr>
          <p:spPr>
            <a:xfrm>
              <a:off x="-54729330" y="1506881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6" name="Ellipse 1155">
              <a:extLst>
                <a:ext uri="{FF2B5EF4-FFF2-40B4-BE49-F238E27FC236}">
                  <a16:creationId xmlns:a16="http://schemas.microsoft.com/office/drawing/2014/main" id="{8993861C-CBBF-6F5C-1D07-0517B7E8EA31}"/>
                </a:ext>
              </a:extLst>
            </p:cNvPr>
            <p:cNvSpPr/>
            <p:nvPr/>
          </p:nvSpPr>
          <p:spPr>
            <a:xfrm>
              <a:off x="-54124251" y="166404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7" name="Ellipse 1156">
              <a:extLst>
                <a:ext uri="{FF2B5EF4-FFF2-40B4-BE49-F238E27FC236}">
                  <a16:creationId xmlns:a16="http://schemas.microsoft.com/office/drawing/2014/main" id="{4D1DB476-8784-25E0-302C-923B8E634497}"/>
                </a:ext>
              </a:extLst>
            </p:cNvPr>
            <p:cNvSpPr/>
            <p:nvPr/>
          </p:nvSpPr>
          <p:spPr>
            <a:xfrm>
              <a:off x="-54275138" y="1664069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8" name="Ellipse 1157">
              <a:extLst>
                <a:ext uri="{FF2B5EF4-FFF2-40B4-BE49-F238E27FC236}">
                  <a16:creationId xmlns:a16="http://schemas.microsoft.com/office/drawing/2014/main" id="{07CD98EC-150D-5CF0-C9AA-75F3C930E328}"/>
                </a:ext>
              </a:extLst>
            </p:cNvPr>
            <p:cNvSpPr/>
            <p:nvPr/>
          </p:nvSpPr>
          <p:spPr>
            <a:xfrm>
              <a:off x="-58587703" y="1519980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9" name="Ellipse 1158">
              <a:extLst>
                <a:ext uri="{FF2B5EF4-FFF2-40B4-BE49-F238E27FC236}">
                  <a16:creationId xmlns:a16="http://schemas.microsoft.com/office/drawing/2014/main" id="{B8925933-F156-9CD1-8EED-8ADCBDB11F19}"/>
                </a:ext>
              </a:extLst>
            </p:cNvPr>
            <p:cNvSpPr/>
            <p:nvPr/>
          </p:nvSpPr>
          <p:spPr>
            <a:xfrm>
              <a:off x="-54426750" y="166404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0" name="Ellipse 1159">
              <a:extLst>
                <a:ext uri="{FF2B5EF4-FFF2-40B4-BE49-F238E27FC236}">
                  <a16:creationId xmlns:a16="http://schemas.microsoft.com/office/drawing/2014/main" id="{C8F15A0B-45F7-0FDD-113B-C7CC25AFF11C}"/>
                </a:ext>
              </a:extLst>
            </p:cNvPr>
            <p:cNvSpPr/>
            <p:nvPr/>
          </p:nvSpPr>
          <p:spPr>
            <a:xfrm>
              <a:off x="-58285203" y="1519980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1" name="Ellipse 1160">
              <a:extLst>
                <a:ext uri="{FF2B5EF4-FFF2-40B4-BE49-F238E27FC236}">
                  <a16:creationId xmlns:a16="http://schemas.microsoft.com/office/drawing/2014/main" id="{E37F1510-ADFF-3A44-ABDF-2808088C4A03}"/>
                </a:ext>
              </a:extLst>
            </p:cNvPr>
            <p:cNvSpPr/>
            <p:nvPr/>
          </p:nvSpPr>
          <p:spPr>
            <a:xfrm>
              <a:off x="-54729330" y="166404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2" name="Ellipse 1161">
              <a:extLst>
                <a:ext uri="{FF2B5EF4-FFF2-40B4-BE49-F238E27FC236}">
                  <a16:creationId xmlns:a16="http://schemas.microsoft.com/office/drawing/2014/main" id="{21050118-52B1-05F9-145A-4E0FBCB19771}"/>
                </a:ext>
              </a:extLst>
            </p:cNvPr>
            <p:cNvSpPr/>
            <p:nvPr/>
          </p:nvSpPr>
          <p:spPr>
            <a:xfrm>
              <a:off x="-55031829" y="166404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3" name="Ellipse 1162">
              <a:extLst>
                <a:ext uri="{FF2B5EF4-FFF2-40B4-BE49-F238E27FC236}">
                  <a16:creationId xmlns:a16="http://schemas.microsoft.com/office/drawing/2014/main" id="{0EF4360F-7E05-C94F-CE46-6D35C70BF8E3}"/>
                </a:ext>
              </a:extLst>
            </p:cNvPr>
            <p:cNvSpPr/>
            <p:nvPr/>
          </p:nvSpPr>
          <p:spPr>
            <a:xfrm>
              <a:off x="-55485698" y="1506881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4" name="Ellipse 1163">
              <a:extLst>
                <a:ext uri="{FF2B5EF4-FFF2-40B4-BE49-F238E27FC236}">
                  <a16:creationId xmlns:a16="http://schemas.microsoft.com/office/drawing/2014/main" id="{499816E8-CF61-E38F-98C1-291E1B06A402}"/>
                </a:ext>
              </a:extLst>
            </p:cNvPr>
            <p:cNvSpPr/>
            <p:nvPr/>
          </p:nvSpPr>
          <p:spPr>
            <a:xfrm>
              <a:off x="-55183118" y="166404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5" name="Ellipse 1164">
              <a:extLst>
                <a:ext uri="{FF2B5EF4-FFF2-40B4-BE49-F238E27FC236}">
                  <a16:creationId xmlns:a16="http://schemas.microsoft.com/office/drawing/2014/main" id="{8DE3B6F9-CC88-2B21-12F3-4CC11E61B61D}"/>
                </a:ext>
              </a:extLst>
            </p:cNvPr>
            <p:cNvSpPr/>
            <p:nvPr/>
          </p:nvSpPr>
          <p:spPr>
            <a:xfrm>
              <a:off x="-55485698" y="166404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6" name="Ellipse 1165">
              <a:extLst>
                <a:ext uri="{FF2B5EF4-FFF2-40B4-BE49-F238E27FC236}">
                  <a16:creationId xmlns:a16="http://schemas.microsoft.com/office/drawing/2014/main" id="{BD96B714-CB21-2940-A84A-B3F290364632}"/>
                </a:ext>
              </a:extLst>
            </p:cNvPr>
            <p:cNvSpPr/>
            <p:nvPr/>
          </p:nvSpPr>
          <p:spPr>
            <a:xfrm>
              <a:off x="-55788278" y="166404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7" name="Ellipse 1166">
              <a:extLst>
                <a:ext uri="{FF2B5EF4-FFF2-40B4-BE49-F238E27FC236}">
                  <a16:creationId xmlns:a16="http://schemas.microsoft.com/office/drawing/2014/main" id="{CE810D6B-B91A-0FC0-6E60-85A4B6253FC1}"/>
                </a:ext>
              </a:extLst>
            </p:cNvPr>
            <p:cNvSpPr/>
            <p:nvPr/>
          </p:nvSpPr>
          <p:spPr>
            <a:xfrm>
              <a:off x="-55788278" y="1506881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8" name="Ellipse 1167">
              <a:extLst>
                <a:ext uri="{FF2B5EF4-FFF2-40B4-BE49-F238E27FC236}">
                  <a16:creationId xmlns:a16="http://schemas.microsoft.com/office/drawing/2014/main" id="{87A50268-0B0B-D95A-21BF-3B480B796099}"/>
                </a:ext>
              </a:extLst>
            </p:cNvPr>
            <p:cNvSpPr/>
            <p:nvPr/>
          </p:nvSpPr>
          <p:spPr>
            <a:xfrm>
              <a:off x="-55939728" y="1664061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9" name="Ellipse 1168">
              <a:extLst>
                <a:ext uri="{FF2B5EF4-FFF2-40B4-BE49-F238E27FC236}">
                  <a16:creationId xmlns:a16="http://schemas.microsoft.com/office/drawing/2014/main" id="{C9F94579-F283-A1F1-B52B-BF5F52F6D05F}"/>
                </a:ext>
              </a:extLst>
            </p:cNvPr>
            <p:cNvSpPr/>
            <p:nvPr/>
          </p:nvSpPr>
          <p:spPr>
            <a:xfrm>
              <a:off x="-56090777" y="166404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0" name="Ellipse 1169">
              <a:extLst>
                <a:ext uri="{FF2B5EF4-FFF2-40B4-BE49-F238E27FC236}">
                  <a16:creationId xmlns:a16="http://schemas.microsoft.com/office/drawing/2014/main" id="{41BAB840-25B1-1B08-C0BD-DF30A45ED2C6}"/>
                </a:ext>
              </a:extLst>
            </p:cNvPr>
            <p:cNvSpPr/>
            <p:nvPr/>
          </p:nvSpPr>
          <p:spPr>
            <a:xfrm>
              <a:off x="-56772145" y="151997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1" name="Ellipse 1170">
              <a:extLst>
                <a:ext uri="{FF2B5EF4-FFF2-40B4-BE49-F238E27FC236}">
                  <a16:creationId xmlns:a16="http://schemas.microsoft.com/office/drawing/2014/main" id="{23B7BAAD-C658-3664-A87E-D2CE9A36A852}"/>
                </a:ext>
              </a:extLst>
            </p:cNvPr>
            <p:cNvSpPr/>
            <p:nvPr/>
          </p:nvSpPr>
          <p:spPr>
            <a:xfrm>
              <a:off x="-56620613" y="1519939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2" name="Ellipse 1171">
              <a:extLst>
                <a:ext uri="{FF2B5EF4-FFF2-40B4-BE49-F238E27FC236}">
                  <a16:creationId xmlns:a16="http://schemas.microsoft.com/office/drawing/2014/main" id="{E1DF30EB-40E8-262F-8EF3-5C23533EAC30}"/>
                </a:ext>
              </a:extLst>
            </p:cNvPr>
            <p:cNvSpPr/>
            <p:nvPr/>
          </p:nvSpPr>
          <p:spPr>
            <a:xfrm>
              <a:off x="-56469565" y="151997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3" name="Ellipse 1172">
              <a:extLst>
                <a:ext uri="{FF2B5EF4-FFF2-40B4-BE49-F238E27FC236}">
                  <a16:creationId xmlns:a16="http://schemas.microsoft.com/office/drawing/2014/main" id="{53E5E805-8A0E-3D96-9E7D-9BE426DCE87E}"/>
                </a:ext>
              </a:extLst>
            </p:cNvPr>
            <p:cNvSpPr/>
            <p:nvPr/>
          </p:nvSpPr>
          <p:spPr>
            <a:xfrm>
              <a:off x="-60556323" y="1310395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4" name="Ellipse 1173">
              <a:extLst>
                <a:ext uri="{FF2B5EF4-FFF2-40B4-BE49-F238E27FC236}">
                  <a16:creationId xmlns:a16="http://schemas.microsoft.com/office/drawing/2014/main" id="{065FB900-7C3C-7CDA-B184-354AB77E229C}"/>
                </a:ext>
              </a:extLst>
            </p:cNvPr>
            <p:cNvSpPr/>
            <p:nvPr/>
          </p:nvSpPr>
          <p:spPr>
            <a:xfrm>
              <a:off x="-56166985" y="151997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5" name="Ellipse 1174">
              <a:extLst>
                <a:ext uri="{FF2B5EF4-FFF2-40B4-BE49-F238E27FC236}">
                  <a16:creationId xmlns:a16="http://schemas.microsoft.com/office/drawing/2014/main" id="{8A4A6D2D-170C-C7E7-2C6A-5CB66F049BE1}"/>
                </a:ext>
              </a:extLst>
            </p:cNvPr>
            <p:cNvSpPr/>
            <p:nvPr/>
          </p:nvSpPr>
          <p:spPr>
            <a:xfrm>
              <a:off x="-57376579" y="1310395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6" name="Ellipse 1175">
              <a:extLst>
                <a:ext uri="{FF2B5EF4-FFF2-40B4-BE49-F238E27FC236}">
                  <a16:creationId xmlns:a16="http://schemas.microsoft.com/office/drawing/2014/main" id="{90E86B1C-FF21-692B-8566-FC975BF4E850}"/>
                </a:ext>
              </a:extLst>
            </p:cNvPr>
            <p:cNvSpPr/>
            <p:nvPr/>
          </p:nvSpPr>
          <p:spPr>
            <a:xfrm>
              <a:off x="-55864486" y="151997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7" name="Ellipse 1176">
              <a:extLst>
                <a:ext uri="{FF2B5EF4-FFF2-40B4-BE49-F238E27FC236}">
                  <a16:creationId xmlns:a16="http://schemas.microsoft.com/office/drawing/2014/main" id="{6A63772C-613E-E3CB-667A-2728BBF8DCE2}"/>
                </a:ext>
              </a:extLst>
            </p:cNvPr>
            <p:cNvSpPr/>
            <p:nvPr/>
          </p:nvSpPr>
          <p:spPr>
            <a:xfrm>
              <a:off x="-57074080" y="1310395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8" name="Ellipse 1177">
              <a:extLst>
                <a:ext uri="{FF2B5EF4-FFF2-40B4-BE49-F238E27FC236}">
                  <a16:creationId xmlns:a16="http://schemas.microsoft.com/office/drawing/2014/main" id="{9F87FE20-2358-22A9-8FC3-7D6DD26A39DE}"/>
                </a:ext>
              </a:extLst>
            </p:cNvPr>
            <p:cNvSpPr/>
            <p:nvPr/>
          </p:nvSpPr>
          <p:spPr>
            <a:xfrm>
              <a:off x="-55561907" y="151997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9" name="Ellipse 1178">
              <a:extLst>
                <a:ext uri="{FF2B5EF4-FFF2-40B4-BE49-F238E27FC236}">
                  <a16:creationId xmlns:a16="http://schemas.microsoft.com/office/drawing/2014/main" id="{B492DCC8-FC28-1C97-24CA-953AAC3EB4C8}"/>
                </a:ext>
              </a:extLst>
            </p:cNvPr>
            <p:cNvSpPr/>
            <p:nvPr/>
          </p:nvSpPr>
          <p:spPr>
            <a:xfrm>
              <a:off x="-56771500" y="1310395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0" name="Ellipse 1179">
              <a:extLst>
                <a:ext uri="{FF2B5EF4-FFF2-40B4-BE49-F238E27FC236}">
                  <a16:creationId xmlns:a16="http://schemas.microsoft.com/office/drawing/2014/main" id="{AC5C443B-FC32-5884-F95A-F7C60ABA6E21}"/>
                </a:ext>
              </a:extLst>
            </p:cNvPr>
            <p:cNvSpPr/>
            <p:nvPr/>
          </p:nvSpPr>
          <p:spPr>
            <a:xfrm>
              <a:off x="-57604641" y="1663988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1" name="Ellipse 1180">
              <a:extLst>
                <a:ext uri="{FF2B5EF4-FFF2-40B4-BE49-F238E27FC236}">
                  <a16:creationId xmlns:a16="http://schemas.microsoft.com/office/drawing/2014/main" id="{41C2F688-736C-F600-E96D-D9D8FCE51702}"/>
                </a:ext>
              </a:extLst>
            </p:cNvPr>
            <p:cNvSpPr/>
            <p:nvPr/>
          </p:nvSpPr>
          <p:spPr>
            <a:xfrm>
              <a:off x="-57907221" y="1663988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2" name="Ellipse 1181">
              <a:extLst>
                <a:ext uri="{FF2B5EF4-FFF2-40B4-BE49-F238E27FC236}">
                  <a16:creationId xmlns:a16="http://schemas.microsoft.com/office/drawing/2014/main" id="{4EBC2D52-C88C-C6BB-345C-08BF8CDA6AD2}"/>
                </a:ext>
              </a:extLst>
            </p:cNvPr>
            <p:cNvSpPr/>
            <p:nvPr/>
          </p:nvSpPr>
          <p:spPr>
            <a:xfrm>
              <a:off x="-58209720" y="1663988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3" name="Ellipse 1182">
              <a:extLst>
                <a:ext uri="{FF2B5EF4-FFF2-40B4-BE49-F238E27FC236}">
                  <a16:creationId xmlns:a16="http://schemas.microsoft.com/office/drawing/2014/main" id="{988F48A2-3BF8-D108-7780-F195C95A28E2}"/>
                </a:ext>
              </a:extLst>
            </p:cNvPr>
            <p:cNvSpPr/>
            <p:nvPr/>
          </p:nvSpPr>
          <p:spPr>
            <a:xfrm>
              <a:off x="-58512299" y="1663988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4" name="Ellipse 1183">
              <a:extLst>
                <a:ext uri="{FF2B5EF4-FFF2-40B4-BE49-F238E27FC236}">
                  <a16:creationId xmlns:a16="http://schemas.microsoft.com/office/drawing/2014/main" id="{3E00EE28-A403-5C15-0E39-28A42894882C}"/>
                </a:ext>
              </a:extLst>
            </p:cNvPr>
            <p:cNvSpPr/>
            <p:nvPr/>
          </p:nvSpPr>
          <p:spPr>
            <a:xfrm>
              <a:off x="-54653282" y="151997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5" name="Ellipse 1184">
              <a:extLst>
                <a:ext uri="{FF2B5EF4-FFF2-40B4-BE49-F238E27FC236}">
                  <a16:creationId xmlns:a16="http://schemas.microsoft.com/office/drawing/2014/main" id="{607ED609-115B-DE1E-55F6-E4B8CB210631}"/>
                </a:ext>
              </a:extLst>
            </p:cNvPr>
            <p:cNvSpPr/>
            <p:nvPr/>
          </p:nvSpPr>
          <p:spPr>
            <a:xfrm>
              <a:off x="-56545935" y="171644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6" name="Ellipse 1185">
              <a:extLst>
                <a:ext uri="{FF2B5EF4-FFF2-40B4-BE49-F238E27FC236}">
                  <a16:creationId xmlns:a16="http://schemas.microsoft.com/office/drawing/2014/main" id="{83701942-2772-9E90-EF49-B6D6461E0D02}"/>
                </a:ext>
              </a:extLst>
            </p:cNvPr>
            <p:cNvSpPr/>
            <p:nvPr/>
          </p:nvSpPr>
          <p:spPr>
            <a:xfrm>
              <a:off x="-54350702" y="151997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7" name="Ellipse 1186">
              <a:extLst>
                <a:ext uri="{FF2B5EF4-FFF2-40B4-BE49-F238E27FC236}">
                  <a16:creationId xmlns:a16="http://schemas.microsoft.com/office/drawing/2014/main" id="{5BF46E88-35D3-C27F-1B1F-E0C5A17DE7F3}"/>
                </a:ext>
              </a:extLst>
            </p:cNvPr>
            <p:cNvSpPr/>
            <p:nvPr/>
          </p:nvSpPr>
          <p:spPr>
            <a:xfrm>
              <a:off x="-57907221" y="1506969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8" name="Ellipse 1187">
              <a:extLst>
                <a:ext uri="{FF2B5EF4-FFF2-40B4-BE49-F238E27FC236}">
                  <a16:creationId xmlns:a16="http://schemas.microsoft.com/office/drawing/2014/main" id="{BD5834D5-9ECE-A610-60D8-E31CB8673BCA}"/>
                </a:ext>
              </a:extLst>
            </p:cNvPr>
            <p:cNvSpPr/>
            <p:nvPr/>
          </p:nvSpPr>
          <p:spPr>
            <a:xfrm>
              <a:off x="-54048123" y="151997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9" name="Ellipse 1188">
              <a:extLst>
                <a:ext uri="{FF2B5EF4-FFF2-40B4-BE49-F238E27FC236}">
                  <a16:creationId xmlns:a16="http://schemas.microsoft.com/office/drawing/2014/main" id="{8943FF92-AFA5-D756-1387-B7CEF7FC37B8}"/>
                </a:ext>
              </a:extLst>
            </p:cNvPr>
            <p:cNvSpPr/>
            <p:nvPr/>
          </p:nvSpPr>
          <p:spPr>
            <a:xfrm>
              <a:off x="-58814879" y="1663988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0" name="Ellipse 1189">
              <a:extLst>
                <a:ext uri="{FF2B5EF4-FFF2-40B4-BE49-F238E27FC236}">
                  <a16:creationId xmlns:a16="http://schemas.microsoft.com/office/drawing/2014/main" id="{E2D66F2A-9E2F-0927-0D5C-043F3E618D4F}"/>
                </a:ext>
              </a:extLst>
            </p:cNvPr>
            <p:cNvSpPr/>
            <p:nvPr/>
          </p:nvSpPr>
          <p:spPr>
            <a:xfrm>
              <a:off x="-53745624" y="151997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1" name="Ellipse 1190">
              <a:extLst>
                <a:ext uri="{FF2B5EF4-FFF2-40B4-BE49-F238E27FC236}">
                  <a16:creationId xmlns:a16="http://schemas.microsoft.com/office/drawing/2014/main" id="{4E0E2346-7D48-8D47-A494-8519D79D0971}"/>
                </a:ext>
              </a:extLst>
            </p:cNvPr>
            <p:cNvSpPr/>
            <p:nvPr/>
          </p:nvSpPr>
          <p:spPr>
            <a:xfrm>
              <a:off x="-53594092" y="1519947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2" name="Ellipse 1191">
              <a:extLst>
                <a:ext uri="{FF2B5EF4-FFF2-40B4-BE49-F238E27FC236}">
                  <a16:creationId xmlns:a16="http://schemas.microsoft.com/office/drawing/2014/main" id="{B04200A3-3895-D6BE-CBE5-43730D284735}"/>
                </a:ext>
              </a:extLst>
            </p:cNvPr>
            <p:cNvSpPr/>
            <p:nvPr/>
          </p:nvSpPr>
          <p:spPr>
            <a:xfrm>
              <a:off x="-53443044" y="151997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3" name="Ellipse 1192">
              <a:extLst>
                <a:ext uri="{FF2B5EF4-FFF2-40B4-BE49-F238E27FC236}">
                  <a16:creationId xmlns:a16="http://schemas.microsoft.com/office/drawing/2014/main" id="{121351D3-2D7E-DA3C-AA45-654B86A1DA69}"/>
                </a:ext>
              </a:extLst>
            </p:cNvPr>
            <p:cNvSpPr/>
            <p:nvPr/>
          </p:nvSpPr>
          <p:spPr>
            <a:xfrm>
              <a:off x="-58966733" y="1664012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4" name="Ellipse 1193">
              <a:extLst>
                <a:ext uri="{FF2B5EF4-FFF2-40B4-BE49-F238E27FC236}">
                  <a16:creationId xmlns:a16="http://schemas.microsoft.com/office/drawing/2014/main" id="{40B751E8-49CA-5A77-41A3-43D0E3F344C0}"/>
                </a:ext>
              </a:extLst>
            </p:cNvPr>
            <p:cNvSpPr/>
            <p:nvPr/>
          </p:nvSpPr>
          <p:spPr>
            <a:xfrm>
              <a:off x="-59117378" y="1663988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5" name="Ellipse 1194">
              <a:extLst>
                <a:ext uri="{FF2B5EF4-FFF2-40B4-BE49-F238E27FC236}">
                  <a16:creationId xmlns:a16="http://schemas.microsoft.com/office/drawing/2014/main" id="{19B817DA-53D1-097B-F5CA-199EE0C77901}"/>
                </a:ext>
              </a:extLst>
            </p:cNvPr>
            <p:cNvSpPr/>
            <p:nvPr/>
          </p:nvSpPr>
          <p:spPr>
            <a:xfrm>
              <a:off x="-58209720" y="1506969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6" name="Ellipse 1195">
              <a:extLst>
                <a:ext uri="{FF2B5EF4-FFF2-40B4-BE49-F238E27FC236}">
                  <a16:creationId xmlns:a16="http://schemas.microsoft.com/office/drawing/2014/main" id="{8E5A27F4-8305-274C-6DB3-80861AABE68D}"/>
                </a:ext>
              </a:extLst>
            </p:cNvPr>
            <p:cNvSpPr/>
            <p:nvPr/>
          </p:nvSpPr>
          <p:spPr>
            <a:xfrm>
              <a:off x="-59269232" y="1664012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7" name="Ellipse 1196">
              <a:extLst>
                <a:ext uri="{FF2B5EF4-FFF2-40B4-BE49-F238E27FC236}">
                  <a16:creationId xmlns:a16="http://schemas.microsoft.com/office/drawing/2014/main" id="{E0B4BDDD-DFAC-434A-7091-6F305A0C84F4}"/>
                </a:ext>
              </a:extLst>
            </p:cNvPr>
            <p:cNvSpPr/>
            <p:nvPr/>
          </p:nvSpPr>
          <p:spPr>
            <a:xfrm>
              <a:off x="-56848514" y="171644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8" name="Ellipse 1197">
              <a:extLst>
                <a:ext uri="{FF2B5EF4-FFF2-40B4-BE49-F238E27FC236}">
                  <a16:creationId xmlns:a16="http://schemas.microsoft.com/office/drawing/2014/main" id="{596BDFC6-36FB-CF0C-022F-7EDB03C58E04}"/>
                </a:ext>
              </a:extLst>
            </p:cNvPr>
            <p:cNvSpPr/>
            <p:nvPr/>
          </p:nvSpPr>
          <p:spPr>
            <a:xfrm>
              <a:off x="-59419957" y="1663988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9" name="Ellipse 1198">
              <a:extLst>
                <a:ext uri="{FF2B5EF4-FFF2-40B4-BE49-F238E27FC236}">
                  <a16:creationId xmlns:a16="http://schemas.microsoft.com/office/drawing/2014/main" id="{D342F7B8-A714-69E9-6A36-6082BFC08B1F}"/>
                </a:ext>
              </a:extLst>
            </p:cNvPr>
            <p:cNvSpPr/>
            <p:nvPr/>
          </p:nvSpPr>
          <p:spPr>
            <a:xfrm>
              <a:off x="-58512299" y="1506969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0" name="Ellipse 1199">
              <a:extLst>
                <a:ext uri="{FF2B5EF4-FFF2-40B4-BE49-F238E27FC236}">
                  <a16:creationId xmlns:a16="http://schemas.microsoft.com/office/drawing/2014/main" id="{EC684723-300E-4F94-3D1E-B8359AB51F3A}"/>
                </a:ext>
              </a:extLst>
            </p:cNvPr>
            <p:cNvSpPr/>
            <p:nvPr/>
          </p:nvSpPr>
          <p:spPr>
            <a:xfrm>
              <a:off x="-59571811" y="1664012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1" name="Ellipse 1200">
              <a:extLst>
                <a:ext uri="{FF2B5EF4-FFF2-40B4-BE49-F238E27FC236}">
                  <a16:creationId xmlns:a16="http://schemas.microsoft.com/office/drawing/2014/main" id="{15BA011C-3981-E636-E2F6-49B27F3C99EC}"/>
                </a:ext>
              </a:extLst>
            </p:cNvPr>
            <p:cNvSpPr/>
            <p:nvPr/>
          </p:nvSpPr>
          <p:spPr>
            <a:xfrm>
              <a:off x="-58664153" y="1506881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2" name="Ellipse 1201">
              <a:extLst>
                <a:ext uri="{FF2B5EF4-FFF2-40B4-BE49-F238E27FC236}">
                  <a16:creationId xmlns:a16="http://schemas.microsoft.com/office/drawing/2014/main" id="{AA3B6987-5F43-59D7-A5D6-AE1E857DDF4F}"/>
                </a:ext>
              </a:extLst>
            </p:cNvPr>
            <p:cNvSpPr/>
            <p:nvPr/>
          </p:nvSpPr>
          <p:spPr>
            <a:xfrm>
              <a:off x="-51929663" y="1519971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3" name="Ellipse 1202">
              <a:extLst>
                <a:ext uri="{FF2B5EF4-FFF2-40B4-BE49-F238E27FC236}">
                  <a16:creationId xmlns:a16="http://schemas.microsoft.com/office/drawing/2014/main" id="{B436B974-DC24-EC92-370B-879AE05366FB}"/>
                </a:ext>
              </a:extLst>
            </p:cNvPr>
            <p:cNvSpPr/>
            <p:nvPr/>
          </p:nvSpPr>
          <p:spPr>
            <a:xfrm>
              <a:off x="-58814879" y="1506969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4" name="Ellipse 1203">
              <a:extLst>
                <a:ext uri="{FF2B5EF4-FFF2-40B4-BE49-F238E27FC236}">
                  <a16:creationId xmlns:a16="http://schemas.microsoft.com/office/drawing/2014/main" id="{110B8C3F-D445-E839-7C8A-D0206A6E27C4}"/>
                </a:ext>
              </a:extLst>
            </p:cNvPr>
            <p:cNvSpPr/>
            <p:nvPr/>
          </p:nvSpPr>
          <p:spPr>
            <a:xfrm>
              <a:off x="-51627083" y="1519971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5" name="Ellipse 1204">
              <a:extLst>
                <a:ext uri="{FF2B5EF4-FFF2-40B4-BE49-F238E27FC236}">
                  <a16:creationId xmlns:a16="http://schemas.microsoft.com/office/drawing/2014/main" id="{B8D188D0-9072-16C1-9C28-05CFC7DC4058}"/>
                </a:ext>
              </a:extLst>
            </p:cNvPr>
            <p:cNvSpPr/>
            <p:nvPr/>
          </p:nvSpPr>
          <p:spPr>
            <a:xfrm>
              <a:off x="-58966733" y="1506881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6" name="Ellipse 1205">
              <a:extLst>
                <a:ext uri="{FF2B5EF4-FFF2-40B4-BE49-F238E27FC236}">
                  <a16:creationId xmlns:a16="http://schemas.microsoft.com/office/drawing/2014/main" id="{3B5D9417-B1E2-B0CA-7530-DF0658A30AA9}"/>
                </a:ext>
              </a:extLst>
            </p:cNvPr>
            <p:cNvSpPr/>
            <p:nvPr/>
          </p:nvSpPr>
          <p:spPr>
            <a:xfrm>
              <a:off x="-59117378" y="1506969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7" name="Ellipse 1206">
              <a:extLst>
                <a:ext uri="{FF2B5EF4-FFF2-40B4-BE49-F238E27FC236}">
                  <a16:creationId xmlns:a16="http://schemas.microsoft.com/office/drawing/2014/main" id="{51B0653E-AD0D-7B46-2CF8-965793198DCC}"/>
                </a:ext>
              </a:extLst>
            </p:cNvPr>
            <p:cNvSpPr/>
            <p:nvPr/>
          </p:nvSpPr>
          <p:spPr>
            <a:xfrm>
              <a:off x="-59269232" y="1506881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8" name="Ellipse 1207">
              <a:extLst>
                <a:ext uri="{FF2B5EF4-FFF2-40B4-BE49-F238E27FC236}">
                  <a16:creationId xmlns:a16="http://schemas.microsoft.com/office/drawing/2014/main" id="{87E65C94-166C-C559-A2D4-D0FB36C77029}"/>
                </a:ext>
              </a:extLst>
            </p:cNvPr>
            <p:cNvSpPr/>
            <p:nvPr/>
          </p:nvSpPr>
          <p:spPr>
            <a:xfrm>
              <a:off x="-59419957" y="1506969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9" name="Ellipse 1208">
              <a:extLst>
                <a:ext uri="{FF2B5EF4-FFF2-40B4-BE49-F238E27FC236}">
                  <a16:creationId xmlns:a16="http://schemas.microsoft.com/office/drawing/2014/main" id="{0BC61561-66EC-3F78-7D2A-040A8BE37834}"/>
                </a:ext>
              </a:extLst>
            </p:cNvPr>
            <p:cNvSpPr/>
            <p:nvPr/>
          </p:nvSpPr>
          <p:spPr>
            <a:xfrm>
              <a:off x="-59571811" y="1506881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0" name="Ellipse 1209">
              <a:extLst>
                <a:ext uri="{FF2B5EF4-FFF2-40B4-BE49-F238E27FC236}">
                  <a16:creationId xmlns:a16="http://schemas.microsoft.com/office/drawing/2014/main" id="{304633E3-67B0-FDB8-2B26-1F0142EF210D}"/>
                </a:ext>
              </a:extLst>
            </p:cNvPr>
            <p:cNvSpPr/>
            <p:nvPr/>
          </p:nvSpPr>
          <p:spPr>
            <a:xfrm>
              <a:off x="-59723181" y="150697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1" name="Ellipse 1210">
              <a:extLst>
                <a:ext uri="{FF2B5EF4-FFF2-40B4-BE49-F238E27FC236}">
                  <a16:creationId xmlns:a16="http://schemas.microsoft.com/office/drawing/2014/main" id="{86CF975F-C2A7-298D-8997-AA86FE0E9FC7}"/>
                </a:ext>
              </a:extLst>
            </p:cNvPr>
            <p:cNvSpPr/>
            <p:nvPr/>
          </p:nvSpPr>
          <p:spPr>
            <a:xfrm>
              <a:off x="-59874391" y="1506881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2" name="Ellipse 1211">
              <a:extLst>
                <a:ext uri="{FF2B5EF4-FFF2-40B4-BE49-F238E27FC236}">
                  <a16:creationId xmlns:a16="http://schemas.microsoft.com/office/drawing/2014/main" id="{1C45BCD8-FF44-B02E-E4DA-3475392FBD47}"/>
                </a:ext>
              </a:extLst>
            </p:cNvPr>
            <p:cNvSpPr/>
            <p:nvPr/>
          </p:nvSpPr>
          <p:spPr>
            <a:xfrm>
              <a:off x="-60025680" y="150697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3" name="Ellipse 1212">
              <a:extLst>
                <a:ext uri="{FF2B5EF4-FFF2-40B4-BE49-F238E27FC236}">
                  <a16:creationId xmlns:a16="http://schemas.microsoft.com/office/drawing/2014/main" id="{9D88EAEC-0630-1B18-3C9D-78613D6800D3}"/>
                </a:ext>
              </a:extLst>
            </p:cNvPr>
            <p:cNvSpPr/>
            <p:nvPr/>
          </p:nvSpPr>
          <p:spPr>
            <a:xfrm>
              <a:off x="-60176890" y="1506881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4" name="Ellipse 1213">
              <a:extLst>
                <a:ext uri="{FF2B5EF4-FFF2-40B4-BE49-F238E27FC236}">
                  <a16:creationId xmlns:a16="http://schemas.microsoft.com/office/drawing/2014/main" id="{A81809F9-6DA0-4A7E-B553-D8963F89270C}"/>
                </a:ext>
              </a:extLst>
            </p:cNvPr>
            <p:cNvSpPr/>
            <p:nvPr/>
          </p:nvSpPr>
          <p:spPr>
            <a:xfrm>
              <a:off x="-60328260" y="150697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5" name="Ellipse 1214">
              <a:extLst>
                <a:ext uri="{FF2B5EF4-FFF2-40B4-BE49-F238E27FC236}">
                  <a16:creationId xmlns:a16="http://schemas.microsoft.com/office/drawing/2014/main" id="{765B6CCD-0E3A-D622-3632-308EDAF0E442}"/>
                </a:ext>
              </a:extLst>
            </p:cNvPr>
            <p:cNvSpPr/>
            <p:nvPr/>
          </p:nvSpPr>
          <p:spPr>
            <a:xfrm>
              <a:off x="-59874391" y="1664012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6" name="Ellipse 1215">
              <a:extLst>
                <a:ext uri="{FF2B5EF4-FFF2-40B4-BE49-F238E27FC236}">
                  <a16:creationId xmlns:a16="http://schemas.microsoft.com/office/drawing/2014/main" id="{DA64F665-F731-7B44-24C1-01D41CE3EFFC}"/>
                </a:ext>
              </a:extLst>
            </p:cNvPr>
            <p:cNvSpPr/>
            <p:nvPr/>
          </p:nvSpPr>
          <p:spPr>
            <a:xfrm>
              <a:off x="-49659591" y="1650994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7" name="Ellipse 1216">
              <a:extLst>
                <a:ext uri="{FF2B5EF4-FFF2-40B4-BE49-F238E27FC236}">
                  <a16:creationId xmlns:a16="http://schemas.microsoft.com/office/drawing/2014/main" id="{0543E2A6-FFBD-B369-81F2-51B928280763}"/>
                </a:ext>
              </a:extLst>
            </p:cNvPr>
            <p:cNvSpPr/>
            <p:nvPr/>
          </p:nvSpPr>
          <p:spPr>
            <a:xfrm>
              <a:off x="-52988611" y="1650986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8" name="Ellipse 1217">
              <a:extLst>
                <a:ext uri="{FF2B5EF4-FFF2-40B4-BE49-F238E27FC236}">
                  <a16:creationId xmlns:a16="http://schemas.microsoft.com/office/drawing/2014/main" id="{013D4801-0FF7-0857-2A6D-4EF3960915C7}"/>
                </a:ext>
              </a:extLst>
            </p:cNvPr>
            <p:cNvSpPr/>
            <p:nvPr/>
          </p:nvSpPr>
          <p:spPr>
            <a:xfrm>
              <a:off x="-58586816" y="1677192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9" name="Ellipse 1218">
              <a:extLst>
                <a:ext uri="{FF2B5EF4-FFF2-40B4-BE49-F238E27FC236}">
                  <a16:creationId xmlns:a16="http://schemas.microsoft.com/office/drawing/2014/main" id="{D7A6BD59-95DF-5D2C-4054-51445D1C0AEF}"/>
                </a:ext>
              </a:extLst>
            </p:cNvPr>
            <p:cNvSpPr/>
            <p:nvPr/>
          </p:nvSpPr>
          <p:spPr>
            <a:xfrm>
              <a:off x="-58284237" y="1677192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0" name="Ellipse 1219">
              <a:extLst>
                <a:ext uri="{FF2B5EF4-FFF2-40B4-BE49-F238E27FC236}">
                  <a16:creationId xmlns:a16="http://schemas.microsoft.com/office/drawing/2014/main" id="{28F9FFF0-0C8F-E194-89CD-2EAF62273D50}"/>
                </a:ext>
              </a:extLst>
            </p:cNvPr>
            <p:cNvSpPr/>
            <p:nvPr/>
          </p:nvSpPr>
          <p:spPr>
            <a:xfrm>
              <a:off x="-53594253" y="165109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1" name="Ellipse 1220">
              <a:extLst>
                <a:ext uri="{FF2B5EF4-FFF2-40B4-BE49-F238E27FC236}">
                  <a16:creationId xmlns:a16="http://schemas.microsoft.com/office/drawing/2014/main" id="{850EBD72-C93B-9E53-F5F8-5ACA087B407F}"/>
                </a:ext>
              </a:extLst>
            </p:cNvPr>
            <p:cNvSpPr/>
            <p:nvPr/>
          </p:nvSpPr>
          <p:spPr>
            <a:xfrm>
              <a:off x="-53896833" y="165109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2" name="Ellipse 1221">
              <a:extLst>
                <a:ext uri="{FF2B5EF4-FFF2-40B4-BE49-F238E27FC236}">
                  <a16:creationId xmlns:a16="http://schemas.microsoft.com/office/drawing/2014/main" id="{B1ADAC71-CB0D-3CE9-41AE-4266EE23BEB9}"/>
                </a:ext>
              </a:extLst>
            </p:cNvPr>
            <p:cNvSpPr/>
            <p:nvPr/>
          </p:nvSpPr>
          <p:spPr>
            <a:xfrm>
              <a:off x="-54199332" y="165109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3" name="Ellipse 1222">
              <a:extLst>
                <a:ext uri="{FF2B5EF4-FFF2-40B4-BE49-F238E27FC236}">
                  <a16:creationId xmlns:a16="http://schemas.microsoft.com/office/drawing/2014/main" id="{5268974B-BB38-F641-44EF-858DDCF071B1}"/>
                </a:ext>
              </a:extLst>
            </p:cNvPr>
            <p:cNvSpPr/>
            <p:nvPr/>
          </p:nvSpPr>
          <p:spPr>
            <a:xfrm>
              <a:off x="-54501912" y="165109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4" name="Ellipse 1223">
              <a:extLst>
                <a:ext uri="{FF2B5EF4-FFF2-40B4-BE49-F238E27FC236}">
                  <a16:creationId xmlns:a16="http://schemas.microsoft.com/office/drawing/2014/main" id="{7EA5A2A3-DC01-8B4E-C09E-19154B1E7587}"/>
                </a:ext>
              </a:extLst>
            </p:cNvPr>
            <p:cNvSpPr/>
            <p:nvPr/>
          </p:nvSpPr>
          <p:spPr>
            <a:xfrm>
              <a:off x="-54956345" y="1650994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5" name="Ellipse 1224">
              <a:extLst>
                <a:ext uri="{FF2B5EF4-FFF2-40B4-BE49-F238E27FC236}">
                  <a16:creationId xmlns:a16="http://schemas.microsoft.com/office/drawing/2014/main" id="{F534C290-23E1-3B82-8B9A-91D0E9DB1005}"/>
                </a:ext>
              </a:extLst>
            </p:cNvPr>
            <p:cNvSpPr/>
            <p:nvPr/>
          </p:nvSpPr>
          <p:spPr>
            <a:xfrm>
              <a:off x="-55258924" y="1650994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6" name="Ellipse 1225">
              <a:extLst>
                <a:ext uri="{FF2B5EF4-FFF2-40B4-BE49-F238E27FC236}">
                  <a16:creationId xmlns:a16="http://schemas.microsoft.com/office/drawing/2014/main" id="{213A0A43-8AEF-BE48-735C-815CE22CE233}"/>
                </a:ext>
              </a:extLst>
            </p:cNvPr>
            <p:cNvSpPr/>
            <p:nvPr/>
          </p:nvSpPr>
          <p:spPr>
            <a:xfrm>
              <a:off x="-55712794" y="165109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7" name="Ellipse 1226">
              <a:extLst>
                <a:ext uri="{FF2B5EF4-FFF2-40B4-BE49-F238E27FC236}">
                  <a16:creationId xmlns:a16="http://schemas.microsoft.com/office/drawing/2014/main" id="{B8E72A1A-EDB3-F749-4AB1-9D91F604A3E6}"/>
                </a:ext>
              </a:extLst>
            </p:cNvPr>
            <p:cNvSpPr/>
            <p:nvPr/>
          </p:nvSpPr>
          <p:spPr>
            <a:xfrm>
              <a:off x="-56015293" y="165109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8" name="Ellipse 1227">
              <a:extLst>
                <a:ext uri="{FF2B5EF4-FFF2-40B4-BE49-F238E27FC236}">
                  <a16:creationId xmlns:a16="http://schemas.microsoft.com/office/drawing/2014/main" id="{A0F46E98-D848-665D-B8C5-08654D53C172}"/>
                </a:ext>
              </a:extLst>
            </p:cNvPr>
            <p:cNvSpPr/>
            <p:nvPr/>
          </p:nvSpPr>
          <p:spPr>
            <a:xfrm>
              <a:off x="-56317872" y="165109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9" name="Ellipse 1228">
              <a:extLst>
                <a:ext uri="{FF2B5EF4-FFF2-40B4-BE49-F238E27FC236}">
                  <a16:creationId xmlns:a16="http://schemas.microsoft.com/office/drawing/2014/main" id="{A6B93B65-139A-31C7-0DA6-E1BF57C56454}"/>
                </a:ext>
              </a:extLst>
            </p:cNvPr>
            <p:cNvSpPr/>
            <p:nvPr/>
          </p:nvSpPr>
          <p:spPr>
            <a:xfrm>
              <a:off x="-56620452" y="165109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0" name="Ellipse 1229">
              <a:extLst>
                <a:ext uri="{FF2B5EF4-FFF2-40B4-BE49-F238E27FC236}">
                  <a16:creationId xmlns:a16="http://schemas.microsoft.com/office/drawing/2014/main" id="{6B48BD16-82E7-8B31-689C-936AF5C41E1E}"/>
                </a:ext>
              </a:extLst>
            </p:cNvPr>
            <p:cNvSpPr/>
            <p:nvPr/>
          </p:nvSpPr>
          <p:spPr>
            <a:xfrm>
              <a:off x="-57981738" y="1677192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1" name="Ellipse 1230">
              <a:extLst>
                <a:ext uri="{FF2B5EF4-FFF2-40B4-BE49-F238E27FC236}">
                  <a16:creationId xmlns:a16="http://schemas.microsoft.com/office/drawing/2014/main" id="{99EA0274-952F-3510-A52F-9B1B5F7A5130}"/>
                </a:ext>
              </a:extLst>
            </p:cNvPr>
            <p:cNvSpPr/>
            <p:nvPr/>
          </p:nvSpPr>
          <p:spPr>
            <a:xfrm>
              <a:off x="-58814879" y="1402105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2" name="Ellipse 1231">
              <a:extLst>
                <a:ext uri="{FF2B5EF4-FFF2-40B4-BE49-F238E27FC236}">
                  <a16:creationId xmlns:a16="http://schemas.microsoft.com/office/drawing/2014/main" id="{3CC1FDD4-3EE7-CA79-A183-3B2061EDC13E}"/>
                </a:ext>
              </a:extLst>
            </p:cNvPr>
            <p:cNvSpPr/>
            <p:nvPr/>
          </p:nvSpPr>
          <p:spPr>
            <a:xfrm>
              <a:off x="-49886445" y="1480618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3" name="Ellipse 1232">
              <a:extLst>
                <a:ext uri="{FF2B5EF4-FFF2-40B4-BE49-F238E27FC236}">
                  <a16:creationId xmlns:a16="http://schemas.microsoft.com/office/drawing/2014/main" id="{70650006-BC5D-4BC0-C14C-5298AE6A3B29}"/>
                </a:ext>
              </a:extLst>
            </p:cNvPr>
            <p:cNvSpPr/>
            <p:nvPr/>
          </p:nvSpPr>
          <p:spPr>
            <a:xfrm>
              <a:off x="-58058672" y="153307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4" name="Ellipse 1233">
              <a:extLst>
                <a:ext uri="{FF2B5EF4-FFF2-40B4-BE49-F238E27FC236}">
                  <a16:creationId xmlns:a16="http://schemas.microsoft.com/office/drawing/2014/main" id="{620C62AD-6246-DA1A-DFFC-B62E6B25F050}"/>
                </a:ext>
              </a:extLst>
            </p:cNvPr>
            <p:cNvSpPr/>
            <p:nvPr/>
          </p:nvSpPr>
          <p:spPr>
            <a:xfrm>
              <a:off x="-50038299" y="148065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5" name="Ellipse 1234">
              <a:extLst>
                <a:ext uri="{FF2B5EF4-FFF2-40B4-BE49-F238E27FC236}">
                  <a16:creationId xmlns:a16="http://schemas.microsoft.com/office/drawing/2014/main" id="{397FD441-D971-EC71-635A-792074AEE65E}"/>
                </a:ext>
              </a:extLst>
            </p:cNvPr>
            <p:cNvSpPr/>
            <p:nvPr/>
          </p:nvSpPr>
          <p:spPr>
            <a:xfrm>
              <a:off x="-57756092" y="153307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6" name="Ellipse 1235">
              <a:extLst>
                <a:ext uri="{FF2B5EF4-FFF2-40B4-BE49-F238E27FC236}">
                  <a16:creationId xmlns:a16="http://schemas.microsoft.com/office/drawing/2014/main" id="{9171D043-7DEA-1E7B-7942-C556E9979F74}"/>
                </a:ext>
              </a:extLst>
            </p:cNvPr>
            <p:cNvSpPr/>
            <p:nvPr/>
          </p:nvSpPr>
          <p:spPr>
            <a:xfrm>
              <a:off x="-50188944" y="1480618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7" name="Ellipse 1236">
              <a:extLst>
                <a:ext uri="{FF2B5EF4-FFF2-40B4-BE49-F238E27FC236}">
                  <a16:creationId xmlns:a16="http://schemas.microsoft.com/office/drawing/2014/main" id="{30E95285-ACC2-94CF-AB96-A0BA20D56259}"/>
                </a:ext>
              </a:extLst>
            </p:cNvPr>
            <p:cNvSpPr/>
            <p:nvPr/>
          </p:nvSpPr>
          <p:spPr>
            <a:xfrm>
              <a:off x="-57453593" y="153307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8" name="Ellipse 1237">
              <a:extLst>
                <a:ext uri="{FF2B5EF4-FFF2-40B4-BE49-F238E27FC236}">
                  <a16:creationId xmlns:a16="http://schemas.microsoft.com/office/drawing/2014/main" id="{8B72D3A0-C4B8-B873-F311-BC56E87C7DF8}"/>
                </a:ext>
              </a:extLst>
            </p:cNvPr>
            <p:cNvSpPr/>
            <p:nvPr/>
          </p:nvSpPr>
          <p:spPr>
            <a:xfrm>
              <a:off x="-50340879" y="148065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9" name="Ellipse 1238">
              <a:extLst>
                <a:ext uri="{FF2B5EF4-FFF2-40B4-BE49-F238E27FC236}">
                  <a16:creationId xmlns:a16="http://schemas.microsoft.com/office/drawing/2014/main" id="{36C69B0A-A315-AE44-FB40-B7520065E17F}"/>
                </a:ext>
              </a:extLst>
            </p:cNvPr>
            <p:cNvSpPr/>
            <p:nvPr/>
          </p:nvSpPr>
          <p:spPr>
            <a:xfrm>
              <a:off x="-57151013" y="153307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0" name="Ellipse 1239">
              <a:extLst>
                <a:ext uri="{FF2B5EF4-FFF2-40B4-BE49-F238E27FC236}">
                  <a16:creationId xmlns:a16="http://schemas.microsoft.com/office/drawing/2014/main" id="{ED8A093B-AB3C-841F-53BD-023A9ED16DDE}"/>
                </a:ext>
              </a:extLst>
            </p:cNvPr>
            <p:cNvSpPr/>
            <p:nvPr/>
          </p:nvSpPr>
          <p:spPr>
            <a:xfrm>
              <a:off x="-50491524" y="1480618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1" name="Ellipse 1240">
              <a:extLst>
                <a:ext uri="{FF2B5EF4-FFF2-40B4-BE49-F238E27FC236}">
                  <a16:creationId xmlns:a16="http://schemas.microsoft.com/office/drawing/2014/main" id="{7340CFB3-C6A9-DFA6-5FD9-341FD4E5E48C}"/>
                </a:ext>
              </a:extLst>
            </p:cNvPr>
            <p:cNvSpPr/>
            <p:nvPr/>
          </p:nvSpPr>
          <p:spPr>
            <a:xfrm>
              <a:off x="-56848514" y="153307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2" name="Ellipse 1241">
              <a:extLst>
                <a:ext uri="{FF2B5EF4-FFF2-40B4-BE49-F238E27FC236}">
                  <a16:creationId xmlns:a16="http://schemas.microsoft.com/office/drawing/2014/main" id="{28DAE71C-30A5-A976-5442-BEBA0732BDB1}"/>
                </a:ext>
              </a:extLst>
            </p:cNvPr>
            <p:cNvSpPr/>
            <p:nvPr/>
          </p:nvSpPr>
          <p:spPr>
            <a:xfrm>
              <a:off x="-50643378" y="148065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3" name="Ellipse 1242">
              <a:extLst>
                <a:ext uri="{FF2B5EF4-FFF2-40B4-BE49-F238E27FC236}">
                  <a16:creationId xmlns:a16="http://schemas.microsoft.com/office/drawing/2014/main" id="{B883C186-DAF7-1799-0DED-655A7E2C1E62}"/>
                </a:ext>
              </a:extLst>
            </p:cNvPr>
            <p:cNvSpPr/>
            <p:nvPr/>
          </p:nvSpPr>
          <p:spPr>
            <a:xfrm>
              <a:off x="-56545935" y="153307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4" name="Ellipse 1243">
              <a:extLst>
                <a:ext uri="{FF2B5EF4-FFF2-40B4-BE49-F238E27FC236}">
                  <a16:creationId xmlns:a16="http://schemas.microsoft.com/office/drawing/2014/main" id="{3AEF7236-4DF3-4D30-FFB6-39F102EF9B1E}"/>
                </a:ext>
              </a:extLst>
            </p:cNvPr>
            <p:cNvSpPr/>
            <p:nvPr/>
          </p:nvSpPr>
          <p:spPr>
            <a:xfrm>
              <a:off x="-50794748" y="1480618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5" name="Ellipse 1244">
              <a:extLst>
                <a:ext uri="{FF2B5EF4-FFF2-40B4-BE49-F238E27FC236}">
                  <a16:creationId xmlns:a16="http://schemas.microsoft.com/office/drawing/2014/main" id="{56FADC9F-7A28-5ABF-B781-2923FDFE46F1}"/>
                </a:ext>
              </a:extLst>
            </p:cNvPr>
            <p:cNvSpPr/>
            <p:nvPr/>
          </p:nvSpPr>
          <p:spPr>
            <a:xfrm>
              <a:off x="-56243355" y="153307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6" name="Ellipse 1245">
              <a:extLst>
                <a:ext uri="{FF2B5EF4-FFF2-40B4-BE49-F238E27FC236}">
                  <a16:creationId xmlns:a16="http://schemas.microsoft.com/office/drawing/2014/main" id="{3319F4AC-DFA1-7D57-C471-C789C98E3FF0}"/>
                </a:ext>
              </a:extLst>
            </p:cNvPr>
            <p:cNvSpPr/>
            <p:nvPr/>
          </p:nvSpPr>
          <p:spPr>
            <a:xfrm>
              <a:off x="-50945957" y="148065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7" name="Ellipse 1246">
              <a:extLst>
                <a:ext uri="{FF2B5EF4-FFF2-40B4-BE49-F238E27FC236}">
                  <a16:creationId xmlns:a16="http://schemas.microsoft.com/office/drawing/2014/main" id="{56B58F59-3A52-EDA0-BAF9-4ACE390FB72A}"/>
                </a:ext>
              </a:extLst>
            </p:cNvPr>
            <p:cNvSpPr/>
            <p:nvPr/>
          </p:nvSpPr>
          <p:spPr>
            <a:xfrm>
              <a:off x="-57679158" y="1677192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8" name="Ellipse 1247">
              <a:extLst>
                <a:ext uri="{FF2B5EF4-FFF2-40B4-BE49-F238E27FC236}">
                  <a16:creationId xmlns:a16="http://schemas.microsoft.com/office/drawing/2014/main" id="{70F30AC7-2D7F-B1A8-6B14-ADE59404ED00}"/>
                </a:ext>
              </a:extLst>
            </p:cNvPr>
            <p:cNvSpPr/>
            <p:nvPr/>
          </p:nvSpPr>
          <p:spPr>
            <a:xfrm>
              <a:off x="-51097328" y="1480618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9" name="Ellipse 1248">
              <a:extLst>
                <a:ext uri="{FF2B5EF4-FFF2-40B4-BE49-F238E27FC236}">
                  <a16:creationId xmlns:a16="http://schemas.microsoft.com/office/drawing/2014/main" id="{8272A4F8-5A0C-7ECB-7F62-CDE7C84CE41A}"/>
                </a:ext>
              </a:extLst>
            </p:cNvPr>
            <p:cNvSpPr/>
            <p:nvPr/>
          </p:nvSpPr>
          <p:spPr>
            <a:xfrm>
              <a:off x="-51248537" y="148065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0" name="Ellipse 1249">
              <a:extLst>
                <a:ext uri="{FF2B5EF4-FFF2-40B4-BE49-F238E27FC236}">
                  <a16:creationId xmlns:a16="http://schemas.microsoft.com/office/drawing/2014/main" id="{A4FBC9E6-0B74-A143-896B-A93E53FBAC1D}"/>
                </a:ext>
              </a:extLst>
            </p:cNvPr>
            <p:cNvSpPr/>
            <p:nvPr/>
          </p:nvSpPr>
          <p:spPr>
            <a:xfrm>
              <a:off x="-51399827" y="1480618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1" name="Ellipse 1250">
              <a:extLst>
                <a:ext uri="{FF2B5EF4-FFF2-40B4-BE49-F238E27FC236}">
                  <a16:creationId xmlns:a16="http://schemas.microsoft.com/office/drawing/2014/main" id="{F5B1F44C-8A6A-4057-D211-1B4CBF575198}"/>
                </a:ext>
              </a:extLst>
            </p:cNvPr>
            <p:cNvSpPr/>
            <p:nvPr/>
          </p:nvSpPr>
          <p:spPr>
            <a:xfrm>
              <a:off x="-51551036" y="148065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2" name="Ellipse 1251">
              <a:extLst>
                <a:ext uri="{FF2B5EF4-FFF2-40B4-BE49-F238E27FC236}">
                  <a16:creationId xmlns:a16="http://schemas.microsoft.com/office/drawing/2014/main" id="{3234F6F9-FB49-3360-A6CE-620A8BED9F38}"/>
                </a:ext>
              </a:extLst>
            </p:cNvPr>
            <p:cNvSpPr/>
            <p:nvPr/>
          </p:nvSpPr>
          <p:spPr>
            <a:xfrm>
              <a:off x="-51702406" y="1480618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3" name="Ellipse 1252">
              <a:extLst>
                <a:ext uri="{FF2B5EF4-FFF2-40B4-BE49-F238E27FC236}">
                  <a16:creationId xmlns:a16="http://schemas.microsoft.com/office/drawing/2014/main" id="{F372163A-08D2-96A3-1534-68E38B96C6CF}"/>
                </a:ext>
              </a:extLst>
            </p:cNvPr>
            <p:cNvSpPr/>
            <p:nvPr/>
          </p:nvSpPr>
          <p:spPr>
            <a:xfrm>
              <a:off x="-56015293" y="1258007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4" name="Ellipse 1253">
              <a:extLst>
                <a:ext uri="{FF2B5EF4-FFF2-40B4-BE49-F238E27FC236}">
                  <a16:creationId xmlns:a16="http://schemas.microsoft.com/office/drawing/2014/main" id="{45B9ED92-1918-3190-C74C-FE47DAFEC16A}"/>
                </a:ext>
              </a:extLst>
            </p:cNvPr>
            <p:cNvSpPr/>
            <p:nvPr/>
          </p:nvSpPr>
          <p:spPr>
            <a:xfrm>
              <a:off x="-52004905" y="1480618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5" name="Ellipse 1254">
              <a:extLst>
                <a:ext uri="{FF2B5EF4-FFF2-40B4-BE49-F238E27FC236}">
                  <a16:creationId xmlns:a16="http://schemas.microsoft.com/office/drawing/2014/main" id="{F7D11DCB-9ED6-3EB0-2AFD-1DFE90364406}"/>
                </a:ext>
              </a:extLst>
            </p:cNvPr>
            <p:cNvSpPr/>
            <p:nvPr/>
          </p:nvSpPr>
          <p:spPr>
            <a:xfrm>
              <a:off x="-54350702" y="170334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6" name="Ellipse 1255">
              <a:extLst>
                <a:ext uri="{FF2B5EF4-FFF2-40B4-BE49-F238E27FC236}">
                  <a16:creationId xmlns:a16="http://schemas.microsoft.com/office/drawing/2014/main" id="{806A991B-FB29-C6FB-4E38-6FAFEE8F1AC2}"/>
                </a:ext>
              </a:extLst>
            </p:cNvPr>
            <p:cNvSpPr/>
            <p:nvPr/>
          </p:nvSpPr>
          <p:spPr>
            <a:xfrm>
              <a:off x="-52307485" y="1480618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7" name="Ellipse 1256">
              <a:extLst>
                <a:ext uri="{FF2B5EF4-FFF2-40B4-BE49-F238E27FC236}">
                  <a16:creationId xmlns:a16="http://schemas.microsoft.com/office/drawing/2014/main" id="{B4E20EEE-45DF-ED6F-606D-7361FBA9C853}"/>
                </a:ext>
              </a:extLst>
            </p:cNvPr>
            <p:cNvSpPr/>
            <p:nvPr/>
          </p:nvSpPr>
          <p:spPr>
            <a:xfrm>
              <a:off x="-57226336" y="1650986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8" name="Ellipse 1257">
              <a:extLst>
                <a:ext uri="{FF2B5EF4-FFF2-40B4-BE49-F238E27FC236}">
                  <a16:creationId xmlns:a16="http://schemas.microsoft.com/office/drawing/2014/main" id="{F2BE5BE5-37E0-C993-ED80-28E8D0FA949A}"/>
                </a:ext>
              </a:extLst>
            </p:cNvPr>
            <p:cNvSpPr/>
            <p:nvPr/>
          </p:nvSpPr>
          <p:spPr>
            <a:xfrm>
              <a:off x="-57376579" y="1677192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9" name="Ellipse 1258">
              <a:extLst>
                <a:ext uri="{FF2B5EF4-FFF2-40B4-BE49-F238E27FC236}">
                  <a16:creationId xmlns:a16="http://schemas.microsoft.com/office/drawing/2014/main" id="{28E1F47A-C9D1-A55B-2C32-E6079D59649A}"/>
                </a:ext>
              </a:extLst>
            </p:cNvPr>
            <p:cNvSpPr/>
            <p:nvPr/>
          </p:nvSpPr>
          <p:spPr>
            <a:xfrm>
              <a:off x="-60479469" y="132351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0" name="Ellipse 1259">
              <a:extLst>
                <a:ext uri="{FF2B5EF4-FFF2-40B4-BE49-F238E27FC236}">
                  <a16:creationId xmlns:a16="http://schemas.microsoft.com/office/drawing/2014/main" id="{389C5B4B-2908-DA04-A272-1C31A6FD3313}"/>
                </a:ext>
              </a:extLst>
            </p:cNvPr>
            <p:cNvSpPr/>
            <p:nvPr/>
          </p:nvSpPr>
          <p:spPr>
            <a:xfrm>
              <a:off x="-53971350" y="153307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1" name="Ellipse 1260">
              <a:extLst>
                <a:ext uri="{FF2B5EF4-FFF2-40B4-BE49-F238E27FC236}">
                  <a16:creationId xmlns:a16="http://schemas.microsoft.com/office/drawing/2014/main" id="{7B7DAE52-FE64-F962-972B-6F35FE0B99B5}"/>
                </a:ext>
              </a:extLst>
            </p:cNvPr>
            <p:cNvSpPr/>
            <p:nvPr/>
          </p:nvSpPr>
          <p:spPr>
            <a:xfrm>
              <a:off x="-60328260" y="132360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2" name="Ellipse 1261">
              <a:extLst>
                <a:ext uri="{FF2B5EF4-FFF2-40B4-BE49-F238E27FC236}">
                  <a16:creationId xmlns:a16="http://schemas.microsoft.com/office/drawing/2014/main" id="{53D88E7D-A594-E6BE-1BB4-C110330AD556}"/>
                </a:ext>
              </a:extLst>
            </p:cNvPr>
            <p:cNvSpPr/>
            <p:nvPr/>
          </p:nvSpPr>
          <p:spPr>
            <a:xfrm>
              <a:off x="-53668771" y="153307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3" name="Ellipse 1262">
              <a:extLst>
                <a:ext uri="{FF2B5EF4-FFF2-40B4-BE49-F238E27FC236}">
                  <a16:creationId xmlns:a16="http://schemas.microsoft.com/office/drawing/2014/main" id="{69FEE942-4704-44CE-966B-ECD9D5E2ED82}"/>
                </a:ext>
              </a:extLst>
            </p:cNvPr>
            <p:cNvSpPr/>
            <p:nvPr/>
          </p:nvSpPr>
          <p:spPr>
            <a:xfrm>
              <a:off x="-60176890" y="132351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4" name="Ellipse 1263">
              <a:extLst>
                <a:ext uri="{FF2B5EF4-FFF2-40B4-BE49-F238E27FC236}">
                  <a16:creationId xmlns:a16="http://schemas.microsoft.com/office/drawing/2014/main" id="{39E8483C-C331-C204-2952-0E3339EE5E04}"/>
                </a:ext>
              </a:extLst>
            </p:cNvPr>
            <p:cNvSpPr/>
            <p:nvPr/>
          </p:nvSpPr>
          <p:spPr>
            <a:xfrm>
              <a:off x="-53366191" y="153307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5" name="Ellipse 1264">
              <a:extLst>
                <a:ext uri="{FF2B5EF4-FFF2-40B4-BE49-F238E27FC236}">
                  <a16:creationId xmlns:a16="http://schemas.microsoft.com/office/drawing/2014/main" id="{3841035F-9DA9-FD5A-2E02-F6938C8C464E}"/>
                </a:ext>
              </a:extLst>
            </p:cNvPr>
            <p:cNvSpPr/>
            <p:nvPr/>
          </p:nvSpPr>
          <p:spPr>
            <a:xfrm>
              <a:off x="-58739717" y="1650994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6" name="Ellipse 1265">
              <a:extLst>
                <a:ext uri="{FF2B5EF4-FFF2-40B4-BE49-F238E27FC236}">
                  <a16:creationId xmlns:a16="http://schemas.microsoft.com/office/drawing/2014/main" id="{BD083AA7-3871-EE0B-7858-E6D2E2B7005E}"/>
                </a:ext>
              </a:extLst>
            </p:cNvPr>
            <p:cNvSpPr/>
            <p:nvPr/>
          </p:nvSpPr>
          <p:spPr>
            <a:xfrm>
              <a:off x="-53063692" y="153307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7" name="Ellipse 1266">
              <a:extLst>
                <a:ext uri="{FF2B5EF4-FFF2-40B4-BE49-F238E27FC236}">
                  <a16:creationId xmlns:a16="http://schemas.microsoft.com/office/drawing/2014/main" id="{80F60560-5985-BEBE-637B-E8D449BCEFC3}"/>
                </a:ext>
              </a:extLst>
            </p:cNvPr>
            <p:cNvSpPr/>
            <p:nvPr/>
          </p:nvSpPr>
          <p:spPr>
            <a:xfrm>
              <a:off x="-58890604" y="1650994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8" name="Ellipse 1267">
              <a:extLst>
                <a:ext uri="{FF2B5EF4-FFF2-40B4-BE49-F238E27FC236}">
                  <a16:creationId xmlns:a16="http://schemas.microsoft.com/office/drawing/2014/main" id="{B7F6814E-5536-80C2-FE5E-E679E8F01F2D}"/>
                </a:ext>
              </a:extLst>
            </p:cNvPr>
            <p:cNvSpPr/>
            <p:nvPr/>
          </p:nvSpPr>
          <p:spPr>
            <a:xfrm>
              <a:off x="-52761112" y="153307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9" name="Ellipse 1268">
              <a:extLst>
                <a:ext uri="{FF2B5EF4-FFF2-40B4-BE49-F238E27FC236}">
                  <a16:creationId xmlns:a16="http://schemas.microsoft.com/office/drawing/2014/main" id="{C005C809-F603-20C2-0A4A-0C1C0C21F29F}"/>
                </a:ext>
              </a:extLst>
            </p:cNvPr>
            <p:cNvSpPr/>
            <p:nvPr/>
          </p:nvSpPr>
          <p:spPr>
            <a:xfrm>
              <a:off x="-59042216" y="1650994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0" name="Ellipse 1269">
              <a:extLst>
                <a:ext uri="{FF2B5EF4-FFF2-40B4-BE49-F238E27FC236}">
                  <a16:creationId xmlns:a16="http://schemas.microsoft.com/office/drawing/2014/main" id="{39B9F0C3-78A4-BF7F-403A-9AC0C36E54A1}"/>
                </a:ext>
              </a:extLst>
            </p:cNvPr>
            <p:cNvSpPr/>
            <p:nvPr/>
          </p:nvSpPr>
          <p:spPr>
            <a:xfrm>
              <a:off x="-52458533" y="153307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1" name="Ellipse 1270">
              <a:extLst>
                <a:ext uri="{FF2B5EF4-FFF2-40B4-BE49-F238E27FC236}">
                  <a16:creationId xmlns:a16="http://schemas.microsoft.com/office/drawing/2014/main" id="{CF96C5A8-E04A-5022-06D2-8B4504EDA718}"/>
                </a:ext>
              </a:extLst>
            </p:cNvPr>
            <p:cNvSpPr/>
            <p:nvPr/>
          </p:nvSpPr>
          <p:spPr>
            <a:xfrm>
              <a:off x="-54426750" y="1480682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2" name="Ellipse 1271">
              <a:extLst>
                <a:ext uri="{FF2B5EF4-FFF2-40B4-BE49-F238E27FC236}">
                  <a16:creationId xmlns:a16="http://schemas.microsoft.com/office/drawing/2014/main" id="{7D828B08-0B75-EFDA-1250-9D651B8A7C03}"/>
                </a:ext>
              </a:extLst>
            </p:cNvPr>
            <p:cNvSpPr/>
            <p:nvPr/>
          </p:nvSpPr>
          <p:spPr>
            <a:xfrm>
              <a:off x="-52156034" y="153307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3" name="Ellipse 1272">
              <a:extLst>
                <a:ext uri="{FF2B5EF4-FFF2-40B4-BE49-F238E27FC236}">
                  <a16:creationId xmlns:a16="http://schemas.microsoft.com/office/drawing/2014/main" id="{99733EEE-1966-F5BF-A869-0BF60A62AF5B}"/>
                </a:ext>
              </a:extLst>
            </p:cNvPr>
            <p:cNvSpPr/>
            <p:nvPr/>
          </p:nvSpPr>
          <p:spPr>
            <a:xfrm>
              <a:off x="-59193103" y="1650994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4" name="Ellipse 1273">
              <a:extLst>
                <a:ext uri="{FF2B5EF4-FFF2-40B4-BE49-F238E27FC236}">
                  <a16:creationId xmlns:a16="http://schemas.microsoft.com/office/drawing/2014/main" id="{F63911CE-A9A7-0768-EAE6-E1067C74FB19}"/>
                </a:ext>
              </a:extLst>
            </p:cNvPr>
            <p:cNvSpPr/>
            <p:nvPr/>
          </p:nvSpPr>
          <p:spPr>
            <a:xfrm>
              <a:off x="-54729330" y="1480682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5" name="Ellipse 1274">
              <a:extLst>
                <a:ext uri="{FF2B5EF4-FFF2-40B4-BE49-F238E27FC236}">
                  <a16:creationId xmlns:a16="http://schemas.microsoft.com/office/drawing/2014/main" id="{B172DE0B-A45B-751A-5FBB-6DDBCC3F8FB3}"/>
                </a:ext>
              </a:extLst>
            </p:cNvPr>
            <p:cNvSpPr/>
            <p:nvPr/>
          </p:nvSpPr>
          <p:spPr>
            <a:xfrm>
              <a:off x="-59344796" y="1650994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6" name="Ellipse 1275">
              <a:extLst>
                <a:ext uri="{FF2B5EF4-FFF2-40B4-BE49-F238E27FC236}">
                  <a16:creationId xmlns:a16="http://schemas.microsoft.com/office/drawing/2014/main" id="{B0C55F85-49F7-AA63-8DE9-16A781714140}"/>
                </a:ext>
              </a:extLst>
            </p:cNvPr>
            <p:cNvSpPr/>
            <p:nvPr/>
          </p:nvSpPr>
          <p:spPr>
            <a:xfrm>
              <a:off x="-59495683" y="1650994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7" name="Ellipse 1276">
              <a:extLst>
                <a:ext uri="{FF2B5EF4-FFF2-40B4-BE49-F238E27FC236}">
                  <a16:creationId xmlns:a16="http://schemas.microsoft.com/office/drawing/2014/main" id="{390C09D1-C96C-EF56-39AD-FA2DE74BC7F2}"/>
                </a:ext>
              </a:extLst>
            </p:cNvPr>
            <p:cNvSpPr/>
            <p:nvPr/>
          </p:nvSpPr>
          <p:spPr>
            <a:xfrm>
              <a:off x="-60025680" y="132360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8" name="Ellipse 1277">
              <a:extLst>
                <a:ext uri="{FF2B5EF4-FFF2-40B4-BE49-F238E27FC236}">
                  <a16:creationId xmlns:a16="http://schemas.microsoft.com/office/drawing/2014/main" id="{9BE2E147-6380-CF9C-62D7-D01956CACA7B}"/>
                </a:ext>
              </a:extLst>
            </p:cNvPr>
            <p:cNvSpPr/>
            <p:nvPr/>
          </p:nvSpPr>
          <p:spPr>
            <a:xfrm>
              <a:off x="-59874391" y="132351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9" name="Ellipse 1278">
              <a:extLst>
                <a:ext uri="{FF2B5EF4-FFF2-40B4-BE49-F238E27FC236}">
                  <a16:creationId xmlns:a16="http://schemas.microsoft.com/office/drawing/2014/main" id="{39D44667-EFF6-586E-0721-535DD92BEEB4}"/>
                </a:ext>
              </a:extLst>
            </p:cNvPr>
            <p:cNvSpPr/>
            <p:nvPr/>
          </p:nvSpPr>
          <p:spPr>
            <a:xfrm>
              <a:off x="-55485698" y="1480682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0" name="Ellipse 1279">
              <a:extLst>
                <a:ext uri="{FF2B5EF4-FFF2-40B4-BE49-F238E27FC236}">
                  <a16:creationId xmlns:a16="http://schemas.microsoft.com/office/drawing/2014/main" id="{2EC12D40-C799-D86E-43B1-9F5E9B30EAEB}"/>
                </a:ext>
              </a:extLst>
            </p:cNvPr>
            <p:cNvSpPr/>
            <p:nvPr/>
          </p:nvSpPr>
          <p:spPr>
            <a:xfrm>
              <a:off x="-59950197" y="1650986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1" name="Ellipse 1280">
              <a:extLst>
                <a:ext uri="{FF2B5EF4-FFF2-40B4-BE49-F238E27FC236}">
                  <a16:creationId xmlns:a16="http://schemas.microsoft.com/office/drawing/2014/main" id="{F5083246-5F98-193E-1B55-83910C536E36}"/>
                </a:ext>
              </a:extLst>
            </p:cNvPr>
            <p:cNvSpPr/>
            <p:nvPr/>
          </p:nvSpPr>
          <p:spPr>
            <a:xfrm>
              <a:off x="-55788278" y="1480682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2" name="Ellipse 1281">
              <a:extLst>
                <a:ext uri="{FF2B5EF4-FFF2-40B4-BE49-F238E27FC236}">
                  <a16:creationId xmlns:a16="http://schemas.microsoft.com/office/drawing/2014/main" id="{EF88BF3E-5432-8F36-B113-E4D6DA1884BD}"/>
                </a:ext>
              </a:extLst>
            </p:cNvPr>
            <p:cNvSpPr/>
            <p:nvPr/>
          </p:nvSpPr>
          <p:spPr>
            <a:xfrm>
              <a:off x="-49432818" y="1637879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3" name="Ellipse 1282">
              <a:extLst>
                <a:ext uri="{FF2B5EF4-FFF2-40B4-BE49-F238E27FC236}">
                  <a16:creationId xmlns:a16="http://schemas.microsoft.com/office/drawing/2014/main" id="{F00D89B7-70DA-F40E-B974-666C9E46AA76}"/>
                </a:ext>
              </a:extLst>
            </p:cNvPr>
            <p:cNvSpPr/>
            <p:nvPr/>
          </p:nvSpPr>
          <p:spPr>
            <a:xfrm>
              <a:off x="-55864486" y="170334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4" name="Ellipse 1283">
              <a:extLst>
                <a:ext uri="{FF2B5EF4-FFF2-40B4-BE49-F238E27FC236}">
                  <a16:creationId xmlns:a16="http://schemas.microsoft.com/office/drawing/2014/main" id="{387522F2-5C7F-B591-AFA1-0B26DF571A51}"/>
                </a:ext>
              </a:extLst>
            </p:cNvPr>
            <p:cNvSpPr/>
            <p:nvPr/>
          </p:nvSpPr>
          <p:spPr>
            <a:xfrm>
              <a:off x="-59571811" y="132351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5" name="Ellipse 1284">
              <a:extLst>
                <a:ext uri="{FF2B5EF4-FFF2-40B4-BE49-F238E27FC236}">
                  <a16:creationId xmlns:a16="http://schemas.microsoft.com/office/drawing/2014/main" id="{8F56B4F9-4427-3AC7-44AA-973091BE3131}"/>
                </a:ext>
              </a:extLst>
            </p:cNvPr>
            <p:cNvSpPr/>
            <p:nvPr/>
          </p:nvSpPr>
          <p:spPr>
            <a:xfrm>
              <a:off x="-49735317" y="1637879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6" name="Ellipse 1285">
              <a:extLst>
                <a:ext uri="{FF2B5EF4-FFF2-40B4-BE49-F238E27FC236}">
                  <a16:creationId xmlns:a16="http://schemas.microsoft.com/office/drawing/2014/main" id="{81DCCA4D-5C6B-5AFB-B9B7-131D160EEB08}"/>
                </a:ext>
              </a:extLst>
            </p:cNvPr>
            <p:cNvSpPr/>
            <p:nvPr/>
          </p:nvSpPr>
          <p:spPr>
            <a:xfrm>
              <a:off x="-50945877" y="1637871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7" name="Ellipse 1286">
              <a:extLst>
                <a:ext uri="{FF2B5EF4-FFF2-40B4-BE49-F238E27FC236}">
                  <a16:creationId xmlns:a16="http://schemas.microsoft.com/office/drawing/2014/main" id="{17BE08CA-EA59-EB92-9337-1137C5F8A1B2}"/>
                </a:ext>
              </a:extLst>
            </p:cNvPr>
            <p:cNvSpPr/>
            <p:nvPr/>
          </p:nvSpPr>
          <p:spPr>
            <a:xfrm>
              <a:off x="-59419957" y="132360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8" name="Ellipse 1287">
              <a:extLst>
                <a:ext uri="{FF2B5EF4-FFF2-40B4-BE49-F238E27FC236}">
                  <a16:creationId xmlns:a16="http://schemas.microsoft.com/office/drawing/2014/main" id="{B7356C24-2AA1-D6AC-6F42-75B9819263C5}"/>
                </a:ext>
              </a:extLst>
            </p:cNvPr>
            <p:cNvSpPr/>
            <p:nvPr/>
          </p:nvSpPr>
          <p:spPr>
            <a:xfrm>
              <a:off x="-56166985" y="170334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9" name="Ellipse 1288">
              <a:extLst>
                <a:ext uri="{FF2B5EF4-FFF2-40B4-BE49-F238E27FC236}">
                  <a16:creationId xmlns:a16="http://schemas.microsoft.com/office/drawing/2014/main" id="{4A7E3455-1A1B-22B1-C8D5-467A1789CA91}"/>
                </a:ext>
              </a:extLst>
            </p:cNvPr>
            <p:cNvSpPr/>
            <p:nvPr/>
          </p:nvSpPr>
          <p:spPr>
            <a:xfrm>
              <a:off x="-60555275" y="154616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0" name="Ellipse 1289">
              <a:extLst>
                <a:ext uri="{FF2B5EF4-FFF2-40B4-BE49-F238E27FC236}">
                  <a16:creationId xmlns:a16="http://schemas.microsoft.com/office/drawing/2014/main" id="{3B8613FA-019B-DC0C-7887-5543BF1F4542}"/>
                </a:ext>
              </a:extLst>
            </p:cNvPr>
            <p:cNvSpPr/>
            <p:nvPr/>
          </p:nvSpPr>
          <p:spPr>
            <a:xfrm>
              <a:off x="-60404227" y="1546226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1" name="Ellipse 1290">
              <a:extLst>
                <a:ext uri="{FF2B5EF4-FFF2-40B4-BE49-F238E27FC236}">
                  <a16:creationId xmlns:a16="http://schemas.microsoft.com/office/drawing/2014/main" id="{1022C643-9170-E0BF-5C5B-2E574111B74A}"/>
                </a:ext>
              </a:extLst>
            </p:cNvPr>
            <p:cNvSpPr/>
            <p:nvPr/>
          </p:nvSpPr>
          <p:spPr>
            <a:xfrm>
              <a:off x="-60252696" y="154616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2" name="Ellipse 1291">
              <a:extLst>
                <a:ext uri="{FF2B5EF4-FFF2-40B4-BE49-F238E27FC236}">
                  <a16:creationId xmlns:a16="http://schemas.microsoft.com/office/drawing/2014/main" id="{6D6B2028-444F-D4E8-BC69-7ECEB0A13CBA}"/>
                </a:ext>
              </a:extLst>
            </p:cNvPr>
            <p:cNvSpPr/>
            <p:nvPr/>
          </p:nvSpPr>
          <p:spPr>
            <a:xfrm>
              <a:off x="-60101648" y="1546226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3" name="Ellipse 1292">
              <a:extLst>
                <a:ext uri="{FF2B5EF4-FFF2-40B4-BE49-F238E27FC236}">
                  <a16:creationId xmlns:a16="http://schemas.microsoft.com/office/drawing/2014/main" id="{2E112ACC-B0DF-DBE3-33F3-F8EF18DD22AA}"/>
                </a:ext>
              </a:extLst>
            </p:cNvPr>
            <p:cNvSpPr/>
            <p:nvPr/>
          </p:nvSpPr>
          <p:spPr>
            <a:xfrm>
              <a:off x="-59950116" y="154616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4" name="Ellipse 1293">
              <a:extLst>
                <a:ext uri="{FF2B5EF4-FFF2-40B4-BE49-F238E27FC236}">
                  <a16:creationId xmlns:a16="http://schemas.microsoft.com/office/drawing/2014/main" id="{62B5D9DB-0E43-CD56-9FE7-14BC714F07A2}"/>
                </a:ext>
              </a:extLst>
            </p:cNvPr>
            <p:cNvSpPr/>
            <p:nvPr/>
          </p:nvSpPr>
          <p:spPr>
            <a:xfrm>
              <a:off x="-59798585" y="154616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5" name="Ellipse 1294">
              <a:extLst>
                <a:ext uri="{FF2B5EF4-FFF2-40B4-BE49-F238E27FC236}">
                  <a16:creationId xmlns:a16="http://schemas.microsoft.com/office/drawing/2014/main" id="{B54BE7DC-AB07-5C6A-DCA1-1A54E72AA7FC}"/>
                </a:ext>
              </a:extLst>
            </p:cNvPr>
            <p:cNvSpPr/>
            <p:nvPr/>
          </p:nvSpPr>
          <p:spPr>
            <a:xfrm>
              <a:off x="-59647617" y="154616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6" name="Ellipse 1295">
              <a:extLst>
                <a:ext uri="{FF2B5EF4-FFF2-40B4-BE49-F238E27FC236}">
                  <a16:creationId xmlns:a16="http://schemas.microsoft.com/office/drawing/2014/main" id="{D0AF48E8-EAD4-62D1-36EE-D3D4C1601E7E}"/>
                </a:ext>
              </a:extLst>
            </p:cNvPr>
            <p:cNvSpPr/>
            <p:nvPr/>
          </p:nvSpPr>
          <p:spPr>
            <a:xfrm>
              <a:off x="-59496005" y="154616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7" name="Ellipse 1296">
              <a:extLst>
                <a:ext uri="{FF2B5EF4-FFF2-40B4-BE49-F238E27FC236}">
                  <a16:creationId xmlns:a16="http://schemas.microsoft.com/office/drawing/2014/main" id="{B66ED6CA-DF6D-5239-873A-AE8926CE4585}"/>
                </a:ext>
              </a:extLst>
            </p:cNvPr>
            <p:cNvSpPr/>
            <p:nvPr/>
          </p:nvSpPr>
          <p:spPr>
            <a:xfrm>
              <a:off x="-59345038" y="154616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8" name="Ellipse 1297">
              <a:extLst>
                <a:ext uri="{FF2B5EF4-FFF2-40B4-BE49-F238E27FC236}">
                  <a16:creationId xmlns:a16="http://schemas.microsoft.com/office/drawing/2014/main" id="{797ECFAE-4528-C1A8-8A0E-27FCC4F56DFF}"/>
                </a:ext>
              </a:extLst>
            </p:cNvPr>
            <p:cNvSpPr/>
            <p:nvPr/>
          </p:nvSpPr>
          <p:spPr>
            <a:xfrm>
              <a:off x="-59193426" y="154616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9" name="Ellipse 1298">
              <a:extLst>
                <a:ext uri="{FF2B5EF4-FFF2-40B4-BE49-F238E27FC236}">
                  <a16:creationId xmlns:a16="http://schemas.microsoft.com/office/drawing/2014/main" id="{C99BDD4B-289A-D28A-1D77-28C17D2059AF}"/>
                </a:ext>
              </a:extLst>
            </p:cNvPr>
            <p:cNvSpPr/>
            <p:nvPr/>
          </p:nvSpPr>
          <p:spPr>
            <a:xfrm>
              <a:off x="-59041411" y="1546226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0" name="Ellipse 1299">
              <a:extLst>
                <a:ext uri="{FF2B5EF4-FFF2-40B4-BE49-F238E27FC236}">
                  <a16:creationId xmlns:a16="http://schemas.microsoft.com/office/drawing/2014/main" id="{FDEE6F82-4C10-1219-DDFB-21A01E3CC831}"/>
                </a:ext>
              </a:extLst>
            </p:cNvPr>
            <p:cNvSpPr/>
            <p:nvPr/>
          </p:nvSpPr>
          <p:spPr>
            <a:xfrm>
              <a:off x="-58890927" y="154616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1" name="Ellipse 1300">
              <a:extLst>
                <a:ext uri="{FF2B5EF4-FFF2-40B4-BE49-F238E27FC236}">
                  <a16:creationId xmlns:a16="http://schemas.microsoft.com/office/drawing/2014/main" id="{2C7B305F-03E6-9AFE-FD9F-1E1C1939A608}"/>
                </a:ext>
              </a:extLst>
            </p:cNvPr>
            <p:cNvSpPr/>
            <p:nvPr/>
          </p:nvSpPr>
          <p:spPr>
            <a:xfrm>
              <a:off x="-57907221" y="1480618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2" name="Ellipse 1301">
              <a:extLst>
                <a:ext uri="{FF2B5EF4-FFF2-40B4-BE49-F238E27FC236}">
                  <a16:creationId xmlns:a16="http://schemas.microsoft.com/office/drawing/2014/main" id="{97000511-A06A-5118-1D6B-9D2367863D60}"/>
                </a:ext>
              </a:extLst>
            </p:cNvPr>
            <p:cNvSpPr/>
            <p:nvPr/>
          </p:nvSpPr>
          <p:spPr>
            <a:xfrm>
              <a:off x="-51248376" y="1637871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3" name="Ellipse 1302">
              <a:extLst>
                <a:ext uri="{FF2B5EF4-FFF2-40B4-BE49-F238E27FC236}">
                  <a16:creationId xmlns:a16="http://schemas.microsoft.com/office/drawing/2014/main" id="{9116D147-ECB3-3504-95D1-611BD1F3DF5D}"/>
                </a:ext>
              </a:extLst>
            </p:cNvPr>
            <p:cNvSpPr/>
            <p:nvPr/>
          </p:nvSpPr>
          <p:spPr>
            <a:xfrm>
              <a:off x="-59269232" y="132351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4" name="Ellipse 1303">
              <a:extLst>
                <a:ext uri="{FF2B5EF4-FFF2-40B4-BE49-F238E27FC236}">
                  <a16:creationId xmlns:a16="http://schemas.microsoft.com/office/drawing/2014/main" id="{25C09EEE-C939-67F2-4D1C-324E38FC1D4F}"/>
                </a:ext>
              </a:extLst>
            </p:cNvPr>
            <p:cNvSpPr/>
            <p:nvPr/>
          </p:nvSpPr>
          <p:spPr>
            <a:xfrm>
              <a:off x="-51550955" y="1637871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5" name="Ellipse 1304">
              <a:extLst>
                <a:ext uri="{FF2B5EF4-FFF2-40B4-BE49-F238E27FC236}">
                  <a16:creationId xmlns:a16="http://schemas.microsoft.com/office/drawing/2014/main" id="{820C3075-4B64-7FE0-2894-246D3711DADD}"/>
                </a:ext>
              </a:extLst>
            </p:cNvPr>
            <p:cNvSpPr/>
            <p:nvPr/>
          </p:nvSpPr>
          <p:spPr>
            <a:xfrm>
              <a:off x="-58209720" y="1480618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6" name="Ellipse 1305">
              <a:extLst>
                <a:ext uri="{FF2B5EF4-FFF2-40B4-BE49-F238E27FC236}">
                  <a16:creationId xmlns:a16="http://schemas.microsoft.com/office/drawing/2014/main" id="{AC319F08-D7BC-8B14-B6B5-4D4862D3B95B}"/>
                </a:ext>
              </a:extLst>
            </p:cNvPr>
            <p:cNvSpPr/>
            <p:nvPr/>
          </p:nvSpPr>
          <p:spPr>
            <a:xfrm>
              <a:off x="-59117378" y="132360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7" name="Ellipse 1306">
              <a:extLst>
                <a:ext uri="{FF2B5EF4-FFF2-40B4-BE49-F238E27FC236}">
                  <a16:creationId xmlns:a16="http://schemas.microsoft.com/office/drawing/2014/main" id="{3BFC1A4A-5BCF-3122-22C4-382E6F4FE9D6}"/>
                </a:ext>
              </a:extLst>
            </p:cNvPr>
            <p:cNvSpPr/>
            <p:nvPr/>
          </p:nvSpPr>
          <p:spPr>
            <a:xfrm>
              <a:off x="-56469565" y="170334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8" name="Ellipse 1307">
              <a:extLst>
                <a:ext uri="{FF2B5EF4-FFF2-40B4-BE49-F238E27FC236}">
                  <a16:creationId xmlns:a16="http://schemas.microsoft.com/office/drawing/2014/main" id="{064D1215-4561-627E-48BC-6937E100F299}"/>
                </a:ext>
              </a:extLst>
            </p:cNvPr>
            <p:cNvSpPr/>
            <p:nvPr/>
          </p:nvSpPr>
          <p:spPr>
            <a:xfrm>
              <a:off x="-51853454" y="1637871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9" name="Ellipse 1308">
              <a:extLst>
                <a:ext uri="{FF2B5EF4-FFF2-40B4-BE49-F238E27FC236}">
                  <a16:creationId xmlns:a16="http://schemas.microsoft.com/office/drawing/2014/main" id="{B5DB5CB0-B9EA-442F-458A-A8EB1A8CC054}"/>
                </a:ext>
              </a:extLst>
            </p:cNvPr>
            <p:cNvSpPr/>
            <p:nvPr/>
          </p:nvSpPr>
          <p:spPr>
            <a:xfrm>
              <a:off x="-58512299" y="1480618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0" name="Ellipse 1309">
              <a:extLst>
                <a:ext uri="{FF2B5EF4-FFF2-40B4-BE49-F238E27FC236}">
                  <a16:creationId xmlns:a16="http://schemas.microsoft.com/office/drawing/2014/main" id="{49D05F8F-8517-04FD-30CD-E9393AE14800}"/>
                </a:ext>
              </a:extLst>
            </p:cNvPr>
            <p:cNvSpPr/>
            <p:nvPr/>
          </p:nvSpPr>
          <p:spPr>
            <a:xfrm>
              <a:off x="-58814879" y="132360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1" name="Ellipse 1310">
              <a:extLst>
                <a:ext uri="{FF2B5EF4-FFF2-40B4-BE49-F238E27FC236}">
                  <a16:creationId xmlns:a16="http://schemas.microsoft.com/office/drawing/2014/main" id="{ADECB86E-44F5-5734-FD1D-30125AE5B4E6}"/>
                </a:ext>
              </a:extLst>
            </p:cNvPr>
            <p:cNvSpPr/>
            <p:nvPr/>
          </p:nvSpPr>
          <p:spPr>
            <a:xfrm>
              <a:off x="-58664153" y="148065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2" name="Ellipse 1311">
              <a:extLst>
                <a:ext uri="{FF2B5EF4-FFF2-40B4-BE49-F238E27FC236}">
                  <a16:creationId xmlns:a16="http://schemas.microsoft.com/office/drawing/2014/main" id="{88104BB6-B3EE-C7B7-F38F-C5D2FF5DF3EC}"/>
                </a:ext>
              </a:extLst>
            </p:cNvPr>
            <p:cNvSpPr/>
            <p:nvPr/>
          </p:nvSpPr>
          <p:spPr>
            <a:xfrm>
              <a:off x="-52156034" y="1637871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3" name="Ellipse 1312">
              <a:extLst>
                <a:ext uri="{FF2B5EF4-FFF2-40B4-BE49-F238E27FC236}">
                  <a16:creationId xmlns:a16="http://schemas.microsoft.com/office/drawing/2014/main" id="{32A3F599-2A57-4F99-B9DC-B6B394149BA5}"/>
                </a:ext>
              </a:extLst>
            </p:cNvPr>
            <p:cNvSpPr/>
            <p:nvPr/>
          </p:nvSpPr>
          <p:spPr>
            <a:xfrm>
              <a:off x="-58814879" y="1480618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4" name="Ellipse 1313">
              <a:extLst>
                <a:ext uri="{FF2B5EF4-FFF2-40B4-BE49-F238E27FC236}">
                  <a16:creationId xmlns:a16="http://schemas.microsoft.com/office/drawing/2014/main" id="{FB551D4B-26C9-9C2E-0EA6-ADEDF1F4ADB4}"/>
                </a:ext>
              </a:extLst>
            </p:cNvPr>
            <p:cNvSpPr/>
            <p:nvPr/>
          </p:nvSpPr>
          <p:spPr>
            <a:xfrm>
              <a:off x="-52458613" y="1637871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5" name="Ellipse 1314">
              <a:extLst>
                <a:ext uri="{FF2B5EF4-FFF2-40B4-BE49-F238E27FC236}">
                  <a16:creationId xmlns:a16="http://schemas.microsoft.com/office/drawing/2014/main" id="{51DC12C9-8566-ACF6-24D0-0377D217108E}"/>
                </a:ext>
              </a:extLst>
            </p:cNvPr>
            <p:cNvSpPr/>
            <p:nvPr/>
          </p:nvSpPr>
          <p:spPr>
            <a:xfrm>
              <a:off x="-58966733" y="148065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6" name="Ellipse 1315">
              <a:extLst>
                <a:ext uri="{FF2B5EF4-FFF2-40B4-BE49-F238E27FC236}">
                  <a16:creationId xmlns:a16="http://schemas.microsoft.com/office/drawing/2014/main" id="{33C2ADD5-BA74-0029-5385-3E791341BACA}"/>
                </a:ext>
              </a:extLst>
            </p:cNvPr>
            <p:cNvSpPr/>
            <p:nvPr/>
          </p:nvSpPr>
          <p:spPr>
            <a:xfrm>
              <a:off x="-57604641" y="132360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7" name="Ellipse 1316">
              <a:extLst>
                <a:ext uri="{FF2B5EF4-FFF2-40B4-BE49-F238E27FC236}">
                  <a16:creationId xmlns:a16="http://schemas.microsoft.com/office/drawing/2014/main" id="{369BE01A-888E-2ADB-8517-176E30A02077}"/>
                </a:ext>
              </a:extLst>
            </p:cNvPr>
            <p:cNvSpPr/>
            <p:nvPr/>
          </p:nvSpPr>
          <p:spPr>
            <a:xfrm>
              <a:off x="-56317872" y="1546218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8" name="Ellipse 1317">
              <a:extLst>
                <a:ext uri="{FF2B5EF4-FFF2-40B4-BE49-F238E27FC236}">
                  <a16:creationId xmlns:a16="http://schemas.microsoft.com/office/drawing/2014/main" id="{5AC5ADCA-029F-0BBD-D0CC-3250826A8105}"/>
                </a:ext>
              </a:extLst>
            </p:cNvPr>
            <p:cNvSpPr/>
            <p:nvPr/>
          </p:nvSpPr>
          <p:spPr>
            <a:xfrm>
              <a:off x="-52761112" y="1637871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9" name="Ellipse 1318">
              <a:extLst>
                <a:ext uri="{FF2B5EF4-FFF2-40B4-BE49-F238E27FC236}">
                  <a16:creationId xmlns:a16="http://schemas.microsoft.com/office/drawing/2014/main" id="{5CBF56DF-87C1-315C-8A7A-BE910E2A70B2}"/>
                </a:ext>
              </a:extLst>
            </p:cNvPr>
            <p:cNvSpPr/>
            <p:nvPr/>
          </p:nvSpPr>
          <p:spPr>
            <a:xfrm>
              <a:off x="-56015293" y="1546218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0" name="Ellipse 1319">
              <a:extLst>
                <a:ext uri="{FF2B5EF4-FFF2-40B4-BE49-F238E27FC236}">
                  <a16:creationId xmlns:a16="http://schemas.microsoft.com/office/drawing/2014/main" id="{9B1CD8B4-F325-12BD-6D7A-954BE06295B9}"/>
                </a:ext>
              </a:extLst>
            </p:cNvPr>
            <p:cNvSpPr/>
            <p:nvPr/>
          </p:nvSpPr>
          <p:spPr>
            <a:xfrm>
              <a:off x="-59419957" y="1297256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1" name="Ellipse 1320">
              <a:extLst>
                <a:ext uri="{FF2B5EF4-FFF2-40B4-BE49-F238E27FC236}">
                  <a16:creationId xmlns:a16="http://schemas.microsoft.com/office/drawing/2014/main" id="{F33FCA55-2538-AB75-1D0C-A7E53ECCC716}"/>
                </a:ext>
              </a:extLst>
            </p:cNvPr>
            <p:cNvSpPr/>
            <p:nvPr/>
          </p:nvSpPr>
          <p:spPr>
            <a:xfrm>
              <a:off x="-55712794" y="1546218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2" name="Ellipse 1321">
              <a:extLst>
                <a:ext uri="{FF2B5EF4-FFF2-40B4-BE49-F238E27FC236}">
                  <a16:creationId xmlns:a16="http://schemas.microsoft.com/office/drawing/2014/main" id="{CAE926AA-FED4-2A5E-8B35-6DA8466BEAF0}"/>
                </a:ext>
              </a:extLst>
            </p:cNvPr>
            <p:cNvSpPr/>
            <p:nvPr/>
          </p:nvSpPr>
          <p:spPr>
            <a:xfrm>
              <a:off x="-53063692" y="1637871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3" name="Ellipse 1322">
              <a:extLst>
                <a:ext uri="{FF2B5EF4-FFF2-40B4-BE49-F238E27FC236}">
                  <a16:creationId xmlns:a16="http://schemas.microsoft.com/office/drawing/2014/main" id="{1413E335-9010-B7CE-0B5F-58D89C3350A2}"/>
                </a:ext>
              </a:extLst>
            </p:cNvPr>
            <p:cNvSpPr/>
            <p:nvPr/>
          </p:nvSpPr>
          <p:spPr>
            <a:xfrm>
              <a:off x="-53366191" y="1637871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4" name="Ellipse 1323">
              <a:extLst>
                <a:ext uri="{FF2B5EF4-FFF2-40B4-BE49-F238E27FC236}">
                  <a16:creationId xmlns:a16="http://schemas.microsoft.com/office/drawing/2014/main" id="{4F4732C0-2B04-2C76-30A1-37AA38B16A23}"/>
                </a:ext>
              </a:extLst>
            </p:cNvPr>
            <p:cNvSpPr/>
            <p:nvPr/>
          </p:nvSpPr>
          <p:spPr>
            <a:xfrm>
              <a:off x="-55258924" y="1546129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5" name="Ellipse 1324">
              <a:extLst>
                <a:ext uri="{FF2B5EF4-FFF2-40B4-BE49-F238E27FC236}">
                  <a16:creationId xmlns:a16="http://schemas.microsoft.com/office/drawing/2014/main" id="{403EFED9-EFFF-A15A-D7D9-D51AD115D138}"/>
                </a:ext>
              </a:extLst>
            </p:cNvPr>
            <p:cNvSpPr/>
            <p:nvPr/>
          </p:nvSpPr>
          <p:spPr>
            <a:xfrm>
              <a:off x="-53668771" y="1637871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6" name="Ellipse 1325">
              <a:extLst>
                <a:ext uri="{FF2B5EF4-FFF2-40B4-BE49-F238E27FC236}">
                  <a16:creationId xmlns:a16="http://schemas.microsoft.com/office/drawing/2014/main" id="{FD8E926A-C78F-5C02-ECEE-E3D2D5B803C0}"/>
                </a:ext>
              </a:extLst>
            </p:cNvPr>
            <p:cNvSpPr/>
            <p:nvPr/>
          </p:nvSpPr>
          <p:spPr>
            <a:xfrm>
              <a:off x="-54956345" y="1546129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7" name="Ellipse 1326">
              <a:extLst>
                <a:ext uri="{FF2B5EF4-FFF2-40B4-BE49-F238E27FC236}">
                  <a16:creationId xmlns:a16="http://schemas.microsoft.com/office/drawing/2014/main" id="{DF355713-A21D-7D33-A458-4C592EC7F85B}"/>
                </a:ext>
              </a:extLst>
            </p:cNvPr>
            <p:cNvSpPr/>
            <p:nvPr/>
          </p:nvSpPr>
          <p:spPr>
            <a:xfrm>
              <a:off x="-53971350" y="1637871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8" name="Ellipse 1327">
              <a:extLst>
                <a:ext uri="{FF2B5EF4-FFF2-40B4-BE49-F238E27FC236}">
                  <a16:creationId xmlns:a16="http://schemas.microsoft.com/office/drawing/2014/main" id="{E0E7ACD6-FFD5-9527-69C4-5CD9ED05B9DB}"/>
                </a:ext>
              </a:extLst>
            </p:cNvPr>
            <p:cNvSpPr/>
            <p:nvPr/>
          </p:nvSpPr>
          <p:spPr>
            <a:xfrm>
              <a:off x="-54273849" y="1637871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9" name="Ellipse 1328">
              <a:extLst>
                <a:ext uri="{FF2B5EF4-FFF2-40B4-BE49-F238E27FC236}">
                  <a16:creationId xmlns:a16="http://schemas.microsoft.com/office/drawing/2014/main" id="{49056FB8-3E39-AFEC-54B5-2650CC6B247C}"/>
                </a:ext>
              </a:extLst>
            </p:cNvPr>
            <p:cNvSpPr/>
            <p:nvPr/>
          </p:nvSpPr>
          <p:spPr>
            <a:xfrm>
              <a:off x="-54501912" y="1546218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0" name="Ellipse 1329">
              <a:extLst>
                <a:ext uri="{FF2B5EF4-FFF2-40B4-BE49-F238E27FC236}">
                  <a16:creationId xmlns:a16="http://schemas.microsoft.com/office/drawing/2014/main" id="{0BC1D25E-9649-032C-9C5D-5DE1B8C73563}"/>
                </a:ext>
              </a:extLst>
            </p:cNvPr>
            <p:cNvSpPr/>
            <p:nvPr/>
          </p:nvSpPr>
          <p:spPr>
            <a:xfrm>
              <a:off x="-56090777" y="132351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1" name="Ellipse 1330">
              <a:extLst>
                <a:ext uri="{FF2B5EF4-FFF2-40B4-BE49-F238E27FC236}">
                  <a16:creationId xmlns:a16="http://schemas.microsoft.com/office/drawing/2014/main" id="{FECBE2D9-F63A-979A-A3D2-6010AF5A2F35}"/>
                </a:ext>
              </a:extLst>
            </p:cNvPr>
            <p:cNvSpPr/>
            <p:nvPr/>
          </p:nvSpPr>
          <p:spPr>
            <a:xfrm>
              <a:off x="-54199332" y="1546218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2" name="Ellipse 1331">
              <a:extLst>
                <a:ext uri="{FF2B5EF4-FFF2-40B4-BE49-F238E27FC236}">
                  <a16:creationId xmlns:a16="http://schemas.microsoft.com/office/drawing/2014/main" id="{58143D91-BC2D-E7F6-C2AA-90395766AAD1}"/>
                </a:ext>
              </a:extLst>
            </p:cNvPr>
            <p:cNvSpPr/>
            <p:nvPr/>
          </p:nvSpPr>
          <p:spPr>
            <a:xfrm>
              <a:off x="-55939809" y="1323502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3" name="Ellipse 1332">
              <a:extLst>
                <a:ext uri="{FF2B5EF4-FFF2-40B4-BE49-F238E27FC236}">
                  <a16:creationId xmlns:a16="http://schemas.microsoft.com/office/drawing/2014/main" id="{5BD02B71-D84F-0893-A0BD-5E6A01425D8A}"/>
                </a:ext>
              </a:extLst>
            </p:cNvPr>
            <p:cNvSpPr/>
            <p:nvPr/>
          </p:nvSpPr>
          <p:spPr>
            <a:xfrm>
              <a:off x="-53896833" y="1546218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4" name="Ellipse 1333">
              <a:extLst>
                <a:ext uri="{FF2B5EF4-FFF2-40B4-BE49-F238E27FC236}">
                  <a16:creationId xmlns:a16="http://schemas.microsoft.com/office/drawing/2014/main" id="{041EFEC9-7B6F-A58F-6030-8383526B6288}"/>
                </a:ext>
              </a:extLst>
            </p:cNvPr>
            <p:cNvSpPr/>
            <p:nvPr/>
          </p:nvSpPr>
          <p:spPr>
            <a:xfrm>
              <a:off x="-55788278" y="132351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5" name="Ellipse 1334">
              <a:extLst>
                <a:ext uri="{FF2B5EF4-FFF2-40B4-BE49-F238E27FC236}">
                  <a16:creationId xmlns:a16="http://schemas.microsoft.com/office/drawing/2014/main" id="{DA245604-320F-0626-F33F-DBA502B106CC}"/>
                </a:ext>
              </a:extLst>
            </p:cNvPr>
            <p:cNvSpPr/>
            <p:nvPr/>
          </p:nvSpPr>
          <p:spPr>
            <a:xfrm>
              <a:off x="-59117378" y="1480618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6" name="Ellipse 1335">
              <a:extLst>
                <a:ext uri="{FF2B5EF4-FFF2-40B4-BE49-F238E27FC236}">
                  <a16:creationId xmlns:a16="http://schemas.microsoft.com/office/drawing/2014/main" id="{211875AB-FC93-70CD-79AB-7C7FD82B0C6A}"/>
                </a:ext>
              </a:extLst>
            </p:cNvPr>
            <p:cNvSpPr/>
            <p:nvPr/>
          </p:nvSpPr>
          <p:spPr>
            <a:xfrm>
              <a:off x="-55485698" y="132351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7" name="Ellipse 1336">
              <a:extLst>
                <a:ext uri="{FF2B5EF4-FFF2-40B4-BE49-F238E27FC236}">
                  <a16:creationId xmlns:a16="http://schemas.microsoft.com/office/drawing/2014/main" id="{DB766B52-D035-9D6F-57C6-3C235A40A805}"/>
                </a:ext>
              </a:extLst>
            </p:cNvPr>
            <p:cNvSpPr/>
            <p:nvPr/>
          </p:nvSpPr>
          <p:spPr>
            <a:xfrm>
              <a:off x="-59269232" y="148065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8" name="Ellipse 1337">
              <a:extLst>
                <a:ext uri="{FF2B5EF4-FFF2-40B4-BE49-F238E27FC236}">
                  <a16:creationId xmlns:a16="http://schemas.microsoft.com/office/drawing/2014/main" id="{B513ACDC-59A4-FA64-D7B3-61636C2B9657}"/>
                </a:ext>
              </a:extLst>
            </p:cNvPr>
            <p:cNvSpPr/>
            <p:nvPr/>
          </p:nvSpPr>
          <p:spPr>
            <a:xfrm>
              <a:off x="-55183118" y="132351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9" name="Ellipse 1338">
              <a:extLst>
                <a:ext uri="{FF2B5EF4-FFF2-40B4-BE49-F238E27FC236}">
                  <a16:creationId xmlns:a16="http://schemas.microsoft.com/office/drawing/2014/main" id="{3A8058A5-DEED-AF22-40D4-1C7E765B5496}"/>
                </a:ext>
              </a:extLst>
            </p:cNvPr>
            <p:cNvSpPr/>
            <p:nvPr/>
          </p:nvSpPr>
          <p:spPr>
            <a:xfrm>
              <a:off x="-59419957" y="1480618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0" name="Ellipse 1339">
              <a:extLst>
                <a:ext uri="{FF2B5EF4-FFF2-40B4-BE49-F238E27FC236}">
                  <a16:creationId xmlns:a16="http://schemas.microsoft.com/office/drawing/2014/main" id="{0D28EED5-7206-C643-89D7-E4D8496E39D8}"/>
                </a:ext>
              </a:extLst>
            </p:cNvPr>
            <p:cNvSpPr/>
            <p:nvPr/>
          </p:nvSpPr>
          <p:spPr>
            <a:xfrm>
              <a:off x="-55031829" y="132351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1" name="Ellipse 1340">
              <a:extLst>
                <a:ext uri="{FF2B5EF4-FFF2-40B4-BE49-F238E27FC236}">
                  <a16:creationId xmlns:a16="http://schemas.microsoft.com/office/drawing/2014/main" id="{254134A9-E30C-4B10-C551-C6E6A8533442}"/>
                </a:ext>
              </a:extLst>
            </p:cNvPr>
            <p:cNvSpPr/>
            <p:nvPr/>
          </p:nvSpPr>
          <p:spPr>
            <a:xfrm>
              <a:off x="-59571811" y="148065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2" name="Ellipse 1341">
              <a:extLst>
                <a:ext uri="{FF2B5EF4-FFF2-40B4-BE49-F238E27FC236}">
                  <a16:creationId xmlns:a16="http://schemas.microsoft.com/office/drawing/2014/main" id="{76089B51-10B5-78CE-0CBE-887BB58330A9}"/>
                </a:ext>
              </a:extLst>
            </p:cNvPr>
            <p:cNvSpPr/>
            <p:nvPr/>
          </p:nvSpPr>
          <p:spPr>
            <a:xfrm>
              <a:off x="-54729330" y="132351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3" name="Ellipse 1342">
              <a:extLst>
                <a:ext uri="{FF2B5EF4-FFF2-40B4-BE49-F238E27FC236}">
                  <a16:creationId xmlns:a16="http://schemas.microsoft.com/office/drawing/2014/main" id="{2058A225-A94E-048D-387E-165F8BDFA1C9}"/>
                </a:ext>
              </a:extLst>
            </p:cNvPr>
            <p:cNvSpPr/>
            <p:nvPr/>
          </p:nvSpPr>
          <p:spPr>
            <a:xfrm>
              <a:off x="-59723181" y="1480618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4" name="Ellipse 1343">
              <a:extLst>
                <a:ext uri="{FF2B5EF4-FFF2-40B4-BE49-F238E27FC236}">
                  <a16:creationId xmlns:a16="http://schemas.microsoft.com/office/drawing/2014/main" id="{D07021BC-6BED-9CFB-AC6E-7E02BC1F7B29}"/>
                </a:ext>
              </a:extLst>
            </p:cNvPr>
            <p:cNvSpPr/>
            <p:nvPr/>
          </p:nvSpPr>
          <p:spPr>
            <a:xfrm>
              <a:off x="-55940856" y="1637879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5" name="Ellipse 1344">
              <a:extLst>
                <a:ext uri="{FF2B5EF4-FFF2-40B4-BE49-F238E27FC236}">
                  <a16:creationId xmlns:a16="http://schemas.microsoft.com/office/drawing/2014/main" id="{EFF7996B-3816-E46F-061A-4572D28231D4}"/>
                </a:ext>
              </a:extLst>
            </p:cNvPr>
            <p:cNvSpPr/>
            <p:nvPr/>
          </p:nvSpPr>
          <p:spPr>
            <a:xfrm>
              <a:off x="-59874391" y="148065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6" name="Ellipse 1345">
              <a:extLst>
                <a:ext uri="{FF2B5EF4-FFF2-40B4-BE49-F238E27FC236}">
                  <a16:creationId xmlns:a16="http://schemas.microsoft.com/office/drawing/2014/main" id="{4749DD67-9AC2-E65C-1DA8-9875C95A011D}"/>
                </a:ext>
              </a:extLst>
            </p:cNvPr>
            <p:cNvSpPr/>
            <p:nvPr/>
          </p:nvSpPr>
          <p:spPr>
            <a:xfrm>
              <a:off x="-56243355" y="1637879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7" name="Ellipse 1346">
              <a:extLst>
                <a:ext uri="{FF2B5EF4-FFF2-40B4-BE49-F238E27FC236}">
                  <a16:creationId xmlns:a16="http://schemas.microsoft.com/office/drawing/2014/main" id="{FDD6C583-B19D-1E80-24CD-5DB548CE58C4}"/>
                </a:ext>
              </a:extLst>
            </p:cNvPr>
            <p:cNvSpPr/>
            <p:nvPr/>
          </p:nvSpPr>
          <p:spPr>
            <a:xfrm>
              <a:off x="-60025680" y="1480618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8" name="Ellipse 1347">
              <a:extLst>
                <a:ext uri="{FF2B5EF4-FFF2-40B4-BE49-F238E27FC236}">
                  <a16:creationId xmlns:a16="http://schemas.microsoft.com/office/drawing/2014/main" id="{4E15E3E0-50FC-D51B-9006-CCE1380F0319}"/>
                </a:ext>
              </a:extLst>
            </p:cNvPr>
            <p:cNvSpPr/>
            <p:nvPr/>
          </p:nvSpPr>
          <p:spPr>
            <a:xfrm>
              <a:off x="-54426750" y="132351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9" name="Ellipse 1348">
              <a:extLst>
                <a:ext uri="{FF2B5EF4-FFF2-40B4-BE49-F238E27FC236}">
                  <a16:creationId xmlns:a16="http://schemas.microsoft.com/office/drawing/2014/main" id="{AE387F00-B815-38C4-EF53-0064EF511EF1}"/>
                </a:ext>
              </a:extLst>
            </p:cNvPr>
            <p:cNvSpPr/>
            <p:nvPr/>
          </p:nvSpPr>
          <p:spPr>
            <a:xfrm>
              <a:off x="-60176890" y="148065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0" name="Ellipse 1349">
              <a:extLst>
                <a:ext uri="{FF2B5EF4-FFF2-40B4-BE49-F238E27FC236}">
                  <a16:creationId xmlns:a16="http://schemas.microsoft.com/office/drawing/2014/main" id="{A58B416F-C40A-8DB0-593E-F0C9009BC7FB}"/>
                </a:ext>
              </a:extLst>
            </p:cNvPr>
            <p:cNvSpPr/>
            <p:nvPr/>
          </p:nvSpPr>
          <p:spPr>
            <a:xfrm>
              <a:off x="-51324262" y="154616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1" name="Ellipse 1350">
              <a:extLst>
                <a:ext uri="{FF2B5EF4-FFF2-40B4-BE49-F238E27FC236}">
                  <a16:creationId xmlns:a16="http://schemas.microsoft.com/office/drawing/2014/main" id="{4CDB6860-60C2-8685-9F3C-3CEB101F26F8}"/>
                </a:ext>
              </a:extLst>
            </p:cNvPr>
            <p:cNvSpPr/>
            <p:nvPr/>
          </p:nvSpPr>
          <p:spPr>
            <a:xfrm>
              <a:off x="-51173295" y="1546226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2" name="Ellipse 1351">
              <a:extLst>
                <a:ext uri="{FF2B5EF4-FFF2-40B4-BE49-F238E27FC236}">
                  <a16:creationId xmlns:a16="http://schemas.microsoft.com/office/drawing/2014/main" id="{0C301D70-B38B-0CE5-5F08-D1F986260484}"/>
                </a:ext>
              </a:extLst>
            </p:cNvPr>
            <p:cNvSpPr/>
            <p:nvPr/>
          </p:nvSpPr>
          <p:spPr>
            <a:xfrm>
              <a:off x="-51021683" y="154616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3" name="Ellipse 1352">
              <a:extLst>
                <a:ext uri="{FF2B5EF4-FFF2-40B4-BE49-F238E27FC236}">
                  <a16:creationId xmlns:a16="http://schemas.microsoft.com/office/drawing/2014/main" id="{D8264415-6611-49BA-EF54-BAB361C0AF22}"/>
                </a:ext>
              </a:extLst>
            </p:cNvPr>
            <p:cNvSpPr/>
            <p:nvPr/>
          </p:nvSpPr>
          <p:spPr>
            <a:xfrm>
              <a:off x="-50870151" y="154616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4" name="Ellipse 1353">
              <a:extLst>
                <a:ext uri="{FF2B5EF4-FFF2-40B4-BE49-F238E27FC236}">
                  <a16:creationId xmlns:a16="http://schemas.microsoft.com/office/drawing/2014/main" id="{01F5639E-45B1-07D4-67E4-24E7A309716C}"/>
                </a:ext>
              </a:extLst>
            </p:cNvPr>
            <p:cNvSpPr/>
            <p:nvPr/>
          </p:nvSpPr>
          <p:spPr>
            <a:xfrm>
              <a:off x="-50719184" y="154616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5" name="Ellipse 1354">
              <a:extLst>
                <a:ext uri="{FF2B5EF4-FFF2-40B4-BE49-F238E27FC236}">
                  <a16:creationId xmlns:a16="http://schemas.microsoft.com/office/drawing/2014/main" id="{0ACA85D5-5730-4C75-7788-4F841BBA4D14}"/>
                </a:ext>
              </a:extLst>
            </p:cNvPr>
            <p:cNvSpPr/>
            <p:nvPr/>
          </p:nvSpPr>
          <p:spPr>
            <a:xfrm>
              <a:off x="-50567572" y="154616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6" name="Ellipse 1355">
              <a:extLst>
                <a:ext uri="{FF2B5EF4-FFF2-40B4-BE49-F238E27FC236}">
                  <a16:creationId xmlns:a16="http://schemas.microsoft.com/office/drawing/2014/main" id="{7C3E4175-B9C8-F6A0-E757-EC8F8739DC27}"/>
                </a:ext>
              </a:extLst>
            </p:cNvPr>
            <p:cNvSpPr/>
            <p:nvPr/>
          </p:nvSpPr>
          <p:spPr>
            <a:xfrm>
              <a:off x="-50416604" y="154616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7" name="Ellipse 1356">
              <a:extLst>
                <a:ext uri="{FF2B5EF4-FFF2-40B4-BE49-F238E27FC236}">
                  <a16:creationId xmlns:a16="http://schemas.microsoft.com/office/drawing/2014/main" id="{E7667F6C-119D-4207-BE5C-16F5C59EAC01}"/>
                </a:ext>
              </a:extLst>
            </p:cNvPr>
            <p:cNvSpPr/>
            <p:nvPr/>
          </p:nvSpPr>
          <p:spPr>
            <a:xfrm>
              <a:off x="-50264992" y="154616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8" name="Ellipse 1357">
              <a:extLst>
                <a:ext uri="{FF2B5EF4-FFF2-40B4-BE49-F238E27FC236}">
                  <a16:creationId xmlns:a16="http://schemas.microsoft.com/office/drawing/2014/main" id="{746C9040-3746-263F-3604-84B8B25F2EC3}"/>
                </a:ext>
              </a:extLst>
            </p:cNvPr>
            <p:cNvSpPr/>
            <p:nvPr/>
          </p:nvSpPr>
          <p:spPr>
            <a:xfrm>
              <a:off x="-50112977" y="1546226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9" name="Ellipse 1358">
              <a:extLst>
                <a:ext uri="{FF2B5EF4-FFF2-40B4-BE49-F238E27FC236}">
                  <a16:creationId xmlns:a16="http://schemas.microsoft.com/office/drawing/2014/main" id="{1E9F2765-C101-26BF-0D30-0F5D5011DDDB}"/>
                </a:ext>
              </a:extLst>
            </p:cNvPr>
            <p:cNvSpPr/>
            <p:nvPr/>
          </p:nvSpPr>
          <p:spPr>
            <a:xfrm>
              <a:off x="-49962493" y="154616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0" name="Ellipse 1359">
              <a:extLst>
                <a:ext uri="{FF2B5EF4-FFF2-40B4-BE49-F238E27FC236}">
                  <a16:creationId xmlns:a16="http://schemas.microsoft.com/office/drawing/2014/main" id="{406FCFE3-5EFB-A3B0-F2D8-FA35C35BF39B}"/>
                </a:ext>
              </a:extLst>
            </p:cNvPr>
            <p:cNvSpPr/>
            <p:nvPr/>
          </p:nvSpPr>
          <p:spPr>
            <a:xfrm>
              <a:off x="-49810478" y="1546226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1" name="Ellipse 1360">
              <a:extLst>
                <a:ext uri="{FF2B5EF4-FFF2-40B4-BE49-F238E27FC236}">
                  <a16:creationId xmlns:a16="http://schemas.microsoft.com/office/drawing/2014/main" id="{CE51FC68-D3B4-5F8C-0A0B-6B41FE0A0FF0}"/>
                </a:ext>
              </a:extLst>
            </p:cNvPr>
            <p:cNvSpPr/>
            <p:nvPr/>
          </p:nvSpPr>
          <p:spPr>
            <a:xfrm>
              <a:off x="-49659913" y="154616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2" name="Ellipse 1361">
              <a:extLst>
                <a:ext uri="{FF2B5EF4-FFF2-40B4-BE49-F238E27FC236}">
                  <a16:creationId xmlns:a16="http://schemas.microsoft.com/office/drawing/2014/main" id="{3B815BD0-D705-EBA8-972C-8F9566D50817}"/>
                </a:ext>
              </a:extLst>
            </p:cNvPr>
            <p:cNvSpPr/>
            <p:nvPr/>
          </p:nvSpPr>
          <p:spPr>
            <a:xfrm>
              <a:off x="-60328260" y="1480618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3" name="Ellipse 1362">
              <a:extLst>
                <a:ext uri="{FF2B5EF4-FFF2-40B4-BE49-F238E27FC236}">
                  <a16:creationId xmlns:a16="http://schemas.microsoft.com/office/drawing/2014/main" id="{807CCA8C-13DF-10E4-A817-0568C75DC904}"/>
                </a:ext>
              </a:extLst>
            </p:cNvPr>
            <p:cNvSpPr/>
            <p:nvPr/>
          </p:nvSpPr>
          <p:spPr>
            <a:xfrm>
              <a:off x="-60479469" y="148065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4" name="Ellipse 1363">
              <a:extLst>
                <a:ext uri="{FF2B5EF4-FFF2-40B4-BE49-F238E27FC236}">
                  <a16:creationId xmlns:a16="http://schemas.microsoft.com/office/drawing/2014/main" id="{F4A96B94-90C9-8C79-8228-16CB8AE61B05}"/>
                </a:ext>
              </a:extLst>
            </p:cNvPr>
            <p:cNvSpPr/>
            <p:nvPr/>
          </p:nvSpPr>
          <p:spPr>
            <a:xfrm>
              <a:off x="-56545935" y="1637879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5" name="Ellipse 1364">
              <a:extLst>
                <a:ext uri="{FF2B5EF4-FFF2-40B4-BE49-F238E27FC236}">
                  <a16:creationId xmlns:a16="http://schemas.microsoft.com/office/drawing/2014/main" id="{9C03CA65-5158-1908-704E-1B3181792CE4}"/>
                </a:ext>
              </a:extLst>
            </p:cNvPr>
            <p:cNvSpPr/>
            <p:nvPr/>
          </p:nvSpPr>
          <p:spPr>
            <a:xfrm>
              <a:off x="-54275138" y="1323518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6" name="Ellipse 1365">
              <a:extLst>
                <a:ext uri="{FF2B5EF4-FFF2-40B4-BE49-F238E27FC236}">
                  <a16:creationId xmlns:a16="http://schemas.microsoft.com/office/drawing/2014/main" id="{6A9528F8-5B51-DBE8-04E7-A42E1821D372}"/>
                </a:ext>
              </a:extLst>
            </p:cNvPr>
            <p:cNvSpPr/>
            <p:nvPr/>
          </p:nvSpPr>
          <p:spPr>
            <a:xfrm>
              <a:off x="-51627083" y="1467600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7" name="Ellipse 1366">
              <a:extLst>
                <a:ext uri="{FF2B5EF4-FFF2-40B4-BE49-F238E27FC236}">
                  <a16:creationId xmlns:a16="http://schemas.microsoft.com/office/drawing/2014/main" id="{7EE8A470-16A0-63A1-72F2-6F34748EEE5D}"/>
                </a:ext>
              </a:extLst>
            </p:cNvPr>
            <p:cNvSpPr/>
            <p:nvPr/>
          </p:nvSpPr>
          <p:spPr>
            <a:xfrm>
              <a:off x="-51929663" y="1467600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8" name="Ellipse 1367">
              <a:extLst>
                <a:ext uri="{FF2B5EF4-FFF2-40B4-BE49-F238E27FC236}">
                  <a16:creationId xmlns:a16="http://schemas.microsoft.com/office/drawing/2014/main" id="{579C5C12-3A1B-B7F0-C1C5-F149B2DEC238}"/>
                </a:ext>
              </a:extLst>
            </p:cNvPr>
            <p:cNvSpPr/>
            <p:nvPr/>
          </p:nvSpPr>
          <p:spPr>
            <a:xfrm>
              <a:off x="-56848514" y="1637879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9" name="Ellipse 1368">
              <a:extLst>
                <a:ext uri="{FF2B5EF4-FFF2-40B4-BE49-F238E27FC236}">
                  <a16:creationId xmlns:a16="http://schemas.microsoft.com/office/drawing/2014/main" id="{987699E3-330A-DEB7-289E-8AD38A6F52B7}"/>
                </a:ext>
              </a:extLst>
            </p:cNvPr>
            <p:cNvSpPr/>
            <p:nvPr/>
          </p:nvSpPr>
          <p:spPr>
            <a:xfrm>
              <a:off x="-54124251" y="132351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0" name="Ellipse 1369">
              <a:extLst>
                <a:ext uri="{FF2B5EF4-FFF2-40B4-BE49-F238E27FC236}">
                  <a16:creationId xmlns:a16="http://schemas.microsoft.com/office/drawing/2014/main" id="{E3E98515-754D-89F1-0559-12A4A0C17D01}"/>
                </a:ext>
              </a:extLst>
            </p:cNvPr>
            <p:cNvSpPr/>
            <p:nvPr/>
          </p:nvSpPr>
          <p:spPr>
            <a:xfrm>
              <a:off x="-57151013" y="1637879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1" name="Ellipse 1370">
              <a:extLst>
                <a:ext uri="{FF2B5EF4-FFF2-40B4-BE49-F238E27FC236}">
                  <a16:creationId xmlns:a16="http://schemas.microsoft.com/office/drawing/2014/main" id="{4D771D5E-5F7E-716E-62DE-6C899EEC9065}"/>
                </a:ext>
              </a:extLst>
            </p:cNvPr>
            <p:cNvSpPr/>
            <p:nvPr/>
          </p:nvSpPr>
          <p:spPr>
            <a:xfrm>
              <a:off x="-57453593" y="1637879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2" name="Ellipse 1371">
              <a:extLst>
                <a:ext uri="{FF2B5EF4-FFF2-40B4-BE49-F238E27FC236}">
                  <a16:creationId xmlns:a16="http://schemas.microsoft.com/office/drawing/2014/main" id="{6C1436A7-7BB7-E50F-3FD4-D7BC5912E28A}"/>
                </a:ext>
              </a:extLst>
            </p:cNvPr>
            <p:cNvSpPr/>
            <p:nvPr/>
          </p:nvSpPr>
          <p:spPr>
            <a:xfrm>
              <a:off x="-53443044" y="1467567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3" name="Ellipse 1372">
              <a:extLst>
                <a:ext uri="{FF2B5EF4-FFF2-40B4-BE49-F238E27FC236}">
                  <a16:creationId xmlns:a16="http://schemas.microsoft.com/office/drawing/2014/main" id="{E5623F35-4A85-A47E-4B68-AAC4B6AE6299}"/>
                </a:ext>
              </a:extLst>
            </p:cNvPr>
            <p:cNvSpPr/>
            <p:nvPr/>
          </p:nvSpPr>
          <p:spPr>
            <a:xfrm>
              <a:off x="-53594092" y="1467648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4" name="Ellipse 1373">
              <a:extLst>
                <a:ext uri="{FF2B5EF4-FFF2-40B4-BE49-F238E27FC236}">
                  <a16:creationId xmlns:a16="http://schemas.microsoft.com/office/drawing/2014/main" id="{80806C45-7290-ACED-3FE1-8337F5B41506}"/>
                </a:ext>
              </a:extLst>
            </p:cNvPr>
            <p:cNvSpPr/>
            <p:nvPr/>
          </p:nvSpPr>
          <p:spPr>
            <a:xfrm>
              <a:off x="-53745624" y="1467567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5" name="Ellipse 1374">
              <a:extLst>
                <a:ext uri="{FF2B5EF4-FFF2-40B4-BE49-F238E27FC236}">
                  <a16:creationId xmlns:a16="http://schemas.microsoft.com/office/drawing/2014/main" id="{9CFB09DD-CA68-7AB4-CFC9-C769BE808D2E}"/>
                </a:ext>
              </a:extLst>
            </p:cNvPr>
            <p:cNvSpPr/>
            <p:nvPr/>
          </p:nvSpPr>
          <p:spPr>
            <a:xfrm>
              <a:off x="-54048123" y="1467567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6" name="Ellipse 1375">
              <a:extLst>
                <a:ext uri="{FF2B5EF4-FFF2-40B4-BE49-F238E27FC236}">
                  <a16:creationId xmlns:a16="http://schemas.microsoft.com/office/drawing/2014/main" id="{64078FF9-3B17-2EA7-8645-528E63AB5F3B}"/>
                </a:ext>
              </a:extLst>
            </p:cNvPr>
            <p:cNvSpPr/>
            <p:nvPr/>
          </p:nvSpPr>
          <p:spPr>
            <a:xfrm>
              <a:off x="-54350702" y="1467567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7" name="Ellipse 1376">
              <a:extLst>
                <a:ext uri="{FF2B5EF4-FFF2-40B4-BE49-F238E27FC236}">
                  <a16:creationId xmlns:a16="http://schemas.microsoft.com/office/drawing/2014/main" id="{6F0E10CA-6AFF-2CCD-3314-BE3C80E51842}"/>
                </a:ext>
              </a:extLst>
            </p:cNvPr>
            <p:cNvSpPr/>
            <p:nvPr/>
          </p:nvSpPr>
          <p:spPr>
            <a:xfrm>
              <a:off x="-54653282" y="1467567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8" name="Ellipse 1377">
              <a:extLst>
                <a:ext uri="{FF2B5EF4-FFF2-40B4-BE49-F238E27FC236}">
                  <a16:creationId xmlns:a16="http://schemas.microsoft.com/office/drawing/2014/main" id="{046E6C1B-3980-19C0-BE19-203DA3D899B8}"/>
                </a:ext>
              </a:extLst>
            </p:cNvPr>
            <p:cNvSpPr/>
            <p:nvPr/>
          </p:nvSpPr>
          <p:spPr>
            <a:xfrm>
              <a:off x="-51702406" y="132360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9" name="Ellipse 1378">
              <a:extLst>
                <a:ext uri="{FF2B5EF4-FFF2-40B4-BE49-F238E27FC236}">
                  <a16:creationId xmlns:a16="http://schemas.microsoft.com/office/drawing/2014/main" id="{C070BC32-88EA-CF8D-D954-DFB4B2B52190}"/>
                </a:ext>
              </a:extLst>
            </p:cNvPr>
            <p:cNvSpPr/>
            <p:nvPr/>
          </p:nvSpPr>
          <p:spPr>
            <a:xfrm>
              <a:off x="-58058752" y="1559325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0" name="Ellipse 1379">
              <a:extLst>
                <a:ext uri="{FF2B5EF4-FFF2-40B4-BE49-F238E27FC236}">
                  <a16:creationId xmlns:a16="http://schemas.microsoft.com/office/drawing/2014/main" id="{3F64B1DF-69E6-0791-40E6-A9047B9EED5E}"/>
                </a:ext>
              </a:extLst>
            </p:cNvPr>
            <p:cNvSpPr/>
            <p:nvPr/>
          </p:nvSpPr>
          <p:spPr>
            <a:xfrm>
              <a:off x="-57756092" y="1637879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1" name="Ellipse 1380">
              <a:extLst>
                <a:ext uri="{FF2B5EF4-FFF2-40B4-BE49-F238E27FC236}">
                  <a16:creationId xmlns:a16="http://schemas.microsoft.com/office/drawing/2014/main" id="{C1232516-FE79-A3D8-DB2E-67E8DE02C01D}"/>
                </a:ext>
              </a:extLst>
            </p:cNvPr>
            <p:cNvSpPr/>
            <p:nvPr/>
          </p:nvSpPr>
          <p:spPr>
            <a:xfrm>
              <a:off x="-55561907" y="1467567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2" name="Ellipse 1381">
              <a:extLst>
                <a:ext uri="{FF2B5EF4-FFF2-40B4-BE49-F238E27FC236}">
                  <a16:creationId xmlns:a16="http://schemas.microsoft.com/office/drawing/2014/main" id="{CFFCDCAB-9B47-0792-F720-9ECE19BED8E6}"/>
                </a:ext>
              </a:extLst>
            </p:cNvPr>
            <p:cNvSpPr/>
            <p:nvPr/>
          </p:nvSpPr>
          <p:spPr>
            <a:xfrm>
              <a:off x="-55864486" y="1467567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3" name="Ellipse 1382">
              <a:extLst>
                <a:ext uri="{FF2B5EF4-FFF2-40B4-BE49-F238E27FC236}">
                  <a16:creationId xmlns:a16="http://schemas.microsoft.com/office/drawing/2014/main" id="{F9BC2BB1-9AED-009F-E99C-F9B41FDDFA46}"/>
                </a:ext>
              </a:extLst>
            </p:cNvPr>
            <p:cNvSpPr/>
            <p:nvPr/>
          </p:nvSpPr>
          <p:spPr>
            <a:xfrm>
              <a:off x="-56166985" y="1467567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4" name="Ellipse 1383">
              <a:extLst>
                <a:ext uri="{FF2B5EF4-FFF2-40B4-BE49-F238E27FC236}">
                  <a16:creationId xmlns:a16="http://schemas.microsoft.com/office/drawing/2014/main" id="{9CC7150A-B6A3-5848-A8F4-E71E8117493F}"/>
                </a:ext>
              </a:extLst>
            </p:cNvPr>
            <p:cNvSpPr/>
            <p:nvPr/>
          </p:nvSpPr>
          <p:spPr>
            <a:xfrm>
              <a:off x="-56469565" y="1467567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5" name="Ellipse 1384">
              <a:extLst>
                <a:ext uri="{FF2B5EF4-FFF2-40B4-BE49-F238E27FC236}">
                  <a16:creationId xmlns:a16="http://schemas.microsoft.com/office/drawing/2014/main" id="{6E51FFDA-E06A-2147-F6DE-F876C86E4485}"/>
                </a:ext>
              </a:extLst>
            </p:cNvPr>
            <p:cNvSpPr/>
            <p:nvPr/>
          </p:nvSpPr>
          <p:spPr>
            <a:xfrm>
              <a:off x="-57150450" y="155924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6" name="Ellipse 1385">
              <a:extLst>
                <a:ext uri="{FF2B5EF4-FFF2-40B4-BE49-F238E27FC236}">
                  <a16:creationId xmlns:a16="http://schemas.microsoft.com/office/drawing/2014/main" id="{EAE1993B-908D-3E98-DF6D-37C0695BB029}"/>
                </a:ext>
              </a:extLst>
            </p:cNvPr>
            <p:cNvSpPr/>
            <p:nvPr/>
          </p:nvSpPr>
          <p:spPr>
            <a:xfrm>
              <a:off x="-56620613" y="1467648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7" name="Ellipse 1386">
              <a:extLst>
                <a:ext uri="{FF2B5EF4-FFF2-40B4-BE49-F238E27FC236}">
                  <a16:creationId xmlns:a16="http://schemas.microsoft.com/office/drawing/2014/main" id="{837E5C23-DF95-07D3-E036-3ACD2C42D377}"/>
                </a:ext>
              </a:extLst>
            </p:cNvPr>
            <p:cNvSpPr/>
            <p:nvPr/>
          </p:nvSpPr>
          <p:spPr>
            <a:xfrm>
              <a:off x="-56847870" y="155924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8" name="Ellipse 1387">
              <a:extLst>
                <a:ext uri="{FF2B5EF4-FFF2-40B4-BE49-F238E27FC236}">
                  <a16:creationId xmlns:a16="http://schemas.microsoft.com/office/drawing/2014/main" id="{981225F1-87BC-FF5A-F1C6-3293426FC899}"/>
                </a:ext>
              </a:extLst>
            </p:cNvPr>
            <p:cNvSpPr/>
            <p:nvPr/>
          </p:nvSpPr>
          <p:spPr>
            <a:xfrm>
              <a:off x="-56772145" y="1467567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9" name="Ellipse 1388">
              <a:extLst>
                <a:ext uri="{FF2B5EF4-FFF2-40B4-BE49-F238E27FC236}">
                  <a16:creationId xmlns:a16="http://schemas.microsoft.com/office/drawing/2014/main" id="{138468CB-B1AF-98A4-D7CD-5AFBA50B1F35}"/>
                </a:ext>
              </a:extLst>
            </p:cNvPr>
            <p:cNvSpPr/>
            <p:nvPr/>
          </p:nvSpPr>
          <p:spPr>
            <a:xfrm>
              <a:off x="-56545290" y="155924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0" name="Ellipse 1389">
              <a:extLst>
                <a:ext uri="{FF2B5EF4-FFF2-40B4-BE49-F238E27FC236}">
                  <a16:creationId xmlns:a16="http://schemas.microsoft.com/office/drawing/2014/main" id="{66B79402-9259-B988-E2BE-50E60CF2BB4D}"/>
                </a:ext>
              </a:extLst>
            </p:cNvPr>
            <p:cNvSpPr/>
            <p:nvPr/>
          </p:nvSpPr>
          <p:spPr>
            <a:xfrm>
              <a:off x="-58058672" y="1637879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1" name="Ellipse 1390">
              <a:extLst>
                <a:ext uri="{FF2B5EF4-FFF2-40B4-BE49-F238E27FC236}">
                  <a16:creationId xmlns:a16="http://schemas.microsoft.com/office/drawing/2014/main" id="{BE852927-BBC5-81D5-01BC-6C1599792EA4}"/>
                </a:ext>
              </a:extLst>
            </p:cNvPr>
            <p:cNvSpPr/>
            <p:nvPr/>
          </p:nvSpPr>
          <p:spPr>
            <a:xfrm>
              <a:off x="-56242791" y="155924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2" name="Ellipse 1391">
              <a:extLst>
                <a:ext uri="{FF2B5EF4-FFF2-40B4-BE49-F238E27FC236}">
                  <a16:creationId xmlns:a16="http://schemas.microsoft.com/office/drawing/2014/main" id="{66B64F64-7EB9-FD50-C277-280A9A6BCE90}"/>
                </a:ext>
              </a:extLst>
            </p:cNvPr>
            <p:cNvSpPr/>
            <p:nvPr/>
          </p:nvSpPr>
          <p:spPr>
            <a:xfrm>
              <a:off x="-51399827" y="132360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3" name="Ellipse 1392">
              <a:extLst>
                <a:ext uri="{FF2B5EF4-FFF2-40B4-BE49-F238E27FC236}">
                  <a16:creationId xmlns:a16="http://schemas.microsoft.com/office/drawing/2014/main" id="{05A93873-01CA-C585-BEA8-1507B6BF84C1}"/>
                </a:ext>
              </a:extLst>
            </p:cNvPr>
            <p:cNvSpPr/>
            <p:nvPr/>
          </p:nvSpPr>
          <p:spPr>
            <a:xfrm>
              <a:off x="-58361251" y="1637879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4" name="Ellipse 1393">
              <a:extLst>
                <a:ext uri="{FF2B5EF4-FFF2-40B4-BE49-F238E27FC236}">
                  <a16:creationId xmlns:a16="http://schemas.microsoft.com/office/drawing/2014/main" id="{89A5FC00-E9F1-1ED3-C22C-51E03262041E}"/>
                </a:ext>
              </a:extLst>
            </p:cNvPr>
            <p:cNvSpPr/>
            <p:nvPr/>
          </p:nvSpPr>
          <p:spPr>
            <a:xfrm>
              <a:off x="-51248537" y="132351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5" name="Ellipse 1394">
              <a:extLst>
                <a:ext uri="{FF2B5EF4-FFF2-40B4-BE49-F238E27FC236}">
                  <a16:creationId xmlns:a16="http://schemas.microsoft.com/office/drawing/2014/main" id="{2F910D17-D931-45FB-3DB4-38745508E553}"/>
                </a:ext>
              </a:extLst>
            </p:cNvPr>
            <p:cNvSpPr/>
            <p:nvPr/>
          </p:nvSpPr>
          <p:spPr>
            <a:xfrm>
              <a:off x="-58285203" y="1467600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6" name="Ellipse 1395">
              <a:extLst>
                <a:ext uri="{FF2B5EF4-FFF2-40B4-BE49-F238E27FC236}">
                  <a16:creationId xmlns:a16="http://schemas.microsoft.com/office/drawing/2014/main" id="{C7273473-617E-F084-7B5B-58108DAA3F23}"/>
                </a:ext>
              </a:extLst>
            </p:cNvPr>
            <p:cNvSpPr/>
            <p:nvPr/>
          </p:nvSpPr>
          <p:spPr>
            <a:xfrm>
              <a:off x="-58587703" y="1467600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7" name="Ellipse 1396">
              <a:extLst>
                <a:ext uri="{FF2B5EF4-FFF2-40B4-BE49-F238E27FC236}">
                  <a16:creationId xmlns:a16="http://schemas.microsoft.com/office/drawing/2014/main" id="{0F348C3E-50C8-C7CB-2122-1B4085834DD6}"/>
                </a:ext>
              </a:extLst>
            </p:cNvPr>
            <p:cNvSpPr/>
            <p:nvPr/>
          </p:nvSpPr>
          <p:spPr>
            <a:xfrm>
              <a:off x="-52156034" y="1454509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8" name="Ellipse 1397">
              <a:extLst>
                <a:ext uri="{FF2B5EF4-FFF2-40B4-BE49-F238E27FC236}">
                  <a16:creationId xmlns:a16="http://schemas.microsoft.com/office/drawing/2014/main" id="{571A8FB2-BCEC-A5C5-4A34-455BB586EC98}"/>
                </a:ext>
              </a:extLst>
            </p:cNvPr>
            <p:cNvSpPr/>
            <p:nvPr/>
          </p:nvSpPr>
          <p:spPr>
            <a:xfrm>
              <a:off x="-52458613" y="1454509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9" name="Ellipse 1398">
              <a:extLst>
                <a:ext uri="{FF2B5EF4-FFF2-40B4-BE49-F238E27FC236}">
                  <a16:creationId xmlns:a16="http://schemas.microsoft.com/office/drawing/2014/main" id="{95B4E239-1D6B-306E-24EA-70C9E61A68B7}"/>
                </a:ext>
              </a:extLst>
            </p:cNvPr>
            <p:cNvSpPr/>
            <p:nvPr/>
          </p:nvSpPr>
          <p:spPr>
            <a:xfrm>
              <a:off x="-52761112" y="1454509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0" name="Ellipse 1399">
              <a:extLst>
                <a:ext uri="{FF2B5EF4-FFF2-40B4-BE49-F238E27FC236}">
                  <a16:creationId xmlns:a16="http://schemas.microsoft.com/office/drawing/2014/main" id="{ECF11281-F5FC-C7A1-6630-1399FC1BAFD7}"/>
                </a:ext>
              </a:extLst>
            </p:cNvPr>
            <p:cNvSpPr/>
            <p:nvPr/>
          </p:nvSpPr>
          <p:spPr>
            <a:xfrm>
              <a:off x="-53063692" y="1454509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1" name="Ellipse 1400">
              <a:extLst>
                <a:ext uri="{FF2B5EF4-FFF2-40B4-BE49-F238E27FC236}">
                  <a16:creationId xmlns:a16="http://schemas.microsoft.com/office/drawing/2014/main" id="{25A78D46-572C-4EFC-9BA1-289B9128027A}"/>
                </a:ext>
              </a:extLst>
            </p:cNvPr>
            <p:cNvSpPr/>
            <p:nvPr/>
          </p:nvSpPr>
          <p:spPr>
            <a:xfrm>
              <a:off x="-53366191" y="1454509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2" name="Ellipse 1401">
              <a:extLst>
                <a:ext uri="{FF2B5EF4-FFF2-40B4-BE49-F238E27FC236}">
                  <a16:creationId xmlns:a16="http://schemas.microsoft.com/office/drawing/2014/main" id="{0E1A77FD-B2E8-1CD2-356D-CFFCCABC3E62}"/>
                </a:ext>
              </a:extLst>
            </p:cNvPr>
            <p:cNvSpPr/>
            <p:nvPr/>
          </p:nvSpPr>
          <p:spPr>
            <a:xfrm>
              <a:off x="-53668771" y="1454509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3" name="Ellipse 1402">
              <a:extLst>
                <a:ext uri="{FF2B5EF4-FFF2-40B4-BE49-F238E27FC236}">
                  <a16:creationId xmlns:a16="http://schemas.microsoft.com/office/drawing/2014/main" id="{E1FF9A12-0F4C-B1A7-B785-9F3E759599C2}"/>
                </a:ext>
              </a:extLst>
            </p:cNvPr>
            <p:cNvSpPr/>
            <p:nvPr/>
          </p:nvSpPr>
          <p:spPr>
            <a:xfrm>
              <a:off x="-53971350" y="1454509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4" name="Ellipse 1403">
              <a:extLst>
                <a:ext uri="{FF2B5EF4-FFF2-40B4-BE49-F238E27FC236}">
                  <a16:creationId xmlns:a16="http://schemas.microsoft.com/office/drawing/2014/main" id="{BD784E62-CBC5-A3B6-EB6E-7D969EDD03C2}"/>
                </a:ext>
              </a:extLst>
            </p:cNvPr>
            <p:cNvSpPr/>
            <p:nvPr/>
          </p:nvSpPr>
          <p:spPr>
            <a:xfrm>
              <a:off x="-58663750" y="1637879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5" name="Ellipse 1404">
              <a:extLst>
                <a:ext uri="{FF2B5EF4-FFF2-40B4-BE49-F238E27FC236}">
                  <a16:creationId xmlns:a16="http://schemas.microsoft.com/office/drawing/2014/main" id="{CC0D5620-2E68-49C3-50AA-1A1A1747F10E}"/>
                </a:ext>
              </a:extLst>
            </p:cNvPr>
            <p:cNvSpPr/>
            <p:nvPr/>
          </p:nvSpPr>
          <p:spPr>
            <a:xfrm>
              <a:off x="-51097328" y="132360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6" name="Ellipse 1405">
              <a:extLst>
                <a:ext uri="{FF2B5EF4-FFF2-40B4-BE49-F238E27FC236}">
                  <a16:creationId xmlns:a16="http://schemas.microsoft.com/office/drawing/2014/main" id="{68A8E076-AE4A-4344-1E95-91D9974752A3}"/>
                </a:ext>
              </a:extLst>
            </p:cNvPr>
            <p:cNvSpPr/>
            <p:nvPr/>
          </p:nvSpPr>
          <p:spPr>
            <a:xfrm>
              <a:off x="-53972236" y="155924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7" name="Ellipse 1406">
              <a:extLst>
                <a:ext uri="{FF2B5EF4-FFF2-40B4-BE49-F238E27FC236}">
                  <a16:creationId xmlns:a16="http://schemas.microsoft.com/office/drawing/2014/main" id="{B090F603-DCBD-2586-388A-C71F1725D52D}"/>
                </a:ext>
              </a:extLst>
            </p:cNvPr>
            <p:cNvSpPr/>
            <p:nvPr/>
          </p:nvSpPr>
          <p:spPr>
            <a:xfrm>
              <a:off x="-56243355" y="1454517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8" name="Ellipse 1407">
              <a:extLst>
                <a:ext uri="{FF2B5EF4-FFF2-40B4-BE49-F238E27FC236}">
                  <a16:creationId xmlns:a16="http://schemas.microsoft.com/office/drawing/2014/main" id="{A1D853DD-9148-1678-E61B-0F80450B9F49}"/>
                </a:ext>
              </a:extLst>
            </p:cNvPr>
            <p:cNvSpPr/>
            <p:nvPr/>
          </p:nvSpPr>
          <p:spPr>
            <a:xfrm>
              <a:off x="-53669657" y="155924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9" name="Ellipse 1408">
              <a:extLst>
                <a:ext uri="{FF2B5EF4-FFF2-40B4-BE49-F238E27FC236}">
                  <a16:creationId xmlns:a16="http://schemas.microsoft.com/office/drawing/2014/main" id="{5EF26E18-93BF-8433-0BC5-DB306E3DE59D}"/>
                </a:ext>
              </a:extLst>
            </p:cNvPr>
            <p:cNvSpPr/>
            <p:nvPr/>
          </p:nvSpPr>
          <p:spPr>
            <a:xfrm>
              <a:off x="-56545935" y="1454517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0" name="Ellipse 1409">
              <a:extLst>
                <a:ext uri="{FF2B5EF4-FFF2-40B4-BE49-F238E27FC236}">
                  <a16:creationId xmlns:a16="http://schemas.microsoft.com/office/drawing/2014/main" id="{A7BBD7D9-E8F5-4228-97F1-B885E2BC2F94}"/>
                </a:ext>
              </a:extLst>
            </p:cNvPr>
            <p:cNvSpPr/>
            <p:nvPr/>
          </p:nvSpPr>
          <p:spPr>
            <a:xfrm>
              <a:off x="-53367158" y="155924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1" name="Ellipse 1410">
              <a:extLst>
                <a:ext uri="{FF2B5EF4-FFF2-40B4-BE49-F238E27FC236}">
                  <a16:creationId xmlns:a16="http://schemas.microsoft.com/office/drawing/2014/main" id="{465DE593-D8AA-D20E-6120-F1A9B06C9E57}"/>
                </a:ext>
              </a:extLst>
            </p:cNvPr>
            <p:cNvSpPr/>
            <p:nvPr/>
          </p:nvSpPr>
          <p:spPr>
            <a:xfrm>
              <a:off x="-56848514" y="1454517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2" name="Ellipse 1411">
              <a:extLst>
                <a:ext uri="{FF2B5EF4-FFF2-40B4-BE49-F238E27FC236}">
                  <a16:creationId xmlns:a16="http://schemas.microsoft.com/office/drawing/2014/main" id="{73DFC0B5-B51D-2272-5F60-F9763B7F8F7C}"/>
                </a:ext>
              </a:extLst>
            </p:cNvPr>
            <p:cNvSpPr/>
            <p:nvPr/>
          </p:nvSpPr>
          <p:spPr>
            <a:xfrm>
              <a:off x="-53064578" y="155924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3" name="Ellipse 1412">
              <a:extLst>
                <a:ext uri="{FF2B5EF4-FFF2-40B4-BE49-F238E27FC236}">
                  <a16:creationId xmlns:a16="http://schemas.microsoft.com/office/drawing/2014/main" id="{C81DD4B9-4316-BD9F-1E71-0667890D2654}"/>
                </a:ext>
              </a:extLst>
            </p:cNvPr>
            <p:cNvSpPr/>
            <p:nvPr/>
          </p:nvSpPr>
          <p:spPr>
            <a:xfrm>
              <a:off x="-57151013" y="1454517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4" name="Ellipse 1413">
              <a:extLst>
                <a:ext uri="{FF2B5EF4-FFF2-40B4-BE49-F238E27FC236}">
                  <a16:creationId xmlns:a16="http://schemas.microsoft.com/office/drawing/2014/main" id="{0425A532-C1F6-24A2-37DD-AA285A8C2859}"/>
                </a:ext>
              </a:extLst>
            </p:cNvPr>
            <p:cNvSpPr/>
            <p:nvPr/>
          </p:nvSpPr>
          <p:spPr>
            <a:xfrm>
              <a:off x="-57453593" y="1454517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5" name="Ellipse 1414">
              <a:extLst>
                <a:ext uri="{FF2B5EF4-FFF2-40B4-BE49-F238E27FC236}">
                  <a16:creationId xmlns:a16="http://schemas.microsoft.com/office/drawing/2014/main" id="{94C2A335-10F8-5E8F-3628-C27888FD2260}"/>
                </a:ext>
              </a:extLst>
            </p:cNvPr>
            <p:cNvSpPr/>
            <p:nvPr/>
          </p:nvSpPr>
          <p:spPr>
            <a:xfrm>
              <a:off x="-57756092" y="1454517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6" name="Ellipse 1415">
              <a:extLst>
                <a:ext uri="{FF2B5EF4-FFF2-40B4-BE49-F238E27FC236}">
                  <a16:creationId xmlns:a16="http://schemas.microsoft.com/office/drawing/2014/main" id="{853D71F9-1A54-8E0E-7599-75CC49756620}"/>
                </a:ext>
              </a:extLst>
            </p:cNvPr>
            <p:cNvSpPr/>
            <p:nvPr/>
          </p:nvSpPr>
          <p:spPr>
            <a:xfrm>
              <a:off x="-58058672" y="1454517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7" name="Ellipse 1416">
              <a:extLst>
                <a:ext uri="{FF2B5EF4-FFF2-40B4-BE49-F238E27FC236}">
                  <a16:creationId xmlns:a16="http://schemas.microsoft.com/office/drawing/2014/main" id="{91258EB8-9171-36A5-34ED-82E67C3A0E6C}"/>
                </a:ext>
              </a:extLst>
            </p:cNvPr>
            <p:cNvSpPr/>
            <p:nvPr/>
          </p:nvSpPr>
          <p:spPr>
            <a:xfrm>
              <a:off x="-49659913" y="144138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8" name="Ellipse 1417">
              <a:extLst>
                <a:ext uri="{FF2B5EF4-FFF2-40B4-BE49-F238E27FC236}">
                  <a16:creationId xmlns:a16="http://schemas.microsoft.com/office/drawing/2014/main" id="{2CF4C44E-0174-DD54-72E7-63CD47FD52AF}"/>
                </a:ext>
              </a:extLst>
            </p:cNvPr>
            <p:cNvSpPr/>
            <p:nvPr/>
          </p:nvSpPr>
          <p:spPr>
            <a:xfrm>
              <a:off x="-52155953" y="1559325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9" name="Ellipse 1418">
              <a:extLst>
                <a:ext uri="{FF2B5EF4-FFF2-40B4-BE49-F238E27FC236}">
                  <a16:creationId xmlns:a16="http://schemas.microsoft.com/office/drawing/2014/main" id="{792BA4BB-03EB-7B57-1739-78E1C399A089}"/>
                </a:ext>
              </a:extLst>
            </p:cNvPr>
            <p:cNvSpPr/>
            <p:nvPr/>
          </p:nvSpPr>
          <p:spPr>
            <a:xfrm>
              <a:off x="-49810478" y="144136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0" name="Ellipse 1419">
              <a:extLst>
                <a:ext uri="{FF2B5EF4-FFF2-40B4-BE49-F238E27FC236}">
                  <a16:creationId xmlns:a16="http://schemas.microsoft.com/office/drawing/2014/main" id="{E9077BC9-A0E7-1A6D-9BAC-B6117923FB16}"/>
                </a:ext>
              </a:extLst>
            </p:cNvPr>
            <p:cNvSpPr/>
            <p:nvPr/>
          </p:nvSpPr>
          <p:spPr>
            <a:xfrm>
              <a:off x="-49962493" y="144138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1" name="Ellipse 1420">
              <a:extLst>
                <a:ext uri="{FF2B5EF4-FFF2-40B4-BE49-F238E27FC236}">
                  <a16:creationId xmlns:a16="http://schemas.microsoft.com/office/drawing/2014/main" id="{D0C2F5B6-2D36-CB13-8E8F-1EED8E35658F}"/>
                </a:ext>
              </a:extLst>
            </p:cNvPr>
            <p:cNvSpPr/>
            <p:nvPr/>
          </p:nvSpPr>
          <p:spPr>
            <a:xfrm>
              <a:off x="-50112977" y="144136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2" name="Ellipse 1421">
              <a:extLst>
                <a:ext uri="{FF2B5EF4-FFF2-40B4-BE49-F238E27FC236}">
                  <a16:creationId xmlns:a16="http://schemas.microsoft.com/office/drawing/2014/main" id="{2C54201F-6E0B-47FD-A649-27CDAA498B50}"/>
                </a:ext>
              </a:extLst>
            </p:cNvPr>
            <p:cNvSpPr/>
            <p:nvPr/>
          </p:nvSpPr>
          <p:spPr>
            <a:xfrm>
              <a:off x="-50264992" y="144138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3" name="Ellipse 1422">
              <a:extLst>
                <a:ext uri="{FF2B5EF4-FFF2-40B4-BE49-F238E27FC236}">
                  <a16:creationId xmlns:a16="http://schemas.microsoft.com/office/drawing/2014/main" id="{2E6D14DF-6BA1-C377-0598-C4D0D9D85023}"/>
                </a:ext>
              </a:extLst>
            </p:cNvPr>
            <p:cNvSpPr/>
            <p:nvPr/>
          </p:nvSpPr>
          <p:spPr>
            <a:xfrm>
              <a:off x="-50416604" y="144138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4" name="Ellipse 1423">
              <a:extLst>
                <a:ext uri="{FF2B5EF4-FFF2-40B4-BE49-F238E27FC236}">
                  <a16:creationId xmlns:a16="http://schemas.microsoft.com/office/drawing/2014/main" id="{F3D21ED9-FFFE-7DB1-5324-EDE1E635B5C1}"/>
                </a:ext>
              </a:extLst>
            </p:cNvPr>
            <p:cNvSpPr/>
            <p:nvPr/>
          </p:nvSpPr>
          <p:spPr>
            <a:xfrm>
              <a:off x="-50567572" y="144138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5" name="Ellipse 1424">
              <a:extLst>
                <a:ext uri="{FF2B5EF4-FFF2-40B4-BE49-F238E27FC236}">
                  <a16:creationId xmlns:a16="http://schemas.microsoft.com/office/drawing/2014/main" id="{EAA5FF9D-D0D2-7D77-56BE-6F76581E8F63}"/>
                </a:ext>
              </a:extLst>
            </p:cNvPr>
            <p:cNvSpPr/>
            <p:nvPr/>
          </p:nvSpPr>
          <p:spPr>
            <a:xfrm>
              <a:off x="-50719184" y="144138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6" name="Ellipse 1425">
              <a:extLst>
                <a:ext uri="{FF2B5EF4-FFF2-40B4-BE49-F238E27FC236}">
                  <a16:creationId xmlns:a16="http://schemas.microsoft.com/office/drawing/2014/main" id="{CC3833E3-5ABA-1D72-6DF8-64BA7F2A5DD6}"/>
                </a:ext>
              </a:extLst>
            </p:cNvPr>
            <p:cNvSpPr/>
            <p:nvPr/>
          </p:nvSpPr>
          <p:spPr>
            <a:xfrm>
              <a:off x="-50870151" y="144138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7" name="Ellipse 1426">
              <a:extLst>
                <a:ext uri="{FF2B5EF4-FFF2-40B4-BE49-F238E27FC236}">
                  <a16:creationId xmlns:a16="http://schemas.microsoft.com/office/drawing/2014/main" id="{0BF52F7A-1D08-E96A-974E-8685A8BF705D}"/>
                </a:ext>
              </a:extLst>
            </p:cNvPr>
            <p:cNvSpPr/>
            <p:nvPr/>
          </p:nvSpPr>
          <p:spPr>
            <a:xfrm>
              <a:off x="-51021683" y="144138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8" name="Ellipse 1427">
              <a:extLst>
                <a:ext uri="{FF2B5EF4-FFF2-40B4-BE49-F238E27FC236}">
                  <a16:creationId xmlns:a16="http://schemas.microsoft.com/office/drawing/2014/main" id="{5719B8FF-EC91-2313-E759-C686FB4FF313}"/>
                </a:ext>
              </a:extLst>
            </p:cNvPr>
            <p:cNvSpPr/>
            <p:nvPr/>
          </p:nvSpPr>
          <p:spPr>
            <a:xfrm>
              <a:off x="-51173295" y="144136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9" name="Ellipse 1428">
              <a:extLst>
                <a:ext uri="{FF2B5EF4-FFF2-40B4-BE49-F238E27FC236}">
                  <a16:creationId xmlns:a16="http://schemas.microsoft.com/office/drawing/2014/main" id="{ED8C09DD-F7FC-53DB-095E-103F7D8128F0}"/>
                </a:ext>
              </a:extLst>
            </p:cNvPr>
            <p:cNvSpPr/>
            <p:nvPr/>
          </p:nvSpPr>
          <p:spPr>
            <a:xfrm>
              <a:off x="-51324262" y="144138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0" name="Ellipse 1429">
              <a:extLst>
                <a:ext uri="{FF2B5EF4-FFF2-40B4-BE49-F238E27FC236}">
                  <a16:creationId xmlns:a16="http://schemas.microsoft.com/office/drawing/2014/main" id="{F138FA89-B885-C2A6-78DB-CF1724F81932}"/>
                </a:ext>
              </a:extLst>
            </p:cNvPr>
            <p:cNvSpPr/>
            <p:nvPr/>
          </p:nvSpPr>
          <p:spPr>
            <a:xfrm>
              <a:off x="-58966330" y="1637879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1" name="Ellipse 1430">
              <a:extLst>
                <a:ext uri="{FF2B5EF4-FFF2-40B4-BE49-F238E27FC236}">
                  <a16:creationId xmlns:a16="http://schemas.microsoft.com/office/drawing/2014/main" id="{1B77DD0D-E70C-FA49-4279-4117592CCCF7}"/>
                </a:ext>
              </a:extLst>
            </p:cNvPr>
            <p:cNvSpPr/>
            <p:nvPr/>
          </p:nvSpPr>
          <p:spPr>
            <a:xfrm>
              <a:off x="-50945957" y="132351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2" name="Ellipse 1431">
              <a:extLst>
                <a:ext uri="{FF2B5EF4-FFF2-40B4-BE49-F238E27FC236}">
                  <a16:creationId xmlns:a16="http://schemas.microsoft.com/office/drawing/2014/main" id="{D6B360AB-C4E0-5D3A-281A-B3DC000102C1}"/>
                </a:ext>
              </a:extLst>
            </p:cNvPr>
            <p:cNvSpPr/>
            <p:nvPr/>
          </p:nvSpPr>
          <p:spPr>
            <a:xfrm>
              <a:off x="-59268909" y="1637879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3" name="Ellipse 1432">
              <a:extLst>
                <a:ext uri="{FF2B5EF4-FFF2-40B4-BE49-F238E27FC236}">
                  <a16:creationId xmlns:a16="http://schemas.microsoft.com/office/drawing/2014/main" id="{690903FB-9D66-BC2C-BC5F-6618DCDFA0CB}"/>
                </a:ext>
              </a:extLst>
            </p:cNvPr>
            <p:cNvSpPr/>
            <p:nvPr/>
          </p:nvSpPr>
          <p:spPr>
            <a:xfrm>
              <a:off x="-50794748" y="132360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4" name="Ellipse 1433">
              <a:extLst>
                <a:ext uri="{FF2B5EF4-FFF2-40B4-BE49-F238E27FC236}">
                  <a16:creationId xmlns:a16="http://schemas.microsoft.com/office/drawing/2014/main" id="{FD3EF928-9088-F163-78D6-DFD9AA349853}"/>
                </a:ext>
              </a:extLst>
            </p:cNvPr>
            <p:cNvSpPr/>
            <p:nvPr/>
          </p:nvSpPr>
          <p:spPr>
            <a:xfrm>
              <a:off x="-50643378" y="132351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5" name="Ellipse 1434">
              <a:extLst>
                <a:ext uri="{FF2B5EF4-FFF2-40B4-BE49-F238E27FC236}">
                  <a16:creationId xmlns:a16="http://schemas.microsoft.com/office/drawing/2014/main" id="{E687B828-1821-8200-B6ED-0517E08D6C9B}"/>
                </a:ext>
              </a:extLst>
            </p:cNvPr>
            <p:cNvSpPr/>
            <p:nvPr/>
          </p:nvSpPr>
          <p:spPr>
            <a:xfrm>
              <a:off x="-50340879" y="132351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6" name="Ellipse 1435">
              <a:extLst>
                <a:ext uri="{FF2B5EF4-FFF2-40B4-BE49-F238E27FC236}">
                  <a16:creationId xmlns:a16="http://schemas.microsoft.com/office/drawing/2014/main" id="{A18F91E5-FACD-5353-5403-C0D54ED559E3}"/>
                </a:ext>
              </a:extLst>
            </p:cNvPr>
            <p:cNvSpPr/>
            <p:nvPr/>
          </p:nvSpPr>
          <p:spPr>
            <a:xfrm>
              <a:off x="-59874230" y="1637871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7" name="Ellipse 1436">
              <a:extLst>
                <a:ext uri="{FF2B5EF4-FFF2-40B4-BE49-F238E27FC236}">
                  <a16:creationId xmlns:a16="http://schemas.microsoft.com/office/drawing/2014/main" id="{D9EBE021-884C-53E4-CDCC-8AD79A48D088}"/>
                </a:ext>
              </a:extLst>
            </p:cNvPr>
            <p:cNvSpPr/>
            <p:nvPr/>
          </p:nvSpPr>
          <p:spPr>
            <a:xfrm>
              <a:off x="-60555195" y="1336577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8" name="Ellipse 1437">
              <a:extLst>
                <a:ext uri="{FF2B5EF4-FFF2-40B4-BE49-F238E27FC236}">
                  <a16:creationId xmlns:a16="http://schemas.microsoft.com/office/drawing/2014/main" id="{15A1C846-694F-E526-EAB8-BF91147F7723}"/>
                </a:ext>
              </a:extLst>
            </p:cNvPr>
            <p:cNvSpPr/>
            <p:nvPr/>
          </p:nvSpPr>
          <p:spPr>
            <a:xfrm>
              <a:off x="-53896833" y="1441377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9" name="Ellipse 1438">
              <a:extLst>
                <a:ext uri="{FF2B5EF4-FFF2-40B4-BE49-F238E27FC236}">
                  <a16:creationId xmlns:a16="http://schemas.microsoft.com/office/drawing/2014/main" id="{FD2351D1-A9B4-9FCC-CEEA-5BFA55C76EFC}"/>
                </a:ext>
              </a:extLst>
            </p:cNvPr>
            <p:cNvSpPr/>
            <p:nvPr/>
          </p:nvSpPr>
          <p:spPr>
            <a:xfrm>
              <a:off x="-60403744" y="1336561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0" name="Ellipse 1439">
              <a:extLst>
                <a:ext uri="{FF2B5EF4-FFF2-40B4-BE49-F238E27FC236}">
                  <a16:creationId xmlns:a16="http://schemas.microsoft.com/office/drawing/2014/main" id="{B5325B88-13D8-0699-B86E-B7797715188B}"/>
                </a:ext>
              </a:extLst>
            </p:cNvPr>
            <p:cNvSpPr/>
            <p:nvPr/>
          </p:nvSpPr>
          <p:spPr>
            <a:xfrm>
              <a:off x="-54199332" y="1441377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1" name="Ellipse 1440">
              <a:extLst>
                <a:ext uri="{FF2B5EF4-FFF2-40B4-BE49-F238E27FC236}">
                  <a16:creationId xmlns:a16="http://schemas.microsoft.com/office/drawing/2014/main" id="{C569FA31-0A64-7490-9F6A-E4C8579D13BD}"/>
                </a:ext>
              </a:extLst>
            </p:cNvPr>
            <p:cNvSpPr/>
            <p:nvPr/>
          </p:nvSpPr>
          <p:spPr>
            <a:xfrm>
              <a:off x="-60252696" y="1336577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2" name="Ellipse 1441">
              <a:extLst>
                <a:ext uri="{FF2B5EF4-FFF2-40B4-BE49-F238E27FC236}">
                  <a16:creationId xmlns:a16="http://schemas.microsoft.com/office/drawing/2014/main" id="{C536853F-C2E3-DF04-2CF4-A7A4D4135C66}"/>
                </a:ext>
              </a:extLst>
            </p:cNvPr>
            <p:cNvSpPr/>
            <p:nvPr/>
          </p:nvSpPr>
          <p:spPr>
            <a:xfrm>
              <a:off x="-54501912" y="1441377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3" name="Ellipse 1442">
              <a:extLst>
                <a:ext uri="{FF2B5EF4-FFF2-40B4-BE49-F238E27FC236}">
                  <a16:creationId xmlns:a16="http://schemas.microsoft.com/office/drawing/2014/main" id="{263500C6-55A1-6C81-0E19-D58CB7A98813}"/>
                </a:ext>
              </a:extLst>
            </p:cNvPr>
            <p:cNvSpPr/>
            <p:nvPr/>
          </p:nvSpPr>
          <p:spPr>
            <a:xfrm>
              <a:off x="-49962493" y="1624756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4" name="Ellipse 1443">
              <a:extLst>
                <a:ext uri="{FF2B5EF4-FFF2-40B4-BE49-F238E27FC236}">
                  <a16:creationId xmlns:a16="http://schemas.microsoft.com/office/drawing/2014/main" id="{99CF13A3-517B-1FE0-C64E-F3090FFDC783}"/>
                </a:ext>
              </a:extLst>
            </p:cNvPr>
            <p:cNvSpPr/>
            <p:nvPr/>
          </p:nvSpPr>
          <p:spPr>
            <a:xfrm>
              <a:off x="-60101164" y="1336561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5" name="Ellipse 1444">
              <a:extLst>
                <a:ext uri="{FF2B5EF4-FFF2-40B4-BE49-F238E27FC236}">
                  <a16:creationId xmlns:a16="http://schemas.microsoft.com/office/drawing/2014/main" id="{ABB2CAD7-2D03-C907-BB90-43D6E68F984A}"/>
                </a:ext>
              </a:extLst>
            </p:cNvPr>
            <p:cNvSpPr/>
            <p:nvPr/>
          </p:nvSpPr>
          <p:spPr>
            <a:xfrm>
              <a:off x="-54956345" y="1441402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6" name="Ellipse 1445">
              <a:extLst>
                <a:ext uri="{FF2B5EF4-FFF2-40B4-BE49-F238E27FC236}">
                  <a16:creationId xmlns:a16="http://schemas.microsoft.com/office/drawing/2014/main" id="{F866BE61-B787-570B-867C-5FF2967D6790}"/>
                </a:ext>
              </a:extLst>
            </p:cNvPr>
            <p:cNvSpPr/>
            <p:nvPr/>
          </p:nvSpPr>
          <p:spPr>
            <a:xfrm>
              <a:off x="-50264992" y="1624756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7" name="Ellipse 1446">
              <a:extLst>
                <a:ext uri="{FF2B5EF4-FFF2-40B4-BE49-F238E27FC236}">
                  <a16:creationId xmlns:a16="http://schemas.microsoft.com/office/drawing/2014/main" id="{F1CD5495-F5A3-90E1-670A-A8F6B240ED1E}"/>
                </a:ext>
              </a:extLst>
            </p:cNvPr>
            <p:cNvSpPr/>
            <p:nvPr/>
          </p:nvSpPr>
          <p:spPr>
            <a:xfrm>
              <a:off x="-55258924" y="1441402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8" name="Ellipse 1447">
              <a:extLst>
                <a:ext uri="{FF2B5EF4-FFF2-40B4-BE49-F238E27FC236}">
                  <a16:creationId xmlns:a16="http://schemas.microsoft.com/office/drawing/2014/main" id="{C59CDFE9-329C-A01F-55CB-182F3F184978}"/>
                </a:ext>
              </a:extLst>
            </p:cNvPr>
            <p:cNvSpPr/>
            <p:nvPr/>
          </p:nvSpPr>
          <p:spPr>
            <a:xfrm>
              <a:off x="-50416604" y="1624756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9" name="Ellipse 1448">
              <a:extLst>
                <a:ext uri="{FF2B5EF4-FFF2-40B4-BE49-F238E27FC236}">
                  <a16:creationId xmlns:a16="http://schemas.microsoft.com/office/drawing/2014/main" id="{2657432D-9429-1AE0-4A8E-E93CFEB62732}"/>
                </a:ext>
              </a:extLst>
            </p:cNvPr>
            <p:cNvSpPr/>
            <p:nvPr/>
          </p:nvSpPr>
          <p:spPr>
            <a:xfrm>
              <a:off x="-50567572" y="1624756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0" name="Ellipse 1449">
              <a:extLst>
                <a:ext uri="{FF2B5EF4-FFF2-40B4-BE49-F238E27FC236}">
                  <a16:creationId xmlns:a16="http://schemas.microsoft.com/office/drawing/2014/main" id="{70E6F208-7B72-9AD0-148E-46CFA5EDD218}"/>
                </a:ext>
              </a:extLst>
            </p:cNvPr>
            <p:cNvSpPr/>
            <p:nvPr/>
          </p:nvSpPr>
          <p:spPr>
            <a:xfrm>
              <a:off x="-55712794" y="1441377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1" name="Ellipse 1450">
              <a:extLst>
                <a:ext uri="{FF2B5EF4-FFF2-40B4-BE49-F238E27FC236}">
                  <a16:creationId xmlns:a16="http://schemas.microsoft.com/office/drawing/2014/main" id="{24132496-2507-C223-E273-F818E2AB450F}"/>
                </a:ext>
              </a:extLst>
            </p:cNvPr>
            <p:cNvSpPr/>
            <p:nvPr/>
          </p:nvSpPr>
          <p:spPr>
            <a:xfrm>
              <a:off x="-50719184" y="1624756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2" name="Ellipse 1451">
              <a:extLst>
                <a:ext uri="{FF2B5EF4-FFF2-40B4-BE49-F238E27FC236}">
                  <a16:creationId xmlns:a16="http://schemas.microsoft.com/office/drawing/2014/main" id="{C8CA2A3C-3101-21E7-6203-318DDFFC6CC9}"/>
                </a:ext>
              </a:extLst>
            </p:cNvPr>
            <p:cNvSpPr/>
            <p:nvPr/>
          </p:nvSpPr>
          <p:spPr>
            <a:xfrm>
              <a:off x="-56015293" y="1441377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3" name="Ellipse 1452">
              <a:extLst>
                <a:ext uri="{FF2B5EF4-FFF2-40B4-BE49-F238E27FC236}">
                  <a16:creationId xmlns:a16="http://schemas.microsoft.com/office/drawing/2014/main" id="{653E36D9-E0C3-9D26-CF6E-638CADBACBD2}"/>
                </a:ext>
              </a:extLst>
            </p:cNvPr>
            <p:cNvSpPr/>
            <p:nvPr/>
          </p:nvSpPr>
          <p:spPr>
            <a:xfrm>
              <a:off x="-59950116" y="1336577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4" name="Ellipse 1453">
              <a:extLst>
                <a:ext uri="{FF2B5EF4-FFF2-40B4-BE49-F238E27FC236}">
                  <a16:creationId xmlns:a16="http://schemas.microsoft.com/office/drawing/2014/main" id="{A5CDC42E-1BDB-62CD-6EF1-47AD13560CCD}"/>
                </a:ext>
              </a:extLst>
            </p:cNvPr>
            <p:cNvSpPr/>
            <p:nvPr/>
          </p:nvSpPr>
          <p:spPr>
            <a:xfrm>
              <a:off x="-56317872" y="1441377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5" name="Ellipse 1454">
              <a:extLst>
                <a:ext uri="{FF2B5EF4-FFF2-40B4-BE49-F238E27FC236}">
                  <a16:creationId xmlns:a16="http://schemas.microsoft.com/office/drawing/2014/main" id="{26423A2C-7D57-EA3A-BA28-797C9E169C67}"/>
                </a:ext>
              </a:extLst>
            </p:cNvPr>
            <p:cNvSpPr/>
            <p:nvPr/>
          </p:nvSpPr>
          <p:spPr>
            <a:xfrm>
              <a:off x="-51021683" y="1624756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6" name="Ellipse 1455">
              <a:extLst>
                <a:ext uri="{FF2B5EF4-FFF2-40B4-BE49-F238E27FC236}">
                  <a16:creationId xmlns:a16="http://schemas.microsoft.com/office/drawing/2014/main" id="{0DC1AFF1-3E62-EAC7-9B95-DD9238D775EB}"/>
                </a:ext>
              </a:extLst>
            </p:cNvPr>
            <p:cNvSpPr/>
            <p:nvPr/>
          </p:nvSpPr>
          <p:spPr>
            <a:xfrm>
              <a:off x="-58890604" y="1336585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7" name="Ellipse 1456">
              <a:extLst>
                <a:ext uri="{FF2B5EF4-FFF2-40B4-BE49-F238E27FC236}">
                  <a16:creationId xmlns:a16="http://schemas.microsoft.com/office/drawing/2014/main" id="{1EC8BBC0-5426-4842-9ABC-A83087023F1D}"/>
                </a:ext>
              </a:extLst>
            </p:cNvPr>
            <p:cNvSpPr/>
            <p:nvPr/>
          </p:nvSpPr>
          <p:spPr>
            <a:xfrm>
              <a:off x="-51324262" y="1624756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8" name="Ellipse 1457">
              <a:extLst>
                <a:ext uri="{FF2B5EF4-FFF2-40B4-BE49-F238E27FC236}">
                  <a16:creationId xmlns:a16="http://schemas.microsoft.com/office/drawing/2014/main" id="{ADDC33F1-3ADE-64CF-3AE0-0BF3AC6A1F00}"/>
                </a:ext>
              </a:extLst>
            </p:cNvPr>
            <p:cNvSpPr/>
            <p:nvPr/>
          </p:nvSpPr>
          <p:spPr>
            <a:xfrm>
              <a:off x="-58739717" y="1336561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9" name="Ellipse 1458">
              <a:extLst>
                <a:ext uri="{FF2B5EF4-FFF2-40B4-BE49-F238E27FC236}">
                  <a16:creationId xmlns:a16="http://schemas.microsoft.com/office/drawing/2014/main" id="{BC0F3CD3-AF06-1769-CA51-06E6C8140811}"/>
                </a:ext>
              </a:extLst>
            </p:cNvPr>
            <p:cNvSpPr/>
            <p:nvPr/>
          </p:nvSpPr>
          <p:spPr>
            <a:xfrm>
              <a:off x="-57074080" y="1677192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0" name="Ellipse 1459">
              <a:extLst>
                <a:ext uri="{FF2B5EF4-FFF2-40B4-BE49-F238E27FC236}">
                  <a16:creationId xmlns:a16="http://schemas.microsoft.com/office/drawing/2014/main" id="{8344F143-1BBC-0037-A405-06E91BB245FE}"/>
                </a:ext>
              </a:extLst>
            </p:cNvPr>
            <p:cNvSpPr/>
            <p:nvPr/>
          </p:nvSpPr>
          <p:spPr>
            <a:xfrm>
              <a:off x="-56772145" y="170334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1" name="Ellipse 1460">
              <a:extLst>
                <a:ext uri="{FF2B5EF4-FFF2-40B4-BE49-F238E27FC236}">
                  <a16:creationId xmlns:a16="http://schemas.microsoft.com/office/drawing/2014/main" id="{E7F115F0-9440-40F9-52AB-BD683C348C1B}"/>
                </a:ext>
              </a:extLst>
            </p:cNvPr>
            <p:cNvSpPr/>
            <p:nvPr/>
          </p:nvSpPr>
          <p:spPr>
            <a:xfrm>
              <a:off x="-59571811" y="1297288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2" name="Ellipse 1461">
              <a:extLst>
                <a:ext uri="{FF2B5EF4-FFF2-40B4-BE49-F238E27FC236}">
                  <a16:creationId xmlns:a16="http://schemas.microsoft.com/office/drawing/2014/main" id="{82228A8E-ED1D-A5A3-4B5C-81E4A4904792}"/>
                </a:ext>
              </a:extLst>
            </p:cNvPr>
            <p:cNvSpPr/>
            <p:nvPr/>
          </p:nvSpPr>
          <p:spPr>
            <a:xfrm>
              <a:off x="-56771500" y="1677192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3" name="Ellipse 1462">
              <a:extLst>
                <a:ext uri="{FF2B5EF4-FFF2-40B4-BE49-F238E27FC236}">
                  <a16:creationId xmlns:a16="http://schemas.microsoft.com/office/drawing/2014/main" id="{8B33625D-7827-013E-309E-4AD7675152D8}"/>
                </a:ext>
              </a:extLst>
            </p:cNvPr>
            <p:cNvSpPr/>
            <p:nvPr/>
          </p:nvSpPr>
          <p:spPr>
            <a:xfrm>
              <a:off x="-58890927" y="144138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4" name="Ellipse 1463">
              <a:extLst>
                <a:ext uri="{FF2B5EF4-FFF2-40B4-BE49-F238E27FC236}">
                  <a16:creationId xmlns:a16="http://schemas.microsoft.com/office/drawing/2014/main" id="{B65A81F0-84DE-035F-549E-E557D3B3BC94}"/>
                </a:ext>
              </a:extLst>
            </p:cNvPr>
            <p:cNvSpPr/>
            <p:nvPr/>
          </p:nvSpPr>
          <p:spPr>
            <a:xfrm>
              <a:off x="-59041411" y="144136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5" name="Ellipse 1464">
              <a:extLst>
                <a:ext uri="{FF2B5EF4-FFF2-40B4-BE49-F238E27FC236}">
                  <a16:creationId xmlns:a16="http://schemas.microsoft.com/office/drawing/2014/main" id="{8B9C196B-7311-8DA1-BE12-C5E273DE775C}"/>
                </a:ext>
              </a:extLst>
            </p:cNvPr>
            <p:cNvSpPr/>
            <p:nvPr/>
          </p:nvSpPr>
          <p:spPr>
            <a:xfrm>
              <a:off x="-59193426" y="144138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6" name="Ellipse 1465">
              <a:extLst>
                <a:ext uri="{FF2B5EF4-FFF2-40B4-BE49-F238E27FC236}">
                  <a16:creationId xmlns:a16="http://schemas.microsoft.com/office/drawing/2014/main" id="{D826488F-DF28-5957-635C-F7BFC8DC3BEF}"/>
                </a:ext>
              </a:extLst>
            </p:cNvPr>
            <p:cNvSpPr/>
            <p:nvPr/>
          </p:nvSpPr>
          <p:spPr>
            <a:xfrm>
              <a:off x="-59345038" y="144138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7" name="Ellipse 1466">
              <a:extLst>
                <a:ext uri="{FF2B5EF4-FFF2-40B4-BE49-F238E27FC236}">
                  <a16:creationId xmlns:a16="http://schemas.microsoft.com/office/drawing/2014/main" id="{BF0E442F-7326-169A-97D7-E240A4C5B40D}"/>
                </a:ext>
              </a:extLst>
            </p:cNvPr>
            <p:cNvSpPr/>
            <p:nvPr/>
          </p:nvSpPr>
          <p:spPr>
            <a:xfrm>
              <a:off x="-59496005" y="144138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8" name="Ellipse 1467">
              <a:extLst>
                <a:ext uri="{FF2B5EF4-FFF2-40B4-BE49-F238E27FC236}">
                  <a16:creationId xmlns:a16="http://schemas.microsoft.com/office/drawing/2014/main" id="{E5186318-A19A-96FE-4092-757376F995E2}"/>
                </a:ext>
              </a:extLst>
            </p:cNvPr>
            <p:cNvSpPr/>
            <p:nvPr/>
          </p:nvSpPr>
          <p:spPr>
            <a:xfrm>
              <a:off x="-59647617" y="144138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9" name="Ellipse 1468">
              <a:extLst>
                <a:ext uri="{FF2B5EF4-FFF2-40B4-BE49-F238E27FC236}">
                  <a16:creationId xmlns:a16="http://schemas.microsoft.com/office/drawing/2014/main" id="{320DD538-E3AA-78FB-B016-5D063AF11C61}"/>
                </a:ext>
              </a:extLst>
            </p:cNvPr>
            <p:cNvSpPr/>
            <p:nvPr/>
          </p:nvSpPr>
          <p:spPr>
            <a:xfrm>
              <a:off x="-59798585" y="144138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0" name="Ellipse 1469">
              <a:extLst>
                <a:ext uri="{FF2B5EF4-FFF2-40B4-BE49-F238E27FC236}">
                  <a16:creationId xmlns:a16="http://schemas.microsoft.com/office/drawing/2014/main" id="{07AD8ABD-34C9-EE1E-B9B9-2DE1B11092CC}"/>
                </a:ext>
              </a:extLst>
            </p:cNvPr>
            <p:cNvSpPr/>
            <p:nvPr/>
          </p:nvSpPr>
          <p:spPr>
            <a:xfrm>
              <a:off x="-59950116" y="144138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1" name="Ellipse 1470">
              <a:extLst>
                <a:ext uri="{FF2B5EF4-FFF2-40B4-BE49-F238E27FC236}">
                  <a16:creationId xmlns:a16="http://schemas.microsoft.com/office/drawing/2014/main" id="{992BBF40-0B42-BE69-64BF-C16B2E98FCF0}"/>
                </a:ext>
              </a:extLst>
            </p:cNvPr>
            <p:cNvSpPr/>
            <p:nvPr/>
          </p:nvSpPr>
          <p:spPr>
            <a:xfrm>
              <a:off x="-60101648" y="144136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2" name="Ellipse 1471">
              <a:extLst>
                <a:ext uri="{FF2B5EF4-FFF2-40B4-BE49-F238E27FC236}">
                  <a16:creationId xmlns:a16="http://schemas.microsoft.com/office/drawing/2014/main" id="{1E78CA9B-E311-8B75-1F56-782C13426EC6}"/>
                </a:ext>
              </a:extLst>
            </p:cNvPr>
            <p:cNvSpPr/>
            <p:nvPr/>
          </p:nvSpPr>
          <p:spPr>
            <a:xfrm>
              <a:off x="-60252696" y="144138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3" name="Ellipse 1472">
              <a:extLst>
                <a:ext uri="{FF2B5EF4-FFF2-40B4-BE49-F238E27FC236}">
                  <a16:creationId xmlns:a16="http://schemas.microsoft.com/office/drawing/2014/main" id="{0AD91524-B0BE-968E-641C-28B9988AA849}"/>
                </a:ext>
              </a:extLst>
            </p:cNvPr>
            <p:cNvSpPr/>
            <p:nvPr/>
          </p:nvSpPr>
          <p:spPr>
            <a:xfrm>
              <a:off x="-60404227" y="144136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4" name="Ellipse 1473">
              <a:extLst>
                <a:ext uri="{FF2B5EF4-FFF2-40B4-BE49-F238E27FC236}">
                  <a16:creationId xmlns:a16="http://schemas.microsoft.com/office/drawing/2014/main" id="{7749073F-2167-B79E-325C-235C26C8D00E}"/>
                </a:ext>
              </a:extLst>
            </p:cNvPr>
            <p:cNvSpPr/>
            <p:nvPr/>
          </p:nvSpPr>
          <p:spPr>
            <a:xfrm>
              <a:off x="-60555275" y="144138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5" name="Ellipse 1474">
              <a:extLst>
                <a:ext uri="{FF2B5EF4-FFF2-40B4-BE49-F238E27FC236}">
                  <a16:creationId xmlns:a16="http://schemas.microsoft.com/office/drawing/2014/main" id="{A1FA9779-63C8-4C06-AE01-266788C483E7}"/>
                </a:ext>
              </a:extLst>
            </p:cNvPr>
            <p:cNvSpPr/>
            <p:nvPr/>
          </p:nvSpPr>
          <p:spPr>
            <a:xfrm>
              <a:off x="-52155953" y="142826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6" name="Ellipse 1475">
              <a:extLst>
                <a:ext uri="{FF2B5EF4-FFF2-40B4-BE49-F238E27FC236}">
                  <a16:creationId xmlns:a16="http://schemas.microsoft.com/office/drawing/2014/main" id="{3B138C88-828B-239F-19A1-6A98F13A2DC8}"/>
                </a:ext>
              </a:extLst>
            </p:cNvPr>
            <p:cNvSpPr/>
            <p:nvPr/>
          </p:nvSpPr>
          <p:spPr>
            <a:xfrm>
              <a:off x="-53064578" y="1428319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7" name="Ellipse 1476">
              <a:extLst>
                <a:ext uri="{FF2B5EF4-FFF2-40B4-BE49-F238E27FC236}">
                  <a16:creationId xmlns:a16="http://schemas.microsoft.com/office/drawing/2014/main" id="{76FA404D-CB54-39DE-E56E-06C2BEC6C580}"/>
                </a:ext>
              </a:extLst>
            </p:cNvPr>
            <p:cNvSpPr/>
            <p:nvPr/>
          </p:nvSpPr>
          <p:spPr>
            <a:xfrm>
              <a:off x="-53367158" y="1428319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8" name="Ellipse 1477">
              <a:extLst>
                <a:ext uri="{FF2B5EF4-FFF2-40B4-BE49-F238E27FC236}">
                  <a16:creationId xmlns:a16="http://schemas.microsoft.com/office/drawing/2014/main" id="{5637B1EE-B787-CA62-6E75-FEDD62409E0C}"/>
                </a:ext>
              </a:extLst>
            </p:cNvPr>
            <p:cNvSpPr/>
            <p:nvPr/>
          </p:nvSpPr>
          <p:spPr>
            <a:xfrm>
              <a:off x="-53669657" y="1428319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9" name="Ellipse 1478">
              <a:extLst>
                <a:ext uri="{FF2B5EF4-FFF2-40B4-BE49-F238E27FC236}">
                  <a16:creationId xmlns:a16="http://schemas.microsoft.com/office/drawing/2014/main" id="{908EB91F-4844-F2EE-3BD0-5557B97C625C}"/>
                </a:ext>
              </a:extLst>
            </p:cNvPr>
            <p:cNvSpPr/>
            <p:nvPr/>
          </p:nvSpPr>
          <p:spPr>
            <a:xfrm>
              <a:off x="-53972236" y="1428319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0" name="Ellipse 1479">
              <a:extLst>
                <a:ext uri="{FF2B5EF4-FFF2-40B4-BE49-F238E27FC236}">
                  <a16:creationId xmlns:a16="http://schemas.microsoft.com/office/drawing/2014/main" id="{0ED36038-21A6-824D-F170-DC15B598ED40}"/>
                </a:ext>
              </a:extLst>
            </p:cNvPr>
            <p:cNvSpPr/>
            <p:nvPr/>
          </p:nvSpPr>
          <p:spPr>
            <a:xfrm>
              <a:off x="-56242791" y="1428319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1" name="Ellipse 1480">
              <a:extLst>
                <a:ext uri="{FF2B5EF4-FFF2-40B4-BE49-F238E27FC236}">
                  <a16:creationId xmlns:a16="http://schemas.microsoft.com/office/drawing/2014/main" id="{E72C9F98-CEDC-3DEA-CF2D-49AD8AC699F7}"/>
                </a:ext>
              </a:extLst>
            </p:cNvPr>
            <p:cNvSpPr/>
            <p:nvPr/>
          </p:nvSpPr>
          <p:spPr>
            <a:xfrm>
              <a:off x="-56545290" y="1428319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2" name="Ellipse 1481">
              <a:extLst>
                <a:ext uri="{FF2B5EF4-FFF2-40B4-BE49-F238E27FC236}">
                  <a16:creationId xmlns:a16="http://schemas.microsoft.com/office/drawing/2014/main" id="{F8A32B7C-BE12-0E5B-4B67-040104EDCBDF}"/>
                </a:ext>
              </a:extLst>
            </p:cNvPr>
            <p:cNvSpPr/>
            <p:nvPr/>
          </p:nvSpPr>
          <p:spPr>
            <a:xfrm>
              <a:off x="-56847870" y="1428319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3" name="Ellipse 1482">
              <a:extLst>
                <a:ext uri="{FF2B5EF4-FFF2-40B4-BE49-F238E27FC236}">
                  <a16:creationId xmlns:a16="http://schemas.microsoft.com/office/drawing/2014/main" id="{C1A511A4-693D-2D91-A1CE-6CE149B8CF5A}"/>
                </a:ext>
              </a:extLst>
            </p:cNvPr>
            <p:cNvSpPr/>
            <p:nvPr/>
          </p:nvSpPr>
          <p:spPr>
            <a:xfrm>
              <a:off x="-57150450" y="1428319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4" name="Ellipse 1483">
              <a:extLst>
                <a:ext uri="{FF2B5EF4-FFF2-40B4-BE49-F238E27FC236}">
                  <a16:creationId xmlns:a16="http://schemas.microsoft.com/office/drawing/2014/main" id="{AB209A30-248F-BA8D-4E35-FFAEC4378ECC}"/>
                </a:ext>
              </a:extLst>
            </p:cNvPr>
            <p:cNvSpPr/>
            <p:nvPr/>
          </p:nvSpPr>
          <p:spPr>
            <a:xfrm>
              <a:off x="-58058752" y="142826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5" name="Ellipse 1484">
              <a:extLst>
                <a:ext uri="{FF2B5EF4-FFF2-40B4-BE49-F238E27FC236}">
                  <a16:creationId xmlns:a16="http://schemas.microsoft.com/office/drawing/2014/main" id="{C8482B6A-92F5-F34C-F744-E231FAD92352}"/>
                </a:ext>
              </a:extLst>
            </p:cNvPr>
            <p:cNvSpPr/>
            <p:nvPr/>
          </p:nvSpPr>
          <p:spPr>
            <a:xfrm>
              <a:off x="-56545935" y="1271147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6" name="Ellipse 1485">
              <a:extLst>
                <a:ext uri="{FF2B5EF4-FFF2-40B4-BE49-F238E27FC236}">
                  <a16:creationId xmlns:a16="http://schemas.microsoft.com/office/drawing/2014/main" id="{C33E91ED-D1B4-FD96-DE9F-FDF865127001}"/>
                </a:ext>
              </a:extLst>
            </p:cNvPr>
            <p:cNvSpPr/>
            <p:nvPr/>
          </p:nvSpPr>
          <p:spPr>
            <a:xfrm>
              <a:off x="-59874391" y="1297288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7" name="Ellipse 1486">
              <a:extLst>
                <a:ext uri="{FF2B5EF4-FFF2-40B4-BE49-F238E27FC236}">
                  <a16:creationId xmlns:a16="http://schemas.microsoft.com/office/drawing/2014/main" id="{4C8734C3-1729-02D6-AFD5-EAF66919D9F7}"/>
                </a:ext>
              </a:extLst>
            </p:cNvPr>
            <p:cNvSpPr/>
            <p:nvPr/>
          </p:nvSpPr>
          <p:spPr>
            <a:xfrm>
              <a:off x="-57074644" y="170334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8" name="Ellipse 1487">
              <a:extLst>
                <a:ext uri="{FF2B5EF4-FFF2-40B4-BE49-F238E27FC236}">
                  <a16:creationId xmlns:a16="http://schemas.microsoft.com/office/drawing/2014/main" id="{21708724-B5D5-61AA-4E19-FD4983A9AAD9}"/>
                </a:ext>
              </a:extLst>
            </p:cNvPr>
            <p:cNvSpPr/>
            <p:nvPr/>
          </p:nvSpPr>
          <p:spPr>
            <a:xfrm>
              <a:off x="-57226336" y="1336569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9" name="Ellipse 1488">
              <a:extLst>
                <a:ext uri="{FF2B5EF4-FFF2-40B4-BE49-F238E27FC236}">
                  <a16:creationId xmlns:a16="http://schemas.microsoft.com/office/drawing/2014/main" id="{E19463D3-6720-122A-8ADE-2476E71AFAF1}"/>
                </a:ext>
              </a:extLst>
            </p:cNvPr>
            <p:cNvSpPr/>
            <p:nvPr/>
          </p:nvSpPr>
          <p:spPr>
            <a:xfrm>
              <a:off x="-53443125" y="1624747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0" name="Ellipse 1489">
              <a:extLst>
                <a:ext uri="{FF2B5EF4-FFF2-40B4-BE49-F238E27FC236}">
                  <a16:creationId xmlns:a16="http://schemas.microsoft.com/office/drawing/2014/main" id="{3C662891-3475-06C2-1472-DD23E74916D6}"/>
                </a:ext>
              </a:extLst>
            </p:cNvPr>
            <p:cNvSpPr/>
            <p:nvPr/>
          </p:nvSpPr>
          <p:spPr>
            <a:xfrm>
              <a:off x="-53896833" y="1624739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1" name="Ellipse 1490">
              <a:extLst>
                <a:ext uri="{FF2B5EF4-FFF2-40B4-BE49-F238E27FC236}">
                  <a16:creationId xmlns:a16="http://schemas.microsoft.com/office/drawing/2014/main" id="{1E3FD43D-8B65-2F07-DA5F-45622F8350C9}"/>
                </a:ext>
              </a:extLst>
            </p:cNvPr>
            <p:cNvSpPr/>
            <p:nvPr/>
          </p:nvSpPr>
          <p:spPr>
            <a:xfrm>
              <a:off x="-56243355" y="1271147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2" name="Ellipse 1491">
              <a:extLst>
                <a:ext uri="{FF2B5EF4-FFF2-40B4-BE49-F238E27FC236}">
                  <a16:creationId xmlns:a16="http://schemas.microsoft.com/office/drawing/2014/main" id="{142D37BD-7C9A-2379-9F7C-E3E60B6D5B94}"/>
                </a:ext>
              </a:extLst>
            </p:cNvPr>
            <p:cNvSpPr/>
            <p:nvPr/>
          </p:nvSpPr>
          <p:spPr>
            <a:xfrm>
              <a:off x="-54199332" y="1624739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3" name="Ellipse 1492">
              <a:extLst>
                <a:ext uri="{FF2B5EF4-FFF2-40B4-BE49-F238E27FC236}">
                  <a16:creationId xmlns:a16="http://schemas.microsoft.com/office/drawing/2014/main" id="{2E27E152-E973-9A7E-0F9C-D130620C845D}"/>
                </a:ext>
              </a:extLst>
            </p:cNvPr>
            <p:cNvSpPr/>
            <p:nvPr/>
          </p:nvSpPr>
          <p:spPr>
            <a:xfrm>
              <a:off x="-54501912" y="1624739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4" name="Ellipse 1493">
              <a:extLst>
                <a:ext uri="{FF2B5EF4-FFF2-40B4-BE49-F238E27FC236}">
                  <a16:creationId xmlns:a16="http://schemas.microsoft.com/office/drawing/2014/main" id="{331DDF57-F5F3-3C72-6919-CEAE11399E75}"/>
                </a:ext>
              </a:extLst>
            </p:cNvPr>
            <p:cNvSpPr/>
            <p:nvPr/>
          </p:nvSpPr>
          <p:spPr>
            <a:xfrm>
              <a:off x="-51399827" y="1402105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5" name="Ellipse 1494">
              <a:extLst>
                <a:ext uri="{FF2B5EF4-FFF2-40B4-BE49-F238E27FC236}">
                  <a16:creationId xmlns:a16="http://schemas.microsoft.com/office/drawing/2014/main" id="{6A0F5FBF-8B6C-2CCC-0D04-E373F6437BCC}"/>
                </a:ext>
              </a:extLst>
            </p:cNvPr>
            <p:cNvSpPr/>
            <p:nvPr/>
          </p:nvSpPr>
          <p:spPr>
            <a:xfrm>
              <a:off x="-54804491" y="1624739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6" name="Ellipse 1495">
              <a:extLst>
                <a:ext uri="{FF2B5EF4-FFF2-40B4-BE49-F238E27FC236}">
                  <a16:creationId xmlns:a16="http://schemas.microsoft.com/office/drawing/2014/main" id="{76155C3C-8702-062A-3F57-2790272B4605}"/>
                </a:ext>
              </a:extLst>
            </p:cNvPr>
            <p:cNvSpPr/>
            <p:nvPr/>
          </p:nvSpPr>
          <p:spPr>
            <a:xfrm>
              <a:off x="-51854421" y="1402080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7" name="Ellipse 1496">
              <a:extLst>
                <a:ext uri="{FF2B5EF4-FFF2-40B4-BE49-F238E27FC236}">
                  <a16:creationId xmlns:a16="http://schemas.microsoft.com/office/drawing/2014/main" id="{B4E570AB-57AB-57AF-616A-7106F1ECE465}"/>
                </a:ext>
              </a:extLst>
            </p:cNvPr>
            <p:cNvSpPr/>
            <p:nvPr/>
          </p:nvSpPr>
          <p:spPr>
            <a:xfrm>
              <a:off x="-52156920" y="1402080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8" name="Ellipse 1497">
              <a:extLst>
                <a:ext uri="{FF2B5EF4-FFF2-40B4-BE49-F238E27FC236}">
                  <a16:creationId xmlns:a16="http://schemas.microsoft.com/office/drawing/2014/main" id="{423C1C7B-E116-1785-8A19-011150D93274}"/>
                </a:ext>
              </a:extLst>
            </p:cNvPr>
            <p:cNvSpPr/>
            <p:nvPr/>
          </p:nvSpPr>
          <p:spPr>
            <a:xfrm>
              <a:off x="-52459499" y="1402080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9" name="Ellipse 1498">
              <a:extLst>
                <a:ext uri="{FF2B5EF4-FFF2-40B4-BE49-F238E27FC236}">
                  <a16:creationId xmlns:a16="http://schemas.microsoft.com/office/drawing/2014/main" id="{5134C78C-FCA5-AF11-8D1D-D60B3E732DBC}"/>
                </a:ext>
              </a:extLst>
            </p:cNvPr>
            <p:cNvSpPr/>
            <p:nvPr/>
          </p:nvSpPr>
          <p:spPr>
            <a:xfrm>
              <a:off x="-52762079" y="1402080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0" name="Ellipse 1499">
              <a:extLst>
                <a:ext uri="{FF2B5EF4-FFF2-40B4-BE49-F238E27FC236}">
                  <a16:creationId xmlns:a16="http://schemas.microsoft.com/office/drawing/2014/main" id="{11D81340-EF3F-8AF8-C668-F1A9FE614375}"/>
                </a:ext>
              </a:extLst>
            </p:cNvPr>
            <p:cNvSpPr/>
            <p:nvPr/>
          </p:nvSpPr>
          <p:spPr>
            <a:xfrm>
              <a:off x="-53064578" y="1402080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1" name="Ellipse 1500">
              <a:extLst>
                <a:ext uri="{FF2B5EF4-FFF2-40B4-BE49-F238E27FC236}">
                  <a16:creationId xmlns:a16="http://schemas.microsoft.com/office/drawing/2014/main" id="{B37EBEBA-444E-2E0D-4405-E28E2797F452}"/>
                </a:ext>
              </a:extLst>
            </p:cNvPr>
            <p:cNvSpPr/>
            <p:nvPr/>
          </p:nvSpPr>
          <p:spPr>
            <a:xfrm>
              <a:off x="-53367158" y="1402080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2" name="Ellipse 1501">
              <a:extLst>
                <a:ext uri="{FF2B5EF4-FFF2-40B4-BE49-F238E27FC236}">
                  <a16:creationId xmlns:a16="http://schemas.microsoft.com/office/drawing/2014/main" id="{86A97B8F-ED6E-E63D-2520-E500E392EA13}"/>
                </a:ext>
              </a:extLst>
            </p:cNvPr>
            <p:cNvSpPr/>
            <p:nvPr/>
          </p:nvSpPr>
          <p:spPr>
            <a:xfrm>
              <a:off x="-53669657" y="1402080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3" name="Ellipse 1502">
              <a:extLst>
                <a:ext uri="{FF2B5EF4-FFF2-40B4-BE49-F238E27FC236}">
                  <a16:creationId xmlns:a16="http://schemas.microsoft.com/office/drawing/2014/main" id="{96E776BB-C443-0BEB-DACC-3530E2DDB746}"/>
                </a:ext>
              </a:extLst>
            </p:cNvPr>
            <p:cNvSpPr/>
            <p:nvPr/>
          </p:nvSpPr>
          <p:spPr>
            <a:xfrm>
              <a:off x="-53972236" y="1402080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4" name="Ellipse 1503">
              <a:extLst>
                <a:ext uri="{FF2B5EF4-FFF2-40B4-BE49-F238E27FC236}">
                  <a16:creationId xmlns:a16="http://schemas.microsoft.com/office/drawing/2014/main" id="{A8BB4FE7-5134-2D94-2E9E-8AF71F4A732F}"/>
                </a:ext>
              </a:extLst>
            </p:cNvPr>
            <p:cNvSpPr/>
            <p:nvPr/>
          </p:nvSpPr>
          <p:spPr>
            <a:xfrm>
              <a:off x="-54275380" y="1402040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5" name="Ellipse 1504">
              <a:extLst>
                <a:ext uri="{FF2B5EF4-FFF2-40B4-BE49-F238E27FC236}">
                  <a16:creationId xmlns:a16="http://schemas.microsoft.com/office/drawing/2014/main" id="{FC5D56F1-9E8B-A484-48DF-16F840CBA90D}"/>
                </a:ext>
              </a:extLst>
            </p:cNvPr>
            <p:cNvSpPr/>
            <p:nvPr/>
          </p:nvSpPr>
          <p:spPr>
            <a:xfrm>
              <a:off x="-54577959" y="1402040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6" name="Ellipse 1505">
              <a:extLst>
                <a:ext uri="{FF2B5EF4-FFF2-40B4-BE49-F238E27FC236}">
                  <a16:creationId xmlns:a16="http://schemas.microsoft.com/office/drawing/2014/main" id="{AD82975D-CAB4-826C-2BE3-D5D26F2DD8F3}"/>
                </a:ext>
              </a:extLst>
            </p:cNvPr>
            <p:cNvSpPr/>
            <p:nvPr/>
          </p:nvSpPr>
          <p:spPr>
            <a:xfrm>
              <a:off x="-54956345" y="1624772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7" name="Ellipse 1506">
              <a:extLst>
                <a:ext uri="{FF2B5EF4-FFF2-40B4-BE49-F238E27FC236}">
                  <a16:creationId xmlns:a16="http://schemas.microsoft.com/office/drawing/2014/main" id="{F64E2506-3568-0DB3-B43D-2FA0D35D27C8}"/>
                </a:ext>
              </a:extLst>
            </p:cNvPr>
            <p:cNvSpPr/>
            <p:nvPr/>
          </p:nvSpPr>
          <p:spPr>
            <a:xfrm>
              <a:off x="-55258924" y="1624772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8" name="Ellipse 1507">
              <a:extLst>
                <a:ext uri="{FF2B5EF4-FFF2-40B4-BE49-F238E27FC236}">
                  <a16:creationId xmlns:a16="http://schemas.microsoft.com/office/drawing/2014/main" id="{F51A07D4-CB58-D466-CE87-FB7E39EEBEA2}"/>
                </a:ext>
              </a:extLst>
            </p:cNvPr>
            <p:cNvSpPr/>
            <p:nvPr/>
          </p:nvSpPr>
          <p:spPr>
            <a:xfrm>
              <a:off x="-58587703" y="1703342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9" name="Ellipse 1508">
              <a:extLst>
                <a:ext uri="{FF2B5EF4-FFF2-40B4-BE49-F238E27FC236}">
                  <a16:creationId xmlns:a16="http://schemas.microsoft.com/office/drawing/2014/main" id="{790D4AE1-9A14-B05E-01A7-6F5631220EBF}"/>
                </a:ext>
              </a:extLst>
            </p:cNvPr>
            <p:cNvSpPr/>
            <p:nvPr/>
          </p:nvSpPr>
          <p:spPr>
            <a:xfrm>
              <a:off x="-55410214" y="1624739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0" name="Ellipse 1509">
              <a:extLst>
                <a:ext uri="{FF2B5EF4-FFF2-40B4-BE49-F238E27FC236}">
                  <a16:creationId xmlns:a16="http://schemas.microsoft.com/office/drawing/2014/main" id="{7011B23C-B8AA-605C-DE91-22A225C997BE}"/>
                </a:ext>
              </a:extLst>
            </p:cNvPr>
            <p:cNvSpPr/>
            <p:nvPr/>
          </p:nvSpPr>
          <p:spPr>
            <a:xfrm>
              <a:off x="-55712794" y="1624739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1" name="Ellipse 1510">
              <a:extLst>
                <a:ext uri="{FF2B5EF4-FFF2-40B4-BE49-F238E27FC236}">
                  <a16:creationId xmlns:a16="http://schemas.microsoft.com/office/drawing/2014/main" id="{4882BC95-D56A-437B-B204-D4721F2F6CF5}"/>
                </a:ext>
              </a:extLst>
            </p:cNvPr>
            <p:cNvSpPr/>
            <p:nvPr/>
          </p:nvSpPr>
          <p:spPr>
            <a:xfrm>
              <a:off x="-56015293" y="1624739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2" name="Ellipse 1511">
              <a:extLst>
                <a:ext uri="{FF2B5EF4-FFF2-40B4-BE49-F238E27FC236}">
                  <a16:creationId xmlns:a16="http://schemas.microsoft.com/office/drawing/2014/main" id="{B49389AF-77EA-965E-68D6-B181979C690A}"/>
                </a:ext>
              </a:extLst>
            </p:cNvPr>
            <p:cNvSpPr/>
            <p:nvPr/>
          </p:nvSpPr>
          <p:spPr>
            <a:xfrm>
              <a:off x="-56772145" y="1284205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3" name="Ellipse 1512">
              <a:extLst>
                <a:ext uri="{FF2B5EF4-FFF2-40B4-BE49-F238E27FC236}">
                  <a16:creationId xmlns:a16="http://schemas.microsoft.com/office/drawing/2014/main" id="{EBA8D8BA-C676-0C6A-DDDF-A5434C1DBB9D}"/>
                </a:ext>
              </a:extLst>
            </p:cNvPr>
            <p:cNvSpPr/>
            <p:nvPr/>
          </p:nvSpPr>
          <p:spPr>
            <a:xfrm>
              <a:off x="-56317872" y="1624739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4" name="Ellipse 1513">
              <a:extLst>
                <a:ext uri="{FF2B5EF4-FFF2-40B4-BE49-F238E27FC236}">
                  <a16:creationId xmlns:a16="http://schemas.microsoft.com/office/drawing/2014/main" id="{BE2D19CD-B5CA-959D-31B7-CD0BD15D3347}"/>
                </a:ext>
              </a:extLst>
            </p:cNvPr>
            <p:cNvSpPr/>
            <p:nvPr/>
          </p:nvSpPr>
          <p:spPr>
            <a:xfrm>
              <a:off x="-56772064" y="1624747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5" name="Ellipse 1514">
              <a:extLst>
                <a:ext uri="{FF2B5EF4-FFF2-40B4-BE49-F238E27FC236}">
                  <a16:creationId xmlns:a16="http://schemas.microsoft.com/office/drawing/2014/main" id="{12A77521-4D99-E983-208E-EFBFC93F912B}"/>
                </a:ext>
              </a:extLst>
            </p:cNvPr>
            <p:cNvSpPr/>
            <p:nvPr/>
          </p:nvSpPr>
          <p:spPr>
            <a:xfrm>
              <a:off x="-60025680" y="1297256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6" name="Ellipse 1515">
              <a:extLst>
                <a:ext uri="{FF2B5EF4-FFF2-40B4-BE49-F238E27FC236}">
                  <a16:creationId xmlns:a16="http://schemas.microsoft.com/office/drawing/2014/main" id="{95B46891-FDA8-637B-9DBD-355C8A0B48DC}"/>
                </a:ext>
              </a:extLst>
            </p:cNvPr>
            <p:cNvSpPr/>
            <p:nvPr/>
          </p:nvSpPr>
          <p:spPr>
            <a:xfrm>
              <a:off x="-56620452" y="1336505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7" name="Ellipse 1516">
              <a:extLst>
                <a:ext uri="{FF2B5EF4-FFF2-40B4-BE49-F238E27FC236}">
                  <a16:creationId xmlns:a16="http://schemas.microsoft.com/office/drawing/2014/main" id="{5564C7F5-3A0F-938F-929C-DA4F6330370C}"/>
                </a:ext>
              </a:extLst>
            </p:cNvPr>
            <p:cNvSpPr/>
            <p:nvPr/>
          </p:nvSpPr>
          <p:spPr>
            <a:xfrm>
              <a:off x="-58814879" y="1585491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8" name="Ellipse 1517">
              <a:extLst>
                <a:ext uri="{FF2B5EF4-FFF2-40B4-BE49-F238E27FC236}">
                  <a16:creationId xmlns:a16="http://schemas.microsoft.com/office/drawing/2014/main" id="{1C04024C-06E4-5BE5-8154-EADE15A5D651}"/>
                </a:ext>
              </a:extLst>
            </p:cNvPr>
            <p:cNvSpPr/>
            <p:nvPr/>
          </p:nvSpPr>
          <p:spPr>
            <a:xfrm>
              <a:off x="-56317872" y="1336505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9" name="Ellipse 1518">
              <a:extLst>
                <a:ext uri="{FF2B5EF4-FFF2-40B4-BE49-F238E27FC236}">
                  <a16:creationId xmlns:a16="http://schemas.microsoft.com/office/drawing/2014/main" id="{C30502EF-B21F-82E7-0749-DC572ECC7550}"/>
                </a:ext>
              </a:extLst>
            </p:cNvPr>
            <p:cNvSpPr/>
            <p:nvPr/>
          </p:nvSpPr>
          <p:spPr>
            <a:xfrm>
              <a:off x="-60176890" y="1297288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0" name="Ellipse 1519">
              <a:extLst>
                <a:ext uri="{FF2B5EF4-FFF2-40B4-BE49-F238E27FC236}">
                  <a16:creationId xmlns:a16="http://schemas.microsoft.com/office/drawing/2014/main" id="{548E5379-5EAA-F8CE-C998-515D9446B9E5}"/>
                </a:ext>
              </a:extLst>
            </p:cNvPr>
            <p:cNvSpPr/>
            <p:nvPr/>
          </p:nvSpPr>
          <p:spPr>
            <a:xfrm>
              <a:off x="-58360929" y="1585450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1" name="Ellipse 1520">
              <a:extLst>
                <a:ext uri="{FF2B5EF4-FFF2-40B4-BE49-F238E27FC236}">
                  <a16:creationId xmlns:a16="http://schemas.microsoft.com/office/drawing/2014/main" id="{2814030D-5B51-281B-4D72-60950CC1B443}"/>
                </a:ext>
              </a:extLst>
            </p:cNvPr>
            <p:cNvSpPr/>
            <p:nvPr/>
          </p:nvSpPr>
          <p:spPr>
            <a:xfrm>
              <a:off x="-56015293" y="1336505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2" name="Ellipse 1521">
              <a:extLst>
                <a:ext uri="{FF2B5EF4-FFF2-40B4-BE49-F238E27FC236}">
                  <a16:creationId xmlns:a16="http://schemas.microsoft.com/office/drawing/2014/main" id="{7F76EB89-5871-7B60-26C4-806BF5817ACD}"/>
                </a:ext>
              </a:extLst>
            </p:cNvPr>
            <p:cNvSpPr/>
            <p:nvPr/>
          </p:nvSpPr>
          <p:spPr>
            <a:xfrm>
              <a:off x="-58058349" y="1585450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3" name="Ellipse 1522">
              <a:extLst>
                <a:ext uri="{FF2B5EF4-FFF2-40B4-BE49-F238E27FC236}">
                  <a16:creationId xmlns:a16="http://schemas.microsoft.com/office/drawing/2014/main" id="{C3C577E4-DDAE-5200-EF8F-7EFEDC85FA53}"/>
                </a:ext>
              </a:extLst>
            </p:cNvPr>
            <p:cNvSpPr/>
            <p:nvPr/>
          </p:nvSpPr>
          <p:spPr>
            <a:xfrm>
              <a:off x="-60328260" y="1297256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4" name="Ellipse 1523">
              <a:extLst>
                <a:ext uri="{FF2B5EF4-FFF2-40B4-BE49-F238E27FC236}">
                  <a16:creationId xmlns:a16="http://schemas.microsoft.com/office/drawing/2014/main" id="{243D5673-87EA-E494-A026-62826EDAACAF}"/>
                </a:ext>
              </a:extLst>
            </p:cNvPr>
            <p:cNvSpPr/>
            <p:nvPr/>
          </p:nvSpPr>
          <p:spPr>
            <a:xfrm>
              <a:off x="-57755850" y="1585450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5" name="Ellipse 1524">
              <a:extLst>
                <a:ext uri="{FF2B5EF4-FFF2-40B4-BE49-F238E27FC236}">
                  <a16:creationId xmlns:a16="http://schemas.microsoft.com/office/drawing/2014/main" id="{7E83A683-C687-45E4-4965-69063C1182F3}"/>
                </a:ext>
              </a:extLst>
            </p:cNvPr>
            <p:cNvSpPr/>
            <p:nvPr/>
          </p:nvSpPr>
          <p:spPr>
            <a:xfrm>
              <a:off x="-58890927" y="1624756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6" name="Ellipse 1525">
              <a:extLst>
                <a:ext uri="{FF2B5EF4-FFF2-40B4-BE49-F238E27FC236}">
                  <a16:creationId xmlns:a16="http://schemas.microsoft.com/office/drawing/2014/main" id="{13CBF60B-B481-CCE5-A759-1B11E49B42E7}"/>
                </a:ext>
              </a:extLst>
            </p:cNvPr>
            <p:cNvSpPr/>
            <p:nvPr/>
          </p:nvSpPr>
          <p:spPr>
            <a:xfrm>
              <a:off x="-57453271" y="1585450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7" name="Ellipse 1526">
              <a:extLst>
                <a:ext uri="{FF2B5EF4-FFF2-40B4-BE49-F238E27FC236}">
                  <a16:creationId xmlns:a16="http://schemas.microsoft.com/office/drawing/2014/main" id="{61098CE9-7FCC-C219-2A8E-4D3FD3B965BB}"/>
                </a:ext>
              </a:extLst>
            </p:cNvPr>
            <p:cNvSpPr/>
            <p:nvPr/>
          </p:nvSpPr>
          <p:spPr>
            <a:xfrm>
              <a:off x="-55712794" y="1336505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8" name="Ellipse 1527">
              <a:extLst>
                <a:ext uri="{FF2B5EF4-FFF2-40B4-BE49-F238E27FC236}">
                  <a16:creationId xmlns:a16="http://schemas.microsoft.com/office/drawing/2014/main" id="{9A77A5B9-E02A-9361-583F-A2FEA1C45E8D}"/>
                </a:ext>
              </a:extLst>
            </p:cNvPr>
            <p:cNvSpPr/>
            <p:nvPr/>
          </p:nvSpPr>
          <p:spPr>
            <a:xfrm>
              <a:off x="-57150772" y="1585450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9" name="Ellipse 1528">
              <a:extLst>
                <a:ext uri="{FF2B5EF4-FFF2-40B4-BE49-F238E27FC236}">
                  <a16:creationId xmlns:a16="http://schemas.microsoft.com/office/drawing/2014/main" id="{35917DAF-AD29-7D93-EA83-FE822C2A5A40}"/>
                </a:ext>
              </a:extLst>
            </p:cNvPr>
            <p:cNvSpPr/>
            <p:nvPr/>
          </p:nvSpPr>
          <p:spPr>
            <a:xfrm>
              <a:off x="-55637229" y="1402040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0" name="Ellipse 1529">
              <a:extLst>
                <a:ext uri="{FF2B5EF4-FFF2-40B4-BE49-F238E27FC236}">
                  <a16:creationId xmlns:a16="http://schemas.microsoft.com/office/drawing/2014/main" id="{7C7C0399-B3EA-4AE3-B1AC-5D1C50AB19FE}"/>
                </a:ext>
              </a:extLst>
            </p:cNvPr>
            <p:cNvSpPr/>
            <p:nvPr/>
          </p:nvSpPr>
          <p:spPr>
            <a:xfrm>
              <a:off x="-56848192" y="1585450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1" name="Ellipse 1530">
              <a:extLst>
                <a:ext uri="{FF2B5EF4-FFF2-40B4-BE49-F238E27FC236}">
                  <a16:creationId xmlns:a16="http://schemas.microsoft.com/office/drawing/2014/main" id="{AECA17E3-2E73-325B-05AD-3820CDC5E5F6}"/>
                </a:ext>
              </a:extLst>
            </p:cNvPr>
            <p:cNvSpPr/>
            <p:nvPr/>
          </p:nvSpPr>
          <p:spPr>
            <a:xfrm>
              <a:off x="-55939728" y="1402040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2" name="Ellipse 1531">
              <a:extLst>
                <a:ext uri="{FF2B5EF4-FFF2-40B4-BE49-F238E27FC236}">
                  <a16:creationId xmlns:a16="http://schemas.microsoft.com/office/drawing/2014/main" id="{4A506D54-7354-FE25-D6F7-C29AF38DBDA0}"/>
                </a:ext>
              </a:extLst>
            </p:cNvPr>
            <p:cNvSpPr/>
            <p:nvPr/>
          </p:nvSpPr>
          <p:spPr>
            <a:xfrm>
              <a:off x="-56545613" y="1585450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3" name="Ellipse 1532">
              <a:extLst>
                <a:ext uri="{FF2B5EF4-FFF2-40B4-BE49-F238E27FC236}">
                  <a16:creationId xmlns:a16="http://schemas.microsoft.com/office/drawing/2014/main" id="{B6B99C96-42DF-068E-5121-680C936FE099}"/>
                </a:ext>
              </a:extLst>
            </p:cNvPr>
            <p:cNvSpPr/>
            <p:nvPr/>
          </p:nvSpPr>
          <p:spPr>
            <a:xfrm>
              <a:off x="-56243114" y="140208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4" name="Ellipse 1533">
              <a:extLst>
                <a:ext uri="{FF2B5EF4-FFF2-40B4-BE49-F238E27FC236}">
                  <a16:creationId xmlns:a16="http://schemas.microsoft.com/office/drawing/2014/main" id="{39F045FB-1AEC-CED9-1A51-4469B008F010}"/>
                </a:ext>
              </a:extLst>
            </p:cNvPr>
            <p:cNvSpPr/>
            <p:nvPr/>
          </p:nvSpPr>
          <p:spPr>
            <a:xfrm>
              <a:off x="-56243114" y="1585450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5" name="Ellipse 1534">
              <a:extLst>
                <a:ext uri="{FF2B5EF4-FFF2-40B4-BE49-F238E27FC236}">
                  <a16:creationId xmlns:a16="http://schemas.microsoft.com/office/drawing/2014/main" id="{7E35CCE0-6319-97B7-A023-46E92F306CE8}"/>
                </a:ext>
              </a:extLst>
            </p:cNvPr>
            <p:cNvSpPr/>
            <p:nvPr/>
          </p:nvSpPr>
          <p:spPr>
            <a:xfrm>
              <a:off x="-56545613" y="140208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6" name="Ellipse 1535">
              <a:extLst>
                <a:ext uri="{FF2B5EF4-FFF2-40B4-BE49-F238E27FC236}">
                  <a16:creationId xmlns:a16="http://schemas.microsoft.com/office/drawing/2014/main" id="{3EEB13C2-8EE6-6921-A58E-CCFD3D0B47B4}"/>
                </a:ext>
              </a:extLst>
            </p:cNvPr>
            <p:cNvSpPr/>
            <p:nvPr/>
          </p:nvSpPr>
          <p:spPr>
            <a:xfrm>
              <a:off x="-55939728" y="1585507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7" name="Ellipse 1536">
              <a:extLst>
                <a:ext uri="{FF2B5EF4-FFF2-40B4-BE49-F238E27FC236}">
                  <a16:creationId xmlns:a16="http://schemas.microsoft.com/office/drawing/2014/main" id="{DB9EB157-5104-BB56-D3E1-30F1EF1C0D06}"/>
                </a:ext>
              </a:extLst>
            </p:cNvPr>
            <p:cNvSpPr/>
            <p:nvPr/>
          </p:nvSpPr>
          <p:spPr>
            <a:xfrm>
              <a:off x="-56848192" y="140208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8" name="Ellipse 1537">
              <a:extLst>
                <a:ext uri="{FF2B5EF4-FFF2-40B4-BE49-F238E27FC236}">
                  <a16:creationId xmlns:a16="http://schemas.microsoft.com/office/drawing/2014/main" id="{FC675DF7-E016-DBC5-FC5E-D76AF555A9C8}"/>
                </a:ext>
              </a:extLst>
            </p:cNvPr>
            <p:cNvSpPr/>
            <p:nvPr/>
          </p:nvSpPr>
          <p:spPr>
            <a:xfrm>
              <a:off x="-55637229" y="1585507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9" name="Ellipse 1538">
              <a:extLst>
                <a:ext uri="{FF2B5EF4-FFF2-40B4-BE49-F238E27FC236}">
                  <a16:creationId xmlns:a16="http://schemas.microsoft.com/office/drawing/2014/main" id="{DBD323EF-0E19-9B9A-BBE5-425C897BBED7}"/>
                </a:ext>
              </a:extLst>
            </p:cNvPr>
            <p:cNvSpPr/>
            <p:nvPr/>
          </p:nvSpPr>
          <p:spPr>
            <a:xfrm>
              <a:off x="-59193426" y="1624756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0" name="Ellipse 1539">
              <a:extLst>
                <a:ext uri="{FF2B5EF4-FFF2-40B4-BE49-F238E27FC236}">
                  <a16:creationId xmlns:a16="http://schemas.microsoft.com/office/drawing/2014/main" id="{946D807C-A499-CAFC-BFD5-B738A15369CE}"/>
                </a:ext>
              </a:extLst>
            </p:cNvPr>
            <p:cNvSpPr/>
            <p:nvPr/>
          </p:nvSpPr>
          <p:spPr>
            <a:xfrm>
              <a:off x="-59496005" y="1624756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1" name="Ellipse 1540">
              <a:extLst>
                <a:ext uri="{FF2B5EF4-FFF2-40B4-BE49-F238E27FC236}">
                  <a16:creationId xmlns:a16="http://schemas.microsoft.com/office/drawing/2014/main" id="{282EA22F-781D-00C1-0609-E7735A331B0B}"/>
                </a:ext>
              </a:extLst>
            </p:cNvPr>
            <p:cNvSpPr/>
            <p:nvPr/>
          </p:nvSpPr>
          <p:spPr>
            <a:xfrm>
              <a:off x="-59647617" y="1624756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2" name="Ellipse 1541">
              <a:extLst>
                <a:ext uri="{FF2B5EF4-FFF2-40B4-BE49-F238E27FC236}">
                  <a16:creationId xmlns:a16="http://schemas.microsoft.com/office/drawing/2014/main" id="{825C1D64-4B69-DCF3-6CD2-74FD4196255E}"/>
                </a:ext>
              </a:extLst>
            </p:cNvPr>
            <p:cNvSpPr/>
            <p:nvPr/>
          </p:nvSpPr>
          <p:spPr>
            <a:xfrm>
              <a:off x="-59798585" y="1624756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3" name="Ellipse 1542">
              <a:extLst>
                <a:ext uri="{FF2B5EF4-FFF2-40B4-BE49-F238E27FC236}">
                  <a16:creationId xmlns:a16="http://schemas.microsoft.com/office/drawing/2014/main" id="{A2EF66BC-7B56-984B-9DF0-A60C1D9BDBB3}"/>
                </a:ext>
              </a:extLst>
            </p:cNvPr>
            <p:cNvSpPr/>
            <p:nvPr/>
          </p:nvSpPr>
          <p:spPr>
            <a:xfrm>
              <a:off x="-59950116" y="1624756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4" name="Ellipse 1543">
              <a:extLst>
                <a:ext uri="{FF2B5EF4-FFF2-40B4-BE49-F238E27FC236}">
                  <a16:creationId xmlns:a16="http://schemas.microsoft.com/office/drawing/2014/main" id="{7DFCA5F1-77C6-35BC-315C-B1AA5E2057DA}"/>
                </a:ext>
              </a:extLst>
            </p:cNvPr>
            <p:cNvSpPr/>
            <p:nvPr/>
          </p:nvSpPr>
          <p:spPr>
            <a:xfrm>
              <a:off x="-55258924" y="1336529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5" name="Ellipse 1544">
              <a:extLst>
                <a:ext uri="{FF2B5EF4-FFF2-40B4-BE49-F238E27FC236}">
                  <a16:creationId xmlns:a16="http://schemas.microsoft.com/office/drawing/2014/main" id="{74B4B058-5EE3-1000-129C-99B441CF0684}"/>
                </a:ext>
              </a:extLst>
            </p:cNvPr>
            <p:cNvSpPr/>
            <p:nvPr/>
          </p:nvSpPr>
          <p:spPr>
            <a:xfrm>
              <a:off x="-54577959" y="1585507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6" name="Ellipse 1545">
              <a:extLst>
                <a:ext uri="{FF2B5EF4-FFF2-40B4-BE49-F238E27FC236}">
                  <a16:creationId xmlns:a16="http://schemas.microsoft.com/office/drawing/2014/main" id="{C359506E-8BD8-5D94-810F-A6A748DAFFDB}"/>
                </a:ext>
              </a:extLst>
            </p:cNvPr>
            <p:cNvSpPr/>
            <p:nvPr/>
          </p:nvSpPr>
          <p:spPr>
            <a:xfrm>
              <a:off x="-57150772" y="140208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7" name="Ellipse 1546">
              <a:extLst>
                <a:ext uri="{FF2B5EF4-FFF2-40B4-BE49-F238E27FC236}">
                  <a16:creationId xmlns:a16="http://schemas.microsoft.com/office/drawing/2014/main" id="{3CC14704-AA47-B3D7-6367-EB6AED08DCBC}"/>
                </a:ext>
              </a:extLst>
            </p:cNvPr>
            <p:cNvSpPr/>
            <p:nvPr/>
          </p:nvSpPr>
          <p:spPr>
            <a:xfrm>
              <a:off x="-54275380" y="1585507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8" name="Ellipse 1547">
              <a:extLst>
                <a:ext uri="{FF2B5EF4-FFF2-40B4-BE49-F238E27FC236}">
                  <a16:creationId xmlns:a16="http://schemas.microsoft.com/office/drawing/2014/main" id="{5C415175-7547-01AD-95BA-6F187BC3A076}"/>
                </a:ext>
              </a:extLst>
            </p:cNvPr>
            <p:cNvSpPr/>
            <p:nvPr/>
          </p:nvSpPr>
          <p:spPr>
            <a:xfrm>
              <a:off x="-57453271" y="140208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9" name="Ellipse 1548">
              <a:extLst>
                <a:ext uri="{FF2B5EF4-FFF2-40B4-BE49-F238E27FC236}">
                  <a16:creationId xmlns:a16="http://schemas.microsoft.com/office/drawing/2014/main" id="{8E04FCE7-68FA-E44B-07B0-9F09790FB69F}"/>
                </a:ext>
              </a:extLst>
            </p:cNvPr>
            <p:cNvSpPr/>
            <p:nvPr/>
          </p:nvSpPr>
          <p:spPr>
            <a:xfrm>
              <a:off x="-53972236" y="1585442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0" name="Ellipse 1549">
              <a:extLst>
                <a:ext uri="{FF2B5EF4-FFF2-40B4-BE49-F238E27FC236}">
                  <a16:creationId xmlns:a16="http://schemas.microsoft.com/office/drawing/2014/main" id="{ACAB70D7-2BB4-EFC0-24A6-6B223235094D}"/>
                </a:ext>
              </a:extLst>
            </p:cNvPr>
            <p:cNvSpPr/>
            <p:nvPr/>
          </p:nvSpPr>
          <p:spPr>
            <a:xfrm>
              <a:off x="-57755850" y="140208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1" name="Ellipse 1550">
              <a:extLst>
                <a:ext uri="{FF2B5EF4-FFF2-40B4-BE49-F238E27FC236}">
                  <a16:creationId xmlns:a16="http://schemas.microsoft.com/office/drawing/2014/main" id="{5D83CBF0-A31D-3885-CA27-B3663129531E}"/>
                </a:ext>
              </a:extLst>
            </p:cNvPr>
            <p:cNvSpPr/>
            <p:nvPr/>
          </p:nvSpPr>
          <p:spPr>
            <a:xfrm>
              <a:off x="-53669657" y="1585442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2" name="Ellipse 1551">
              <a:extLst>
                <a:ext uri="{FF2B5EF4-FFF2-40B4-BE49-F238E27FC236}">
                  <a16:creationId xmlns:a16="http://schemas.microsoft.com/office/drawing/2014/main" id="{09ADA71E-6AC8-19B7-45B4-BB08FDDFBBD1}"/>
                </a:ext>
              </a:extLst>
            </p:cNvPr>
            <p:cNvSpPr/>
            <p:nvPr/>
          </p:nvSpPr>
          <p:spPr>
            <a:xfrm>
              <a:off x="-58058349" y="140208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3" name="Ellipse 1552">
              <a:extLst>
                <a:ext uri="{FF2B5EF4-FFF2-40B4-BE49-F238E27FC236}">
                  <a16:creationId xmlns:a16="http://schemas.microsoft.com/office/drawing/2014/main" id="{C4F1EDBB-1F9A-0E7E-CDB5-9A58D1AA2EFF}"/>
                </a:ext>
              </a:extLst>
            </p:cNvPr>
            <p:cNvSpPr/>
            <p:nvPr/>
          </p:nvSpPr>
          <p:spPr>
            <a:xfrm>
              <a:off x="-53367158" y="1585442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4" name="Ellipse 1553">
              <a:extLst>
                <a:ext uri="{FF2B5EF4-FFF2-40B4-BE49-F238E27FC236}">
                  <a16:creationId xmlns:a16="http://schemas.microsoft.com/office/drawing/2014/main" id="{5A73237F-2511-74C9-747C-F11398E73A14}"/>
                </a:ext>
              </a:extLst>
            </p:cNvPr>
            <p:cNvSpPr/>
            <p:nvPr/>
          </p:nvSpPr>
          <p:spPr>
            <a:xfrm>
              <a:off x="-58360929" y="140208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5" name="Ellipse 1554">
              <a:extLst>
                <a:ext uri="{FF2B5EF4-FFF2-40B4-BE49-F238E27FC236}">
                  <a16:creationId xmlns:a16="http://schemas.microsoft.com/office/drawing/2014/main" id="{6CF41BB6-2C01-8388-E3D8-CA440D74E259}"/>
                </a:ext>
              </a:extLst>
            </p:cNvPr>
            <p:cNvSpPr/>
            <p:nvPr/>
          </p:nvSpPr>
          <p:spPr>
            <a:xfrm>
              <a:off x="-53064578" y="1585442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6" name="Ellipse 1555">
              <a:extLst>
                <a:ext uri="{FF2B5EF4-FFF2-40B4-BE49-F238E27FC236}">
                  <a16:creationId xmlns:a16="http://schemas.microsoft.com/office/drawing/2014/main" id="{1F2E1B24-7B62-F2D7-257F-FCB2A9001B30}"/>
                </a:ext>
              </a:extLst>
            </p:cNvPr>
            <p:cNvSpPr/>
            <p:nvPr/>
          </p:nvSpPr>
          <p:spPr>
            <a:xfrm>
              <a:off x="-54956345" y="1336529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7" name="Ellipse 1556">
              <a:extLst>
                <a:ext uri="{FF2B5EF4-FFF2-40B4-BE49-F238E27FC236}">
                  <a16:creationId xmlns:a16="http://schemas.microsoft.com/office/drawing/2014/main" id="{548C3748-9785-1363-9E17-2E030BDB00A1}"/>
                </a:ext>
              </a:extLst>
            </p:cNvPr>
            <p:cNvSpPr/>
            <p:nvPr/>
          </p:nvSpPr>
          <p:spPr>
            <a:xfrm>
              <a:off x="-52762079" y="1585442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8" name="Ellipse 1557">
              <a:extLst>
                <a:ext uri="{FF2B5EF4-FFF2-40B4-BE49-F238E27FC236}">
                  <a16:creationId xmlns:a16="http://schemas.microsoft.com/office/drawing/2014/main" id="{C58A092E-8991-8E8A-DADA-E325BE90164C}"/>
                </a:ext>
              </a:extLst>
            </p:cNvPr>
            <p:cNvSpPr/>
            <p:nvPr/>
          </p:nvSpPr>
          <p:spPr>
            <a:xfrm>
              <a:off x="-54501912" y="1336505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9" name="Ellipse 1558">
              <a:extLst>
                <a:ext uri="{FF2B5EF4-FFF2-40B4-BE49-F238E27FC236}">
                  <a16:creationId xmlns:a16="http://schemas.microsoft.com/office/drawing/2014/main" id="{B88DA628-DF12-1D63-8BAE-BBF50FA9F1E8}"/>
                </a:ext>
              </a:extLst>
            </p:cNvPr>
            <p:cNvSpPr/>
            <p:nvPr/>
          </p:nvSpPr>
          <p:spPr>
            <a:xfrm>
              <a:off x="-52459499" y="1585442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0" name="Ellipse 1559">
              <a:extLst>
                <a:ext uri="{FF2B5EF4-FFF2-40B4-BE49-F238E27FC236}">
                  <a16:creationId xmlns:a16="http://schemas.microsoft.com/office/drawing/2014/main" id="{AC51F083-9674-D072-BCEA-7104552DB6AE}"/>
                </a:ext>
              </a:extLst>
            </p:cNvPr>
            <p:cNvSpPr/>
            <p:nvPr/>
          </p:nvSpPr>
          <p:spPr>
            <a:xfrm>
              <a:off x="-54199332" y="1336505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1" name="Ellipse 1560">
              <a:extLst>
                <a:ext uri="{FF2B5EF4-FFF2-40B4-BE49-F238E27FC236}">
                  <a16:creationId xmlns:a16="http://schemas.microsoft.com/office/drawing/2014/main" id="{9D887B78-6F07-BCA2-7ADD-D7FD409DD438}"/>
                </a:ext>
              </a:extLst>
            </p:cNvPr>
            <p:cNvSpPr/>
            <p:nvPr/>
          </p:nvSpPr>
          <p:spPr>
            <a:xfrm>
              <a:off x="-52156920" y="1585442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2" name="Ellipse 1561">
              <a:extLst>
                <a:ext uri="{FF2B5EF4-FFF2-40B4-BE49-F238E27FC236}">
                  <a16:creationId xmlns:a16="http://schemas.microsoft.com/office/drawing/2014/main" id="{1728BB69-2E91-395B-4E00-DCF9262E4D4F}"/>
                </a:ext>
              </a:extLst>
            </p:cNvPr>
            <p:cNvSpPr/>
            <p:nvPr/>
          </p:nvSpPr>
          <p:spPr>
            <a:xfrm>
              <a:off x="-56469565" y="1284205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3" name="Ellipse 1562">
              <a:extLst>
                <a:ext uri="{FF2B5EF4-FFF2-40B4-BE49-F238E27FC236}">
                  <a16:creationId xmlns:a16="http://schemas.microsoft.com/office/drawing/2014/main" id="{D11105A1-D568-C890-BA71-C45D48591B58}"/>
                </a:ext>
              </a:extLst>
            </p:cNvPr>
            <p:cNvSpPr/>
            <p:nvPr/>
          </p:nvSpPr>
          <p:spPr>
            <a:xfrm>
              <a:off x="-51854421" y="1585442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4" name="Ellipse 1563">
              <a:extLst>
                <a:ext uri="{FF2B5EF4-FFF2-40B4-BE49-F238E27FC236}">
                  <a16:creationId xmlns:a16="http://schemas.microsoft.com/office/drawing/2014/main" id="{B284970E-96DE-98ED-AF79-052B884CF4D6}"/>
                </a:ext>
              </a:extLst>
            </p:cNvPr>
            <p:cNvSpPr/>
            <p:nvPr/>
          </p:nvSpPr>
          <p:spPr>
            <a:xfrm>
              <a:off x="-51399827" y="1611697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5" name="Ellipse 1564">
              <a:extLst>
                <a:ext uri="{FF2B5EF4-FFF2-40B4-BE49-F238E27FC236}">
                  <a16:creationId xmlns:a16="http://schemas.microsoft.com/office/drawing/2014/main" id="{3246E63B-9C74-0E9C-CCF4-6859ADE194F8}"/>
                </a:ext>
              </a:extLst>
            </p:cNvPr>
            <p:cNvSpPr/>
            <p:nvPr/>
          </p:nvSpPr>
          <p:spPr>
            <a:xfrm>
              <a:off x="-51550875" y="1611624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6" name="Ellipse 1565">
              <a:extLst>
                <a:ext uri="{FF2B5EF4-FFF2-40B4-BE49-F238E27FC236}">
                  <a16:creationId xmlns:a16="http://schemas.microsoft.com/office/drawing/2014/main" id="{041E332E-1177-D05B-E839-A4F5D359CBAD}"/>
                </a:ext>
              </a:extLst>
            </p:cNvPr>
            <p:cNvSpPr/>
            <p:nvPr/>
          </p:nvSpPr>
          <p:spPr>
            <a:xfrm>
              <a:off x="-51399827" y="1585491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7" name="Ellipse 1566">
              <a:extLst>
                <a:ext uri="{FF2B5EF4-FFF2-40B4-BE49-F238E27FC236}">
                  <a16:creationId xmlns:a16="http://schemas.microsoft.com/office/drawing/2014/main" id="{D9EABDB5-48FE-064B-2E00-4188BBA2537D}"/>
                </a:ext>
              </a:extLst>
            </p:cNvPr>
            <p:cNvSpPr/>
            <p:nvPr/>
          </p:nvSpPr>
          <p:spPr>
            <a:xfrm>
              <a:off x="-53896833" y="1336505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8" name="Ellipse 1567">
              <a:extLst>
                <a:ext uri="{FF2B5EF4-FFF2-40B4-BE49-F238E27FC236}">
                  <a16:creationId xmlns:a16="http://schemas.microsoft.com/office/drawing/2014/main" id="{B35DB335-F9BE-8D15-FE6D-7CAE617C7367}"/>
                </a:ext>
              </a:extLst>
            </p:cNvPr>
            <p:cNvSpPr/>
            <p:nvPr/>
          </p:nvSpPr>
          <p:spPr>
            <a:xfrm>
              <a:off x="-53594253" y="1336505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9" name="Ellipse 1568">
              <a:extLst>
                <a:ext uri="{FF2B5EF4-FFF2-40B4-BE49-F238E27FC236}">
                  <a16:creationId xmlns:a16="http://schemas.microsoft.com/office/drawing/2014/main" id="{0365BB84-8E16-AE96-14E4-7D26F971F003}"/>
                </a:ext>
              </a:extLst>
            </p:cNvPr>
            <p:cNvSpPr/>
            <p:nvPr/>
          </p:nvSpPr>
          <p:spPr>
            <a:xfrm>
              <a:off x="-51475310" y="1336561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0" name="Ellipse 1569">
              <a:extLst>
                <a:ext uri="{FF2B5EF4-FFF2-40B4-BE49-F238E27FC236}">
                  <a16:creationId xmlns:a16="http://schemas.microsoft.com/office/drawing/2014/main" id="{32007A75-F82C-B72B-8064-4B60D307419C}"/>
                </a:ext>
              </a:extLst>
            </p:cNvPr>
            <p:cNvSpPr/>
            <p:nvPr/>
          </p:nvSpPr>
          <p:spPr>
            <a:xfrm>
              <a:off x="-53064578" y="1611681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1" name="Ellipse 1570">
              <a:extLst>
                <a:ext uri="{FF2B5EF4-FFF2-40B4-BE49-F238E27FC236}">
                  <a16:creationId xmlns:a16="http://schemas.microsoft.com/office/drawing/2014/main" id="{081D4352-0B2B-D33F-5685-BC9CD1F8C874}"/>
                </a:ext>
              </a:extLst>
            </p:cNvPr>
            <p:cNvSpPr/>
            <p:nvPr/>
          </p:nvSpPr>
          <p:spPr>
            <a:xfrm>
              <a:off x="-56166985" y="1284205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2" name="Ellipse 1571">
              <a:extLst>
                <a:ext uri="{FF2B5EF4-FFF2-40B4-BE49-F238E27FC236}">
                  <a16:creationId xmlns:a16="http://schemas.microsoft.com/office/drawing/2014/main" id="{729D1B98-9021-5D7B-C0B2-E172D59EE239}"/>
                </a:ext>
              </a:extLst>
            </p:cNvPr>
            <p:cNvSpPr/>
            <p:nvPr/>
          </p:nvSpPr>
          <p:spPr>
            <a:xfrm>
              <a:off x="-51324262" y="1336577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3" name="Ellipse 1572">
              <a:extLst>
                <a:ext uri="{FF2B5EF4-FFF2-40B4-BE49-F238E27FC236}">
                  <a16:creationId xmlns:a16="http://schemas.microsoft.com/office/drawing/2014/main" id="{C6626BCF-54A5-96D2-7193-0587E0DE4296}"/>
                </a:ext>
              </a:extLst>
            </p:cNvPr>
            <p:cNvSpPr/>
            <p:nvPr/>
          </p:nvSpPr>
          <p:spPr>
            <a:xfrm>
              <a:off x="-55864486" y="1284205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4" name="Ellipse 1573">
              <a:extLst>
                <a:ext uri="{FF2B5EF4-FFF2-40B4-BE49-F238E27FC236}">
                  <a16:creationId xmlns:a16="http://schemas.microsoft.com/office/drawing/2014/main" id="{C691BF60-CFDF-B588-7D11-688CF838DA3A}"/>
                </a:ext>
              </a:extLst>
            </p:cNvPr>
            <p:cNvSpPr/>
            <p:nvPr/>
          </p:nvSpPr>
          <p:spPr>
            <a:xfrm>
              <a:off x="-53367158" y="1611681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5" name="Ellipse 1574">
              <a:extLst>
                <a:ext uri="{FF2B5EF4-FFF2-40B4-BE49-F238E27FC236}">
                  <a16:creationId xmlns:a16="http://schemas.microsoft.com/office/drawing/2014/main" id="{F85A8ED4-3D23-A8D2-5DA8-3435A95D0837}"/>
                </a:ext>
              </a:extLst>
            </p:cNvPr>
            <p:cNvSpPr/>
            <p:nvPr/>
          </p:nvSpPr>
          <p:spPr>
            <a:xfrm>
              <a:off x="-51172731" y="1336561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6" name="Ellipse 1575">
              <a:extLst>
                <a:ext uri="{FF2B5EF4-FFF2-40B4-BE49-F238E27FC236}">
                  <a16:creationId xmlns:a16="http://schemas.microsoft.com/office/drawing/2014/main" id="{8C2B6770-5B7D-FA3D-65F3-BD2ECBF4D73E}"/>
                </a:ext>
              </a:extLst>
            </p:cNvPr>
            <p:cNvSpPr/>
            <p:nvPr/>
          </p:nvSpPr>
          <p:spPr>
            <a:xfrm>
              <a:off x="-53669657" y="1611681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7" name="Ellipse 1576">
              <a:extLst>
                <a:ext uri="{FF2B5EF4-FFF2-40B4-BE49-F238E27FC236}">
                  <a16:creationId xmlns:a16="http://schemas.microsoft.com/office/drawing/2014/main" id="{2F66559C-8A17-7A5C-3381-82691B752F50}"/>
                </a:ext>
              </a:extLst>
            </p:cNvPr>
            <p:cNvSpPr/>
            <p:nvPr/>
          </p:nvSpPr>
          <p:spPr>
            <a:xfrm>
              <a:off x="-51021683" y="1336577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8" name="Ellipse 1577">
              <a:extLst>
                <a:ext uri="{FF2B5EF4-FFF2-40B4-BE49-F238E27FC236}">
                  <a16:creationId xmlns:a16="http://schemas.microsoft.com/office/drawing/2014/main" id="{7E8DC5A1-D24E-87A2-1856-4F5671B2C6B9}"/>
                </a:ext>
              </a:extLst>
            </p:cNvPr>
            <p:cNvSpPr/>
            <p:nvPr/>
          </p:nvSpPr>
          <p:spPr>
            <a:xfrm>
              <a:off x="-53972236" y="1611681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9" name="Ellipse 1578">
              <a:extLst>
                <a:ext uri="{FF2B5EF4-FFF2-40B4-BE49-F238E27FC236}">
                  <a16:creationId xmlns:a16="http://schemas.microsoft.com/office/drawing/2014/main" id="{212A7C81-60C1-48FD-6CC4-099A19714A8D}"/>
                </a:ext>
              </a:extLst>
            </p:cNvPr>
            <p:cNvSpPr/>
            <p:nvPr/>
          </p:nvSpPr>
          <p:spPr>
            <a:xfrm>
              <a:off x="-50870232" y="1336561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0" name="Ellipse 1579">
              <a:extLst>
                <a:ext uri="{FF2B5EF4-FFF2-40B4-BE49-F238E27FC236}">
                  <a16:creationId xmlns:a16="http://schemas.microsoft.com/office/drawing/2014/main" id="{4F6887A6-E6D2-9ADA-6D37-20C29A4D1230}"/>
                </a:ext>
              </a:extLst>
            </p:cNvPr>
            <p:cNvSpPr/>
            <p:nvPr/>
          </p:nvSpPr>
          <p:spPr>
            <a:xfrm>
              <a:off x="-50719184" y="1336577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1" name="Ellipse 1580">
              <a:extLst>
                <a:ext uri="{FF2B5EF4-FFF2-40B4-BE49-F238E27FC236}">
                  <a16:creationId xmlns:a16="http://schemas.microsoft.com/office/drawing/2014/main" id="{9E7673A8-9D10-5487-1759-85D252708AD5}"/>
                </a:ext>
              </a:extLst>
            </p:cNvPr>
            <p:cNvSpPr/>
            <p:nvPr/>
          </p:nvSpPr>
          <p:spPr>
            <a:xfrm>
              <a:off x="-50416362" y="1336561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2" name="Ellipse 1581">
              <a:extLst>
                <a:ext uri="{FF2B5EF4-FFF2-40B4-BE49-F238E27FC236}">
                  <a16:creationId xmlns:a16="http://schemas.microsoft.com/office/drawing/2014/main" id="{FC1FE4AE-387A-1A89-A59A-F4A97C3F69C5}"/>
                </a:ext>
              </a:extLst>
            </p:cNvPr>
            <p:cNvSpPr/>
            <p:nvPr/>
          </p:nvSpPr>
          <p:spPr>
            <a:xfrm>
              <a:off x="-58209720" y="1690339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3" name="Ellipse 1582">
              <a:extLst>
                <a:ext uri="{FF2B5EF4-FFF2-40B4-BE49-F238E27FC236}">
                  <a16:creationId xmlns:a16="http://schemas.microsoft.com/office/drawing/2014/main" id="{323D0432-96BB-814A-62A3-355B1BBE7A88}"/>
                </a:ext>
              </a:extLst>
            </p:cNvPr>
            <p:cNvSpPr/>
            <p:nvPr/>
          </p:nvSpPr>
          <p:spPr>
            <a:xfrm>
              <a:off x="-60630840" y="1402105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4" name="Ellipse 1583">
              <a:extLst>
                <a:ext uri="{FF2B5EF4-FFF2-40B4-BE49-F238E27FC236}">
                  <a16:creationId xmlns:a16="http://schemas.microsoft.com/office/drawing/2014/main" id="{698D8EF4-A158-CCB0-3CEE-BFBF3402BC09}"/>
                </a:ext>
              </a:extLst>
            </p:cNvPr>
            <p:cNvSpPr/>
            <p:nvPr/>
          </p:nvSpPr>
          <p:spPr>
            <a:xfrm>
              <a:off x="-50264750" y="1336585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5" name="Ellipse 1584">
              <a:extLst>
                <a:ext uri="{FF2B5EF4-FFF2-40B4-BE49-F238E27FC236}">
                  <a16:creationId xmlns:a16="http://schemas.microsoft.com/office/drawing/2014/main" id="{7F5E257B-FA55-3639-59A7-738C4070C6D9}"/>
                </a:ext>
              </a:extLst>
            </p:cNvPr>
            <p:cNvSpPr/>
            <p:nvPr/>
          </p:nvSpPr>
          <p:spPr>
            <a:xfrm>
              <a:off x="-50113863" y="1336561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6" name="Ellipse 1585">
              <a:extLst>
                <a:ext uri="{FF2B5EF4-FFF2-40B4-BE49-F238E27FC236}">
                  <a16:creationId xmlns:a16="http://schemas.microsoft.com/office/drawing/2014/main" id="{C2ECDAAD-E5DC-E9DB-D449-5A246C6E0927}"/>
                </a:ext>
              </a:extLst>
            </p:cNvPr>
            <p:cNvSpPr/>
            <p:nvPr/>
          </p:nvSpPr>
          <p:spPr>
            <a:xfrm>
              <a:off x="-60781888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7" name="Ellipse 1586">
              <a:extLst>
                <a:ext uri="{FF2B5EF4-FFF2-40B4-BE49-F238E27FC236}">
                  <a16:creationId xmlns:a16="http://schemas.microsoft.com/office/drawing/2014/main" id="{ED333F9C-1E90-CAD6-31DF-E0F8BBAACA51}"/>
                </a:ext>
              </a:extLst>
            </p:cNvPr>
            <p:cNvSpPr/>
            <p:nvPr/>
          </p:nvSpPr>
          <p:spPr>
            <a:xfrm>
              <a:off x="-60479308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8" name="Ellipse 1587">
              <a:extLst>
                <a:ext uri="{FF2B5EF4-FFF2-40B4-BE49-F238E27FC236}">
                  <a16:creationId xmlns:a16="http://schemas.microsoft.com/office/drawing/2014/main" id="{69CC1878-38EC-5AB6-C102-7034CCC6DE86}"/>
                </a:ext>
              </a:extLst>
            </p:cNvPr>
            <p:cNvSpPr/>
            <p:nvPr/>
          </p:nvSpPr>
          <p:spPr>
            <a:xfrm>
              <a:off x="-60176809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9" name="Ellipse 1588">
              <a:extLst>
                <a:ext uri="{FF2B5EF4-FFF2-40B4-BE49-F238E27FC236}">
                  <a16:creationId xmlns:a16="http://schemas.microsoft.com/office/drawing/2014/main" id="{B5EA93DA-A321-14B2-42F9-DC395DE44C0C}"/>
                </a:ext>
              </a:extLst>
            </p:cNvPr>
            <p:cNvSpPr/>
            <p:nvPr/>
          </p:nvSpPr>
          <p:spPr>
            <a:xfrm>
              <a:off x="-51399746" y="1375898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0" name="Ellipse 1589">
              <a:extLst>
                <a:ext uri="{FF2B5EF4-FFF2-40B4-BE49-F238E27FC236}">
                  <a16:creationId xmlns:a16="http://schemas.microsoft.com/office/drawing/2014/main" id="{552A395B-E184-A4EF-25B4-34970CD81060}"/>
                </a:ext>
              </a:extLst>
            </p:cNvPr>
            <p:cNvSpPr/>
            <p:nvPr/>
          </p:nvSpPr>
          <p:spPr>
            <a:xfrm>
              <a:off x="-51550875" y="1375955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1" name="Ellipse 1590">
              <a:extLst>
                <a:ext uri="{FF2B5EF4-FFF2-40B4-BE49-F238E27FC236}">
                  <a16:creationId xmlns:a16="http://schemas.microsoft.com/office/drawing/2014/main" id="{6C6CC647-D8A8-AFBB-E779-D5AB9E23F97C}"/>
                </a:ext>
              </a:extLst>
            </p:cNvPr>
            <p:cNvSpPr/>
            <p:nvPr/>
          </p:nvSpPr>
          <p:spPr>
            <a:xfrm>
              <a:off x="-53064578" y="1375882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2" name="Ellipse 1591">
              <a:extLst>
                <a:ext uri="{FF2B5EF4-FFF2-40B4-BE49-F238E27FC236}">
                  <a16:creationId xmlns:a16="http://schemas.microsoft.com/office/drawing/2014/main" id="{6921CD53-EED9-17B1-309A-EB45963C95DD}"/>
                </a:ext>
              </a:extLst>
            </p:cNvPr>
            <p:cNvSpPr/>
            <p:nvPr/>
          </p:nvSpPr>
          <p:spPr>
            <a:xfrm>
              <a:off x="-53367158" y="1375882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3" name="Ellipse 1592">
              <a:extLst>
                <a:ext uri="{FF2B5EF4-FFF2-40B4-BE49-F238E27FC236}">
                  <a16:creationId xmlns:a16="http://schemas.microsoft.com/office/drawing/2014/main" id="{0F578B40-A1F5-0055-FD90-86FA3614315B}"/>
                </a:ext>
              </a:extLst>
            </p:cNvPr>
            <p:cNvSpPr/>
            <p:nvPr/>
          </p:nvSpPr>
          <p:spPr>
            <a:xfrm>
              <a:off x="-53669657" y="1375882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4" name="Ellipse 1593">
              <a:extLst>
                <a:ext uri="{FF2B5EF4-FFF2-40B4-BE49-F238E27FC236}">
                  <a16:creationId xmlns:a16="http://schemas.microsoft.com/office/drawing/2014/main" id="{2E0B8C58-85EF-6A01-EF81-E2E5E14D406B}"/>
                </a:ext>
              </a:extLst>
            </p:cNvPr>
            <p:cNvSpPr/>
            <p:nvPr/>
          </p:nvSpPr>
          <p:spPr>
            <a:xfrm>
              <a:off x="-53972236" y="1375882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5" name="Ellipse 1594">
              <a:extLst>
                <a:ext uri="{FF2B5EF4-FFF2-40B4-BE49-F238E27FC236}">
                  <a16:creationId xmlns:a16="http://schemas.microsoft.com/office/drawing/2014/main" id="{837A7368-F07E-056E-AD12-05CE7199540A}"/>
                </a:ext>
              </a:extLst>
            </p:cNvPr>
            <p:cNvSpPr/>
            <p:nvPr/>
          </p:nvSpPr>
          <p:spPr>
            <a:xfrm>
              <a:off x="-56242791" y="1375882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6" name="Ellipse 1595">
              <a:extLst>
                <a:ext uri="{FF2B5EF4-FFF2-40B4-BE49-F238E27FC236}">
                  <a16:creationId xmlns:a16="http://schemas.microsoft.com/office/drawing/2014/main" id="{FF6FC886-99B9-756E-73C5-7AC080631ECC}"/>
                </a:ext>
              </a:extLst>
            </p:cNvPr>
            <p:cNvSpPr/>
            <p:nvPr/>
          </p:nvSpPr>
          <p:spPr>
            <a:xfrm>
              <a:off x="-56545290" y="1375882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7" name="Ellipse 1596">
              <a:extLst>
                <a:ext uri="{FF2B5EF4-FFF2-40B4-BE49-F238E27FC236}">
                  <a16:creationId xmlns:a16="http://schemas.microsoft.com/office/drawing/2014/main" id="{58058C44-0A56-84D2-AF13-9A045E89A5D0}"/>
                </a:ext>
              </a:extLst>
            </p:cNvPr>
            <p:cNvSpPr/>
            <p:nvPr/>
          </p:nvSpPr>
          <p:spPr>
            <a:xfrm>
              <a:off x="-56847870" y="1375882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8" name="Ellipse 1597">
              <a:extLst>
                <a:ext uri="{FF2B5EF4-FFF2-40B4-BE49-F238E27FC236}">
                  <a16:creationId xmlns:a16="http://schemas.microsoft.com/office/drawing/2014/main" id="{367538BE-3240-8CD0-99DA-CFA81D074D56}"/>
                </a:ext>
              </a:extLst>
            </p:cNvPr>
            <p:cNvSpPr/>
            <p:nvPr/>
          </p:nvSpPr>
          <p:spPr>
            <a:xfrm>
              <a:off x="-57150450" y="1375882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9" name="Ellipse 1598">
              <a:extLst>
                <a:ext uri="{FF2B5EF4-FFF2-40B4-BE49-F238E27FC236}">
                  <a16:creationId xmlns:a16="http://schemas.microsoft.com/office/drawing/2014/main" id="{5B4B0D4F-3361-0AFD-1021-B33636580C00}"/>
                </a:ext>
              </a:extLst>
            </p:cNvPr>
            <p:cNvSpPr/>
            <p:nvPr/>
          </p:nvSpPr>
          <p:spPr>
            <a:xfrm>
              <a:off x="-58663831" y="1375955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0" name="Ellipse 1599">
              <a:extLst>
                <a:ext uri="{FF2B5EF4-FFF2-40B4-BE49-F238E27FC236}">
                  <a16:creationId xmlns:a16="http://schemas.microsoft.com/office/drawing/2014/main" id="{E7AD7BF9-C037-2D45-E241-77AAD4183455}"/>
                </a:ext>
              </a:extLst>
            </p:cNvPr>
            <p:cNvSpPr/>
            <p:nvPr/>
          </p:nvSpPr>
          <p:spPr>
            <a:xfrm>
              <a:off x="-58814879" y="1375890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1" name="Ellipse 1600">
              <a:extLst>
                <a:ext uri="{FF2B5EF4-FFF2-40B4-BE49-F238E27FC236}">
                  <a16:creationId xmlns:a16="http://schemas.microsoft.com/office/drawing/2014/main" id="{2232221E-2383-20CC-17AF-1FEEB7521D05}"/>
                </a:ext>
              </a:extLst>
            </p:cNvPr>
            <p:cNvSpPr/>
            <p:nvPr/>
          </p:nvSpPr>
          <p:spPr>
            <a:xfrm>
              <a:off x="-58966330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2" name="Ellipse 1601">
              <a:extLst>
                <a:ext uri="{FF2B5EF4-FFF2-40B4-BE49-F238E27FC236}">
                  <a16:creationId xmlns:a16="http://schemas.microsoft.com/office/drawing/2014/main" id="{9B907B35-9619-DAC0-9EC8-B84134196874}"/>
                </a:ext>
              </a:extLst>
            </p:cNvPr>
            <p:cNvSpPr/>
            <p:nvPr/>
          </p:nvSpPr>
          <p:spPr>
            <a:xfrm>
              <a:off x="-58663750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3" name="Ellipse 1602">
              <a:extLst>
                <a:ext uri="{FF2B5EF4-FFF2-40B4-BE49-F238E27FC236}">
                  <a16:creationId xmlns:a16="http://schemas.microsoft.com/office/drawing/2014/main" id="{B1F1FC7F-FB1C-4134-64AA-E38D69B5E6A3}"/>
                </a:ext>
              </a:extLst>
            </p:cNvPr>
            <p:cNvSpPr/>
            <p:nvPr/>
          </p:nvSpPr>
          <p:spPr>
            <a:xfrm>
              <a:off x="-60781807" y="1375955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4" name="Ellipse 1603">
              <a:extLst>
                <a:ext uri="{FF2B5EF4-FFF2-40B4-BE49-F238E27FC236}">
                  <a16:creationId xmlns:a16="http://schemas.microsoft.com/office/drawing/2014/main" id="{D46CE6AC-4F83-449A-DDF2-E38A28026988}"/>
                </a:ext>
              </a:extLst>
            </p:cNvPr>
            <p:cNvSpPr/>
            <p:nvPr/>
          </p:nvSpPr>
          <p:spPr>
            <a:xfrm>
              <a:off x="-50264992" y="1362791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5" name="Ellipse 1604">
              <a:extLst>
                <a:ext uri="{FF2B5EF4-FFF2-40B4-BE49-F238E27FC236}">
                  <a16:creationId xmlns:a16="http://schemas.microsoft.com/office/drawing/2014/main" id="{E1B1AA07-02FC-1A12-A0D4-913AA69C67F9}"/>
                </a:ext>
              </a:extLst>
            </p:cNvPr>
            <p:cNvSpPr/>
            <p:nvPr/>
          </p:nvSpPr>
          <p:spPr>
            <a:xfrm>
              <a:off x="-50416604" y="1362791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6" name="Ellipse 1605">
              <a:extLst>
                <a:ext uri="{FF2B5EF4-FFF2-40B4-BE49-F238E27FC236}">
                  <a16:creationId xmlns:a16="http://schemas.microsoft.com/office/drawing/2014/main" id="{47E6C280-E8E5-F3A2-233F-6DC2DCD80E63}"/>
                </a:ext>
              </a:extLst>
            </p:cNvPr>
            <p:cNvSpPr/>
            <p:nvPr/>
          </p:nvSpPr>
          <p:spPr>
            <a:xfrm>
              <a:off x="-50567572" y="1362791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7" name="Ellipse 1606">
              <a:extLst>
                <a:ext uri="{FF2B5EF4-FFF2-40B4-BE49-F238E27FC236}">
                  <a16:creationId xmlns:a16="http://schemas.microsoft.com/office/drawing/2014/main" id="{337AA281-0D57-51B8-3C30-55F5393AB66F}"/>
                </a:ext>
              </a:extLst>
            </p:cNvPr>
            <p:cNvSpPr/>
            <p:nvPr/>
          </p:nvSpPr>
          <p:spPr>
            <a:xfrm>
              <a:off x="-50719184" y="1362791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8" name="Ellipse 1607">
              <a:extLst>
                <a:ext uri="{FF2B5EF4-FFF2-40B4-BE49-F238E27FC236}">
                  <a16:creationId xmlns:a16="http://schemas.microsoft.com/office/drawing/2014/main" id="{BFDF210B-B80D-CC59-BAD5-77D0B3ABDB16}"/>
                </a:ext>
              </a:extLst>
            </p:cNvPr>
            <p:cNvSpPr/>
            <p:nvPr/>
          </p:nvSpPr>
          <p:spPr>
            <a:xfrm>
              <a:off x="-51021683" y="1362791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9" name="Ellipse 1608">
              <a:extLst>
                <a:ext uri="{FF2B5EF4-FFF2-40B4-BE49-F238E27FC236}">
                  <a16:creationId xmlns:a16="http://schemas.microsoft.com/office/drawing/2014/main" id="{1A437B54-B129-230C-5E26-144D683993AD}"/>
                </a:ext>
              </a:extLst>
            </p:cNvPr>
            <p:cNvSpPr/>
            <p:nvPr/>
          </p:nvSpPr>
          <p:spPr>
            <a:xfrm>
              <a:off x="-51324262" y="1362791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0" name="Ellipse 1609">
              <a:extLst>
                <a:ext uri="{FF2B5EF4-FFF2-40B4-BE49-F238E27FC236}">
                  <a16:creationId xmlns:a16="http://schemas.microsoft.com/office/drawing/2014/main" id="{213BC606-3F1D-6881-78C0-51804B9D4DEB}"/>
                </a:ext>
              </a:extLst>
            </p:cNvPr>
            <p:cNvSpPr/>
            <p:nvPr/>
          </p:nvSpPr>
          <p:spPr>
            <a:xfrm>
              <a:off x="-58512299" y="1690339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1" name="Ellipse 1610">
              <a:extLst>
                <a:ext uri="{FF2B5EF4-FFF2-40B4-BE49-F238E27FC236}">
                  <a16:creationId xmlns:a16="http://schemas.microsoft.com/office/drawing/2014/main" id="{3C96D780-2934-368D-99C1-2D40E587BA8D}"/>
                </a:ext>
              </a:extLst>
            </p:cNvPr>
            <p:cNvSpPr/>
            <p:nvPr/>
          </p:nvSpPr>
          <p:spPr>
            <a:xfrm>
              <a:off x="-58361251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2" name="Ellipse 1611">
              <a:extLst>
                <a:ext uri="{FF2B5EF4-FFF2-40B4-BE49-F238E27FC236}">
                  <a16:creationId xmlns:a16="http://schemas.microsoft.com/office/drawing/2014/main" id="{40F5E2C3-B25F-0626-EBBD-E65E5E9343E9}"/>
                </a:ext>
              </a:extLst>
            </p:cNvPr>
            <p:cNvSpPr/>
            <p:nvPr/>
          </p:nvSpPr>
          <p:spPr>
            <a:xfrm>
              <a:off x="-58814879" y="1690339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3" name="Ellipse 1612">
              <a:extLst>
                <a:ext uri="{FF2B5EF4-FFF2-40B4-BE49-F238E27FC236}">
                  <a16:creationId xmlns:a16="http://schemas.microsoft.com/office/drawing/2014/main" id="{F5492F0B-4823-BBBF-23A8-89F102BF3C67}"/>
                </a:ext>
              </a:extLst>
            </p:cNvPr>
            <p:cNvSpPr/>
            <p:nvPr/>
          </p:nvSpPr>
          <p:spPr>
            <a:xfrm>
              <a:off x="-58966733" y="1690243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4" name="Ellipse 1613">
              <a:extLst>
                <a:ext uri="{FF2B5EF4-FFF2-40B4-BE49-F238E27FC236}">
                  <a16:creationId xmlns:a16="http://schemas.microsoft.com/office/drawing/2014/main" id="{007CF8D7-2614-D003-7A84-02AF91AA92CA}"/>
                </a:ext>
              </a:extLst>
            </p:cNvPr>
            <p:cNvSpPr/>
            <p:nvPr/>
          </p:nvSpPr>
          <p:spPr>
            <a:xfrm>
              <a:off x="-58058672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5" name="Ellipse 1614">
              <a:extLst>
                <a:ext uri="{FF2B5EF4-FFF2-40B4-BE49-F238E27FC236}">
                  <a16:creationId xmlns:a16="http://schemas.microsoft.com/office/drawing/2014/main" id="{45B06592-6CC2-AF5C-7E5E-810639D0FF4E}"/>
                </a:ext>
              </a:extLst>
            </p:cNvPr>
            <p:cNvSpPr/>
            <p:nvPr/>
          </p:nvSpPr>
          <p:spPr>
            <a:xfrm>
              <a:off x="-57756092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6" name="Ellipse 1615">
              <a:extLst>
                <a:ext uri="{FF2B5EF4-FFF2-40B4-BE49-F238E27FC236}">
                  <a16:creationId xmlns:a16="http://schemas.microsoft.com/office/drawing/2014/main" id="{968DD56F-822C-63F0-6562-55F48D3E2F3B}"/>
                </a:ext>
              </a:extLst>
            </p:cNvPr>
            <p:cNvSpPr/>
            <p:nvPr/>
          </p:nvSpPr>
          <p:spPr>
            <a:xfrm>
              <a:off x="-53443125" y="1362799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7" name="Ellipse 1616">
              <a:extLst>
                <a:ext uri="{FF2B5EF4-FFF2-40B4-BE49-F238E27FC236}">
                  <a16:creationId xmlns:a16="http://schemas.microsoft.com/office/drawing/2014/main" id="{536345CF-33EF-4302-B04A-77C87107B87B}"/>
                </a:ext>
              </a:extLst>
            </p:cNvPr>
            <p:cNvSpPr/>
            <p:nvPr/>
          </p:nvSpPr>
          <p:spPr>
            <a:xfrm>
              <a:off x="-57453593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8" name="Ellipse 1617">
              <a:extLst>
                <a:ext uri="{FF2B5EF4-FFF2-40B4-BE49-F238E27FC236}">
                  <a16:creationId xmlns:a16="http://schemas.microsoft.com/office/drawing/2014/main" id="{3D6618EB-93D9-0C4A-028B-79AD32911F8F}"/>
                </a:ext>
              </a:extLst>
            </p:cNvPr>
            <p:cNvSpPr/>
            <p:nvPr/>
          </p:nvSpPr>
          <p:spPr>
            <a:xfrm>
              <a:off x="-53896833" y="1362856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9" name="Ellipse 1618">
              <a:extLst>
                <a:ext uri="{FF2B5EF4-FFF2-40B4-BE49-F238E27FC236}">
                  <a16:creationId xmlns:a16="http://schemas.microsoft.com/office/drawing/2014/main" id="{7ED66A13-8FFD-060E-2395-F2F32D441D32}"/>
                </a:ext>
              </a:extLst>
            </p:cNvPr>
            <p:cNvSpPr/>
            <p:nvPr/>
          </p:nvSpPr>
          <p:spPr>
            <a:xfrm>
              <a:off x="-56242791" y="1611681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0" name="Ellipse 1619">
              <a:extLst>
                <a:ext uri="{FF2B5EF4-FFF2-40B4-BE49-F238E27FC236}">
                  <a16:creationId xmlns:a16="http://schemas.microsoft.com/office/drawing/2014/main" id="{73EA62C9-E7B0-C4F9-7590-281D7192FB37}"/>
                </a:ext>
              </a:extLst>
            </p:cNvPr>
            <p:cNvSpPr/>
            <p:nvPr/>
          </p:nvSpPr>
          <p:spPr>
            <a:xfrm>
              <a:off x="-54199332" y="1362856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1" name="Ellipse 1620">
              <a:extLst>
                <a:ext uri="{FF2B5EF4-FFF2-40B4-BE49-F238E27FC236}">
                  <a16:creationId xmlns:a16="http://schemas.microsoft.com/office/drawing/2014/main" id="{CBC38FCE-4884-4986-FBC5-4142C747AA20}"/>
                </a:ext>
              </a:extLst>
            </p:cNvPr>
            <p:cNvSpPr/>
            <p:nvPr/>
          </p:nvSpPr>
          <p:spPr>
            <a:xfrm>
              <a:off x="-57151013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2" name="Ellipse 1621">
              <a:extLst>
                <a:ext uri="{FF2B5EF4-FFF2-40B4-BE49-F238E27FC236}">
                  <a16:creationId xmlns:a16="http://schemas.microsoft.com/office/drawing/2014/main" id="{25AA3D15-F9A7-FD75-A730-10478D60F601}"/>
                </a:ext>
              </a:extLst>
            </p:cNvPr>
            <p:cNvSpPr/>
            <p:nvPr/>
          </p:nvSpPr>
          <p:spPr>
            <a:xfrm>
              <a:off x="-54501912" y="1362856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3" name="Ellipse 1622">
              <a:extLst>
                <a:ext uri="{FF2B5EF4-FFF2-40B4-BE49-F238E27FC236}">
                  <a16:creationId xmlns:a16="http://schemas.microsoft.com/office/drawing/2014/main" id="{1D48A6F5-7701-301D-199E-94975A46961D}"/>
                </a:ext>
              </a:extLst>
            </p:cNvPr>
            <p:cNvSpPr/>
            <p:nvPr/>
          </p:nvSpPr>
          <p:spPr>
            <a:xfrm>
              <a:off x="-56545290" y="1611681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4" name="Ellipse 1623">
              <a:extLst>
                <a:ext uri="{FF2B5EF4-FFF2-40B4-BE49-F238E27FC236}">
                  <a16:creationId xmlns:a16="http://schemas.microsoft.com/office/drawing/2014/main" id="{29524C75-C136-8130-0582-DAA25C7A41DC}"/>
                </a:ext>
              </a:extLst>
            </p:cNvPr>
            <p:cNvSpPr/>
            <p:nvPr/>
          </p:nvSpPr>
          <p:spPr>
            <a:xfrm>
              <a:off x="-54804491" y="1362856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5" name="Ellipse 1624">
              <a:extLst>
                <a:ext uri="{FF2B5EF4-FFF2-40B4-BE49-F238E27FC236}">
                  <a16:creationId xmlns:a16="http://schemas.microsoft.com/office/drawing/2014/main" id="{29C4F506-8C05-4110-7058-AE8CAC6103AA}"/>
                </a:ext>
              </a:extLst>
            </p:cNvPr>
            <p:cNvSpPr/>
            <p:nvPr/>
          </p:nvSpPr>
          <p:spPr>
            <a:xfrm>
              <a:off x="-54956345" y="1362759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6" name="Ellipse 1625">
              <a:extLst>
                <a:ext uri="{FF2B5EF4-FFF2-40B4-BE49-F238E27FC236}">
                  <a16:creationId xmlns:a16="http://schemas.microsoft.com/office/drawing/2014/main" id="{78D5A4AA-749F-3A1B-4F11-7BF50054DD45}"/>
                </a:ext>
              </a:extLst>
            </p:cNvPr>
            <p:cNvSpPr/>
            <p:nvPr/>
          </p:nvSpPr>
          <p:spPr>
            <a:xfrm>
              <a:off x="-56848514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7" name="Ellipse 1626">
              <a:extLst>
                <a:ext uri="{FF2B5EF4-FFF2-40B4-BE49-F238E27FC236}">
                  <a16:creationId xmlns:a16="http://schemas.microsoft.com/office/drawing/2014/main" id="{72694B18-798C-74E0-D687-BB23C9ADCE19}"/>
                </a:ext>
              </a:extLst>
            </p:cNvPr>
            <p:cNvSpPr/>
            <p:nvPr/>
          </p:nvSpPr>
          <p:spPr>
            <a:xfrm>
              <a:off x="-55258924" y="1362759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8" name="Ellipse 1627">
              <a:extLst>
                <a:ext uri="{FF2B5EF4-FFF2-40B4-BE49-F238E27FC236}">
                  <a16:creationId xmlns:a16="http://schemas.microsoft.com/office/drawing/2014/main" id="{A255CBC5-93F7-28D5-409B-085BDA5A7B34}"/>
                </a:ext>
              </a:extLst>
            </p:cNvPr>
            <p:cNvSpPr/>
            <p:nvPr/>
          </p:nvSpPr>
          <p:spPr>
            <a:xfrm>
              <a:off x="-55410214" y="1362856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9" name="Ellipse 1628">
              <a:extLst>
                <a:ext uri="{FF2B5EF4-FFF2-40B4-BE49-F238E27FC236}">
                  <a16:creationId xmlns:a16="http://schemas.microsoft.com/office/drawing/2014/main" id="{07230889-3281-B0FD-75C3-671D645909BA}"/>
                </a:ext>
              </a:extLst>
            </p:cNvPr>
            <p:cNvSpPr/>
            <p:nvPr/>
          </p:nvSpPr>
          <p:spPr>
            <a:xfrm>
              <a:off x="-56847870" y="1611681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0" name="Ellipse 1629">
              <a:extLst>
                <a:ext uri="{FF2B5EF4-FFF2-40B4-BE49-F238E27FC236}">
                  <a16:creationId xmlns:a16="http://schemas.microsoft.com/office/drawing/2014/main" id="{D9D891A4-528C-460B-1517-D9C578A1CE3F}"/>
                </a:ext>
              </a:extLst>
            </p:cNvPr>
            <p:cNvSpPr/>
            <p:nvPr/>
          </p:nvSpPr>
          <p:spPr>
            <a:xfrm>
              <a:off x="-55712794" y="1362856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1" name="Ellipse 1630">
              <a:extLst>
                <a:ext uri="{FF2B5EF4-FFF2-40B4-BE49-F238E27FC236}">
                  <a16:creationId xmlns:a16="http://schemas.microsoft.com/office/drawing/2014/main" id="{AC75C7C6-DB63-C51E-6D1F-76F967247641}"/>
                </a:ext>
              </a:extLst>
            </p:cNvPr>
            <p:cNvSpPr/>
            <p:nvPr/>
          </p:nvSpPr>
          <p:spPr>
            <a:xfrm>
              <a:off x="-56545935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2" name="Ellipse 1631">
              <a:extLst>
                <a:ext uri="{FF2B5EF4-FFF2-40B4-BE49-F238E27FC236}">
                  <a16:creationId xmlns:a16="http://schemas.microsoft.com/office/drawing/2014/main" id="{1C707723-C242-EC82-9A09-CC75E5F5950C}"/>
                </a:ext>
              </a:extLst>
            </p:cNvPr>
            <p:cNvSpPr/>
            <p:nvPr/>
          </p:nvSpPr>
          <p:spPr>
            <a:xfrm>
              <a:off x="-56015293" y="1362856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3" name="Ellipse 1632">
              <a:extLst>
                <a:ext uri="{FF2B5EF4-FFF2-40B4-BE49-F238E27FC236}">
                  <a16:creationId xmlns:a16="http://schemas.microsoft.com/office/drawing/2014/main" id="{A46173D9-7E84-AEBB-BC86-DD8545684718}"/>
                </a:ext>
              </a:extLst>
            </p:cNvPr>
            <p:cNvSpPr/>
            <p:nvPr/>
          </p:nvSpPr>
          <p:spPr>
            <a:xfrm>
              <a:off x="-57150450" y="1611681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4" name="Ellipse 1633">
              <a:extLst>
                <a:ext uri="{FF2B5EF4-FFF2-40B4-BE49-F238E27FC236}">
                  <a16:creationId xmlns:a16="http://schemas.microsoft.com/office/drawing/2014/main" id="{905EC1F7-86B3-AFE5-E550-81DEB94B8D8E}"/>
                </a:ext>
              </a:extLst>
            </p:cNvPr>
            <p:cNvSpPr/>
            <p:nvPr/>
          </p:nvSpPr>
          <p:spPr>
            <a:xfrm>
              <a:off x="-56317872" y="1362856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5" name="Ellipse 1634">
              <a:extLst>
                <a:ext uri="{FF2B5EF4-FFF2-40B4-BE49-F238E27FC236}">
                  <a16:creationId xmlns:a16="http://schemas.microsoft.com/office/drawing/2014/main" id="{DD44DE1B-A020-8CF9-65D3-7475A48B08E0}"/>
                </a:ext>
              </a:extLst>
            </p:cNvPr>
            <p:cNvSpPr/>
            <p:nvPr/>
          </p:nvSpPr>
          <p:spPr>
            <a:xfrm>
              <a:off x="-56243355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6" name="Ellipse 1635">
              <a:extLst>
                <a:ext uri="{FF2B5EF4-FFF2-40B4-BE49-F238E27FC236}">
                  <a16:creationId xmlns:a16="http://schemas.microsoft.com/office/drawing/2014/main" id="{CB472747-D042-65A8-E166-9B6CDF705C28}"/>
                </a:ext>
              </a:extLst>
            </p:cNvPr>
            <p:cNvSpPr/>
            <p:nvPr/>
          </p:nvSpPr>
          <p:spPr>
            <a:xfrm>
              <a:off x="-56772064" y="1362799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7" name="Ellipse 1636">
              <a:extLst>
                <a:ext uri="{FF2B5EF4-FFF2-40B4-BE49-F238E27FC236}">
                  <a16:creationId xmlns:a16="http://schemas.microsoft.com/office/drawing/2014/main" id="{2662DED9-5494-3F15-D5AE-182C50881FE7}"/>
                </a:ext>
              </a:extLst>
            </p:cNvPr>
            <p:cNvSpPr/>
            <p:nvPr/>
          </p:nvSpPr>
          <p:spPr>
            <a:xfrm>
              <a:off x="-55940856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8" name="Ellipse 1637">
              <a:extLst>
                <a:ext uri="{FF2B5EF4-FFF2-40B4-BE49-F238E27FC236}">
                  <a16:creationId xmlns:a16="http://schemas.microsoft.com/office/drawing/2014/main" id="{C2E5A15F-F07F-A273-10DD-4A1EF0BEF1FE}"/>
                </a:ext>
              </a:extLst>
            </p:cNvPr>
            <p:cNvSpPr/>
            <p:nvPr/>
          </p:nvSpPr>
          <p:spPr>
            <a:xfrm>
              <a:off x="-54273849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9" name="Ellipse 1638">
              <a:extLst>
                <a:ext uri="{FF2B5EF4-FFF2-40B4-BE49-F238E27FC236}">
                  <a16:creationId xmlns:a16="http://schemas.microsoft.com/office/drawing/2014/main" id="{5BA1B7D7-FD89-6906-AA75-724ABFBE137F}"/>
                </a:ext>
              </a:extLst>
            </p:cNvPr>
            <p:cNvSpPr/>
            <p:nvPr/>
          </p:nvSpPr>
          <p:spPr>
            <a:xfrm>
              <a:off x="-53971350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0" name="Ellipse 1639">
              <a:extLst>
                <a:ext uri="{FF2B5EF4-FFF2-40B4-BE49-F238E27FC236}">
                  <a16:creationId xmlns:a16="http://schemas.microsoft.com/office/drawing/2014/main" id="{F0422DE3-890F-7D94-9DCE-6964131FACF9}"/>
                </a:ext>
              </a:extLst>
            </p:cNvPr>
            <p:cNvSpPr/>
            <p:nvPr/>
          </p:nvSpPr>
          <p:spPr>
            <a:xfrm>
              <a:off x="-53668771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1" name="Ellipse 1640">
              <a:extLst>
                <a:ext uri="{FF2B5EF4-FFF2-40B4-BE49-F238E27FC236}">
                  <a16:creationId xmlns:a16="http://schemas.microsoft.com/office/drawing/2014/main" id="{D29FAE31-2AE2-E97C-7D6B-79A7EA631837}"/>
                </a:ext>
              </a:extLst>
            </p:cNvPr>
            <p:cNvSpPr/>
            <p:nvPr/>
          </p:nvSpPr>
          <p:spPr>
            <a:xfrm>
              <a:off x="-53366191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2" name="Ellipse 1641">
              <a:extLst>
                <a:ext uri="{FF2B5EF4-FFF2-40B4-BE49-F238E27FC236}">
                  <a16:creationId xmlns:a16="http://schemas.microsoft.com/office/drawing/2014/main" id="{60053170-2DC8-3863-0B0E-FF50D38AA047}"/>
                </a:ext>
              </a:extLst>
            </p:cNvPr>
            <p:cNvSpPr/>
            <p:nvPr/>
          </p:nvSpPr>
          <p:spPr>
            <a:xfrm>
              <a:off x="-53063692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3" name="Ellipse 1642">
              <a:extLst>
                <a:ext uri="{FF2B5EF4-FFF2-40B4-BE49-F238E27FC236}">
                  <a16:creationId xmlns:a16="http://schemas.microsoft.com/office/drawing/2014/main" id="{CB7CA3A2-C9DC-CBD3-7246-229083B8B65E}"/>
                </a:ext>
              </a:extLst>
            </p:cNvPr>
            <p:cNvSpPr/>
            <p:nvPr/>
          </p:nvSpPr>
          <p:spPr>
            <a:xfrm>
              <a:off x="-58890927" y="1362791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4" name="Ellipse 1643">
              <a:extLst>
                <a:ext uri="{FF2B5EF4-FFF2-40B4-BE49-F238E27FC236}">
                  <a16:creationId xmlns:a16="http://schemas.microsoft.com/office/drawing/2014/main" id="{2FE74D49-3591-DE5B-2699-236C8435F743}"/>
                </a:ext>
              </a:extLst>
            </p:cNvPr>
            <p:cNvSpPr/>
            <p:nvPr/>
          </p:nvSpPr>
          <p:spPr>
            <a:xfrm>
              <a:off x="-60252696" y="1362791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5" name="Ellipse 1644">
              <a:extLst>
                <a:ext uri="{FF2B5EF4-FFF2-40B4-BE49-F238E27FC236}">
                  <a16:creationId xmlns:a16="http://schemas.microsoft.com/office/drawing/2014/main" id="{6EFE95DF-E481-DB1F-0A59-744B6E80FD01}"/>
                </a:ext>
              </a:extLst>
            </p:cNvPr>
            <p:cNvSpPr/>
            <p:nvPr/>
          </p:nvSpPr>
          <p:spPr>
            <a:xfrm>
              <a:off x="-60555275" y="1362791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6" name="Ellipse 1645">
              <a:extLst>
                <a:ext uri="{FF2B5EF4-FFF2-40B4-BE49-F238E27FC236}">
                  <a16:creationId xmlns:a16="http://schemas.microsoft.com/office/drawing/2014/main" id="{F72936DC-49F9-7AB0-AE1D-0E63FB7881AE}"/>
                </a:ext>
              </a:extLst>
            </p:cNvPr>
            <p:cNvSpPr/>
            <p:nvPr/>
          </p:nvSpPr>
          <p:spPr>
            <a:xfrm>
              <a:off x="-50037896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7" name="Ellipse 1646">
              <a:extLst>
                <a:ext uri="{FF2B5EF4-FFF2-40B4-BE49-F238E27FC236}">
                  <a16:creationId xmlns:a16="http://schemas.microsoft.com/office/drawing/2014/main" id="{73F47D23-636B-ACD4-15A9-830A5C1E2268}"/>
                </a:ext>
              </a:extLst>
            </p:cNvPr>
            <p:cNvSpPr/>
            <p:nvPr/>
          </p:nvSpPr>
          <p:spPr>
            <a:xfrm>
              <a:off x="-50340476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8" name="Ellipse 1647">
              <a:extLst>
                <a:ext uri="{FF2B5EF4-FFF2-40B4-BE49-F238E27FC236}">
                  <a16:creationId xmlns:a16="http://schemas.microsoft.com/office/drawing/2014/main" id="{3D33407C-940B-4259-76BF-90892C429D09}"/>
                </a:ext>
              </a:extLst>
            </p:cNvPr>
            <p:cNvSpPr/>
            <p:nvPr/>
          </p:nvSpPr>
          <p:spPr>
            <a:xfrm>
              <a:off x="-50945796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9" name="Ellipse 1648">
              <a:extLst>
                <a:ext uri="{FF2B5EF4-FFF2-40B4-BE49-F238E27FC236}">
                  <a16:creationId xmlns:a16="http://schemas.microsoft.com/office/drawing/2014/main" id="{96967AD4-0FB4-0F97-9551-97877B7A0991}"/>
                </a:ext>
              </a:extLst>
            </p:cNvPr>
            <p:cNvSpPr/>
            <p:nvPr/>
          </p:nvSpPr>
          <p:spPr>
            <a:xfrm>
              <a:off x="-52761112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0" name="Ellipse 1649">
              <a:extLst>
                <a:ext uri="{FF2B5EF4-FFF2-40B4-BE49-F238E27FC236}">
                  <a16:creationId xmlns:a16="http://schemas.microsoft.com/office/drawing/2014/main" id="{B4ABB0C7-ED9D-2E53-40CD-E85BB3E3F04A}"/>
                </a:ext>
              </a:extLst>
            </p:cNvPr>
            <p:cNvSpPr/>
            <p:nvPr/>
          </p:nvSpPr>
          <p:spPr>
            <a:xfrm>
              <a:off x="-51248376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1" name="Ellipse 1650">
              <a:extLst>
                <a:ext uri="{FF2B5EF4-FFF2-40B4-BE49-F238E27FC236}">
                  <a16:creationId xmlns:a16="http://schemas.microsoft.com/office/drawing/2014/main" id="{3A120065-0C12-BFDF-15C7-C29EC95AACDA}"/>
                </a:ext>
              </a:extLst>
            </p:cNvPr>
            <p:cNvSpPr/>
            <p:nvPr/>
          </p:nvSpPr>
          <p:spPr>
            <a:xfrm>
              <a:off x="-52458533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2" name="Ellipse 1651">
              <a:extLst>
                <a:ext uri="{FF2B5EF4-FFF2-40B4-BE49-F238E27FC236}">
                  <a16:creationId xmlns:a16="http://schemas.microsoft.com/office/drawing/2014/main" id="{00C5C88E-D1BE-D482-20F2-49CFCB047E13}"/>
                </a:ext>
              </a:extLst>
            </p:cNvPr>
            <p:cNvSpPr/>
            <p:nvPr/>
          </p:nvSpPr>
          <p:spPr>
            <a:xfrm>
              <a:off x="-51550955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3" name="Ellipse 1652">
              <a:extLst>
                <a:ext uri="{FF2B5EF4-FFF2-40B4-BE49-F238E27FC236}">
                  <a16:creationId xmlns:a16="http://schemas.microsoft.com/office/drawing/2014/main" id="{72AA7409-5690-6C79-642F-F4ABAC278EB5}"/>
                </a:ext>
              </a:extLst>
            </p:cNvPr>
            <p:cNvSpPr/>
            <p:nvPr/>
          </p:nvSpPr>
          <p:spPr>
            <a:xfrm>
              <a:off x="-58663831" y="1611632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4" name="Ellipse 1653">
              <a:extLst>
                <a:ext uri="{FF2B5EF4-FFF2-40B4-BE49-F238E27FC236}">
                  <a16:creationId xmlns:a16="http://schemas.microsoft.com/office/drawing/2014/main" id="{15EFB106-5E4F-FC45-209A-1A51F4323786}"/>
                </a:ext>
              </a:extLst>
            </p:cNvPr>
            <p:cNvSpPr/>
            <p:nvPr/>
          </p:nvSpPr>
          <p:spPr>
            <a:xfrm>
              <a:off x="-51853454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5" name="Ellipse 1654">
              <a:extLst>
                <a:ext uri="{FF2B5EF4-FFF2-40B4-BE49-F238E27FC236}">
                  <a16:creationId xmlns:a16="http://schemas.microsoft.com/office/drawing/2014/main" id="{DF8A7A70-0FA3-00B7-69B7-ABFE021559FB}"/>
                </a:ext>
              </a:extLst>
            </p:cNvPr>
            <p:cNvSpPr/>
            <p:nvPr/>
          </p:nvSpPr>
          <p:spPr>
            <a:xfrm>
              <a:off x="-58814879" y="1611697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6" name="Ellipse 1655">
              <a:extLst>
                <a:ext uri="{FF2B5EF4-FFF2-40B4-BE49-F238E27FC236}">
                  <a16:creationId xmlns:a16="http://schemas.microsoft.com/office/drawing/2014/main" id="{408E6F48-4AE0-9D44-32E6-FE1A6C4AB4C3}"/>
                </a:ext>
              </a:extLst>
            </p:cNvPr>
            <p:cNvSpPr/>
            <p:nvPr/>
          </p:nvSpPr>
          <p:spPr>
            <a:xfrm>
              <a:off x="-52156034" y="134970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7" name="Ellipse 1656">
              <a:extLst>
                <a:ext uri="{FF2B5EF4-FFF2-40B4-BE49-F238E27FC236}">
                  <a16:creationId xmlns:a16="http://schemas.microsoft.com/office/drawing/2014/main" id="{2EE8546D-5FA5-5297-4FA5-E6FD795E4FF9}"/>
                </a:ext>
              </a:extLst>
            </p:cNvPr>
            <p:cNvSpPr/>
            <p:nvPr/>
          </p:nvSpPr>
          <p:spPr>
            <a:xfrm>
              <a:off x="-58966330" y="161168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8" name="Ellipse 1657">
              <a:extLst>
                <a:ext uri="{FF2B5EF4-FFF2-40B4-BE49-F238E27FC236}">
                  <a16:creationId xmlns:a16="http://schemas.microsoft.com/office/drawing/2014/main" id="{E0490674-AC2E-DEE7-D825-2C64369EC6B4}"/>
                </a:ext>
              </a:extLst>
            </p:cNvPr>
            <p:cNvSpPr/>
            <p:nvPr/>
          </p:nvSpPr>
          <p:spPr>
            <a:xfrm>
              <a:off x="-59268829" y="161168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9" name="Ellipse 1658">
              <a:extLst>
                <a:ext uri="{FF2B5EF4-FFF2-40B4-BE49-F238E27FC236}">
                  <a16:creationId xmlns:a16="http://schemas.microsoft.com/office/drawing/2014/main" id="{15CE1F4E-3D9F-AB43-8DBB-3CE0C0960E23}"/>
                </a:ext>
              </a:extLst>
            </p:cNvPr>
            <p:cNvSpPr/>
            <p:nvPr/>
          </p:nvSpPr>
          <p:spPr>
            <a:xfrm>
              <a:off x="-59571408" y="161168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0" name="Ellipse 1659">
              <a:extLst>
                <a:ext uri="{FF2B5EF4-FFF2-40B4-BE49-F238E27FC236}">
                  <a16:creationId xmlns:a16="http://schemas.microsoft.com/office/drawing/2014/main" id="{037C1C53-15C5-6DF1-86F3-65DFBF6A72D3}"/>
                </a:ext>
              </a:extLst>
            </p:cNvPr>
            <p:cNvSpPr/>
            <p:nvPr/>
          </p:nvSpPr>
          <p:spPr>
            <a:xfrm>
              <a:off x="-59873907" y="161168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1" name="Ellipse 1660">
              <a:extLst>
                <a:ext uri="{FF2B5EF4-FFF2-40B4-BE49-F238E27FC236}">
                  <a16:creationId xmlns:a16="http://schemas.microsoft.com/office/drawing/2014/main" id="{D0190128-75A9-FC76-F87C-376CFB037DC6}"/>
                </a:ext>
              </a:extLst>
            </p:cNvPr>
            <p:cNvSpPr/>
            <p:nvPr/>
          </p:nvSpPr>
          <p:spPr>
            <a:xfrm>
              <a:off x="-60176487" y="161168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2" name="Ellipse 1661">
              <a:extLst>
                <a:ext uri="{FF2B5EF4-FFF2-40B4-BE49-F238E27FC236}">
                  <a16:creationId xmlns:a16="http://schemas.microsoft.com/office/drawing/2014/main" id="{11172408-6837-57BE-FE91-95192AACC075}"/>
                </a:ext>
              </a:extLst>
            </p:cNvPr>
            <p:cNvSpPr/>
            <p:nvPr/>
          </p:nvSpPr>
          <p:spPr>
            <a:xfrm>
              <a:off x="-54653362" y="167717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3" name="Ellipse 1662">
              <a:extLst>
                <a:ext uri="{FF2B5EF4-FFF2-40B4-BE49-F238E27FC236}">
                  <a16:creationId xmlns:a16="http://schemas.microsoft.com/office/drawing/2014/main" id="{5C647C4B-918C-19B8-2E80-B6217B2DA1C1}"/>
                </a:ext>
              </a:extLst>
            </p:cNvPr>
            <p:cNvSpPr/>
            <p:nvPr/>
          </p:nvSpPr>
          <p:spPr>
            <a:xfrm>
              <a:off x="-54955942" y="1284197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4" name="Ellipse 1663">
              <a:extLst>
                <a:ext uri="{FF2B5EF4-FFF2-40B4-BE49-F238E27FC236}">
                  <a16:creationId xmlns:a16="http://schemas.microsoft.com/office/drawing/2014/main" id="{993FBB27-0690-68B9-E5EB-6A604168E6F7}"/>
                </a:ext>
              </a:extLst>
            </p:cNvPr>
            <p:cNvSpPr/>
            <p:nvPr/>
          </p:nvSpPr>
          <p:spPr>
            <a:xfrm>
              <a:off x="-54350783" y="167717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5" name="Ellipse 1664">
              <a:extLst>
                <a:ext uri="{FF2B5EF4-FFF2-40B4-BE49-F238E27FC236}">
                  <a16:creationId xmlns:a16="http://schemas.microsoft.com/office/drawing/2014/main" id="{2520D4CE-0494-E9B3-A37E-A84D0B573F2B}"/>
                </a:ext>
              </a:extLst>
            </p:cNvPr>
            <p:cNvSpPr/>
            <p:nvPr/>
          </p:nvSpPr>
          <p:spPr>
            <a:xfrm>
              <a:off x="-54048284" y="167717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6" name="Ellipse 1665">
              <a:extLst>
                <a:ext uri="{FF2B5EF4-FFF2-40B4-BE49-F238E27FC236}">
                  <a16:creationId xmlns:a16="http://schemas.microsoft.com/office/drawing/2014/main" id="{71C8D40A-D00A-49FF-87C2-39A881B56532}"/>
                </a:ext>
              </a:extLst>
            </p:cNvPr>
            <p:cNvSpPr/>
            <p:nvPr/>
          </p:nvSpPr>
          <p:spPr>
            <a:xfrm>
              <a:off x="-57377223" y="1362816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7" name="Ellipse 1666">
              <a:extLst>
                <a:ext uri="{FF2B5EF4-FFF2-40B4-BE49-F238E27FC236}">
                  <a16:creationId xmlns:a16="http://schemas.microsoft.com/office/drawing/2014/main" id="{25523D16-DCEC-D79E-7FDD-60A6F3E1B6C0}"/>
                </a:ext>
              </a:extLst>
            </p:cNvPr>
            <p:cNvSpPr/>
            <p:nvPr/>
          </p:nvSpPr>
          <p:spPr>
            <a:xfrm>
              <a:off x="-57074644" y="1362816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8" name="Ellipse 1667">
              <a:extLst>
                <a:ext uri="{FF2B5EF4-FFF2-40B4-BE49-F238E27FC236}">
                  <a16:creationId xmlns:a16="http://schemas.microsoft.com/office/drawing/2014/main" id="{D9A3417E-8CCD-CA52-2324-61263FA8E39C}"/>
                </a:ext>
              </a:extLst>
            </p:cNvPr>
            <p:cNvSpPr/>
            <p:nvPr/>
          </p:nvSpPr>
          <p:spPr>
            <a:xfrm>
              <a:off x="-56469243" y="1362799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9" name="Ellipse 1668">
              <a:extLst>
                <a:ext uri="{FF2B5EF4-FFF2-40B4-BE49-F238E27FC236}">
                  <a16:creationId xmlns:a16="http://schemas.microsoft.com/office/drawing/2014/main" id="{E4BABC00-BCD0-7A93-9C28-AAA53C3BACAA}"/>
                </a:ext>
              </a:extLst>
            </p:cNvPr>
            <p:cNvSpPr/>
            <p:nvPr/>
          </p:nvSpPr>
          <p:spPr>
            <a:xfrm>
              <a:off x="-56166663" y="1362799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0" name="Ellipse 1669">
              <a:extLst>
                <a:ext uri="{FF2B5EF4-FFF2-40B4-BE49-F238E27FC236}">
                  <a16:creationId xmlns:a16="http://schemas.microsoft.com/office/drawing/2014/main" id="{D59B1620-D8E9-24FD-9E22-855E85DBC61E}"/>
                </a:ext>
              </a:extLst>
            </p:cNvPr>
            <p:cNvSpPr/>
            <p:nvPr/>
          </p:nvSpPr>
          <p:spPr>
            <a:xfrm>
              <a:off x="-55864164" y="1362799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1" name="Ellipse 1670">
              <a:extLst>
                <a:ext uri="{FF2B5EF4-FFF2-40B4-BE49-F238E27FC236}">
                  <a16:creationId xmlns:a16="http://schemas.microsoft.com/office/drawing/2014/main" id="{BC5BF1DE-B412-F98F-1C84-3F4F3ED441E6}"/>
                </a:ext>
              </a:extLst>
            </p:cNvPr>
            <p:cNvSpPr/>
            <p:nvPr/>
          </p:nvSpPr>
          <p:spPr>
            <a:xfrm>
              <a:off x="-55561585" y="1362799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2" name="Ellipse 1671">
              <a:extLst>
                <a:ext uri="{FF2B5EF4-FFF2-40B4-BE49-F238E27FC236}">
                  <a16:creationId xmlns:a16="http://schemas.microsoft.com/office/drawing/2014/main" id="{9DDE95D0-74BC-02C9-13AD-FBED6E981AA3}"/>
                </a:ext>
              </a:extLst>
            </p:cNvPr>
            <p:cNvSpPr/>
            <p:nvPr/>
          </p:nvSpPr>
          <p:spPr>
            <a:xfrm>
              <a:off x="-55107151" y="1362880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3" name="Ellipse 1672">
              <a:extLst>
                <a:ext uri="{FF2B5EF4-FFF2-40B4-BE49-F238E27FC236}">
                  <a16:creationId xmlns:a16="http://schemas.microsoft.com/office/drawing/2014/main" id="{723FEED8-6670-6ACB-2FCE-52EB3C4C50BC}"/>
                </a:ext>
              </a:extLst>
            </p:cNvPr>
            <p:cNvSpPr/>
            <p:nvPr/>
          </p:nvSpPr>
          <p:spPr>
            <a:xfrm>
              <a:off x="-54653282" y="136279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4" name="Ellipse 1673">
              <a:extLst>
                <a:ext uri="{FF2B5EF4-FFF2-40B4-BE49-F238E27FC236}">
                  <a16:creationId xmlns:a16="http://schemas.microsoft.com/office/drawing/2014/main" id="{5E80F9A1-F74F-E065-8D20-928DEA54CE0E}"/>
                </a:ext>
              </a:extLst>
            </p:cNvPr>
            <p:cNvSpPr/>
            <p:nvPr/>
          </p:nvSpPr>
          <p:spPr>
            <a:xfrm>
              <a:off x="-54350783" y="136279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5" name="Ellipse 1674">
              <a:extLst>
                <a:ext uri="{FF2B5EF4-FFF2-40B4-BE49-F238E27FC236}">
                  <a16:creationId xmlns:a16="http://schemas.microsoft.com/office/drawing/2014/main" id="{6C817147-2A2D-2F88-D9F8-0C8A2498A892}"/>
                </a:ext>
              </a:extLst>
            </p:cNvPr>
            <p:cNvSpPr/>
            <p:nvPr/>
          </p:nvSpPr>
          <p:spPr>
            <a:xfrm>
              <a:off x="-54048203" y="136279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6" name="Ellipse 1675">
              <a:extLst>
                <a:ext uri="{FF2B5EF4-FFF2-40B4-BE49-F238E27FC236}">
                  <a16:creationId xmlns:a16="http://schemas.microsoft.com/office/drawing/2014/main" id="{70AE0662-A44F-422F-FFB9-41D0A3450523}"/>
                </a:ext>
              </a:extLst>
            </p:cNvPr>
            <p:cNvSpPr/>
            <p:nvPr/>
          </p:nvSpPr>
          <p:spPr>
            <a:xfrm>
              <a:off x="-53745704" y="136279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7" name="Ellipse 1676">
              <a:extLst>
                <a:ext uri="{FF2B5EF4-FFF2-40B4-BE49-F238E27FC236}">
                  <a16:creationId xmlns:a16="http://schemas.microsoft.com/office/drawing/2014/main" id="{C2A5DD99-A00C-60B4-AAA3-3889988E1087}"/>
                </a:ext>
              </a:extLst>
            </p:cNvPr>
            <p:cNvSpPr/>
            <p:nvPr/>
          </p:nvSpPr>
          <p:spPr>
            <a:xfrm>
              <a:off x="-53140384" y="136282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8" name="Ellipse 1677">
              <a:extLst>
                <a:ext uri="{FF2B5EF4-FFF2-40B4-BE49-F238E27FC236}">
                  <a16:creationId xmlns:a16="http://schemas.microsoft.com/office/drawing/2014/main" id="{96AE6527-A5BD-849D-0457-04D460724BDE}"/>
                </a:ext>
              </a:extLst>
            </p:cNvPr>
            <p:cNvSpPr/>
            <p:nvPr/>
          </p:nvSpPr>
          <p:spPr>
            <a:xfrm>
              <a:off x="-52837805" y="136282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9" name="Ellipse 1678">
              <a:extLst>
                <a:ext uri="{FF2B5EF4-FFF2-40B4-BE49-F238E27FC236}">
                  <a16:creationId xmlns:a16="http://schemas.microsoft.com/office/drawing/2014/main" id="{D408C59F-D2E9-C1F4-D5B4-C1ABC84A395B}"/>
                </a:ext>
              </a:extLst>
            </p:cNvPr>
            <p:cNvSpPr/>
            <p:nvPr/>
          </p:nvSpPr>
          <p:spPr>
            <a:xfrm>
              <a:off x="-58663670" y="1690275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0" name="Ellipse 1679">
              <a:extLst>
                <a:ext uri="{FF2B5EF4-FFF2-40B4-BE49-F238E27FC236}">
                  <a16:creationId xmlns:a16="http://schemas.microsoft.com/office/drawing/2014/main" id="{6606FFE1-1BC6-7F9F-EA53-DCF2818BE341}"/>
                </a:ext>
              </a:extLst>
            </p:cNvPr>
            <p:cNvSpPr/>
            <p:nvPr/>
          </p:nvSpPr>
          <p:spPr>
            <a:xfrm>
              <a:off x="-60479066" y="137594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1" name="Ellipse 1680">
              <a:extLst>
                <a:ext uri="{FF2B5EF4-FFF2-40B4-BE49-F238E27FC236}">
                  <a16:creationId xmlns:a16="http://schemas.microsoft.com/office/drawing/2014/main" id="{2C5A9A96-EAF2-9B8C-E99C-8C8292762607}"/>
                </a:ext>
              </a:extLst>
            </p:cNvPr>
            <p:cNvSpPr/>
            <p:nvPr/>
          </p:nvSpPr>
          <p:spPr>
            <a:xfrm>
              <a:off x="-58966330" y="137594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2" name="Ellipse 1681">
              <a:extLst>
                <a:ext uri="{FF2B5EF4-FFF2-40B4-BE49-F238E27FC236}">
                  <a16:creationId xmlns:a16="http://schemas.microsoft.com/office/drawing/2014/main" id="{9A600B92-4B4C-825F-3D27-43FDD1693FF9}"/>
                </a:ext>
              </a:extLst>
            </p:cNvPr>
            <p:cNvSpPr/>
            <p:nvPr/>
          </p:nvSpPr>
          <p:spPr>
            <a:xfrm>
              <a:off x="-51248053" y="137594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3" name="Ellipse 1682">
              <a:extLst>
                <a:ext uri="{FF2B5EF4-FFF2-40B4-BE49-F238E27FC236}">
                  <a16:creationId xmlns:a16="http://schemas.microsoft.com/office/drawing/2014/main" id="{61DEAE0F-EC60-7801-4087-25A26B2CC9A9}"/>
                </a:ext>
              </a:extLst>
            </p:cNvPr>
            <p:cNvSpPr/>
            <p:nvPr/>
          </p:nvSpPr>
          <p:spPr>
            <a:xfrm>
              <a:off x="-50945554" y="137594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4" name="Ellipse 1683">
              <a:extLst>
                <a:ext uri="{FF2B5EF4-FFF2-40B4-BE49-F238E27FC236}">
                  <a16:creationId xmlns:a16="http://schemas.microsoft.com/office/drawing/2014/main" id="{C0133911-05F1-98A3-49DD-099283AB9A04}"/>
                </a:ext>
              </a:extLst>
            </p:cNvPr>
            <p:cNvSpPr/>
            <p:nvPr/>
          </p:nvSpPr>
          <p:spPr>
            <a:xfrm>
              <a:off x="-50642975" y="137594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5" name="Ellipse 1684">
              <a:extLst>
                <a:ext uri="{FF2B5EF4-FFF2-40B4-BE49-F238E27FC236}">
                  <a16:creationId xmlns:a16="http://schemas.microsoft.com/office/drawing/2014/main" id="{06345F98-E86B-5D63-02B4-46C94862C0BF}"/>
                </a:ext>
              </a:extLst>
            </p:cNvPr>
            <p:cNvSpPr/>
            <p:nvPr/>
          </p:nvSpPr>
          <p:spPr>
            <a:xfrm>
              <a:off x="-50340395" y="137594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6" name="Ellipse 1685">
              <a:extLst>
                <a:ext uri="{FF2B5EF4-FFF2-40B4-BE49-F238E27FC236}">
                  <a16:creationId xmlns:a16="http://schemas.microsoft.com/office/drawing/2014/main" id="{149EDE83-857A-EC02-0765-E8DF573FFB95}"/>
                </a:ext>
              </a:extLst>
            </p:cNvPr>
            <p:cNvSpPr/>
            <p:nvPr/>
          </p:nvSpPr>
          <p:spPr>
            <a:xfrm>
              <a:off x="-58361171" y="1690275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7" name="Ellipse 1686">
              <a:extLst>
                <a:ext uri="{FF2B5EF4-FFF2-40B4-BE49-F238E27FC236}">
                  <a16:creationId xmlns:a16="http://schemas.microsoft.com/office/drawing/2014/main" id="{2814441C-8B72-30BA-27A2-007A762CFBAF}"/>
                </a:ext>
              </a:extLst>
            </p:cNvPr>
            <p:cNvSpPr/>
            <p:nvPr/>
          </p:nvSpPr>
          <p:spPr>
            <a:xfrm>
              <a:off x="-60025197" y="140212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8" name="Ellipse 1687">
              <a:extLst>
                <a:ext uri="{FF2B5EF4-FFF2-40B4-BE49-F238E27FC236}">
                  <a16:creationId xmlns:a16="http://schemas.microsoft.com/office/drawing/2014/main" id="{E581E968-9C58-CB82-3990-99ECF2331CB3}"/>
                </a:ext>
              </a:extLst>
            </p:cNvPr>
            <p:cNvSpPr/>
            <p:nvPr/>
          </p:nvSpPr>
          <p:spPr>
            <a:xfrm>
              <a:off x="-57150208" y="1690251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9" name="Ellipse 1688">
              <a:extLst>
                <a:ext uri="{FF2B5EF4-FFF2-40B4-BE49-F238E27FC236}">
                  <a16:creationId xmlns:a16="http://schemas.microsoft.com/office/drawing/2014/main" id="{F26631EC-14E1-65BC-B237-045421A797E3}"/>
                </a:ext>
              </a:extLst>
            </p:cNvPr>
            <p:cNvSpPr/>
            <p:nvPr/>
          </p:nvSpPr>
          <p:spPr>
            <a:xfrm>
              <a:off x="-59722698" y="140212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0" name="Ellipse 1689">
              <a:extLst>
                <a:ext uri="{FF2B5EF4-FFF2-40B4-BE49-F238E27FC236}">
                  <a16:creationId xmlns:a16="http://schemas.microsoft.com/office/drawing/2014/main" id="{4AAD7395-4D4C-8A65-5DD4-6A3BBA024FDB}"/>
                </a:ext>
              </a:extLst>
            </p:cNvPr>
            <p:cNvSpPr/>
            <p:nvPr/>
          </p:nvSpPr>
          <p:spPr>
            <a:xfrm>
              <a:off x="-55258441" y="1284197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1" name="Ellipse 1690">
              <a:extLst>
                <a:ext uri="{FF2B5EF4-FFF2-40B4-BE49-F238E27FC236}">
                  <a16:creationId xmlns:a16="http://schemas.microsoft.com/office/drawing/2014/main" id="{D8766D0F-D8D0-249A-7591-2C2D14E03323}"/>
                </a:ext>
              </a:extLst>
            </p:cNvPr>
            <p:cNvSpPr/>
            <p:nvPr/>
          </p:nvSpPr>
          <p:spPr>
            <a:xfrm>
              <a:off x="-49735075" y="1585499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2" name="Ellipse 1691">
              <a:extLst>
                <a:ext uri="{FF2B5EF4-FFF2-40B4-BE49-F238E27FC236}">
                  <a16:creationId xmlns:a16="http://schemas.microsoft.com/office/drawing/2014/main" id="{5A84D134-5B46-F8C5-12FF-9F5C94808403}"/>
                </a:ext>
              </a:extLst>
            </p:cNvPr>
            <p:cNvSpPr/>
            <p:nvPr/>
          </p:nvSpPr>
          <p:spPr>
            <a:xfrm>
              <a:off x="-49886606" y="1585491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3" name="Ellipse 1692">
              <a:extLst>
                <a:ext uri="{FF2B5EF4-FFF2-40B4-BE49-F238E27FC236}">
                  <a16:creationId xmlns:a16="http://schemas.microsoft.com/office/drawing/2014/main" id="{D85C6A39-93C8-B814-7A33-9536706B2DD7}"/>
                </a:ext>
              </a:extLst>
            </p:cNvPr>
            <p:cNvSpPr/>
            <p:nvPr/>
          </p:nvSpPr>
          <p:spPr>
            <a:xfrm>
              <a:off x="-55561021" y="1284197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4" name="Ellipse 1693">
              <a:extLst>
                <a:ext uri="{FF2B5EF4-FFF2-40B4-BE49-F238E27FC236}">
                  <a16:creationId xmlns:a16="http://schemas.microsoft.com/office/drawing/2014/main" id="{E4AC2135-8A09-8E2B-AA91-683A49A85946}"/>
                </a:ext>
              </a:extLst>
            </p:cNvPr>
            <p:cNvSpPr/>
            <p:nvPr/>
          </p:nvSpPr>
          <p:spPr>
            <a:xfrm>
              <a:off x="-50189186" y="1585491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5" name="Ellipse 1694">
              <a:extLst>
                <a:ext uri="{FF2B5EF4-FFF2-40B4-BE49-F238E27FC236}">
                  <a16:creationId xmlns:a16="http://schemas.microsoft.com/office/drawing/2014/main" id="{6854B0F5-5285-82F0-9CD4-237E06C0EA0B}"/>
                </a:ext>
              </a:extLst>
            </p:cNvPr>
            <p:cNvSpPr/>
            <p:nvPr/>
          </p:nvSpPr>
          <p:spPr>
            <a:xfrm>
              <a:off x="-50491685" y="1585491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6" name="Ellipse 1695">
              <a:extLst>
                <a:ext uri="{FF2B5EF4-FFF2-40B4-BE49-F238E27FC236}">
                  <a16:creationId xmlns:a16="http://schemas.microsoft.com/office/drawing/2014/main" id="{353B8583-1BE7-9FBA-3043-234A6D5060EE}"/>
                </a:ext>
              </a:extLst>
            </p:cNvPr>
            <p:cNvSpPr/>
            <p:nvPr/>
          </p:nvSpPr>
          <p:spPr>
            <a:xfrm>
              <a:off x="-50794265" y="1585491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7" name="Ellipse 1696">
              <a:extLst>
                <a:ext uri="{FF2B5EF4-FFF2-40B4-BE49-F238E27FC236}">
                  <a16:creationId xmlns:a16="http://schemas.microsoft.com/office/drawing/2014/main" id="{BA97BFB2-D648-ECC9-4EDE-3E5AD96CDC82}"/>
                </a:ext>
              </a:extLst>
            </p:cNvPr>
            <p:cNvSpPr/>
            <p:nvPr/>
          </p:nvSpPr>
          <p:spPr>
            <a:xfrm>
              <a:off x="-55939648" y="1690267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8" name="Ellipse 1697">
              <a:extLst>
                <a:ext uri="{FF2B5EF4-FFF2-40B4-BE49-F238E27FC236}">
                  <a16:creationId xmlns:a16="http://schemas.microsoft.com/office/drawing/2014/main" id="{2848FFB6-D2CC-D4A6-0F6A-4D64E5838376}"/>
                </a:ext>
              </a:extLst>
            </p:cNvPr>
            <p:cNvSpPr/>
            <p:nvPr/>
          </p:nvSpPr>
          <p:spPr>
            <a:xfrm>
              <a:off x="-51626922" y="133659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9" name="Ellipse 1698">
              <a:extLst>
                <a:ext uri="{FF2B5EF4-FFF2-40B4-BE49-F238E27FC236}">
                  <a16:creationId xmlns:a16="http://schemas.microsoft.com/office/drawing/2014/main" id="{F9A5470D-05DB-7960-FC61-396A546ADAE2}"/>
                </a:ext>
              </a:extLst>
            </p:cNvPr>
            <p:cNvSpPr/>
            <p:nvPr/>
          </p:nvSpPr>
          <p:spPr>
            <a:xfrm>
              <a:off x="-51929502" y="133659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0" name="Ellipse 1699">
              <a:extLst>
                <a:ext uri="{FF2B5EF4-FFF2-40B4-BE49-F238E27FC236}">
                  <a16:creationId xmlns:a16="http://schemas.microsoft.com/office/drawing/2014/main" id="{5EB4D2EB-6F3F-2816-8DC3-716B866BB5A9}"/>
                </a:ext>
              </a:extLst>
            </p:cNvPr>
            <p:cNvSpPr/>
            <p:nvPr/>
          </p:nvSpPr>
          <p:spPr>
            <a:xfrm>
              <a:off x="-52232081" y="133659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1" name="Ellipse 1700">
              <a:extLst>
                <a:ext uri="{FF2B5EF4-FFF2-40B4-BE49-F238E27FC236}">
                  <a16:creationId xmlns:a16="http://schemas.microsoft.com/office/drawing/2014/main" id="{A8997FD6-8C72-7D68-21F2-617A95F77ECE}"/>
                </a:ext>
              </a:extLst>
            </p:cNvPr>
            <p:cNvSpPr/>
            <p:nvPr/>
          </p:nvSpPr>
          <p:spPr>
            <a:xfrm>
              <a:off x="-60479630" y="1297280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2" name="Ellipse 1701">
              <a:extLst>
                <a:ext uri="{FF2B5EF4-FFF2-40B4-BE49-F238E27FC236}">
                  <a16:creationId xmlns:a16="http://schemas.microsoft.com/office/drawing/2014/main" id="{DF473A0E-83F6-89DD-CB02-1FED2C2C89D2}"/>
                </a:ext>
              </a:extLst>
            </p:cNvPr>
            <p:cNvSpPr/>
            <p:nvPr/>
          </p:nvSpPr>
          <p:spPr>
            <a:xfrm>
              <a:off x="-54955942" y="167717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3" name="Ellipse 1702">
              <a:extLst>
                <a:ext uri="{FF2B5EF4-FFF2-40B4-BE49-F238E27FC236}">
                  <a16:creationId xmlns:a16="http://schemas.microsoft.com/office/drawing/2014/main" id="{284734E6-89F6-BBC2-5479-4555C910C769}"/>
                </a:ext>
              </a:extLst>
            </p:cNvPr>
            <p:cNvSpPr/>
            <p:nvPr/>
          </p:nvSpPr>
          <p:spPr>
            <a:xfrm>
              <a:off x="-51096764" y="1585491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4" name="Ellipse 1703">
              <a:extLst>
                <a:ext uri="{FF2B5EF4-FFF2-40B4-BE49-F238E27FC236}">
                  <a16:creationId xmlns:a16="http://schemas.microsoft.com/office/drawing/2014/main" id="{68483B34-9688-B649-00AA-847E3B7E7591}"/>
                </a:ext>
              </a:extLst>
            </p:cNvPr>
            <p:cNvSpPr/>
            <p:nvPr/>
          </p:nvSpPr>
          <p:spPr>
            <a:xfrm>
              <a:off x="-53745463" y="1336601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5" name="Ellipse 1704">
              <a:extLst>
                <a:ext uri="{FF2B5EF4-FFF2-40B4-BE49-F238E27FC236}">
                  <a16:creationId xmlns:a16="http://schemas.microsoft.com/office/drawing/2014/main" id="{1EAB1F3C-E289-E71D-0095-6344969B7C5E}"/>
                </a:ext>
              </a:extLst>
            </p:cNvPr>
            <p:cNvSpPr/>
            <p:nvPr/>
          </p:nvSpPr>
          <p:spPr>
            <a:xfrm>
              <a:off x="-51248940" y="1585491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6" name="Ellipse 1705">
              <a:extLst>
                <a:ext uri="{FF2B5EF4-FFF2-40B4-BE49-F238E27FC236}">
                  <a16:creationId xmlns:a16="http://schemas.microsoft.com/office/drawing/2014/main" id="{7DEFB1F7-2BE6-BDAC-07E5-A8FDF7BE35C0}"/>
                </a:ext>
              </a:extLst>
            </p:cNvPr>
            <p:cNvSpPr/>
            <p:nvPr/>
          </p:nvSpPr>
          <p:spPr>
            <a:xfrm>
              <a:off x="-51551519" y="1585491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7" name="Ellipse 1706">
              <a:extLst>
                <a:ext uri="{FF2B5EF4-FFF2-40B4-BE49-F238E27FC236}">
                  <a16:creationId xmlns:a16="http://schemas.microsoft.com/office/drawing/2014/main" id="{90C31C30-1012-0BED-2CCD-39D0D9BE64AC}"/>
                </a:ext>
              </a:extLst>
            </p:cNvPr>
            <p:cNvSpPr/>
            <p:nvPr/>
          </p:nvSpPr>
          <p:spPr>
            <a:xfrm>
              <a:off x="-59420119" y="140212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8" name="Ellipse 1707">
              <a:extLst>
                <a:ext uri="{FF2B5EF4-FFF2-40B4-BE49-F238E27FC236}">
                  <a16:creationId xmlns:a16="http://schemas.microsoft.com/office/drawing/2014/main" id="{1C864281-90D0-AB5C-2C10-BA0556AD2D6F}"/>
                </a:ext>
              </a:extLst>
            </p:cNvPr>
            <p:cNvSpPr/>
            <p:nvPr/>
          </p:nvSpPr>
          <p:spPr>
            <a:xfrm>
              <a:off x="-51248053" y="161168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9" name="Ellipse 1708">
              <a:extLst>
                <a:ext uri="{FF2B5EF4-FFF2-40B4-BE49-F238E27FC236}">
                  <a16:creationId xmlns:a16="http://schemas.microsoft.com/office/drawing/2014/main" id="{3259FCA8-6F04-7C93-FBCB-6A27788EF5A0}"/>
                </a:ext>
              </a:extLst>
            </p:cNvPr>
            <p:cNvSpPr/>
            <p:nvPr/>
          </p:nvSpPr>
          <p:spPr>
            <a:xfrm>
              <a:off x="-54047962" y="1336601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0" name="Ellipse 1709">
              <a:extLst>
                <a:ext uri="{FF2B5EF4-FFF2-40B4-BE49-F238E27FC236}">
                  <a16:creationId xmlns:a16="http://schemas.microsoft.com/office/drawing/2014/main" id="{B6617B8D-3660-89E2-7679-5773DFD9D5D2}"/>
                </a:ext>
              </a:extLst>
            </p:cNvPr>
            <p:cNvSpPr/>
            <p:nvPr/>
          </p:nvSpPr>
          <p:spPr>
            <a:xfrm>
              <a:off x="-50945554" y="161168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1" name="Ellipse 1710">
              <a:extLst>
                <a:ext uri="{FF2B5EF4-FFF2-40B4-BE49-F238E27FC236}">
                  <a16:creationId xmlns:a16="http://schemas.microsoft.com/office/drawing/2014/main" id="{B97569AA-81C9-27EE-19D7-3E3B01A96D7C}"/>
                </a:ext>
              </a:extLst>
            </p:cNvPr>
            <p:cNvSpPr/>
            <p:nvPr/>
          </p:nvSpPr>
          <p:spPr>
            <a:xfrm>
              <a:off x="-59117539" y="140212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2" name="Ellipse 1711">
              <a:extLst>
                <a:ext uri="{FF2B5EF4-FFF2-40B4-BE49-F238E27FC236}">
                  <a16:creationId xmlns:a16="http://schemas.microsoft.com/office/drawing/2014/main" id="{4BB8AF89-7FE5-60EE-CE80-D6294D2F93A1}"/>
                </a:ext>
              </a:extLst>
            </p:cNvPr>
            <p:cNvSpPr/>
            <p:nvPr/>
          </p:nvSpPr>
          <p:spPr>
            <a:xfrm>
              <a:off x="-50642975" y="161168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3" name="Ellipse 1712">
              <a:extLst>
                <a:ext uri="{FF2B5EF4-FFF2-40B4-BE49-F238E27FC236}">
                  <a16:creationId xmlns:a16="http://schemas.microsoft.com/office/drawing/2014/main" id="{113BFF49-750A-0913-509D-576E15241D9B}"/>
                </a:ext>
              </a:extLst>
            </p:cNvPr>
            <p:cNvSpPr/>
            <p:nvPr/>
          </p:nvSpPr>
          <p:spPr>
            <a:xfrm>
              <a:off x="-54350541" y="1336601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4" name="Ellipse 1713">
              <a:extLst>
                <a:ext uri="{FF2B5EF4-FFF2-40B4-BE49-F238E27FC236}">
                  <a16:creationId xmlns:a16="http://schemas.microsoft.com/office/drawing/2014/main" id="{DA1EA271-F448-DE90-4FA9-17B99B1B8843}"/>
                </a:ext>
              </a:extLst>
            </p:cNvPr>
            <p:cNvSpPr/>
            <p:nvPr/>
          </p:nvSpPr>
          <p:spPr>
            <a:xfrm>
              <a:off x="-50340395" y="161168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5" name="Ellipse 1714">
              <a:extLst>
                <a:ext uri="{FF2B5EF4-FFF2-40B4-BE49-F238E27FC236}">
                  <a16:creationId xmlns:a16="http://schemas.microsoft.com/office/drawing/2014/main" id="{8D6D776F-0962-3F71-72B7-EAFA773C8548}"/>
                </a:ext>
              </a:extLst>
            </p:cNvPr>
            <p:cNvSpPr/>
            <p:nvPr/>
          </p:nvSpPr>
          <p:spPr>
            <a:xfrm>
              <a:off x="-58966088" y="1402072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6" name="Ellipse 1715">
              <a:extLst>
                <a:ext uri="{FF2B5EF4-FFF2-40B4-BE49-F238E27FC236}">
                  <a16:creationId xmlns:a16="http://schemas.microsoft.com/office/drawing/2014/main" id="{A5568638-8448-857F-A053-0DC6E32B76A2}"/>
                </a:ext>
              </a:extLst>
            </p:cNvPr>
            <p:cNvSpPr/>
            <p:nvPr/>
          </p:nvSpPr>
          <p:spPr>
            <a:xfrm>
              <a:off x="-50037896" y="161168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7" name="Ellipse 1716">
              <a:extLst>
                <a:ext uri="{FF2B5EF4-FFF2-40B4-BE49-F238E27FC236}">
                  <a16:creationId xmlns:a16="http://schemas.microsoft.com/office/drawing/2014/main" id="{DD10A895-5976-D41A-090E-EF299152FCAA}"/>
                </a:ext>
              </a:extLst>
            </p:cNvPr>
            <p:cNvSpPr/>
            <p:nvPr/>
          </p:nvSpPr>
          <p:spPr>
            <a:xfrm>
              <a:off x="-54653121" y="1336601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8" name="Ellipse 1717">
              <a:extLst>
                <a:ext uri="{FF2B5EF4-FFF2-40B4-BE49-F238E27FC236}">
                  <a16:creationId xmlns:a16="http://schemas.microsoft.com/office/drawing/2014/main" id="{91414754-DB01-C132-55BC-2A19691EB4FA}"/>
                </a:ext>
              </a:extLst>
            </p:cNvPr>
            <p:cNvSpPr/>
            <p:nvPr/>
          </p:nvSpPr>
          <p:spPr>
            <a:xfrm>
              <a:off x="-49735317" y="161168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9" name="Ellipse 1718">
              <a:extLst>
                <a:ext uri="{FF2B5EF4-FFF2-40B4-BE49-F238E27FC236}">
                  <a16:creationId xmlns:a16="http://schemas.microsoft.com/office/drawing/2014/main" id="{D82285B3-5EDE-44CC-C4A1-D416AF080D7C}"/>
                </a:ext>
              </a:extLst>
            </p:cNvPr>
            <p:cNvSpPr/>
            <p:nvPr/>
          </p:nvSpPr>
          <p:spPr>
            <a:xfrm>
              <a:off x="-58663509" y="1402072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0" name="Ellipse 1719">
              <a:extLst>
                <a:ext uri="{FF2B5EF4-FFF2-40B4-BE49-F238E27FC236}">
                  <a16:creationId xmlns:a16="http://schemas.microsoft.com/office/drawing/2014/main" id="{477C034A-2271-5292-DFD3-631CADB480B8}"/>
                </a:ext>
              </a:extLst>
            </p:cNvPr>
            <p:cNvSpPr/>
            <p:nvPr/>
          </p:nvSpPr>
          <p:spPr>
            <a:xfrm>
              <a:off x="-50037896" y="137594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1" name="Ellipse 1720">
              <a:extLst>
                <a:ext uri="{FF2B5EF4-FFF2-40B4-BE49-F238E27FC236}">
                  <a16:creationId xmlns:a16="http://schemas.microsoft.com/office/drawing/2014/main" id="{5D7213BC-D258-5DA1-361D-0FA72EFAA4A8}"/>
                </a:ext>
              </a:extLst>
            </p:cNvPr>
            <p:cNvSpPr/>
            <p:nvPr/>
          </p:nvSpPr>
          <p:spPr>
            <a:xfrm>
              <a:off x="-54880619" y="1585491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2" name="Ellipse 1721">
              <a:extLst>
                <a:ext uri="{FF2B5EF4-FFF2-40B4-BE49-F238E27FC236}">
                  <a16:creationId xmlns:a16="http://schemas.microsoft.com/office/drawing/2014/main" id="{7A62B1B4-F946-F83F-7951-C698E6226606}"/>
                </a:ext>
              </a:extLst>
            </p:cNvPr>
            <p:cNvSpPr/>
            <p:nvPr/>
          </p:nvSpPr>
          <p:spPr>
            <a:xfrm>
              <a:off x="-55031184" y="1585499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3" name="Ellipse 1722">
              <a:extLst>
                <a:ext uri="{FF2B5EF4-FFF2-40B4-BE49-F238E27FC236}">
                  <a16:creationId xmlns:a16="http://schemas.microsoft.com/office/drawing/2014/main" id="{B9A20D01-A7F5-FEEB-50A1-270692CD58A0}"/>
                </a:ext>
              </a:extLst>
            </p:cNvPr>
            <p:cNvSpPr/>
            <p:nvPr/>
          </p:nvSpPr>
          <p:spPr>
            <a:xfrm>
              <a:off x="-55183199" y="1585491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4" name="Ellipse 1723">
              <a:extLst>
                <a:ext uri="{FF2B5EF4-FFF2-40B4-BE49-F238E27FC236}">
                  <a16:creationId xmlns:a16="http://schemas.microsoft.com/office/drawing/2014/main" id="{9A52EE7F-9727-73F7-8E60-BB59EC60ABA6}"/>
                </a:ext>
              </a:extLst>
            </p:cNvPr>
            <p:cNvSpPr/>
            <p:nvPr/>
          </p:nvSpPr>
          <p:spPr>
            <a:xfrm>
              <a:off x="-55333764" y="1585499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5" name="Ellipse 1724">
              <a:extLst>
                <a:ext uri="{FF2B5EF4-FFF2-40B4-BE49-F238E27FC236}">
                  <a16:creationId xmlns:a16="http://schemas.microsoft.com/office/drawing/2014/main" id="{9B0E6CAC-0D8E-F3C4-8E93-7C0ED1EFA7F2}"/>
                </a:ext>
              </a:extLst>
            </p:cNvPr>
            <p:cNvSpPr/>
            <p:nvPr/>
          </p:nvSpPr>
          <p:spPr>
            <a:xfrm>
              <a:off x="-55561746" y="1336601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6" name="Ellipse 1725">
              <a:extLst>
                <a:ext uri="{FF2B5EF4-FFF2-40B4-BE49-F238E27FC236}">
                  <a16:creationId xmlns:a16="http://schemas.microsoft.com/office/drawing/2014/main" id="{6E49211D-2584-3EDB-B75A-2BF55A3A86F7}"/>
                </a:ext>
              </a:extLst>
            </p:cNvPr>
            <p:cNvSpPr/>
            <p:nvPr/>
          </p:nvSpPr>
          <p:spPr>
            <a:xfrm>
              <a:off x="-55485698" y="1585491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7" name="Ellipse 1726">
              <a:extLst>
                <a:ext uri="{FF2B5EF4-FFF2-40B4-BE49-F238E27FC236}">
                  <a16:creationId xmlns:a16="http://schemas.microsoft.com/office/drawing/2014/main" id="{B6D42490-E172-18C0-BDAE-B6FE594C30A3}"/>
                </a:ext>
              </a:extLst>
            </p:cNvPr>
            <p:cNvSpPr/>
            <p:nvPr/>
          </p:nvSpPr>
          <p:spPr>
            <a:xfrm>
              <a:off x="-55485698" y="140212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8" name="Ellipse 1727">
              <a:extLst>
                <a:ext uri="{FF2B5EF4-FFF2-40B4-BE49-F238E27FC236}">
                  <a16:creationId xmlns:a16="http://schemas.microsoft.com/office/drawing/2014/main" id="{1151CC3B-0BAE-9B06-0F7C-9F28B942EDB0}"/>
                </a:ext>
              </a:extLst>
            </p:cNvPr>
            <p:cNvSpPr/>
            <p:nvPr/>
          </p:nvSpPr>
          <p:spPr>
            <a:xfrm>
              <a:off x="-55333764" y="140212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9" name="Ellipse 1728">
              <a:extLst>
                <a:ext uri="{FF2B5EF4-FFF2-40B4-BE49-F238E27FC236}">
                  <a16:creationId xmlns:a16="http://schemas.microsoft.com/office/drawing/2014/main" id="{11579FFC-0D1B-72AA-9ADC-9E20E0C29E47}"/>
                </a:ext>
              </a:extLst>
            </p:cNvPr>
            <p:cNvSpPr/>
            <p:nvPr/>
          </p:nvSpPr>
          <p:spPr>
            <a:xfrm>
              <a:off x="-55864325" y="1336601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0" name="Ellipse 1729">
              <a:extLst>
                <a:ext uri="{FF2B5EF4-FFF2-40B4-BE49-F238E27FC236}">
                  <a16:creationId xmlns:a16="http://schemas.microsoft.com/office/drawing/2014/main" id="{4FC0BA0B-E98F-A4A1-9C49-06AF08F7FFB1}"/>
                </a:ext>
              </a:extLst>
            </p:cNvPr>
            <p:cNvSpPr/>
            <p:nvPr/>
          </p:nvSpPr>
          <p:spPr>
            <a:xfrm>
              <a:off x="-55183199" y="140212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1" name="Ellipse 1730">
              <a:extLst>
                <a:ext uri="{FF2B5EF4-FFF2-40B4-BE49-F238E27FC236}">
                  <a16:creationId xmlns:a16="http://schemas.microsoft.com/office/drawing/2014/main" id="{344BE306-BBB3-62D1-E53B-AD46A81981BD}"/>
                </a:ext>
              </a:extLst>
            </p:cNvPr>
            <p:cNvSpPr/>
            <p:nvPr/>
          </p:nvSpPr>
          <p:spPr>
            <a:xfrm>
              <a:off x="-55031184" y="140212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2" name="Ellipse 1731">
              <a:extLst>
                <a:ext uri="{FF2B5EF4-FFF2-40B4-BE49-F238E27FC236}">
                  <a16:creationId xmlns:a16="http://schemas.microsoft.com/office/drawing/2014/main" id="{1ABA5AEA-991A-2D33-EB5D-AF98425F8D1D}"/>
                </a:ext>
              </a:extLst>
            </p:cNvPr>
            <p:cNvSpPr/>
            <p:nvPr/>
          </p:nvSpPr>
          <p:spPr>
            <a:xfrm>
              <a:off x="-55258441" y="167717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3" name="Ellipse 1732">
              <a:extLst>
                <a:ext uri="{FF2B5EF4-FFF2-40B4-BE49-F238E27FC236}">
                  <a16:creationId xmlns:a16="http://schemas.microsoft.com/office/drawing/2014/main" id="{4353C673-E5DC-CECC-A628-AAA03C0A199A}"/>
                </a:ext>
              </a:extLst>
            </p:cNvPr>
            <p:cNvSpPr/>
            <p:nvPr/>
          </p:nvSpPr>
          <p:spPr>
            <a:xfrm>
              <a:off x="-56166824" y="1336601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4" name="Ellipse 1733">
              <a:extLst>
                <a:ext uri="{FF2B5EF4-FFF2-40B4-BE49-F238E27FC236}">
                  <a16:creationId xmlns:a16="http://schemas.microsoft.com/office/drawing/2014/main" id="{CDC883F3-ABAC-D7A3-BC21-A4A3E1696015}"/>
                </a:ext>
              </a:extLst>
            </p:cNvPr>
            <p:cNvSpPr/>
            <p:nvPr/>
          </p:nvSpPr>
          <p:spPr>
            <a:xfrm>
              <a:off x="-54880619" y="140212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5" name="Ellipse 1734">
              <a:extLst>
                <a:ext uri="{FF2B5EF4-FFF2-40B4-BE49-F238E27FC236}">
                  <a16:creationId xmlns:a16="http://schemas.microsoft.com/office/drawing/2014/main" id="{9E0E2F67-EC93-7FDC-853D-AC0D9563AD41}"/>
                </a:ext>
              </a:extLst>
            </p:cNvPr>
            <p:cNvSpPr/>
            <p:nvPr/>
          </p:nvSpPr>
          <p:spPr>
            <a:xfrm>
              <a:off x="-58663509" y="1585499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6" name="Ellipse 1735">
              <a:extLst>
                <a:ext uri="{FF2B5EF4-FFF2-40B4-BE49-F238E27FC236}">
                  <a16:creationId xmlns:a16="http://schemas.microsoft.com/office/drawing/2014/main" id="{8B81AC9A-DC00-ECE0-9E99-41FF735BE204}"/>
                </a:ext>
              </a:extLst>
            </p:cNvPr>
            <p:cNvSpPr/>
            <p:nvPr/>
          </p:nvSpPr>
          <p:spPr>
            <a:xfrm>
              <a:off x="-55863520" y="167717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7" name="Ellipse 1736">
              <a:extLst>
                <a:ext uri="{FF2B5EF4-FFF2-40B4-BE49-F238E27FC236}">
                  <a16:creationId xmlns:a16="http://schemas.microsoft.com/office/drawing/2014/main" id="{2DF30C8E-A9EB-353C-9F5C-0C8C76C21EB0}"/>
                </a:ext>
              </a:extLst>
            </p:cNvPr>
            <p:cNvSpPr/>
            <p:nvPr/>
          </p:nvSpPr>
          <p:spPr>
            <a:xfrm>
              <a:off x="-56469404" y="1336601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8" name="Ellipse 1737">
              <a:extLst>
                <a:ext uri="{FF2B5EF4-FFF2-40B4-BE49-F238E27FC236}">
                  <a16:creationId xmlns:a16="http://schemas.microsoft.com/office/drawing/2014/main" id="{D43C3B16-E0F0-AC50-96DF-2506B39148D0}"/>
                </a:ext>
              </a:extLst>
            </p:cNvPr>
            <p:cNvSpPr/>
            <p:nvPr/>
          </p:nvSpPr>
          <p:spPr>
            <a:xfrm>
              <a:off x="-57377143" y="162473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9" name="Ellipse 1738">
              <a:extLst>
                <a:ext uri="{FF2B5EF4-FFF2-40B4-BE49-F238E27FC236}">
                  <a16:creationId xmlns:a16="http://schemas.microsoft.com/office/drawing/2014/main" id="{ED051357-D999-D701-132D-48346C223859}"/>
                </a:ext>
              </a:extLst>
            </p:cNvPr>
            <p:cNvSpPr/>
            <p:nvPr/>
          </p:nvSpPr>
          <p:spPr>
            <a:xfrm>
              <a:off x="-58966008" y="1585499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0" name="Ellipse 1739">
              <a:extLst>
                <a:ext uri="{FF2B5EF4-FFF2-40B4-BE49-F238E27FC236}">
                  <a16:creationId xmlns:a16="http://schemas.microsoft.com/office/drawing/2014/main" id="{C38DB8B2-2B5E-CA4E-F1D2-8A682A83DD36}"/>
                </a:ext>
              </a:extLst>
            </p:cNvPr>
            <p:cNvSpPr/>
            <p:nvPr/>
          </p:nvSpPr>
          <p:spPr>
            <a:xfrm>
              <a:off x="-57074644" y="162473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1" name="Ellipse 1740">
              <a:extLst>
                <a:ext uri="{FF2B5EF4-FFF2-40B4-BE49-F238E27FC236}">
                  <a16:creationId xmlns:a16="http://schemas.microsoft.com/office/drawing/2014/main" id="{A4A7E6B1-234B-C8C6-AF93-E0E62B48BF92}"/>
                </a:ext>
              </a:extLst>
            </p:cNvPr>
            <p:cNvSpPr/>
            <p:nvPr/>
          </p:nvSpPr>
          <p:spPr>
            <a:xfrm>
              <a:off x="-59117539" y="1585491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2" name="Ellipse 1741">
              <a:extLst>
                <a:ext uri="{FF2B5EF4-FFF2-40B4-BE49-F238E27FC236}">
                  <a16:creationId xmlns:a16="http://schemas.microsoft.com/office/drawing/2014/main" id="{014DB7B0-2C35-61FC-86F6-D90CD339B14E}"/>
                </a:ext>
              </a:extLst>
            </p:cNvPr>
            <p:cNvSpPr/>
            <p:nvPr/>
          </p:nvSpPr>
          <p:spPr>
            <a:xfrm>
              <a:off x="-54577556" y="1690267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3" name="Ellipse 1742">
              <a:extLst>
                <a:ext uri="{FF2B5EF4-FFF2-40B4-BE49-F238E27FC236}">
                  <a16:creationId xmlns:a16="http://schemas.microsoft.com/office/drawing/2014/main" id="{FB740758-62C3-AF10-5C09-1643194E9E09}"/>
                </a:ext>
              </a:extLst>
            </p:cNvPr>
            <p:cNvSpPr/>
            <p:nvPr/>
          </p:nvSpPr>
          <p:spPr>
            <a:xfrm>
              <a:off x="-56922951" y="1336553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4" name="Ellipse 1743">
              <a:extLst>
                <a:ext uri="{FF2B5EF4-FFF2-40B4-BE49-F238E27FC236}">
                  <a16:creationId xmlns:a16="http://schemas.microsoft.com/office/drawing/2014/main" id="{A8CA8020-A05C-CAB3-9CB7-318D6E5EB93C}"/>
                </a:ext>
              </a:extLst>
            </p:cNvPr>
            <p:cNvSpPr/>
            <p:nvPr/>
          </p:nvSpPr>
          <p:spPr>
            <a:xfrm>
              <a:off x="-56469243" y="162476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5" name="Ellipse 1744">
              <a:extLst>
                <a:ext uri="{FF2B5EF4-FFF2-40B4-BE49-F238E27FC236}">
                  <a16:creationId xmlns:a16="http://schemas.microsoft.com/office/drawing/2014/main" id="{7343C380-4D31-07D5-055F-61D7E4223A52}"/>
                </a:ext>
              </a:extLst>
            </p:cNvPr>
            <p:cNvSpPr/>
            <p:nvPr/>
          </p:nvSpPr>
          <p:spPr>
            <a:xfrm>
              <a:off x="-59420119" y="1585491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6" name="Ellipse 1745">
              <a:extLst>
                <a:ext uri="{FF2B5EF4-FFF2-40B4-BE49-F238E27FC236}">
                  <a16:creationId xmlns:a16="http://schemas.microsoft.com/office/drawing/2014/main" id="{608E7712-D2C6-1BBB-F222-6AEE4B8309AF}"/>
                </a:ext>
              </a:extLst>
            </p:cNvPr>
            <p:cNvSpPr/>
            <p:nvPr/>
          </p:nvSpPr>
          <p:spPr>
            <a:xfrm>
              <a:off x="-56166663" y="162476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7" name="Ellipse 1746">
              <a:extLst>
                <a:ext uri="{FF2B5EF4-FFF2-40B4-BE49-F238E27FC236}">
                  <a16:creationId xmlns:a16="http://schemas.microsoft.com/office/drawing/2014/main" id="{04DA9238-F544-74A0-83A3-E91539A5EE62}"/>
                </a:ext>
              </a:extLst>
            </p:cNvPr>
            <p:cNvSpPr/>
            <p:nvPr/>
          </p:nvSpPr>
          <p:spPr>
            <a:xfrm>
              <a:off x="-59722698" y="1585491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8" name="Ellipse 1747">
              <a:extLst>
                <a:ext uri="{FF2B5EF4-FFF2-40B4-BE49-F238E27FC236}">
                  <a16:creationId xmlns:a16="http://schemas.microsoft.com/office/drawing/2014/main" id="{AFE257F4-D70E-1AD8-DC8E-03B59C02E050}"/>
                </a:ext>
              </a:extLst>
            </p:cNvPr>
            <p:cNvSpPr/>
            <p:nvPr/>
          </p:nvSpPr>
          <p:spPr>
            <a:xfrm>
              <a:off x="-55864164" y="162476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9" name="Ellipse 1748">
              <a:extLst>
                <a:ext uri="{FF2B5EF4-FFF2-40B4-BE49-F238E27FC236}">
                  <a16:creationId xmlns:a16="http://schemas.microsoft.com/office/drawing/2014/main" id="{5B9C7563-5663-0290-6C92-2CDD899B2387}"/>
                </a:ext>
              </a:extLst>
            </p:cNvPr>
            <p:cNvSpPr/>
            <p:nvPr/>
          </p:nvSpPr>
          <p:spPr>
            <a:xfrm>
              <a:off x="-55940373" y="127115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0" name="Ellipse 1749">
              <a:extLst>
                <a:ext uri="{FF2B5EF4-FFF2-40B4-BE49-F238E27FC236}">
                  <a16:creationId xmlns:a16="http://schemas.microsoft.com/office/drawing/2014/main" id="{5EED41E0-47EF-83E6-42B9-748423301E96}"/>
                </a:ext>
              </a:extLst>
            </p:cNvPr>
            <p:cNvSpPr/>
            <p:nvPr/>
          </p:nvSpPr>
          <p:spPr>
            <a:xfrm>
              <a:off x="-55561585" y="162476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1" name="Ellipse 1750">
              <a:extLst>
                <a:ext uri="{FF2B5EF4-FFF2-40B4-BE49-F238E27FC236}">
                  <a16:creationId xmlns:a16="http://schemas.microsoft.com/office/drawing/2014/main" id="{DB6255EE-1F44-53DF-0B26-55586F40593D}"/>
                </a:ext>
              </a:extLst>
            </p:cNvPr>
            <p:cNvSpPr/>
            <p:nvPr/>
          </p:nvSpPr>
          <p:spPr>
            <a:xfrm>
              <a:off x="-60025197" y="1585491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2" name="Ellipse 1751">
              <a:extLst>
                <a:ext uri="{FF2B5EF4-FFF2-40B4-BE49-F238E27FC236}">
                  <a16:creationId xmlns:a16="http://schemas.microsoft.com/office/drawing/2014/main" id="{D5FC5D4E-137A-63AA-964F-60F9BDC914DF}"/>
                </a:ext>
              </a:extLst>
            </p:cNvPr>
            <p:cNvSpPr/>
            <p:nvPr/>
          </p:nvSpPr>
          <p:spPr>
            <a:xfrm>
              <a:off x="-60327777" y="1585491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3" name="Ellipse 1752">
              <a:extLst>
                <a:ext uri="{FF2B5EF4-FFF2-40B4-BE49-F238E27FC236}">
                  <a16:creationId xmlns:a16="http://schemas.microsoft.com/office/drawing/2014/main" id="{9A110829-28A0-2BAC-19A0-6770C5005724}"/>
                </a:ext>
              </a:extLst>
            </p:cNvPr>
            <p:cNvSpPr/>
            <p:nvPr/>
          </p:nvSpPr>
          <p:spPr>
            <a:xfrm>
              <a:off x="-55107151" y="1624739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4" name="Ellipse 1753">
              <a:extLst>
                <a:ext uri="{FF2B5EF4-FFF2-40B4-BE49-F238E27FC236}">
                  <a16:creationId xmlns:a16="http://schemas.microsoft.com/office/drawing/2014/main" id="{7382A9CD-0A64-3FD7-4102-91EA96C28979}"/>
                </a:ext>
              </a:extLst>
            </p:cNvPr>
            <p:cNvSpPr/>
            <p:nvPr/>
          </p:nvSpPr>
          <p:spPr>
            <a:xfrm>
              <a:off x="-54728605" y="140212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5" name="Ellipse 1754">
              <a:extLst>
                <a:ext uri="{FF2B5EF4-FFF2-40B4-BE49-F238E27FC236}">
                  <a16:creationId xmlns:a16="http://schemas.microsoft.com/office/drawing/2014/main" id="{A945A44A-6A74-01C9-40B7-B1B07DF35A33}"/>
                </a:ext>
              </a:extLst>
            </p:cNvPr>
            <p:cNvSpPr/>
            <p:nvPr/>
          </p:nvSpPr>
          <p:spPr>
            <a:xfrm>
              <a:off x="-51551519" y="1402064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6" name="Ellipse 1755">
              <a:extLst>
                <a:ext uri="{FF2B5EF4-FFF2-40B4-BE49-F238E27FC236}">
                  <a16:creationId xmlns:a16="http://schemas.microsoft.com/office/drawing/2014/main" id="{ED0FDE50-8E13-AC03-2509-38A2E4355317}"/>
                </a:ext>
              </a:extLst>
            </p:cNvPr>
            <p:cNvSpPr/>
            <p:nvPr/>
          </p:nvSpPr>
          <p:spPr>
            <a:xfrm>
              <a:off x="-54653282" y="162476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7" name="Ellipse 1756">
              <a:extLst>
                <a:ext uri="{FF2B5EF4-FFF2-40B4-BE49-F238E27FC236}">
                  <a16:creationId xmlns:a16="http://schemas.microsoft.com/office/drawing/2014/main" id="{8BBA907A-FFCE-6477-F510-7230EB080F03}"/>
                </a:ext>
              </a:extLst>
            </p:cNvPr>
            <p:cNvSpPr/>
            <p:nvPr/>
          </p:nvSpPr>
          <p:spPr>
            <a:xfrm>
              <a:off x="-51248940" y="1402064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8" name="Ellipse 1757">
              <a:extLst>
                <a:ext uri="{FF2B5EF4-FFF2-40B4-BE49-F238E27FC236}">
                  <a16:creationId xmlns:a16="http://schemas.microsoft.com/office/drawing/2014/main" id="{0C02C0C3-01F4-B2DD-692C-8CF8A9ABCCF8}"/>
                </a:ext>
              </a:extLst>
            </p:cNvPr>
            <p:cNvSpPr/>
            <p:nvPr/>
          </p:nvSpPr>
          <p:spPr>
            <a:xfrm>
              <a:off x="-54350783" y="162476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9" name="Ellipse 1758">
              <a:extLst>
                <a:ext uri="{FF2B5EF4-FFF2-40B4-BE49-F238E27FC236}">
                  <a16:creationId xmlns:a16="http://schemas.microsoft.com/office/drawing/2014/main" id="{EEBADBEE-51F8-E7FE-0924-E96A194E1939}"/>
                </a:ext>
              </a:extLst>
            </p:cNvPr>
            <p:cNvSpPr/>
            <p:nvPr/>
          </p:nvSpPr>
          <p:spPr>
            <a:xfrm>
              <a:off x="-51096764" y="140212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0" name="Ellipse 1759">
              <a:extLst>
                <a:ext uri="{FF2B5EF4-FFF2-40B4-BE49-F238E27FC236}">
                  <a16:creationId xmlns:a16="http://schemas.microsoft.com/office/drawing/2014/main" id="{72396BBE-555F-F642-265F-E87BD709C506}"/>
                </a:ext>
              </a:extLst>
            </p:cNvPr>
            <p:cNvSpPr/>
            <p:nvPr/>
          </p:nvSpPr>
          <p:spPr>
            <a:xfrm>
              <a:off x="-54048203" y="162476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1" name="Ellipse 1760">
              <a:extLst>
                <a:ext uri="{FF2B5EF4-FFF2-40B4-BE49-F238E27FC236}">
                  <a16:creationId xmlns:a16="http://schemas.microsoft.com/office/drawing/2014/main" id="{F39B3C5C-6B82-3369-8D73-398B13D7F8F5}"/>
                </a:ext>
              </a:extLst>
            </p:cNvPr>
            <p:cNvSpPr/>
            <p:nvPr/>
          </p:nvSpPr>
          <p:spPr>
            <a:xfrm>
              <a:off x="-50794265" y="140212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2" name="Ellipse 1761">
              <a:extLst>
                <a:ext uri="{FF2B5EF4-FFF2-40B4-BE49-F238E27FC236}">
                  <a16:creationId xmlns:a16="http://schemas.microsoft.com/office/drawing/2014/main" id="{D2083C74-E41C-FA73-3794-1B2656B7C693}"/>
                </a:ext>
              </a:extLst>
            </p:cNvPr>
            <p:cNvSpPr/>
            <p:nvPr/>
          </p:nvSpPr>
          <p:spPr>
            <a:xfrm>
              <a:off x="-53745704" y="162476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3" name="Ellipse 1762">
              <a:extLst>
                <a:ext uri="{FF2B5EF4-FFF2-40B4-BE49-F238E27FC236}">
                  <a16:creationId xmlns:a16="http://schemas.microsoft.com/office/drawing/2014/main" id="{2B4A0202-239D-D3FA-F554-D90C5FDB4376}"/>
                </a:ext>
              </a:extLst>
            </p:cNvPr>
            <p:cNvSpPr/>
            <p:nvPr/>
          </p:nvSpPr>
          <p:spPr>
            <a:xfrm>
              <a:off x="-56166099" y="167717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4" name="Ellipse 1763">
              <a:extLst>
                <a:ext uri="{FF2B5EF4-FFF2-40B4-BE49-F238E27FC236}">
                  <a16:creationId xmlns:a16="http://schemas.microsoft.com/office/drawing/2014/main" id="{A3A52023-8FA2-A198-4361-45AC92C1789F}"/>
                </a:ext>
              </a:extLst>
            </p:cNvPr>
            <p:cNvSpPr/>
            <p:nvPr/>
          </p:nvSpPr>
          <p:spPr>
            <a:xfrm>
              <a:off x="-58284962" y="1703350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5" name="Ellipse 1764">
              <a:extLst>
                <a:ext uri="{FF2B5EF4-FFF2-40B4-BE49-F238E27FC236}">
                  <a16:creationId xmlns:a16="http://schemas.microsoft.com/office/drawing/2014/main" id="{5B3331D8-D90C-6362-89D2-DDCA0975C417}"/>
                </a:ext>
              </a:extLst>
            </p:cNvPr>
            <p:cNvSpPr/>
            <p:nvPr/>
          </p:nvSpPr>
          <p:spPr>
            <a:xfrm>
              <a:off x="-50491685" y="140212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6" name="Ellipse 1765">
              <a:extLst>
                <a:ext uri="{FF2B5EF4-FFF2-40B4-BE49-F238E27FC236}">
                  <a16:creationId xmlns:a16="http://schemas.microsoft.com/office/drawing/2014/main" id="{2FC40AFB-BED2-2FF6-C394-679676F74305}"/>
                </a:ext>
              </a:extLst>
            </p:cNvPr>
            <p:cNvSpPr/>
            <p:nvPr/>
          </p:nvSpPr>
          <p:spPr>
            <a:xfrm>
              <a:off x="-53140384" y="1624747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7" name="Ellipse 1766">
              <a:extLst>
                <a:ext uri="{FF2B5EF4-FFF2-40B4-BE49-F238E27FC236}">
                  <a16:creationId xmlns:a16="http://schemas.microsoft.com/office/drawing/2014/main" id="{33BFF8D6-1317-CF57-28D6-6A11F7359A3D}"/>
                </a:ext>
              </a:extLst>
            </p:cNvPr>
            <p:cNvSpPr/>
            <p:nvPr/>
          </p:nvSpPr>
          <p:spPr>
            <a:xfrm>
              <a:off x="-50189186" y="140212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8" name="Ellipse 1767">
              <a:extLst>
                <a:ext uri="{FF2B5EF4-FFF2-40B4-BE49-F238E27FC236}">
                  <a16:creationId xmlns:a16="http://schemas.microsoft.com/office/drawing/2014/main" id="{5D7EC69F-C8EA-1F99-38F8-529C84E6E0FF}"/>
                </a:ext>
              </a:extLst>
            </p:cNvPr>
            <p:cNvSpPr/>
            <p:nvPr/>
          </p:nvSpPr>
          <p:spPr>
            <a:xfrm>
              <a:off x="-52837805" y="1624747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9" name="Ellipse 1768">
              <a:extLst>
                <a:ext uri="{FF2B5EF4-FFF2-40B4-BE49-F238E27FC236}">
                  <a16:creationId xmlns:a16="http://schemas.microsoft.com/office/drawing/2014/main" id="{B0F82B99-66D4-EB69-5A8E-33BB434663AB}"/>
                </a:ext>
              </a:extLst>
            </p:cNvPr>
            <p:cNvSpPr/>
            <p:nvPr/>
          </p:nvSpPr>
          <p:spPr>
            <a:xfrm>
              <a:off x="-56468679" y="167717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0" name="Ellipse 1769">
              <a:extLst>
                <a:ext uri="{FF2B5EF4-FFF2-40B4-BE49-F238E27FC236}">
                  <a16:creationId xmlns:a16="http://schemas.microsoft.com/office/drawing/2014/main" id="{0169BA23-0FD9-E693-01F6-7D3F53986D15}"/>
                </a:ext>
              </a:extLst>
            </p:cNvPr>
            <p:cNvSpPr/>
            <p:nvPr/>
          </p:nvSpPr>
          <p:spPr>
            <a:xfrm>
              <a:off x="-59722698" y="1297256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1" name="Ellipse 1770">
              <a:extLst>
                <a:ext uri="{FF2B5EF4-FFF2-40B4-BE49-F238E27FC236}">
                  <a16:creationId xmlns:a16="http://schemas.microsoft.com/office/drawing/2014/main" id="{169A5E84-4A57-5D17-3B91-4B6328A274E8}"/>
                </a:ext>
              </a:extLst>
            </p:cNvPr>
            <p:cNvSpPr/>
            <p:nvPr/>
          </p:nvSpPr>
          <p:spPr>
            <a:xfrm>
              <a:off x="-57982463" y="1336601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2" name="Ellipse 1771">
              <a:extLst>
                <a:ext uri="{FF2B5EF4-FFF2-40B4-BE49-F238E27FC236}">
                  <a16:creationId xmlns:a16="http://schemas.microsoft.com/office/drawing/2014/main" id="{07101C1F-D35E-BB75-5569-F9367BD33A63}"/>
                </a:ext>
              </a:extLst>
            </p:cNvPr>
            <p:cNvSpPr/>
            <p:nvPr/>
          </p:nvSpPr>
          <p:spPr>
            <a:xfrm>
              <a:off x="-58587864" y="1441402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3" name="Ellipse 1772">
              <a:extLst>
                <a:ext uri="{FF2B5EF4-FFF2-40B4-BE49-F238E27FC236}">
                  <a16:creationId xmlns:a16="http://schemas.microsoft.com/office/drawing/2014/main" id="{0B990E2C-1546-90C1-BBB7-105E576E46D9}"/>
                </a:ext>
              </a:extLst>
            </p:cNvPr>
            <p:cNvSpPr/>
            <p:nvPr/>
          </p:nvSpPr>
          <p:spPr>
            <a:xfrm>
              <a:off x="-58285042" y="1336601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4" name="Ellipse 1773">
              <a:extLst>
                <a:ext uri="{FF2B5EF4-FFF2-40B4-BE49-F238E27FC236}">
                  <a16:creationId xmlns:a16="http://schemas.microsoft.com/office/drawing/2014/main" id="{1CDB0663-CB1B-2304-CD88-BC4DEC436480}"/>
                </a:ext>
              </a:extLst>
            </p:cNvPr>
            <p:cNvSpPr/>
            <p:nvPr/>
          </p:nvSpPr>
          <p:spPr>
            <a:xfrm>
              <a:off x="-58285365" y="1441402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5" name="Ellipse 1774">
              <a:extLst>
                <a:ext uri="{FF2B5EF4-FFF2-40B4-BE49-F238E27FC236}">
                  <a16:creationId xmlns:a16="http://schemas.microsoft.com/office/drawing/2014/main" id="{43FD94AE-FBC5-EB68-8A61-EB1C08E46298}"/>
                </a:ext>
              </a:extLst>
            </p:cNvPr>
            <p:cNvSpPr/>
            <p:nvPr/>
          </p:nvSpPr>
          <p:spPr>
            <a:xfrm>
              <a:off x="-58587541" y="1336601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6" name="Ellipse 1775">
              <a:extLst>
                <a:ext uri="{FF2B5EF4-FFF2-40B4-BE49-F238E27FC236}">
                  <a16:creationId xmlns:a16="http://schemas.microsoft.com/office/drawing/2014/main" id="{BA885419-2A54-D00D-53C8-82BAFDA4CDD2}"/>
                </a:ext>
              </a:extLst>
            </p:cNvPr>
            <p:cNvSpPr/>
            <p:nvPr/>
          </p:nvSpPr>
          <p:spPr>
            <a:xfrm>
              <a:off x="-57679722" y="1441369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7" name="Ellipse 1776">
              <a:extLst>
                <a:ext uri="{FF2B5EF4-FFF2-40B4-BE49-F238E27FC236}">
                  <a16:creationId xmlns:a16="http://schemas.microsoft.com/office/drawing/2014/main" id="{921CB574-3452-F4C4-9D73-B2F1B69F89D8}"/>
                </a:ext>
              </a:extLst>
            </p:cNvPr>
            <p:cNvSpPr/>
            <p:nvPr/>
          </p:nvSpPr>
          <p:spPr>
            <a:xfrm>
              <a:off x="-57377143" y="1441369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8" name="Ellipse 1777">
              <a:extLst>
                <a:ext uri="{FF2B5EF4-FFF2-40B4-BE49-F238E27FC236}">
                  <a16:creationId xmlns:a16="http://schemas.microsoft.com/office/drawing/2014/main" id="{5B1ABB99-FC70-312E-91F5-E108ED72FB2B}"/>
                </a:ext>
              </a:extLst>
            </p:cNvPr>
            <p:cNvSpPr/>
            <p:nvPr/>
          </p:nvSpPr>
          <p:spPr>
            <a:xfrm>
              <a:off x="-57074644" y="1441369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9" name="Ellipse 1778">
              <a:extLst>
                <a:ext uri="{FF2B5EF4-FFF2-40B4-BE49-F238E27FC236}">
                  <a16:creationId xmlns:a16="http://schemas.microsoft.com/office/drawing/2014/main" id="{6034ECB8-AACE-8A1D-0B23-C97CF42B5192}"/>
                </a:ext>
              </a:extLst>
            </p:cNvPr>
            <p:cNvSpPr/>
            <p:nvPr/>
          </p:nvSpPr>
          <p:spPr>
            <a:xfrm>
              <a:off x="-56772064" y="1441369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0" name="Ellipse 1779">
              <a:extLst>
                <a:ext uri="{FF2B5EF4-FFF2-40B4-BE49-F238E27FC236}">
                  <a16:creationId xmlns:a16="http://schemas.microsoft.com/office/drawing/2014/main" id="{399E9BE4-8EF0-FDC8-F2BD-75E9E1CBBC10}"/>
                </a:ext>
              </a:extLst>
            </p:cNvPr>
            <p:cNvSpPr/>
            <p:nvPr/>
          </p:nvSpPr>
          <p:spPr>
            <a:xfrm>
              <a:off x="-56469565" y="1441369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1" name="Ellipse 1780">
              <a:extLst>
                <a:ext uri="{FF2B5EF4-FFF2-40B4-BE49-F238E27FC236}">
                  <a16:creationId xmlns:a16="http://schemas.microsoft.com/office/drawing/2014/main" id="{EB6EBE5E-8A52-CE28-C633-5EBB8D85688C}"/>
                </a:ext>
              </a:extLst>
            </p:cNvPr>
            <p:cNvSpPr/>
            <p:nvPr/>
          </p:nvSpPr>
          <p:spPr>
            <a:xfrm>
              <a:off x="-56166663" y="1441402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2" name="Ellipse 1781">
              <a:extLst>
                <a:ext uri="{FF2B5EF4-FFF2-40B4-BE49-F238E27FC236}">
                  <a16:creationId xmlns:a16="http://schemas.microsoft.com/office/drawing/2014/main" id="{C3A25838-14A8-4A7E-2EF6-0A06AAD56C3A}"/>
                </a:ext>
              </a:extLst>
            </p:cNvPr>
            <p:cNvSpPr/>
            <p:nvPr/>
          </p:nvSpPr>
          <p:spPr>
            <a:xfrm>
              <a:off x="-55864164" y="1441402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3" name="Ellipse 1782">
              <a:extLst>
                <a:ext uri="{FF2B5EF4-FFF2-40B4-BE49-F238E27FC236}">
                  <a16:creationId xmlns:a16="http://schemas.microsoft.com/office/drawing/2014/main" id="{1A9D18AA-DA44-CB4C-1E26-8E695D754A77}"/>
                </a:ext>
              </a:extLst>
            </p:cNvPr>
            <p:cNvSpPr/>
            <p:nvPr/>
          </p:nvSpPr>
          <p:spPr>
            <a:xfrm>
              <a:off x="-55561585" y="1441402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4" name="Ellipse 1783">
              <a:extLst>
                <a:ext uri="{FF2B5EF4-FFF2-40B4-BE49-F238E27FC236}">
                  <a16:creationId xmlns:a16="http://schemas.microsoft.com/office/drawing/2014/main" id="{83FC037B-8955-EEFC-1ED1-E4F45FEBC997}"/>
                </a:ext>
              </a:extLst>
            </p:cNvPr>
            <p:cNvSpPr/>
            <p:nvPr/>
          </p:nvSpPr>
          <p:spPr>
            <a:xfrm>
              <a:off x="-55409731" y="144137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5" name="Ellipse 1784">
              <a:extLst>
                <a:ext uri="{FF2B5EF4-FFF2-40B4-BE49-F238E27FC236}">
                  <a16:creationId xmlns:a16="http://schemas.microsoft.com/office/drawing/2014/main" id="{358994A1-D33D-8BF0-A341-0A085940E315}"/>
                </a:ext>
              </a:extLst>
            </p:cNvPr>
            <p:cNvSpPr/>
            <p:nvPr/>
          </p:nvSpPr>
          <p:spPr>
            <a:xfrm>
              <a:off x="-55107151" y="144137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6" name="Ellipse 1785">
              <a:extLst>
                <a:ext uri="{FF2B5EF4-FFF2-40B4-BE49-F238E27FC236}">
                  <a16:creationId xmlns:a16="http://schemas.microsoft.com/office/drawing/2014/main" id="{49A54FA4-C349-FF40-3B81-35F2610969DA}"/>
                </a:ext>
              </a:extLst>
            </p:cNvPr>
            <p:cNvSpPr/>
            <p:nvPr/>
          </p:nvSpPr>
          <p:spPr>
            <a:xfrm>
              <a:off x="-54804652" y="144137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7" name="Ellipse 1786">
              <a:extLst>
                <a:ext uri="{FF2B5EF4-FFF2-40B4-BE49-F238E27FC236}">
                  <a16:creationId xmlns:a16="http://schemas.microsoft.com/office/drawing/2014/main" id="{EC2BFBC3-BAF7-BB59-306C-27211BA41A68}"/>
                </a:ext>
              </a:extLst>
            </p:cNvPr>
            <p:cNvSpPr/>
            <p:nvPr/>
          </p:nvSpPr>
          <p:spPr>
            <a:xfrm>
              <a:off x="-54653282" y="1441402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8" name="Ellipse 1787">
              <a:extLst>
                <a:ext uri="{FF2B5EF4-FFF2-40B4-BE49-F238E27FC236}">
                  <a16:creationId xmlns:a16="http://schemas.microsoft.com/office/drawing/2014/main" id="{9140E6C3-2F3B-06B0-1E32-2B40C842B793}"/>
                </a:ext>
              </a:extLst>
            </p:cNvPr>
            <p:cNvSpPr/>
            <p:nvPr/>
          </p:nvSpPr>
          <p:spPr>
            <a:xfrm>
              <a:off x="-54350783" y="1441402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9" name="Ellipse 1788">
              <a:extLst>
                <a:ext uri="{FF2B5EF4-FFF2-40B4-BE49-F238E27FC236}">
                  <a16:creationId xmlns:a16="http://schemas.microsoft.com/office/drawing/2014/main" id="{160959D3-EA38-1036-81E9-CF4E2F67C615}"/>
                </a:ext>
              </a:extLst>
            </p:cNvPr>
            <p:cNvSpPr/>
            <p:nvPr/>
          </p:nvSpPr>
          <p:spPr>
            <a:xfrm>
              <a:off x="-49659511" y="1624812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0" name="Ellipse 1789">
              <a:extLst>
                <a:ext uri="{FF2B5EF4-FFF2-40B4-BE49-F238E27FC236}">
                  <a16:creationId xmlns:a16="http://schemas.microsoft.com/office/drawing/2014/main" id="{CC161D2A-5EAB-2162-18E2-307166CC3E2E}"/>
                </a:ext>
              </a:extLst>
            </p:cNvPr>
            <p:cNvSpPr/>
            <p:nvPr/>
          </p:nvSpPr>
          <p:spPr>
            <a:xfrm>
              <a:off x="-54048203" y="1441402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1" name="Ellipse 1790">
              <a:extLst>
                <a:ext uri="{FF2B5EF4-FFF2-40B4-BE49-F238E27FC236}">
                  <a16:creationId xmlns:a16="http://schemas.microsoft.com/office/drawing/2014/main" id="{5893D1A6-5270-D046-86FA-6AC7C4F84B3C}"/>
                </a:ext>
              </a:extLst>
            </p:cNvPr>
            <p:cNvSpPr/>
            <p:nvPr/>
          </p:nvSpPr>
          <p:spPr>
            <a:xfrm>
              <a:off x="-53745463" y="1441377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2" name="Ellipse 1791">
              <a:extLst>
                <a:ext uri="{FF2B5EF4-FFF2-40B4-BE49-F238E27FC236}">
                  <a16:creationId xmlns:a16="http://schemas.microsoft.com/office/drawing/2014/main" id="{7B4756BD-816B-3F01-16AB-D95AB466B12B}"/>
                </a:ext>
              </a:extLst>
            </p:cNvPr>
            <p:cNvSpPr/>
            <p:nvPr/>
          </p:nvSpPr>
          <p:spPr>
            <a:xfrm>
              <a:off x="-53442883" y="1441377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3" name="Ellipse 1792">
              <a:extLst>
                <a:ext uri="{FF2B5EF4-FFF2-40B4-BE49-F238E27FC236}">
                  <a16:creationId xmlns:a16="http://schemas.microsoft.com/office/drawing/2014/main" id="{3B080C43-DA75-1F41-8345-FAA7BBA1147A}"/>
                </a:ext>
              </a:extLst>
            </p:cNvPr>
            <p:cNvSpPr/>
            <p:nvPr/>
          </p:nvSpPr>
          <p:spPr>
            <a:xfrm>
              <a:off x="-53140384" y="1441377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4" name="Ellipse 1793">
              <a:extLst>
                <a:ext uri="{FF2B5EF4-FFF2-40B4-BE49-F238E27FC236}">
                  <a16:creationId xmlns:a16="http://schemas.microsoft.com/office/drawing/2014/main" id="{4C7205DB-C69B-8637-35C4-3CCAF760686F}"/>
                </a:ext>
              </a:extLst>
            </p:cNvPr>
            <p:cNvSpPr/>
            <p:nvPr/>
          </p:nvSpPr>
          <p:spPr>
            <a:xfrm>
              <a:off x="-52837805" y="1441377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5" name="Ellipse 1794">
              <a:extLst>
                <a:ext uri="{FF2B5EF4-FFF2-40B4-BE49-F238E27FC236}">
                  <a16:creationId xmlns:a16="http://schemas.microsoft.com/office/drawing/2014/main" id="{0016F992-F607-6BBF-F8CC-F352DD729C3A}"/>
                </a:ext>
              </a:extLst>
            </p:cNvPr>
            <p:cNvSpPr/>
            <p:nvPr/>
          </p:nvSpPr>
          <p:spPr>
            <a:xfrm>
              <a:off x="-52535306" y="1441377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6" name="Ellipse 1795">
              <a:extLst>
                <a:ext uri="{FF2B5EF4-FFF2-40B4-BE49-F238E27FC236}">
                  <a16:creationId xmlns:a16="http://schemas.microsoft.com/office/drawing/2014/main" id="{F6C865AC-B4BC-925E-DBC5-9DD53C2929C1}"/>
                </a:ext>
              </a:extLst>
            </p:cNvPr>
            <p:cNvSpPr/>
            <p:nvPr/>
          </p:nvSpPr>
          <p:spPr>
            <a:xfrm>
              <a:off x="-52232081" y="1441402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7" name="Ellipse 1796">
              <a:extLst>
                <a:ext uri="{FF2B5EF4-FFF2-40B4-BE49-F238E27FC236}">
                  <a16:creationId xmlns:a16="http://schemas.microsoft.com/office/drawing/2014/main" id="{07E090C3-241B-11F7-C86A-E8A22FBAC8D6}"/>
                </a:ext>
              </a:extLst>
            </p:cNvPr>
            <p:cNvSpPr/>
            <p:nvPr/>
          </p:nvSpPr>
          <p:spPr>
            <a:xfrm>
              <a:off x="-51929502" y="1441402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8" name="Ellipse 1797">
              <a:extLst>
                <a:ext uri="{FF2B5EF4-FFF2-40B4-BE49-F238E27FC236}">
                  <a16:creationId xmlns:a16="http://schemas.microsoft.com/office/drawing/2014/main" id="{1D2EFBFA-CAF6-7025-76DD-22F8536F192F}"/>
                </a:ext>
              </a:extLst>
            </p:cNvPr>
            <p:cNvSpPr/>
            <p:nvPr/>
          </p:nvSpPr>
          <p:spPr>
            <a:xfrm>
              <a:off x="-51626922" y="1441402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9" name="Ellipse 1798">
              <a:extLst>
                <a:ext uri="{FF2B5EF4-FFF2-40B4-BE49-F238E27FC236}">
                  <a16:creationId xmlns:a16="http://schemas.microsoft.com/office/drawing/2014/main" id="{47C28562-2A32-F041-6160-66736FDA8923}"/>
                </a:ext>
              </a:extLst>
            </p:cNvPr>
            <p:cNvSpPr/>
            <p:nvPr/>
          </p:nvSpPr>
          <p:spPr>
            <a:xfrm>
              <a:off x="-55940373" y="1454517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0" name="Ellipse 1799">
              <a:extLst>
                <a:ext uri="{FF2B5EF4-FFF2-40B4-BE49-F238E27FC236}">
                  <a16:creationId xmlns:a16="http://schemas.microsoft.com/office/drawing/2014/main" id="{9CA2CADB-2FA6-7FD3-1282-37DBD5343A70}"/>
                </a:ext>
              </a:extLst>
            </p:cNvPr>
            <p:cNvSpPr/>
            <p:nvPr/>
          </p:nvSpPr>
          <p:spPr>
            <a:xfrm>
              <a:off x="-54274091" y="145450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1" name="Ellipse 1800">
              <a:extLst>
                <a:ext uri="{FF2B5EF4-FFF2-40B4-BE49-F238E27FC236}">
                  <a16:creationId xmlns:a16="http://schemas.microsoft.com/office/drawing/2014/main" id="{EBCBD6CC-C885-1340-7C33-CA17D5353338}"/>
                </a:ext>
              </a:extLst>
            </p:cNvPr>
            <p:cNvSpPr/>
            <p:nvPr/>
          </p:nvSpPr>
          <p:spPr>
            <a:xfrm>
              <a:off x="-57982382" y="1467608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2" name="Ellipse 1801">
              <a:extLst>
                <a:ext uri="{FF2B5EF4-FFF2-40B4-BE49-F238E27FC236}">
                  <a16:creationId xmlns:a16="http://schemas.microsoft.com/office/drawing/2014/main" id="{852BA6CB-3161-36B1-4E02-8BC3FA67BB23}"/>
                </a:ext>
              </a:extLst>
            </p:cNvPr>
            <p:cNvSpPr/>
            <p:nvPr/>
          </p:nvSpPr>
          <p:spPr>
            <a:xfrm>
              <a:off x="-57679883" y="1467608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3" name="Ellipse 1802">
              <a:extLst>
                <a:ext uri="{FF2B5EF4-FFF2-40B4-BE49-F238E27FC236}">
                  <a16:creationId xmlns:a16="http://schemas.microsoft.com/office/drawing/2014/main" id="{2F9D1131-33E4-3FBC-A979-C3A798482BFA}"/>
                </a:ext>
              </a:extLst>
            </p:cNvPr>
            <p:cNvSpPr/>
            <p:nvPr/>
          </p:nvSpPr>
          <p:spPr>
            <a:xfrm>
              <a:off x="-57377304" y="1467608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4" name="Ellipse 1803">
              <a:extLst>
                <a:ext uri="{FF2B5EF4-FFF2-40B4-BE49-F238E27FC236}">
                  <a16:creationId xmlns:a16="http://schemas.microsoft.com/office/drawing/2014/main" id="{7B8E8F04-4B73-2335-5D73-CDCFFC04B66E}"/>
                </a:ext>
              </a:extLst>
            </p:cNvPr>
            <p:cNvSpPr/>
            <p:nvPr/>
          </p:nvSpPr>
          <p:spPr>
            <a:xfrm>
              <a:off x="-57074724" y="1467608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5" name="Ellipse 1804">
              <a:extLst>
                <a:ext uri="{FF2B5EF4-FFF2-40B4-BE49-F238E27FC236}">
                  <a16:creationId xmlns:a16="http://schemas.microsoft.com/office/drawing/2014/main" id="{53361CAE-DF7C-4B3E-476A-A0560939650D}"/>
                </a:ext>
              </a:extLst>
            </p:cNvPr>
            <p:cNvSpPr/>
            <p:nvPr/>
          </p:nvSpPr>
          <p:spPr>
            <a:xfrm>
              <a:off x="-51551358" y="1323494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6" name="Ellipse 1805">
              <a:extLst>
                <a:ext uri="{FF2B5EF4-FFF2-40B4-BE49-F238E27FC236}">
                  <a16:creationId xmlns:a16="http://schemas.microsoft.com/office/drawing/2014/main" id="{24C2B530-5CFC-06E7-0E0C-C9FE7155D79A}"/>
                </a:ext>
              </a:extLst>
            </p:cNvPr>
            <p:cNvSpPr/>
            <p:nvPr/>
          </p:nvSpPr>
          <p:spPr>
            <a:xfrm>
              <a:off x="-55258441" y="1467559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7" name="Ellipse 1806">
              <a:extLst>
                <a:ext uri="{FF2B5EF4-FFF2-40B4-BE49-F238E27FC236}">
                  <a16:creationId xmlns:a16="http://schemas.microsoft.com/office/drawing/2014/main" id="{E02E5ECA-CE0A-1A30-56A2-305578E551F4}"/>
                </a:ext>
              </a:extLst>
            </p:cNvPr>
            <p:cNvSpPr/>
            <p:nvPr/>
          </p:nvSpPr>
          <p:spPr>
            <a:xfrm>
              <a:off x="-54955942" y="1467559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8" name="Ellipse 1807">
              <a:extLst>
                <a:ext uri="{FF2B5EF4-FFF2-40B4-BE49-F238E27FC236}">
                  <a16:creationId xmlns:a16="http://schemas.microsoft.com/office/drawing/2014/main" id="{99873E6D-48CF-756A-6BDA-B121EC5EC430}"/>
                </a:ext>
              </a:extLst>
            </p:cNvPr>
            <p:cNvSpPr/>
            <p:nvPr/>
          </p:nvSpPr>
          <p:spPr>
            <a:xfrm>
              <a:off x="-53139901" y="1467608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9" name="Ellipse 1808">
              <a:extLst>
                <a:ext uri="{FF2B5EF4-FFF2-40B4-BE49-F238E27FC236}">
                  <a16:creationId xmlns:a16="http://schemas.microsoft.com/office/drawing/2014/main" id="{70B5FE2B-38CA-E323-BE1C-7730A256AAB0}"/>
                </a:ext>
              </a:extLst>
            </p:cNvPr>
            <p:cNvSpPr/>
            <p:nvPr/>
          </p:nvSpPr>
          <p:spPr>
            <a:xfrm>
              <a:off x="-53972075" y="1323535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0" name="Ellipse 1809">
              <a:extLst>
                <a:ext uri="{FF2B5EF4-FFF2-40B4-BE49-F238E27FC236}">
                  <a16:creationId xmlns:a16="http://schemas.microsoft.com/office/drawing/2014/main" id="{170B07E9-B944-1679-3E18-2DB5AA7A047B}"/>
                </a:ext>
              </a:extLst>
            </p:cNvPr>
            <p:cNvSpPr/>
            <p:nvPr/>
          </p:nvSpPr>
          <p:spPr>
            <a:xfrm>
              <a:off x="-52837402" y="1467608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1" name="Ellipse 1810">
              <a:extLst>
                <a:ext uri="{FF2B5EF4-FFF2-40B4-BE49-F238E27FC236}">
                  <a16:creationId xmlns:a16="http://schemas.microsoft.com/office/drawing/2014/main" id="{50390B5F-B3B1-D8AF-39D4-DC868F205B0E}"/>
                </a:ext>
              </a:extLst>
            </p:cNvPr>
            <p:cNvSpPr/>
            <p:nvPr/>
          </p:nvSpPr>
          <p:spPr>
            <a:xfrm>
              <a:off x="-52534822" y="1467608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2" name="Ellipse 1811">
              <a:extLst>
                <a:ext uri="{FF2B5EF4-FFF2-40B4-BE49-F238E27FC236}">
                  <a16:creationId xmlns:a16="http://schemas.microsoft.com/office/drawing/2014/main" id="{4ECEC333-31FB-30CD-CDC1-8367F0D92D4D}"/>
                </a:ext>
              </a:extLst>
            </p:cNvPr>
            <p:cNvSpPr/>
            <p:nvPr/>
          </p:nvSpPr>
          <p:spPr>
            <a:xfrm>
              <a:off x="-52232323" y="1467608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3" name="Ellipse 1812">
              <a:extLst>
                <a:ext uri="{FF2B5EF4-FFF2-40B4-BE49-F238E27FC236}">
                  <a16:creationId xmlns:a16="http://schemas.microsoft.com/office/drawing/2014/main" id="{D925A487-1AF0-127B-49AD-51DDD1A5A550}"/>
                </a:ext>
              </a:extLst>
            </p:cNvPr>
            <p:cNvSpPr/>
            <p:nvPr/>
          </p:nvSpPr>
          <p:spPr>
            <a:xfrm>
              <a:off x="-56317872" y="1467712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4" name="Ellipse 1813">
              <a:extLst>
                <a:ext uri="{FF2B5EF4-FFF2-40B4-BE49-F238E27FC236}">
                  <a16:creationId xmlns:a16="http://schemas.microsoft.com/office/drawing/2014/main" id="{3692892E-E2E3-7174-57D6-A6701D1AA618}"/>
                </a:ext>
              </a:extLst>
            </p:cNvPr>
            <p:cNvSpPr/>
            <p:nvPr/>
          </p:nvSpPr>
          <p:spPr>
            <a:xfrm>
              <a:off x="-53896511" y="1467712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5" name="Ellipse 1814">
              <a:extLst>
                <a:ext uri="{FF2B5EF4-FFF2-40B4-BE49-F238E27FC236}">
                  <a16:creationId xmlns:a16="http://schemas.microsoft.com/office/drawing/2014/main" id="{C8F80BED-27DA-4003-C11F-60161776E5E1}"/>
                </a:ext>
              </a:extLst>
            </p:cNvPr>
            <p:cNvSpPr/>
            <p:nvPr/>
          </p:nvSpPr>
          <p:spPr>
            <a:xfrm>
              <a:off x="-51626922" y="1546178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6" name="Ellipse 1815">
              <a:extLst>
                <a:ext uri="{FF2B5EF4-FFF2-40B4-BE49-F238E27FC236}">
                  <a16:creationId xmlns:a16="http://schemas.microsoft.com/office/drawing/2014/main" id="{95784086-0AB8-E57D-4A89-D9A5F751A925}"/>
                </a:ext>
              </a:extLst>
            </p:cNvPr>
            <p:cNvSpPr/>
            <p:nvPr/>
          </p:nvSpPr>
          <p:spPr>
            <a:xfrm>
              <a:off x="-51929502" y="1546178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7" name="Ellipse 1816">
              <a:extLst>
                <a:ext uri="{FF2B5EF4-FFF2-40B4-BE49-F238E27FC236}">
                  <a16:creationId xmlns:a16="http://schemas.microsoft.com/office/drawing/2014/main" id="{1FDD23DE-7947-9660-7CB9-B8434654C5FB}"/>
                </a:ext>
              </a:extLst>
            </p:cNvPr>
            <p:cNvSpPr/>
            <p:nvPr/>
          </p:nvSpPr>
          <p:spPr>
            <a:xfrm>
              <a:off x="-54577556" y="1323535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8" name="Ellipse 1817">
              <a:extLst>
                <a:ext uri="{FF2B5EF4-FFF2-40B4-BE49-F238E27FC236}">
                  <a16:creationId xmlns:a16="http://schemas.microsoft.com/office/drawing/2014/main" id="{6232D4D0-70F6-2F0B-B254-5D1D30A9BBA0}"/>
                </a:ext>
              </a:extLst>
            </p:cNvPr>
            <p:cNvSpPr/>
            <p:nvPr/>
          </p:nvSpPr>
          <p:spPr>
            <a:xfrm>
              <a:off x="-55259005" y="1258040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9" name="Ellipse 1818">
              <a:extLst>
                <a:ext uri="{FF2B5EF4-FFF2-40B4-BE49-F238E27FC236}">
                  <a16:creationId xmlns:a16="http://schemas.microsoft.com/office/drawing/2014/main" id="{1E42BDDF-FBF9-9ED4-65DA-D29F0D50D66A}"/>
                </a:ext>
              </a:extLst>
            </p:cNvPr>
            <p:cNvSpPr/>
            <p:nvPr/>
          </p:nvSpPr>
          <p:spPr>
            <a:xfrm>
              <a:off x="-52535306" y="1546194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0" name="Ellipse 1819">
              <a:extLst>
                <a:ext uri="{FF2B5EF4-FFF2-40B4-BE49-F238E27FC236}">
                  <a16:creationId xmlns:a16="http://schemas.microsoft.com/office/drawing/2014/main" id="{5D8CC4ED-9C7B-79C0-8A83-F28DDE669B60}"/>
                </a:ext>
              </a:extLst>
            </p:cNvPr>
            <p:cNvSpPr/>
            <p:nvPr/>
          </p:nvSpPr>
          <p:spPr>
            <a:xfrm>
              <a:off x="-54880136" y="1323535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1" name="Ellipse 1820">
              <a:extLst>
                <a:ext uri="{FF2B5EF4-FFF2-40B4-BE49-F238E27FC236}">
                  <a16:creationId xmlns:a16="http://schemas.microsoft.com/office/drawing/2014/main" id="{3CA84C86-2C62-96A5-40A6-F87EFFC7797D}"/>
                </a:ext>
              </a:extLst>
            </p:cNvPr>
            <p:cNvSpPr/>
            <p:nvPr/>
          </p:nvSpPr>
          <p:spPr>
            <a:xfrm>
              <a:off x="-52837805" y="1546194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2" name="Ellipse 1821">
              <a:extLst>
                <a:ext uri="{FF2B5EF4-FFF2-40B4-BE49-F238E27FC236}">
                  <a16:creationId xmlns:a16="http://schemas.microsoft.com/office/drawing/2014/main" id="{EB1C6B05-2E71-D6A9-5491-0D113A6291A3}"/>
                </a:ext>
              </a:extLst>
            </p:cNvPr>
            <p:cNvSpPr/>
            <p:nvPr/>
          </p:nvSpPr>
          <p:spPr>
            <a:xfrm>
              <a:off x="-53140384" y="1546194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3" name="Ellipse 1822">
              <a:extLst>
                <a:ext uri="{FF2B5EF4-FFF2-40B4-BE49-F238E27FC236}">
                  <a16:creationId xmlns:a16="http://schemas.microsoft.com/office/drawing/2014/main" id="{393A9797-179A-A4E4-1392-DEDE3310502A}"/>
                </a:ext>
              </a:extLst>
            </p:cNvPr>
            <p:cNvSpPr/>
            <p:nvPr/>
          </p:nvSpPr>
          <p:spPr>
            <a:xfrm>
              <a:off x="-55334569" y="1323535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4" name="Ellipse 1823">
              <a:extLst>
                <a:ext uri="{FF2B5EF4-FFF2-40B4-BE49-F238E27FC236}">
                  <a16:creationId xmlns:a16="http://schemas.microsoft.com/office/drawing/2014/main" id="{16EA4A11-3281-163D-4DF6-83381E9CCBC8}"/>
                </a:ext>
              </a:extLst>
            </p:cNvPr>
            <p:cNvSpPr/>
            <p:nvPr/>
          </p:nvSpPr>
          <p:spPr>
            <a:xfrm>
              <a:off x="-53442964" y="1546194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5" name="Ellipse 1824">
              <a:extLst>
                <a:ext uri="{FF2B5EF4-FFF2-40B4-BE49-F238E27FC236}">
                  <a16:creationId xmlns:a16="http://schemas.microsoft.com/office/drawing/2014/main" id="{3F866968-9A3C-ABF8-234A-F25BE9CAB3F6}"/>
                </a:ext>
              </a:extLst>
            </p:cNvPr>
            <p:cNvSpPr/>
            <p:nvPr/>
          </p:nvSpPr>
          <p:spPr>
            <a:xfrm>
              <a:off x="-55637068" y="1323535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6" name="Ellipse 1825">
              <a:extLst>
                <a:ext uri="{FF2B5EF4-FFF2-40B4-BE49-F238E27FC236}">
                  <a16:creationId xmlns:a16="http://schemas.microsoft.com/office/drawing/2014/main" id="{0F9B0BA6-D241-35DF-5909-C8A38520DD0C}"/>
                </a:ext>
              </a:extLst>
            </p:cNvPr>
            <p:cNvSpPr/>
            <p:nvPr/>
          </p:nvSpPr>
          <p:spPr>
            <a:xfrm>
              <a:off x="-53745463" y="1546194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7" name="Ellipse 1826">
              <a:extLst>
                <a:ext uri="{FF2B5EF4-FFF2-40B4-BE49-F238E27FC236}">
                  <a16:creationId xmlns:a16="http://schemas.microsoft.com/office/drawing/2014/main" id="{BCBCE29C-3C62-7C9B-FBDF-C5620E74046A}"/>
                </a:ext>
              </a:extLst>
            </p:cNvPr>
            <p:cNvSpPr/>
            <p:nvPr/>
          </p:nvSpPr>
          <p:spPr>
            <a:xfrm>
              <a:off x="-54048203" y="1546161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8" name="Ellipse 1827">
              <a:extLst>
                <a:ext uri="{FF2B5EF4-FFF2-40B4-BE49-F238E27FC236}">
                  <a16:creationId xmlns:a16="http://schemas.microsoft.com/office/drawing/2014/main" id="{19919131-B9A1-DAD0-2AB9-E116D64B3003}"/>
                </a:ext>
              </a:extLst>
            </p:cNvPr>
            <p:cNvSpPr/>
            <p:nvPr/>
          </p:nvSpPr>
          <p:spPr>
            <a:xfrm>
              <a:off x="-54350783" y="1546161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9" name="Ellipse 1828">
              <a:extLst>
                <a:ext uri="{FF2B5EF4-FFF2-40B4-BE49-F238E27FC236}">
                  <a16:creationId xmlns:a16="http://schemas.microsoft.com/office/drawing/2014/main" id="{790056AA-6857-2F1F-F5D6-905CBA147449}"/>
                </a:ext>
              </a:extLst>
            </p:cNvPr>
            <p:cNvSpPr/>
            <p:nvPr/>
          </p:nvSpPr>
          <p:spPr>
            <a:xfrm>
              <a:off x="-54653282" y="1546161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0" name="Ellipse 1829">
              <a:extLst>
                <a:ext uri="{FF2B5EF4-FFF2-40B4-BE49-F238E27FC236}">
                  <a16:creationId xmlns:a16="http://schemas.microsoft.com/office/drawing/2014/main" id="{3086CACB-C2E6-CA49-EE75-A7506D2D5059}"/>
                </a:ext>
              </a:extLst>
            </p:cNvPr>
            <p:cNvSpPr/>
            <p:nvPr/>
          </p:nvSpPr>
          <p:spPr>
            <a:xfrm>
              <a:off x="-56242550" y="132351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1" name="Ellipse 1830">
              <a:extLst>
                <a:ext uri="{FF2B5EF4-FFF2-40B4-BE49-F238E27FC236}">
                  <a16:creationId xmlns:a16="http://schemas.microsoft.com/office/drawing/2014/main" id="{A5A8A874-75FA-7DE4-FA51-A6D586C06216}"/>
                </a:ext>
              </a:extLst>
            </p:cNvPr>
            <p:cNvSpPr/>
            <p:nvPr/>
          </p:nvSpPr>
          <p:spPr>
            <a:xfrm>
              <a:off x="-54804652" y="154625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2" name="Ellipse 1831">
              <a:extLst>
                <a:ext uri="{FF2B5EF4-FFF2-40B4-BE49-F238E27FC236}">
                  <a16:creationId xmlns:a16="http://schemas.microsoft.com/office/drawing/2014/main" id="{49B8F902-A8EF-8182-0CEC-75F0B8AEB65F}"/>
                </a:ext>
              </a:extLst>
            </p:cNvPr>
            <p:cNvSpPr/>
            <p:nvPr/>
          </p:nvSpPr>
          <p:spPr>
            <a:xfrm>
              <a:off x="-56545129" y="132351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3" name="Ellipse 1832">
              <a:extLst>
                <a:ext uri="{FF2B5EF4-FFF2-40B4-BE49-F238E27FC236}">
                  <a16:creationId xmlns:a16="http://schemas.microsoft.com/office/drawing/2014/main" id="{102E6207-AAA7-D4C9-8D7D-91DEF6A78C7A}"/>
                </a:ext>
              </a:extLst>
            </p:cNvPr>
            <p:cNvSpPr/>
            <p:nvPr/>
          </p:nvSpPr>
          <p:spPr>
            <a:xfrm>
              <a:off x="-55107151" y="154625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4" name="Ellipse 1833">
              <a:extLst>
                <a:ext uri="{FF2B5EF4-FFF2-40B4-BE49-F238E27FC236}">
                  <a16:creationId xmlns:a16="http://schemas.microsoft.com/office/drawing/2014/main" id="{4B0B80BA-48CE-D8D9-7420-540E1403E286}"/>
                </a:ext>
              </a:extLst>
            </p:cNvPr>
            <p:cNvSpPr/>
            <p:nvPr/>
          </p:nvSpPr>
          <p:spPr>
            <a:xfrm>
              <a:off x="-56847628" y="132351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5" name="Ellipse 1834">
              <a:extLst>
                <a:ext uri="{FF2B5EF4-FFF2-40B4-BE49-F238E27FC236}">
                  <a16:creationId xmlns:a16="http://schemas.microsoft.com/office/drawing/2014/main" id="{5637A98C-EB40-3A11-3B18-F55ED5483BB7}"/>
                </a:ext>
              </a:extLst>
            </p:cNvPr>
            <p:cNvSpPr/>
            <p:nvPr/>
          </p:nvSpPr>
          <p:spPr>
            <a:xfrm>
              <a:off x="-55409731" y="154625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6" name="Ellipse 1835">
              <a:extLst>
                <a:ext uri="{FF2B5EF4-FFF2-40B4-BE49-F238E27FC236}">
                  <a16:creationId xmlns:a16="http://schemas.microsoft.com/office/drawing/2014/main" id="{252F78B4-4069-7E1B-BD93-6FC68AC541A9}"/>
                </a:ext>
              </a:extLst>
            </p:cNvPr>
            <p:cNvSpPr/>
            <p:nvPr/>
          </p:nvSpPr>
          <p:spPr>
            <a:xfrm>
              <a:off x="-57150208" y="132351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7" name="Ellipse 1836">
              <a:extLst>
                <a:ext uri="{FF2B5EF4-FFF2-40B4-BE49-F238E27FC236}">
                  <a16:creationId xmlns:a16="http://schemas.microsoft.com/office/drawing/2014/main" id="{03823384-A052-C8E5-D322-9B214CA3A90A}"/>
                </a:ext>
              </a:extLst>
            </p:cNvPr>
            <p:cNvSpPr/>
            <p:nvPr/>
          </p:nvSpPr>
          <p:spPr>
            <a:xfrm>
              <a:off x="-55561585" y="1546161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8" name="Ellipse 1837">
              <a:extLst>
                <a:ext uri="{FF2B5EF4-FFF2-40B4-BE49-F238E27FC236}">
                  <a16:creationId xmlns:a16="http://schemas.microsoft.com/office/drawing/2014/main" id="{B911787C-5CB6-B7D2-3A39-FE20628D234D}"/>
                </a:ext>
              </a:extLst>
            </p:cNvPr>
            <p:cNvSpPr/>
            <p:nvPr/>
          </p:nvSpPr>
          <p:spPr>
            <a:xfrm>
              <a:off x="-55864164" y="1546161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9" name="Ellipse 1838">
              <a:extLst>
                <a:ext uri="{FF2B5EF4-FFF2-40B4-BE49-F238E27FC236}">
                  <a16:creationId xmlns:a16="http://schemas.microsoft.com/office/drawing/2014/main" id="{EC7EEF3E-98BB-C975-31BB-4564F16F5EBE}"/>
                </a:ext>
              </a:extLst>
            </p:cNvPr>
            <p:cNvSpPr/>
            <p:nvPr/>
          </p:nvSpPr>
          <p:spPr>
            <a:xfrm>
              <a:off x="-56166663" y="1546161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0" name="Ellipse 1839">
              <a:extLst>
                <a:ext uri="{FF2B5EF4-FFF2-40B4-BE49-F238E27FC236}">
                  <a16:creationId xmlns:a16="http://schemas.microsoft.com/office/drawing/2014/main" id="{E1D19A6D-A157-67C8-6E4F-FB3BE3ACB85A}"/>
                </a:ext>
              </a:extLst>
            </p:cNvPr>
            <p:cNvSpPr/>
            <p:nvPr/>
          </p:nvSpPr>
          <p:spPr>
            <a:xfrm>
              <a:off x="-56469565" y="1546178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1" name="Ellipse 1840">
              <a:extLst>
                <a:ext uri="{FF2B5EF4-FFF2-40B4-BE49-F238E27FC236}">
                  <a16:creationId xmlns:a16="http://schemas.microsoft.com/office/drawing/2014/main" id="{015DC3A1-4459-E3E6-6026-6DE1C8F8BD57}"/>
                </a:ext>
              </a:extLst>
            </p:cNvPr>
            <p:cNvSpPr/>
            <p:nvPr/>
          </p:nvSpPr>
          <p:spPr>
            <a:xfrm>
              <a:off x="-56772064" y="1546178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2" name="Ellipse 1841">
              <a:extLst>
                <a:ext uri="{FF2B5EF4-FFF2-40B4-BE49-F238E27FC236}">
                  <a16:creationId xmlns:a16="http://schemas.microsoft.com/office/drawing/2014/main" id="{C452D8DE-0E76-D9C9-AABE-33F5B2009026}"/>
                </a:ext>
              </a:extLst>
            </p:cNvPr>
            <p:cNvSpPr/>
            <p:nvPr/>
          </p:nvSpPr>
          <p:spPr>
            <a:xfrm>
              <a:off x="-58663509" y="1323494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3" name="Ellipse 1842">
              <a:extLst>
                <a:ext uri="{FF2B5EF4-FFF2-40B4-BE49-F238E27FC236}">
                  <a16:creationId xmlns:a16="http://schemas.microsoft.com/office/drawing/2014/main" id="{26A45659-5D79-D3B4-9091-34F9DF053941}"/>
                </a:ext>
              </a:extLst>
            </p:cNvPr>
            <p:cNvSpPr/>
            <p:nvPr/>
          </p:nvSpPr>
          <p:spPr>
            <a:xfrm>
              <a:off x="-57074644" y="1546178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4" name="Ellipse 1843">
              <a:extLst>
                <a:ext uri="{FF2B5EF4-FFF2-40B4-BE49-F238E27FC236}">
                  <a16:creationId xmlns:a16="http://schemas.microsoft.com/office/drawing/2014/main" id="{93D6B7AA-43F4-CFF9-9E14-B1E79EFB7896}"/>
                </a:ext>
              </a:extLst>
            </p:cNvPr>
            <p:cNvSpPr/>
            <p:nvPr/>
          </p:nvSpPr>
          <p:spPr>
            <a:xfrm>
              <a:off x="-57377223" y="1546178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5" name="Ellipse 1844">
              <a:extLst>
                <a:ext uri="{FF2B5EF4-FFF2-40B4-BE49-F238E27FC236}">
                  <a16:creationId xmlns:a16="http://schemas.microsoft.com/office/drawing/2014/main" id="{70CA45F2-7D07-3E53-1C74-63FC38BD180A}"/>
                </a:ext>
              </a:extLst>
            </p:cNvPr>
            <p:cNvSpPr/>
            <p:nvPr/>
          </p:nvSpPr>
          <p:spPr>
            <a:xfrm>
              <a:off x="-57679722" y="1546178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6" name="Ellipse 1845">
              <a:extLst>
                <a:ext uri="{FF2B5EF4-FFF2-40B4-BE49-F238E27FC236}">
                  <a16:creationId xmlns:a16="http://schemas.microsoft.com/office/drawing/2014/main" id="{71B13E53-6135-5304-BE9B-1E99AB37F01F}"/>
                </a:ext>
              </a:extLst>
            </p:cNvPr>
            <p:cNvSpPr/>
            <p:nvPr/>
          </p:nvSpPr>
          <p:spPr>
            <a:xfrm>
              <a:off x="-57982785" y="1546178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7" name="Ellipse 1846">
              <a:extLst>
                <a:ext uri="{FF2B5EF4-FFF2-40B4-BE49-F238E27FC236}">
                  <a16:creationId xmlns:a16="http://schemas.microsoft.com/office/drawing/2014/main" id="{07221442-F0EC-DCDF-2EA3-8AB3970F4D4A}"/>
                </a:ext>
              </a:extLst>
            </p:cNvPr>
            <p:cNvSpPr/>
            <p:nvPr/>
          </p:nvSpPr>
          <p:spPr>
            <a:xfrm>
              <a:off x="-58285365" y="1546178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8" name="Ellipse 1847">
              <a:extLst>
                <a:ext uri="{FF2B5EF4-FFF2-40B4-BE49-F238E27FC236}">
                  <a16:creationId xmlns:a16="http://schemas.microsoft.com/office/drawing/2014/main" id="{1FBFFEFC-C6F1-DCA1-C33A-7ECED1198FE2}"/>
                </a:ext>
              </a:extLst>
            </p:cNvPr>
            <p:cNvSpPr/>
            <p:nvPr/>
          </p:nvSpPr>
          <p:spPr>
            <a:xfrm>
              <a:off x="-55409731" y="1258015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9" name="Ellipse 1848">
              <a:extLst>
                <a:ext uri="{FF2B5EF4-FFF2-40B4-BE49-F238E27FC236}">
                  <a16:creationId xmlns:a16="http://schemas.microsoft.com/office/drawing/2014/main" id="{2D5B97F8-340A-10DE-D101-F51C72388B3A}"/>
                </a:ext>
              </a:extLst>
            </p:cNvPr>
            <p:cNvSpPr/>
            <p:nvPr/>
          </p:nvSpPr>
          <p:spPr>
            <a:xfrm>
              <a:off x="-58587864" y="1546178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0" name="Ellipse 1849">
              <a:extLst>
                <a:ext uri="{FF2B5EF4-FFF2-40B4-BE49-F238E27FC236}">
                  <a16:creationId xmlns:a16="http://schemas.microsoft.com/office/drawing/2014/main" id="{51B6D71F-B6C2-28DC-D493-5180429851DD}"/>
                </a:ext>
              </a:extLst>
            </p:cNvPr>
            <p:cNvSpPr/>
            <p:nvPr/>
          </p:nvSpPr>
          <p:spPr>
            <a:xfrm>
              <a:off x="-57452626" y="148071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1" name="Ellipse 1850">
              <a:extLst>
                <a:ext uri="{FF2B5EF4-FFF2-40B4-BE49-F238E27FC236}">
                  <a16:creationId xmlns:a16="http://schemas.microsoft.com/office/drawing/2014/main" id="{97C1389B-7A1E-25E8-00FD-FCD182CA6A33}"/>
                </a:ext>
              </a:extLst>
            </p:cNvPr>
            <p:cNvSpPr/>
            <p:nvPr/>
          </p:nvSpPr>
          <p:spPr>
            <a:xfrm>
              <a:off x="-57150127" y="148071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2" name="Ellipse 1851">
              <a:extLst>
                <a:ext uri="{FF2B5EF4-FFF2-40B4-BE49-F238E27FC236}">
                  <a16:creationId xmlns:a16="http://schemas.microsoft.com/office/drawing/2014/main" id="{E6B65127-4324-ACE9-746A-16662220BBAB}"/>
                </a:ext>
              </a:extLst>
            </p:cNvPr>
            <p:cNvSpPr/>
            <p:nvPr/>
          </p:nvSpPr>
          <p:spPr>
            <a:xfrm>
              <a:off x="-56847548" y="148071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3" name="Ellipse 1852">
              <a:extLst>
                <a:ext uri="{FF2B5EF4-FFF2-40B4-BE49-F238E27FC236}">
                  <a16:creationId xmlns:a16="http://schemas.microsoft.com/office/drawing/2014/main" id="{077E4367-BA35-FA2E-4B13-2643ADD906C3}"/>
                </a:ext>
              </a:extLst>
            </p:cNvPr>
            <p:cNvSpPr/>
            <p:nvPr/>
          </p:nvSpPr>
          <p:spPr>
            <a:xfrm>
              <a:off x="-56544968" y="148071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4" name="Ellipse 1853">
              <a:extLst>
                <a:ext uri="{FF2B5EF4-FFF2-40B4-BE49-F238E27FC236}">
                  <a16:creationId xmlns:a16="http://schemas.microsoft.com/office/drawing/2014/main" id="{C7F54D3C-4F6E-D95F-B549-1A8CC6EA3B24}"/>
                </a:ext>
              </a:extLst>
            </p:cNvPr>
            <p:cNvSpPr/>
            <p:nvPr/>
          </p:nvSpPr>
          <p:spPr>
            <a:xfrm>
              <a:off x="-55939648" y="148069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5" name="Ellipse 1854">
              <a:extLst>
                <a:ext uri="{FF2B5EF4-FFF2-40B4-BE49-F238E27FC236}">
                  <a16:creationId xmlns:a16="http://schemas.microsoft.com/office/drawing/2014/main" id="{C7A4C1EC-EA70-4B22-7DD2-B0D91AEF6499}"/>
                </a:ext>
              </a:extLst>
            </p:cNvPr>
            <p:cNvSpPr/>
            <p:nvPr/>
          </p:nvSpPr>
          <p:spPr>
            <a:xfrm>
              <a:off x="-55637068" y="148069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6" name="Ellipse 1855">
              <a:extLst>
                <a:ext uri="{FF2B5EF4-FFF2-40B4-BE49-F238E27FC236}">
                  <a16:creationId xmlns:a16="http://schemas.microsoft.com/office/drawing/2014/main" id="{34192071-FEEE-F990-0EEC-6631D5C8EE01}"/>
                </a:ext>
              </a:extLst>
            </p:cNvPr>
            <p:cNvSpPr/>
            <p:nvPr/>
          </p:nvSpPr>
          <p:spPr>
            <a:xfrm>
              <a:off x="-55334569" y="148069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7" name="Ellipse 1856">
              <a:extLst>
                <a:ext uri="{FF2B5EF4-FFF2-40B4-BE49-F238E27FC236}">
                  <a16:creationId xmlns:a16="http://schemas.microsoft.com/office/drawing/2014/main" id="{BC676C28-FC06-1A82-7819-33CF6C3C8941}"/>
                </a:ext>
              </a:extLst>
            </p:cNvPr>
            <p:cNvSpPr/>
            <p:nvPr/>
          </p:nvSpPr>
          <p:spPr>
            <a:xfrm>
              <a:off x="-55182716" y="148069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8" name="Ellipse 1857">
              <a:extLst>
                <a:ext uri="{FF2B5EF4-FFF2-40B4-BE49-F238E27FC236}">
                  <a16:creationId xmlns:a16="http://schemas.microsoft.com/office/drawing/2014/main" id="{2FC17352-CB86-6491-7EFF-E5836FD1CF73}"/>
                </a:ext>
              </a:extLst>
            </p:cNvPr>
            <p:cNvSpPr/>
            <p:nvPr/>
          </p:nvSpPr>
          <p:spPr>
            <a:xfrm>
              <a:off x="-55031990" y="148069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9" name="Ellipse 1858">
              <a:extLst>
                <a:ext uri="{FF2B5EF4-FFF2-40B4-BE49-F238E27FC236}">
                  <a16:creationId xmlns:a16="http://schemas.microsoft.com/office/drawing/2014/main" id="{D139E150-0467-AF5D-6659-D3F7BFFBCF3E}"/>
                </a:ext>
              </a:extLst>
            </p:cNvPr>
            <p:cNvSpPr/>
            <p:nvPr/>
          </p:nvSpPr>
          <p:spPr>
            <a:xfrm>
              <a:off x="-54880136" y="148069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0" name="Ellipse 1859">
              <a:extLst>
                <a:ext uri="{FF2B5EF4-FFF2-40B4-BE49-F238E27FC236}">
                  <a16:creationId xmlns:a16="http://schemas.microsoft.com/office/drawing/2014/main" id="{38E7FCA5-E380-296E-0D81-B7A9ED45F50D}"/>
                </a:ext>
              </a:extLst>
            </p:cNvPr>
            <p:cNvSpPr/>
            <p:nvPr/>
          </p:nvSpPr>
          <p:spPr>
            <a:xfrm>
              <a:off x="-54577556" y="148069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1" name="Ellipse 1860">
              <a:extLst>
                <a:ext uri="{FF2B5EF4-FFF2-40B4-BE49-F238E27FC236}">
                  <a16:creationId xmlns:a16="http://schemas.microsoft.com/office/drawing/2014/main" id="{1A7D0CAD-8FC0-8D8F-10FE-18C43CF214D7}"/>
                </a:ext>
              </a:extLst>
            </p:cNvPr>
            <p:cNvSpPr/>
            <p:nvPr/>
          </p:nvSpPr>
          <p:spPr>
            <a:xfrm>
              <a:off x="-54275057" y="148069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2" name="Ellipse 1861">
              <a:extLst>
                <a:ext uri="{FF2B5EF4-FFF2-40B4-BE49-F238E27FC236}">
                  <a16:creationId xmlns:a16="http://schemas.microsoft.com/office/drawing/2014/main" id="{FB8D246D-E06D-5294-817C-D54B8B0E2D75}"/>
                </a:ext>
              </a:extLst>
            </p:cNvPr>
            <p:cNvSpPr/>
            <p:nvPr/>
          </p:nvSpPr>
          <p:spPr>
            <a:xfrm>
              <a:off x="-55712310" y="1258015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3" name="Ellipse 1862">
              <a:extLst>
                <a:ext uri="{FF2B5EF4-FFF2-40B4-BE49-F238E27FC236}">
                  <a16:creationId xmlns:a16="http://schemas.microsoft.com/office/drawing/2014/main" id="{C8E6F5ED-C64E-EF8E-A3F3-016FDB661940}"/>
                </a:ext>
              </a:extLst>
            </p:cNvPr>
            <p:cNvSpPr/>
            <p:nvPr/>
          </p:nvSpPr>
          <p:spPr>
            <a:xfrm>
              <a:off x="-53669496" y="148071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4" name="Ellipse 1863">
              <a:extLst>
                <a:ext uri="{FF2B5EF4-FFF2-40B4-BE49-F238E27FC236}">
                  <a16:creationId xmlns:a16="http://schemas.microsoft.com/office/drawing/2014/main" id="{D591FD6B-162B-1549-D627-7709B5D901AA}"/>
                </a:ext>
              </a:extLst>
            </p:cNvPr>
            <p:cNvSpPr/>
            <p:nvPr/>
          </p:nvSpPr>
          <p:spPr>
            <a:xfrm>
              <a:off x="-58587541" y="1651010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5" name="Ellipse 1864">
              <a:extLst>
                <a:ext uri="{FF2B5EF4-FFF2-40B4-BE49-F238E27FC236}">
                  <a16:creationId xmlns:a16="http://schemas.microsoft.com/office/drawing/2014/main" id="{B7DBEE77-1E84-669D-956C-2D2526ED2771}"/>
                </a:ext>
              </a:extLst>
            </p:cNvPr>
            <p:cNvSpPr/>
            <p:nvPr/>
          </p:nvSpPr>
          <p:spPr>
            <a:xfrm>
              <a:off x="-53366997" y="148071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6" name="Ellipse 1865">
              <a:extLst>
                <a:ext uri="{FF2B5EF4-FFF2-40B4-BE49-F238E27FC236}">
                  <a16:creationId xmlns:a16="http://schemas.microsoft.com/office/drawing/2014/main" id="{B2CD2465-9CFB-B9A3-62B6-767951039E4B}"/>
                </a:ext>
              </a:extLst>
            </p:cNvPr>
            <p:cNvSpPr/>
            <p:nvPr/>
          </p:nvSpPr>
          <p:spPr>
            <a:xfrm>
              <a:off x="-58285042" y="1651010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7" name="Ellipse 1866">
              <a:extLst>
                <a:ext uri="{FF2B5EF4-FFF2-40B4-BE49-F238E27FC236}">
                  <a16:creationId xmlns:a16="http://schemas.microsoft.com/office/drawing/2014/main" id="{582DB71E-FE3A-E515-E477-29CC21594A57}"/>
                </a:ext>
              </a:extLst>
            </p:cNvPr>
            <p:cNvSpPr/>
            <p:nvPr/>
          </p:nvSpPr>
          <p:spPr>
            <a:xfrm>
              <a:off x="-53064417" y="148071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8" name="Ellipse 1867">
              <a:extLst>
                <a:ext uri="{FF2B5EF4-FFF2-40B4-BE49-F238E27FC236}">
                  <a16:creationId xmlns:a16="http://schemas.microsoft.com/office/drawing/2014/main" id="{F205FA56-A90A-5A78-E434-2B124048A062}"/>
                </a:ext>
              </a:extLst>
            </p:cNvPr>
            <p:cNvSpPr/>
            <p:nvPr/>
          </p:nvSpPr>
          <p:spPr>
            <a:xfrm>
              <a:off x="-57982463" y="1651010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9" name="Ellipse 1868">
              <a:extLst>
                <a:ext uri="{FF2B5EF4-FFF2-40B4-BE49-F238E27FC236}">
                  <a16:creationId xmlns:a16="http://schemas.microsoft.com/office/drawing/2014/main" id="{263E3CBF-1086-234C-F1B9-1D02216E8644}"/>
                </a:ext>
              </a:extLst>
            </p:cNvPr>
            <p:cNvSpPr/>
            <p:nvPr/>
          </p:nvSpPr>
          <p:spPr>
            <a:xfrm>
              <a:off x="-52761918" y="148071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0" name="Ellipse 1869">
              <a:extLst>
                <a:ext uri="{FF2B5EF4-FFF2-40B4-BE49-F238E27FC236}">
                  <a16:creationId xmlns:a16="http://schemas.microsoft.com/office/drawing/2014/main" id="{5877EC12-4F81-2F4F-9F7C-8D7D3F56DAD0}"/>
                </a:ext>
              </a:extLst>
            </p:cNvPr>
            <p:cNvSpPr/>
            <p:nvPr/>
          </p:nvSpPr>
          <p:spPr>
            <a:xfrm>
              <a:off x="-54274010" y="153310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1" name="Ellipse 1870">
              <a:extLst>
                <a:ext uri="{FF2B5EF4-FFF2-40B4-BE49-F238E27FC236}">
                  <a16:creationId xmlns:a16="http://schemas.microsoft.com/office/drawing/2014/main" id="{62D7EE6F-6658-5998-F4D2-4BA376A7B6DD}"/>
                </a:ext>
              </a:extLst>
            </p:cNvPr>
            <p:cNvSpPr/>
            <p:nvPr/>
          </p:nvSpPr>
          <p:spPr>
            <a:xfrm>
              <a:off x="-54350783" y="131044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2" name="Ellipse 1871">
              <a:extLst>
                <a:ext uri="{FF2B5EF4-FFF2-40B4-BE49-F238E27FC236}">
                  <a16:creationId xmlns:a16="http://schemas.microsoft.com/office/drawing/2014/main" id="{0D367921-F07F-4FD4-1F82-E7F713D4D2BD}"/>
                </a:ext>
              </a:extLst>
            </p:cNvPr>
            <p:cNvSpPr/>
            <p:nvPr/>
          </p:nvSpPr>
          <p:spPr>
            <a:xfrm>
              <a:off x="-57150127" y="1297353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3" name="Ellipse 1872">
              <a:extLst>
                <a:ext uri="{FF2B5EF4-FFF2-40B4-BE49-F238E27FC236}">
                  <a16:creationId xmlns:a16="http://schemas.microsoft.com/office/drawing/2014/main" id="{C7A85802-B6B5-C981-C727-9342AC7EFE0F}"/>
                </a:ext>
              </a:extLst>
            </p:cNvPr>
            <p:cNvSpPr/>
            <p:nvPr/>
          </p:nvSpPr>
          <p:spPr>
            <a:xfrm>
              <a:off x="-54653362" y="1703430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4" name="Ellipse 1873">
              <a:extLst>
                <a:ext uri="{FF2B5EF4-FFF2-40B4-BE49-F238E27FC236}">
                  <a16:creationId xmlns:a16="http://schemas.microsoft.com/office/drawing/2014/main" id="{A44DC735-D65F-D277-BBEA-2E5C908E0E4B}"/>
                </a:ext>
              </a:extLst>
            </p:cNvPr>
            <p:cNvSpPr/>
            <p:nvPr/>
          </p:nvSpPr>
          <p:spPr>
            <a:xfrm>
              <a:off x="-55940373" y="153310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5" name="Ellipse 1874">
              <a:extLst>
                <a:ext uri="{FF2B5EF4-FFF2-40B4-BE49-F238E27FC236}">
                  <a16:creationId xmlns:a16="http://schemas.microsoft.com/office/drawing/2014/main" id="{A3578CC2-9420-38CF-93F0-4523CC2EAE39}"/>
                </a:ext>
              </a:extLst>
            </p:cNvPr>
            <p:cNvSpPr/>
            <p:nvPr/>
          </p:nvSpPr>
          <p:spPr>
            <a:xfrm>
              <a:off x="-56922951" y="1651074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6" name="Ellipse 1875">
              <a:extLst>
                <a:ext uri="{FF2B5EF4-FFF2-40B4-BE49-F238E27FC236}">
                  <a16:creationId xmlns:a16="http://schemas.microsoft.com/office/drawing/2014/main" id="{A4ECEB40-A332-5B9E-1C48-B0B98F2DE6A4}"/>
                </a:ext>
              </a:extLst>
            </p:cNvPr>
            <p:cNvSpPr/>
            <p:nvPr/>
          </p:nvSpPr>
          <p:spPr>
            <a:xfrm>
              <a:off x="-57376337" y="1493806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7" name="Ellipse 1876">
              <a:extLst>
                <a:ext uri="{FF2B5EF4-FFF2-40B4-BE49-F238E27FC236}">
                  <a16:creationId xmlns:a16="http://schemas.microsoft.com/office/drawing/2014/main" id="{4926E005-A2D9-35DF-7099-53029C92363A}"/>
                </a:ext>
              </a:extLst>
            </p:cNvPr>
            <p:cNvSpPr/>
            <p:nvPr/>
          </p:nvSpPr>
          <p:spPr>
            <a:xfrm>
              <a:off x="-57073757" y="1493806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8" name="Ellipse 1877">
              <a:extLst>
                <a:ext uri="{FF2B5EF4-FFF2-40B4-BE49-F238E27FC236}">
                  <a16:creationId xmlns:a16="http://schemas.microsoft.com/office/drawing/2014/main" id="{995DDA14-79EA-BC16-EFF0-D5684D85804F}"/>
                </a:ext>
              </a:extLst>
            </p:cNvPr>
            <p:cNvSpPr/>
            <p:nvPr/>
          </p:nvSpPr>
          <p:spPr>
            <a:xfrm>
              <a:off x="-56469404" y="1650978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9" name="Ellipse 1878">
              <a:extLst>
                <a:ext uri="{FF2B5EF4-FFF2-40B4-BE49-F238E27FC236}">
                  <a16:creationId xmlns:a16="http://schemas.microsoft.com/office/drawing/2014/main" id="{9F08C4F7-94D9-3FE4-A52E-6712EF94D847}"/>
                </a:ext>
              </a:extLst>
            </p:cNvPr>
            <p:cNvSpPr/>
            <p:nvPr/>
          </p:nvSpPr>
          <p:spPr>
            <a:xfrm>
              <a:off x="-56771178" y="1493806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0" name="Ellipse 1879">
              <a:extLst>
                <a:ext uri="{FF2B5EF4-FFF2-40B4-BE49-F238E27FC236}">
                  <a16:creationId xmlns:a16="http://schemas.microsoft.com/office/drawing/2014/main" id="{69244687-01FA-3A26-399B-C1627E5ABB69}"/>
                </a:ext>
              </a:extLst>
            </p:cNvPr>
            <p:cNvSpPr/>
            <p:nvPr/>
          </p:nvSpPr>
          <p:spPr>
            <a:xfrm>
              <a:off x="-56166824" y="1650978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1" name="Ellipse 1880">
              <a:extLst>
                <a:ext uri="{FF2B5EF4-FFF2-40B4-BE49-F238E27FC236}">
                  <a16:creationId xmlns:a16="http://schemas.microsoft.com/office/drawing/2014/main" id="{B74ACEA5-865B-7F86-E930-E5D429B9D432}"/>
                </a:ext>
              </a:extLst>
            </p:cNvPr>
            <p:cNvSpPr/>
            <p:nvPr/>
          </p:nvSpPr>
          <p:spPr>
            <a:xfrm>
              <a:off x="-56468679" y="1493806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2" name="Ellipse 1881">
              <a:extLst>
                <a:ext uri="{FF2B5EF4-FFF2-40B4-BE49-F238E27FC236}">
                  <a16:creationId xmlns:a16="http://schemas.microsoft.com/office/drawing/2014/main" id="{ECCA2AC4-1479-7C3A-013D-D12B896EE279}"/>
                </a:ext>
              </a:extLst>
            </p:cNvPr>
            <p:cNvSpPr/>
            <p:nvPr/>
          </p:nvSpPr>
          <p:spPr>
            <a:xfrm>
              <a:off x="-55864325" y="1650978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3" name="Ellipse 1882">
              <a:extLst>
                <a:ext uri="{FF2B5EF4-FFF2-40B4-BE49-F238E27FC236}">
                  <a16:creationId xmlns:a16="http://schemas.microsoft.com/office/drawing/2014/main" id="{C633A1FA-DA67-65C9-9CC4-21160E3AC30B}"/>
                </a:ext>
              </a:extLst>
            </p:cNvPr>
            <p:cNvSpPr/>
            <p:nvPr/>
          </p:nvSpPr>
          <p:spPr>
            <a:xfrm>
              <a:off x="-56166099" y="1493806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4" name="Ellipse 1883">
              <a:extLst>
                <a:ext uri="{FF2B5EF4-FFF2-40B4-BE49-F238E27FC236}">
                  <a16:creationId xmlns:a16="http://schemas.microsoft.com/office/drawing/2014/main" id="{465DDED0-41E3-7973-1997-EB14D0BFFB48}"/>
                </a:ext>
              </a:extLst>
            </p:cNvPr>
            <p:cNvSpPr/>
            <p:nvPr/>
          </p:nvSpPr>
          <p:spPr>
            <a:xfrm>
              <a:off x="-55561746" y="1650978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5" name="Ellipse 1884">
              <a:extLst>
                <a:ext uri="{FF2B5EF4-FFF2-40B4-BE49-F238E27FC236}">
                  <a16:creationId xmlns:a16="http://schemas.microsoft.com/office/drawing/2014/main" id="{6590001B-C3D8-9F34-E0A4-AB8034BFC8F0}"/>
                </a:ext>
              </a:extLst>
            </p:cNvPr>
            <p:cNvSpPr/>
            <p:nvPr/>
          </p:nvSpPr>
          <p:spPr>
            <a:xfrm>
              <a:off x="-54653362" y="131044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6" name="Ellipse 1885">
              <a:extLst>
                <a:ext uri="{FF2B5EF4-FFF2-40B4-BE49-F238E27FC236}">
                  <a16:creationId xmlns:a16="http://schemas.microsoft.com/office/drawing/2014/main" id="{79BE1DB1-CAB1-3E0B-0457-DFE34AD2A998}"/>
                </a:ext>
              </a:extLst>
            </p:cNvPr>
            <p:cNvSpPr/>
            <p:nvPr/>
          </p:nvSpPr>
          <p:spPr>
            <a:xfrm>
              <a:off x="-55863520" y="1493806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7" name="Ellipse 1886">
              <a:extLst>
                <a:ext uri="{FF2B5EF4-FFF2-40B4-BE49-F238E27FC236}">
                  <a16:creationId xmlns:a16="http://schemas.microsoft.com/office/drawing/2014/main" id="{E0BED05C-A757-4359-00E9-B65016BF8E46}"/>
                </a:ext>
              </a:extLst>
            </p:cNvPr>
            <p:cNvSpPr/>
            <p:nvPr/>
          </p:nvSpPr>
          <p:spPr>
            <a:xfrm>
              <a:off x="-54955942" y="131044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8" name="Ellipse 1887">
              <a:extLst>
                <a:ext uri="{FF2B5EF4-FFF2-40B4-BE49-F238E27FC236}">
                  <a16:creationId xmlns:a16="http://schemas.microsoft.com/office/drawing/2014/main" id="{4A8B802E-796B-0EB8-E3EA-C5E8C25F0F76}"/>
                </a:ext>
              </a:extLst>
            </p:cNvPr>
            <p:cNvSpPr/>
            <p:nvPr/>
          </p:nvSpPr>
          <p:spPr>
            <a:xfrm>
              <a:off x="-55561021" y="1493806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9" name="Ellipse 1888">
              <a:extLst>
                <a:ext uri="{FF2B5EF4-FFF2-40B4-BE49-F238E27FC236}">
                  <a16:creationId xmlns:a16="http://schemas.microsoft.com/office/drawing/2014/main" id="{5A09A3E4-5968-4827-BA02-47BFFEE03882}"/>
                </a:ext>
              </a:extLst>
            </p:cNvPr>
            <p:cNvSpPr/>
            <p:nvPr/>
          </p:nvSpPr>
          <p:spPr>
            <a:xfrm>
              <a:off x="-55258441" y="131044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0" name="Ellipse 1889">
              <a:extLst>
                <a:ext uri="{FF2B5EF4-FFF2-40B4-BE49-F238E27FC236}">
                  <a16:creationId xmlns:a16="http://schemas.microsoft.com/office/drawing/2014/main" id="{BB6D7E87-996C-DB1B-1EA9-FC32CA1E6745}"/>
                </a:ext>
              </a:extLst>
            </p:cNvPr>
            <p:cNvSpPr/>
            <p:nvPr/>
          </p:nvSpPr>
          <p:spPr>
            <a:xfrm>
              <a:off x="-54653121" y="1650978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1" name="Ellipse 1890">
              <a:extLst>
                <a:ext uri="{FF2B5EF4-FFF2-40B4-BE49-F238E27FC236}">
                  <a16:creationId xmlns:a16="http://schemas.microsoft.com/office/drawing/2014/main" id="{DE0EC1B6-6558-FFEA-0125-0CA1B09B4286}"/>
                </a:ext>
              </a:extLst>
            </p:cNvPr>
            <p:cNvSpPr/>
            <p:nvPr/>
          </p:nvSpPr>
          <p:spPr>
            <a:xfrm>
              <a:off x="-55258441" y="1493806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2" name="Ellipse 1891">
              <a:extLst>
                <a:ext uri="{FF2B5EF4-FFF2-40B4-BE49-F238E27FC236}">
                  <a16:creationId xmlns:a16="http://schemas.microsoft.com/office/drawing/2014/main" id="{F1639C60-10C3-9F0F-6CA7-4ABE751AA759}"/>
                </a:ext>
              </a:extLst>
            </p:cNvPr>
            <p:cNvSpPr/>
            <p:nvPr/>
          </p:nvSpPr>
          <p:spPr>
            <a:xfrm>
              <a:off x="-54350541" y="1650978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3" name="Ellipse 1892">
              <a:extLst>
                <a:ext uri="{FF2B5EF4-FFF2-40B4-BE49-F238E27FC236}">
                  <a16:creationId xmlns:a16="http://schemas.microsoft.com/office/drawing/2014/main" id="{9F05F73E-2B69-829C-BB98-539F54ABAF5B}"/>
                </a:ext>
              </a:extLst>
            </p:cNvPr>
            <p:cNvSpPr/>
            <p:nvPr/>
          </p:nvSpPr>
          <p:spPr>
            <a:xfrm>
              <a:off x="-54955942" y="1493806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4" name="Ellipse 1893">
              <a:extLst>
                <a:ext uri="{FF2B5EF4-FFF2-40B4-BE49-F238E27FC236}">
                  <a16:creationId xmlns:a16="http://schemas.microsoft.com/office/drawing/2014/main" id="{731CE978-0E6F-6FE6-C20B-4F76011949BC}"/>
                </a:ext>
              </a:extLst>
            </p:cNvPr>
            <p:cNvSpPr/>
            <p:nvPr/>
          </p:nvSpPr>
          <p:spPr>
            <a:xfrm>
              <a:off x="-54047962" y="1650978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5" name="Ellipse 1894">
              <a:extLst>
                <a:ext uri="{FF2B5EF4-FFF2-40B4-BE49-F238E27FC236}">
                  <a16:creationId xmlns:a16="http://schemas.microsoft.com/office/drawing/2014/main" id="{C3C8707A-20E3-F241-84AE-B740D8597F4D}"/>
                </a:ext>
              </a:extLst>
            </p:cNvPr>
            <p:cNvSpPr/>
            <p:nvPr/>
          </p:nvSpPr>
          <p:spPr>
            <a:xfrm>
              <a:off x="-54653362" y="1493806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6" name="Ellipse 1895">
              <a:extLst>
                <a:ext uri="{FF2B5EF4-FFF2-40B4-BE49-F238E27FC236}">
                  <a16:creationId xmlns:a16="http://schemas.microsoft.com/office/drawing/2014/main" id="{B9C1E60C-081F-D696-6C9D-CA540CBBB5E2}"/>
                </a:ext>
              </a:extLst>
            </p:cNvPr>
            <p:cNvSpPr/>
            <p:nvPr/>
          </p:nvSpPr>
          <p:spPr>
            <a:xfrm>
              <a:off x="-53745463" y="1650978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7" name="Ellipse 1896">
              <a:extLst>
                <a:ext uri="{FF2B5EF4-FFF2-40B4-BE49-F238E27FC236}">
                  <a16:creationId xmlns:a16="http://schemas.microsoft.com/office/drawing/2014/main" id="{4718DC07-94D7-8186-129F-E5CC853763C9}"/>
                </a:ext>
              </a:extLst>
            </p:cNvPr>
            <p:cNvSpPr/>
            <p:nvPr/>
          </p:nvSpPr>
          <p:spPr>
            <a:xfrm>
              <a:off x="-54350783" y="1493806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8" name="Ellipse 1897">
              <a:extLst>
                <a:ext uri="{FF2B5EF4-FFF2-40B4-BE49-F238E27FC236}">
                  <a16:creationId xmlns:a16="http://schemas.microsoft.com/office/drawing/2014/main" id="{3D9EACDE-14D9-A9D4-F0BA-5A61150FC563}"/>
                </a:ext>
              </a:extLst>
            </p:cNvPr>
            <p:cNvSpPr/>
            <p:nvPr/>
          </p:nvSpPr>
          <p:spPr>
            <a:xfrm>
              <a:off x="-54048284" y="1493806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9" name="Ellipse 1898">
              <a:extLst>
                <a:ext uri="{FF2B5EF4-FFF2-40B4-BE49-F238E27FC236}">
                  <a16:creationId xmlns:a16="http://schemas.microsoft.com/office/drawing/2014/main" id="{9376FF58-D0F1-936C-1207-3690988D8E07}"/>
                </a:ext>
              </a:extLst>
            </p:cNvPr>
            <p:cNvSpPr/>
            <p:nvPr/>
          </p:nvSpPr>
          <p:spPr>
            <a:xfrm>
              <a:off x="-53291432" y="1651074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0" name="Ellipse 1899">
              <a:extLst>
                <a:ext uri="{FF2B5EF4-FFF2-40B4-BE49-F238E27FC236}">
                  <a16:creationId xmlns:a16="http://schemas.microsoft.com/office/drawing/2014/main" id="{08B15FD9-4E78-3228-5A71-35F6271F418A}"/>
                </a:ext>
              </a:extLst>
            </p:cNvPr>
            <p:cNvSpPr/>
            <p:nvPr/>
          </p:nvSpPr>
          <p:spPr>
            <a:xfrm>
              <a:off x="-53745704" y="1493806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1" name="Ellipse 1900">
              <a:extLst>
                <a:ext uri="{FF2B5EF4-FFF2-40B4-BE49-F238E27FC236}">
                  <a16:creationId xmlns:a16="http://schemas.microsoft.com/office/drawing/2014/main" id="{950F4F31-9AB9-606F-7CDA-65DC1E424358}"/>
                </a:ext>
              </a:extLst>
            </p:cNvPr>
            <p:cNvSpPr/>
            <p:nvPr/>
          </p:nvSpPr>
          <p:spPr>
            <a:xfrm>
              <a:off x="-53443205" y="1493806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2" name="Ellipse 1901">
              <a:extLst>
                <a:ext uri="{FF2B5EF4-FFF2-40B4-BE49-F238E27FC236}">
                  <a16:creationId xmlns:a16="http://schemas.microsoft.com/office/drawing/2014/main" id="{B0093230-9E71-7A4F-80F8-36605166FDCC}"/>
                </a:ext>
              </a:extLst>
            </p:cNvPr>
            <p:cNvSpPr/>
            <p:nvPr/>
          </p:nvSpPr>
          <p:spPr>
            <a:xfrm>
              <a:off x="-55939648" y="1297329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3" name="Ellipse 1902">
              <a:extLst>
                <a:ext uri="{FF2B5EF4-FFF2-40B4-BE49-F238E27FC236}">
                  <a16:creationId xmlns:a16="http://schemas.microsoft.com/office/drawing/2014/main" id="{427999A4-ED3E-5347-520B-9FD7FD7CBEF5}"/>
                </a:ext>
              </a:extLst>
            </p:cNvPr>
            <p:cNvSpPr/>
            <p:nvPr/>
          </p:nvSpPr>
          <p:spPr>
            <a:xfrm>
              <a:off x="-55561021" y="131044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4" name="Ellipse 1903">
              <a:extLst>
                <a:ext uri="{FF2B5EF4-FFF2-40B4-BE49-F238E27FC236}">
                  <a16:creationId xmlns:a16="http://schemas.microsoft.com/office/drawing/2014/main" id="{540EB350-5F44-5A0F-DAE9-A680D4A17A2B}"/>
                </a:ext>
              </a:extLst>
            </p:cNvPr>
            <p:cNvSpPr/>
            <p:nvPr/>
          </p:nvSpPr>
          <p:spPr>
            <a:xfrm>
              <a:off x="-55637068" y="1297329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5" name="Ellipse 1904">
              <a:extLst>
                <a:ext uri="{FF2B5EF4-FFF2-40B4-BE49-F238E27FC236}">
                  <a16:creationId xmlns:a16="http://schemas.microsoft.com/office/drawing/2014/main" id="{AA6AEFED-AC2A-B25A-1F77-337A4A6E3DFE}"/>
                </a:ext>
              </a:extLst>
            </p:cNvPr>
            <p:cNvSpPr/>
            <p:nvPr/>
          </p:nvSpPr>
          <p:spPr>
            <a:xfrm>
              <a:off x="-55863520" y="131044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6" name="Ellipse 1905">
              <a:extLst>
                <a:ext uri="{FF2B5EF4-FFF2-40B4-BE49-F238E27FC236}">
                  <a16:creationId xmlns:a16="http://schemas.microsoft.com/office/drawing/2014/main" id="{6FD933B9-55CC-849A-C82B-CFA0157199CC}"/>
                </a:ext>
              </a:extLst>
            </p:cNvPr>
            <p:cNvSpPr/>
            <p:nvPr/>
          </p:nvSpPr>
          <p:spPr>
            <a:xfrm>
              <a:off x="-52232162" y="1651002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7" name="Ellipse 1906">
              <a:extLst>
                <a:ext uri="{FF2B5EF4-FFF2-40B4-BE49-F238E27FC236}">
                  <a16:creationId xmlns:a16="http://schemas.microsoft.com/office/drawing/2014/main" id="{05F4EAEC-0AFA-8FEB-EE7F-DBEA8E1E272C}"/>
                </a:ext>
              </a:extLst>
            </p:cNvPr>
            <p:cNvSpPr/>
            <p:nvPr/>
          </p:nvSpPr>
          <p:spPr>
            <a:xfrm>
              <a:off x="-56166099" y="131044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8" name="Ellipse 1907">
              <a:extLst>
                <a:ext uri="{FF2B5EF4-FFF2-40B4-BE49-F238E27FC236}">
                  <a16:creationId xmlns:a16="http://schemas.microsoft.com/office/drawing/2014/main" id="{46105496-83FA-7C92-5474-C4BB04B3337C}"/>
                </a:ext>
              </a:extLst>
            </p:cNvPr>
            <p:cNvSpPr/>
            <p:nvPr/>
          </p:nvSpPr>
          <p:spPr>
            <a:xfrm>
              <a:off x="-53140626" y="1493806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9" name="Ellipse 1908">
              <a:extLst>
                <a:ext uri="{FF2B5EF4-FFF2-40B4-BE49-F238E27FC236}">
                  <a16:creationId xmlns:a16="http://schemas.microsoft.com/office/drawing/2014/main" id="{ABF729DC-33AC-39CD-AF56-978DDAA3C4A9}"/>
                </a:ext>
              </a:extLst>
            </p:cNvPr>
            <p:cNvSpPr/>
            <p:nvPr/>
          </p:nvSpPr>
          <p:spPr>
            <a:xfrm>
              <a:off x="-52838046" y="1493806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0" name="Ellipse 1909">
              <a:extLst>
                <a:ext uri="{FF2B5EF4-FFF2-40B4-BE49-F238E27FC236}">
                  <a16:creationId xmlns:a16="http://schemas.microsoft.com/office/drawing/2014/main" id="{A77FB26F-AE3B-795D-4C9B-5A4D1D846EAC}"/>
                </a:ext>
              </a:extLst>
            </p:cNvPr>
            <p:cNvSpPr/>
            <p:nvPr/>
          </p:nvSpPr>
          <p:spPr>
            <a:xfrm>
              <a:off x="-56468679" y="131044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1" name="Ellipse 1910">
              <a:extLst>
                <a:ext uri="{FF2B5EF4-FFF2-40B4-BE49-F238E27FC236}">
                  <a16:creationId xmlns:a16="http://schemas.microsoft.com/office/drawing/2014/main" id="{A5796F83-F714-F0DB-A9B5-9EFD88D7CB95}"/>
                </a:ext>
              </a:extLst>
            </p:cNvPr>
            <p:cNvSpPr/>
            <p:nvPr/>
          </p:nvSpPr>
          <p:spPr>
            <a:xfrm>
              <a:off x="-52232323" y="1519988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2" name="Ellipse 1911">
              <a:extLst>
                <a:ext uri="{FF2B5EF4-FFF2-40B4-BE49-F238E27FC236}">
                  <a16:creationId xmlns:a16="http://schemas.microsoft.com/office/drawing/2014/main" id="{90E2515B-2DFD-029E-BE24-6ABC013A6594}"/>
                </a:ext>
              </a:extLst>
            </p:cNvPr>
            <p:cNvSpPr/>
            <p:nvPr/>
          </p:nvSpPr>
          <p:spPr>
            <a:xfrm>
              <a:off x="-52534822" y="1519988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3" name="Ellipse 1912">
              <a:extLst>
                <a:ext uri="{FF2B5EF4-FFF2-40B4-BE49-F238E27FC236}">
                  <a16:creationId xmlns:a16="http://schemas.microsoft.com/office/drawing/2014/main" id="{7D1C3539-72EC-6345-4A0B-A7F816A33074}"/>
                </a:ext>
              </a:extLst>
            </p:cNvPr>
            <p:cNvSpPr/>
            <p:nvPr/>
          </p:nvSpPr>
          <p:spPr>
            <a:xfrm>
              <a:off x="-52837402" y="1519988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4" name="Ellipse 1913">
              <a:extLst>
                <a:ext uri="{FF2B5EF4-FFF2-40B4-BE49-F238E27FC236}">
                  <a16:creationId xmlns:a16="http://schemas.microsoft.com/office/drawing/2014/main" id="{9D973D23-53A1-903D-57AB-E32DF119A165}"/>
                </a:ext>
              </a:extLst>
            </p:cNvPr>
            <p:cNvSpPr/>
            <p:nvPr/>
          </p:nvSpPr>
          <p:spPr>
            <a:xfrm>
              <a:off x="-53139901" y="1519988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5" name="Ellipse 1914">
              <a:extLst>
                <a:ext uri="{FF2B5EF4-FFF2-40B4-BE49-F238E27FC236}">
                  <a16:creationId xmlns:a16="http://schemas.microsoft.com/office/drawing/2014/main" id="{35FD80DF-FCFC-22A9-6C55-C396D5AE6091}"/>
                </a:ext>
              </a:extLst>
            </p:cNvPr>
            <p:cNvSpPr/>
            <p:nvPr/>
          </p:nvSpPr>
          <p:spPr>
            <a:xfrm>
              <a:off x="-56166985" y="1258007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6" name="Ellipse 1915">
              <a:extLst>
                <a:ext uri="{FF2B5EF4-FFF2-40B4-BE49-F238E27FC236}">
                  <a16:creationId xmlns:a16="http://schemas.microsoft.com/office/drawing/2014/main" id="{64F42BEC-96E4-6532-FA87-E921DAB105CB}"/>
                </a:ext>
              </a:extLst>
            </p:cNvPr>
            <p:cNvSpPr/>
            <p:nvPr/>
          </p:nvSpPr>
          <p:spPr>
            <a:xfrm>
              <a:off x="-53896430" y="1519931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7" name="Ellipse 1916">
              <a:extLst>
                <a:ext uri="{FF2B5EF4-FFF2-40B4-BE49-F238E27FC236}">
                  <a16:creationId xmlns:a16="http://schemas.microsoft.com/office/drawing/2014/main" id="{6D6C4B80-B9AB-2942-E40C-20E46F80ABB9}"/>
                </a:ext>
              </a:extLst>
            </p:cNvPr>
            <p:cNvSpPr/>
            <p:nvPr/>
          </p:nvSpPr>
          <p:spPr>
            <a:xfrm>
              <a:off x="-58663509" y="1664077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8" name="Ellipse 1917">
              <a:extLst>
                <a:ext uri="{FF2B5EF4-FFF2-40B4-BE49-F238E27FC236}">
                  <a16:creationId xmlns:a16="http://schemas.microsoft.com/office/drawing/2014/main" id="{D35F3792-E5EF-E197-D680-F3530C9925BE}"/>
                </a:ext>
              </a:extLst>
            </p:cNvPr>
            <p:cNvSpPr/>
            <p:nvPr/>
          </p:nvSpPr>
          <p:spPr>
            <a:xfrm>
              <a:off x="-57452707" y="150688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9" name="Ellipse 1918">
              <a:extLst>
                <a:ext uri="{FF2B5EF4-FFF2-40B4-BE49-F238E27FC236}">
                  <a16:creationId xmlns:a16="http://schemas.microsoft.com/office/drawing/2014/main" id="{750801B9-0A50-A15D-AC53-E830EDE4F229}"/>
                </a:ext>
              </a:extLst>
            </p:cNvPr>
            <p:cNvSpPr/>
            <p:nvPr/>
          </p:nvSpPr>
          <p:spPr>
            <a:xfrm>
              <a:off x="-55334569" y="1297329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0" name="Ellipse 1919">
              <a:extLst>
                <a:ext uri="{FF2B5EF4-FFF2-40B4-BE49-F238E27FC236}">
                  <a16:creationId xmlns:a16="http://schemas.microsoft.com/office/drawing/2014/main" id="{F5868123-0D02-0964-678E-326AD8BAE169}"/>
                </a:ext>
              </a:extLst>
            </p:cNvPr>
            <p:cNvSpPr/>
            <p:nvPr/>
          </p:nvSpPr>
          <p:spPr>
            <a:xfrm>
              <a:off x="-54955942" y="152006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1" name="Ellipse 1920">
              <a:extLst>
                <a:ext uri="{FF2B5EF4-FFF2-40B4-BE49-F238E27FC236}">
                  <a16:creationId xmlns:a16="http://schemas.microsoft.com/office/drawing/2014/main" id="{8EA26EB3-1AEF-A26E-AAF9-FED1ED0417B3}"/>
                </a:ext>
              </a:extLst>
            </p:cNvPr>
            <p:cNvSpPr/>
            <p:nvPr/>
          </p:nvSpPr>
          <p:spPr>
            <a:xfrm>
              <a:off x="-55182716" y="1297329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2" name="Ellipse 1921">
              <a:extLst>
                <a:ext uri="{FF2B5EF4-FFF2-40B4-BE49-F238E27FC236}">
                  <a16:creationId xmlns:a16="http://schemas.microsoft.com/office/drawing/2014/main" id="{7675032C-699E-F9D6-EEEA-7B966F5228DE}"/>
                </a:ext>
              </a:extLst>
            </p:cNvPr>
            <p:cNvSpPr/>
            <p:nvPr/>
          </p:nvSpPr>
          <p:spPr>
            <a:xfrm>
              <a:off x="-57150208" y="150688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3" name="Ellipse 1922">
              <a:extLst>
                <a:ext uri="{FF2B5EF4-FFF2-40B4-BE49-F238E27FC236}">
                  <a16:creationId xmlns:a16="http://schemas.microsoft.com/office/drawing/2014/main" id="{D0C2D588-8A5C-F9F7-52D5-E03DE445582C}"/>
                </a:ext>
              </a:extLst>
            </p:cNvPr>
            <p:cNvSpPr/>
            <p:nvPr/>
          </p:nvSpPr>
          <p:spPr>
            <a:xfrm>
              <a:off x="-55031990" y="1297329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4" name="Ellipse 1923">
              <a:extLst>
                <a:ext uri="{FF2B5EF4-FFF2-40B4-BE49-F238E27FC236}">
                  <a16:creationId xmlns:a16="http://schemas.microsoft.com/office/drawing/2014/main" id="{FF01DD1C-0091-3D19-59E9-389004293B32}"/>
                </a:ext>
              </a:extLst>
            </p:cNvPr>
            <p:cNvSpPr/>
            <p:nvPr/>
          </p:nvSpPr>
          <p:spPr>
            <a:xfrm>
              <a:off x="-55258441" y="152006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5" name="Ellipse 1924">
              <a:extLst>
                <a:ext uri="{FF2B5EF4-FFF2-40B4-BE49-F238E27FC236}">
                  <a16:creationId xmlns:a16="http://schemas.microsoft.com/office/drawing/2014/main" id="{1D26946F-4741-8F34-B727-CEC1712DA87D}"/>
                </a:ext>
              </a:extLst>
            </p:cNvPr>
            <p:cNvSpPr/>
            <p:nvPr/>
          </p:nvSpPr>
          <p:spPr>
            <a:xfrm>
              <a:off x="-54880136" y="1297329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6" name="Ellipse 1925">
              <a:extLst>
                <a:ext uri="{FF2B5EF4-FFF2-40B4-BE49-F238E27FC236}">
                  <a16:creationId xmlns:a16="http://schemas.microsoft.com/office/drawing/2014/main" id="{B266A464-FD5B-87FD-07C9-A82F960B953C}"/>
                </a:ext>
              </a:extLst>
            </p:cNvPr>
            <p:cNvSpPr/>
            <p:nvPr/>
          </p:nvSpPr>
          <p:spPr>
            <a:xfrm>
              <a:off x="-56847628" y="150688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7" name="Ellipse 1926">
              <a:extLst>
                <a:ext uri="{FF2B5EF4-FFF2-40B4-BE49-F238E27FC236}">
                  <a16:creationId xmlns:a16="http://schemas.microsoft.com/office/drawing/2014/main" id="{7110C3B3-7254-917F-364B-82C9D41579F3}"/>
                </a:ext>
              </a:extLst>
            </p:cNvPr>
            <p:cNvSpPr/>
            <p:nvPr/>
          </p:nvSpPr>
          <p:spPr>
            <a:xfrm>
              <a:off x="-57150127" y="1664077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8" name="Ellipse 1927">
              <a:extLst>
                <a:ext uri="{FF2B5EF4-FFF2-40B4-BE49-F238E27FC236}">
                  <a16:creationId xmlns:a16="http://schemas.microsoft.com/office/drawing/2014/main" id="{55E2BA35-0B0F-A099-BF59-CA538B45EF82}"/>
                </a:ext>
              </a:extLst>
            </p:cNvPr>
            <p:cNvSpPr/>
            <p:nvPr/>
          </p:nvSpPr>
          <p:spPr>
            <a:xfrm>
              <a:off x="-56545129" y="150688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9" name="Ellipse 1928">
              <a:extLst>
                <a:ext uri="{FF2B5EF4-FFF2-40B4-BE49-F238E27FC236}">
                  <a16:creationId xmlns:a16="http://schemas.microsoft.com/office/drawing/2014/main" id="{8EEF759D-321A-2FCD-967E-57E3007F5537}"/>
                </a:ext>
              </a:extLst>
            </p:cNvPr>
            <p:cNvSpPr/>
            <p:nvPr/>
          </p:nvSpPr>
          <p:spPr>
            <a:xfrm>
              <a:off x="-56847548" y="1664077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0" name="Ellipse 1929">
              <a:extLst>
                <a:ext uri="{FF2B5EF4-FFF2-40B4-BE49-F238E27FC236}">
                  <a16:creationId xmlns:a16="http://schemas.microsoft.com/office/drawing/2014/main" id="{EFFADB57-8A32-CAE9-91B0-B53CE96F1183}"/>
                </a:ext>
              </a:extLst>
            </p:cNvPr>
            <p:cNvSpPr/>
            <p:nvPr/>
          </p:nvSpPr>
          <p:spPr>
            <a:xfrm>
              <a:off x="-59798665" y="125800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1" name="Ellipse 1930">
              <a:extLst>
                <a:ext uri="{FF2B5EF4-FFF2-40B4-BE49-F238E27FC236}">
                  <a16:creationId xmlns:a16="http://schemas.microsoft.com/office/drawing/2014/main" id="{A00FA7B1-278A-6FB0-52D2-74D976CCED2C}"/>
                </a:ext>
              </a:extLst>
            </p:cNvPr>
            <p:cNvSpPr/>
            <p:nvPr/>
          </p:nvSpPr>
          <p:spPr>
            <a:xfrm>
              <a:off x="-56544968" y="1664077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2" name="Ellipse 1931">
              <a:extLst>
                <a:ext uri="{FF2B5EF4-FFF2-40B4-BE49-F238E27FC236}">
                  <a16:creationId xmlns:a16="http://schemas.microsoft.com/office/drawing/2014/main" id="{1D025E23-62E4-DDE6-A14F-BC84602B6D30}"/>
                </a:ext>
              </a:extLst>
            </p:cNvPr>
            <p:cNvSpPr/>
            <p:nvPr/>
          </p:nvSpPr>
          <p:spPr>
            <a:xfrm>
              <a:off x="-56317872" y="1519915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3" name="Ellipse 1932">
              <a:extLst>
                <a:ext uri="{FF2B5EF4-FFF2-40B4-BE49-F238E27FC236}">
                  <a16:creationId xmlns:a16="http://schemas.microsoft.com/office/drawing/2014/main" id="{92522EC4-64F3-D719-8B14-A9C19FAE3BC8}"/>
                </a:ext>
              </a:extLst>
            </p:cNvPr>
            <p:cNvSpPr/>
            <p:nvPr/>
          </p:nvSpPr>
          <p:spPr>
            <a:xfrm>
              <a:off x="-56242469" y="1664077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4" name="Ellipse 1933">
              <a:extLst>
                <a:ext uri="{FF2B5EF4-FFF2-40B4-BE49-F238E27FC236}">
                  <a16:creationId xmlns:a16="http://schemas.microsoft.com/office/drawing/2014/main" id="{236B595A-9E49-A658-E1D5-F915C12718FC}"/>
                </a:ext>
              </a:extLst>
            </p:cNvPr>
            <p:cNvSpPr/>
            <p:nvPr/>
          </p:nvSpPr>
          <p:spPr>
            <a:xfrm>
              <a:off x="-55939648" y="1506905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5" name="Ellipse 1934">
              <a:extLst>
                <a:ext uri="{FF2B5EF4-FFF2-40B4-BE49-F238E27FC236}">
                  <a16:creationId xmlns:a16="http://schemas.microsoft.com/office/drawing/2014/main" id="{B06256A7-34DF-BF2F-C219-5586434BBDC9}"/>
                </a:ext>
              </a:extLst>
            </p:cNvPr>
            <p:cNvSpPr/>
            <p:nvPr/>
          </p:nvSpPr>
          <p:spPr>
            <a:xfrm>
              <a:off x="-57074724" y="1519988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6" name="Ellipse 1935">
              <a:extLst>
                <a:ext uri="{FF2B5EF4-FFF2-40B4-BE49-F238E27FC236}">
                  <a16:creationId xmlns:a16="http://schemas.microsoft.com/office/drawing/2014/main" id="{415CBFCE-FFE8-45AC-7C5D-3FB1827F157E}"/>
                </a:ext>
              </a:extLst>
            </p:cNvPr>
            <p:cNvSpPr/>
            <p:nvPr/>
          </p:nvSpPr>
          <p:spPr>
            <a:xfrm>
              <a:off x="-57377304" y="1519988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7" name="Ellipse 1936">
              <a:extLst>
                <a:ext uri="{FF2B5EF4-FFF2-40B4-BE49-F238E27FC236}">
                  <a16:creationId xmlns:a16="http://schemas.microsoft.com/office/drawing/2014/main" id="{9834F5D9-FEBF-4F1A-0F1B-CB7620A99FA3}"/>
                </a:ext>
              </a:extLst>
            </p:cNvPr>
            <p:cNvSpPr/>
            <p:nvPr/>
          </p:nvSpPr>
          <p:spPr>
            <a:xfrm>
              <a:off x="-55637068" y="1664053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8" name="Ellipse 1937">
              <a:extLst>
                <a:ext uri="{FF2B5EF4-FFF2-40B4-BE49-F238E27FC236}">
                  <a16:creationId xmlns:a16="http://schemas.microsoft.com/office/drawing/2014/main" id="{82D9EF52-79A7-1F37-D09E-48B4FD534CD0}"/>
                </a:ext>
              </a:extLst>
            </p:cNvPr>
            <p:cNvSpPr/>
            <p:nvPr/>
          </p:nvSpPr>
          <p:spPr>
            <a:xfrm>
              <a:off x="-55637068" y="1506905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9" name="Ellipse 1938">
              <a:extLst>
                <a:ext uri="{FF2B5EF4-FFF2-40B4-BE49-F238E27FC236}">
                  <a16:creationId xmlns:a16="http://schemas.microsoft.com/office/drawing/2014/main" id="{9C2FF37E-855E-1A51-B34D-C315A7C817EF}"/>
                </a:ext>
              </a:extLst>
            </p:cNvPr>
            <p:cNvSpPr/>
            <p:nvPr/>
          </p:nvSpPr>
          <p:spPr>
            <a:xfrm>
              <a:off x="-55334569" y="1664053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0" name="Ellipse 1939">
              <a:extLst>
                <a:ext uri="{FF2B5EF4-FFF2-40B4-BE49-F238E27FC236}">
                  <a16:creationId xmlns:a16="http://schemas.microsoft.com/office/drawing/2014/main" id="{0147E6F7-921C-702F-CB4E-35F4D8573738}"/>
                </a:ext>
              </a:extLst>
            </p:cNvPr>
            <p:cNvSpPr/>
            <p:nvPr/>
          </p:nvSpPr>
          <p:spPr>
            <a:xfrm>
              <a:off x="-57679883" y="1519988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1" name="Ellipse 1940">
              <a:extLst>
                <a:ext uri="{FF2B5EF4-FFF2-40B4-BE49-F238E27FC236}">
                  <a16:creationId xmlns:a16="http://schemas.microsoft.com/office/drawing/2014/main" id="{7899BC92-20F3-4E62-6833-E196C4B7AC24}"/>
                </a:ext>
              </a:extLst>
            </p:cNvPr>
            <p:cNvSpPr/>
            <p:nvPr/>
          </p:nvSpPr>
          <p:spPr>
            <a:xfrm>
              <a:off x="-57982382" y="1519988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2" name="Ellipse 1941">
              <a:extLst>
                <a:ext uri="{FF2B5EF4-FFF2-40B4-BE49-F238E27FC236}">
                  <a16:creationId xmlns:a16="http://schemas.microsoft.com/office/drawing/2014/main" id="{CCA49892-96D7-CC4A-DFE0-F8F066CAA9F6}"/>
                </a:ext>
              </a:extLst>
            </p:cNvPr>
            <p:cNvSpPr/>
            <p:nvPr/>
          </p:nvSpPr>
          <p:spPr>
            <a:xfrm>
              <a:off x="-54880136" y="1664053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3" name="Ellipse 1942">
              <a:extLst>
                <a:ext uri="{FF2B5EF4-FFF2-40B4-BE49-F238E27FC236}">
                  <a16:creationId xmlns:a16="http://schemas.microsoft.com/office/drawing/2014/main" id="{70F61057-F632-FDB0-F386-F5F2AECA7E8A}"/>
                </a:ext>
              </a:extLst>
            </p:cNvPr>
            <p:cNvSpPr/>
            <p:nvPr/>
          </p:nvSpPr>
          <p:spPr>
            <a:xfrm>
              <a:off x="-55334569" y="1506905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4" name="Ellipse 1943">
              <a:extLst>
                <a:ext uri="{FF2B5EF4-FFF2-40B4-BE49-F238E27FC236}">
                  <a16:creationId xmlns:a16="http://schemas.microsoft.com/office/drawing/2014/main" id="{264E86E9-BE8F-9DB5-706C-D7CFD7BF7FAD}"/>
                </a:ext>
              </a:extLst>
            </p:cNvPr>
            <p:cNvSpPr/>
            <p:nvPr/>
          </p:nvSpPr>
          <p:spPr>
            <a:xfrm>
              <a:off x="-54577556" y="1664053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5" name="Ellipse 1944">
              <a:extLst>
                <a:ext uri="{FF2B5EF4-FFF2-40B4-BE49-F238E27FC236}">
                  <a16:creationId xmlns:a16="http://schemas.microsoft.com/office/drawing/2014/main" id="{EA086E43-37DE-EE78-3815-724576F97E27}"/>
                </a:ext>
              </a:extLst>
            </p:cNvPr>
            <p:cNvSpPr/>
            <p:nvPr/>
          </p:nvSpPr>
          <p:spPr>
            <a:xfrm>
              <a:off x="-55182716" y="1506905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6" name="Ellipse 1945">
              <a:extLst>
                <a:ext uri="{FF2B5EF4-FFF2-40B4-BE49-F238E27FC236}">
                  <a16:creationId xmlns:a16="http://schemas.microsoft.com/office/drawing/2014/main" id="{2E86AC04-9B81-8DD4-8CFA-8BD4136FAF87}"/>
                </a:ext>
              </a:extLst>
            </p:cNvPr>
            <p:cNvSpPr/>
            <p:nvPr/>
          </p:nvSpPr>
          <p:spPr>
            <a:xfrm>
              <a:off x="-55031990" y="1506905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7" name="Ellipse 1946">
              <a:extLst>
                <a:ext uri="{FF2B5EF4-FFF2-40B4-BE49-F238E27FC236}">
                  <a16:creationId xmlns:a16="http://schemas.microsoft.com/office/drawing/2014/main" id="{866C2984-CE1C-DB93-8F0D-C0F11C217C3B}"/>
                </a:ext>
              </a:extLst>
            </p:cNvPr>
            <p:cNvSpPr/>
            <p:nvPr/>
          </p:nvSpPr>
          <p:spPr>
            <a:xfrm>
              <a:off x="-54880136" y="1506905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8" name="Ellipse 1947">
              <a:extLst>
                <a:ext uri="{FF2B5EF4-FFF2-40B4-BE49-F238E27FC236}">
                  <a16:creationId xmlns:a16="http://schemas.microsoft.com/office/drawing/2014/main" id="{CA4DD170-D460-7032-A5CD-D2E10D688456}"/>
                </a:ext>
              </a:extLst>
            </p:cNvPr>
            <p:cNvSpPr/>
            <p:nvPr/>
          </p:nvSpPr>
          <p:spPr>
            <a:xfrm>
              <a:off x="-53972075" y="1664085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9" name="Ellipse 1948">
              <a:extLst>
                <a:ext uri="{FF2B5EF4-FFF2-40B4-BE49-F238E27FC236}">
                  <a16:creationId xmlns:a16="http://schemas.microsoft.com/office/drawing/2014/main" id="{FA39061F-D88C-4B44-B384-CEDF884E4DB4}"/>
                </a:ext>
              </a:extLst>
            </p:cNvPr>
            <p:cNvSpPr/>
            <p:nvPr/>
          </p:nvSpPr>
          <p:spPr>
            <a:xfrm>
              <a:off x="-54577556" y="1506905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0" name="Ellipse 1949">
              <a:extLst>
                <a:ext uri="{FF2B5EF4-FFF2-40B4-BE49-F238E27FC236}">
                  <a16:creationId xmlns:a16="http://schemas.microsoft.com/office/drawing/2014/main" id="{8B283AAC-9CF7-0A41-5B5C-4E699DB7E628}"/>
                </a:ext>
              </a:extLst>
            </p:cNvPr>
            <p:cNvSpPr/>
            <p:nvPr/>
          </p:nvSpPr>
          <p:spPr>
            <a:xfrm>
              <a:off x="-53669496" y="1664085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1" name="Ellipse 1950">
              <a:extLst>
                <a:ext uri="{FF2B5EF4-FFF2-40B4-BE49-F238E27FC236}">
                  <a16:creationId xmlns:a16="http://schemas.microsoft.com/office/drawing/2014/main" id="{07075F2F-61C5-73FF-E928-F2A7F55D36D7}"/>
                </a:ext>
              </a:extLst>
            </p:cNvPr>
            <p:cNvSpPr/>
            <p:nvPr/>
          </p:nvSpPr>
          <p:spPr>
            <a:xfrm>
              <a:off x="-54275057" y="1506905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2" name="Ellipse 1951">
              <a:extLst>
                <a:ext uri="{FF2B5EF4-FFF2-40B4-BE49-F238E27FC236}">
                  <a16:creationId xmlns:a16="http://schemas.microsoft.com/office/drawing/2014/main" id="{C93E86EA-5E55-F78C-4FAB-0876ED223C15}"/>
                </a:ext>
              </a:extLst>
            </p:cNvPr>
            <p:cNvSpPr/>
            <p:nvPr/>
          </p:nvSpPr>
          <p:spPr>
            <a:xfrm>
              <a:off x="-53366997" y="1664085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3" name="Ellipse 1952">
              <a:extLst>
                <a:ext uri="{FF2B5EF4-FFF2-40B4-BE49-F238E27FC236}">
                  <a16:creationId xmlns:a16="http://schemas.microsoft.com/office/drawing/2014/main" id="{BEE31654-258E-AEDA-ECBB-E1ED7BBEBB56}"/>
                </a:ext>
              </a:extLst>
            </p:cNvPr>
            <p:cNvSpPr/>
            <p:nvPr/>
          </p:nvSpPr>
          <p:spPr>
            <a:xfrm>
              <a:off x="-53669496" y="150689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4" name="Ellipse 1953">
              <a:extLst>
                <a:ext uri="{FF2B5EF4-FFF2-40B4-BE49-F238E27FC236}">
                  <a16:creationId xmlns:a16="http://schemas.microsoft.com/office/drawing/2014/main" id="{6AC307CC-3150-4C52-EFDE-AACC4AF9EEC4}"/>
                </a:ext>
              </a:extLst>
            </p:cNvPr>
            <p:cNvSpPr/>
            <p:nvPr/>
          </p:nvSpPr>
          <p:spPr>
            <a:xfrm>
              <a:off x="-53064417" y="1664085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5" name="Ellipse 1954">
              <a:extLst>
                <a:ext uri="{FF2B5EF4-FFF2-40B4-BE49-F238E27FC236}">
                  <a16:creationId xmlns:a16="http://schemas.microsoft.com/office/drawing/2014/main" id="{FD965076-13F6-46CE-BF01-AF5650EB3FAC}"/>
                </a:ext>
              </a:extLst>
            </p:cNvPr>
            <p:cNvSpPr/>
            <p:nvPr/>
          </p:nvSpPr>
          <p:spPr>
            <a:xfrm>
              <a:off x="-53366997" y="150689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6" name="Ellipse 1955">
              <a:extLst>
                <a:ext uri="{FF2B5EF4-FFF2-40B4-BE49-F238E27FC236}">
                  <a16:creationId xmlns:a16="http://schemas.microsoft.com/office/drawing/2014/main" id="{190B73C8-9ACF-F627-6CF1-F9F0D0129D89}"/>
                </a:ext>
              </a:extLst>
            </p:cNvPr>
            <p:cNvSpPr/>
            <p:nvPr/>
          </p:nvSpPr>
          <p:spPr>
            <a:xfrm>
              <a:off x="-54577556" y="1297329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7" name="Ellipse 1956">
              <a:extLst>
                <a:ext uri="{FF2B5EF4-FFF2-40B4-BE49-F238E27FC236}">
                  <a16:creationId xmlns:a16="http://schemas.microsoft.com/office/drawing/2014/main" id="{2F1C3F5A-362D-8857-24D2-8B587CC871F2}"/>
                </a:ext>
              </a:extLst>
            </p:cNvPr>
            <p:cNvSpPr/>
            <p:nvPr/>
          </p:nvSpPr>
          <p:spPr>
            <a:xfrm>
              <a:off x="-53064417" y="150689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8" name="Ellipse 1957">
              <a:extLst>
                <a:ext uri="{FF2B5EF4-FFF2-40B4-BE49-F238E27FC236}">
                  <a16:creationId xmlns:a16="http://schemas.microsoft.com/office/drawing/2014/main" id="{4D768EBD-C797-ECB9-F75C-5A1A284A568B}"/>
                </a:ext>
              </a:extLst>
            </p:cNvPr>
            <p:cNvSpPr/>
            <p:nvPr/>
          </p:nvSpPr>
          <p:spPr>
            <a:xfrm>
              <a:off x="-52761918" y="150689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9" name="Ellipse 1958">
              <a:extLst>
                <a:ext uri="{FF2B5EF4-FFF2-40B4-BE49-F238E27FC236}">
                  <a16:creationId xmlns:a16="http://schemas.microsoft.com/office/drawing/2014/main" id="{1316F35F-B25E-BA01-591A-4692FA790A74}"/>
                </a:ext>
              </a:extLst>
            </p:cNvPr>
            <p:cNvSpPr/>
            <p:nvPr/>
          </p:nvSpPr>
          <p:spPr>
            <a:xfrm>
              <a:off x="-54728605" y="1585499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0" name="Ellipse 1959">
              <a:extLst>
                <a:ext uri="{FF2B5EF4-FFF2-40B4-BE49-F238E27FC236}">
                  <a16:creationId xmlns:a16="http://schemas.microsoft.com/office/drawing/2014/main" id="{49531A8E-805C-DB4B-8A8C-23948E88E2C3}"/>
                </a:ext>
              </a:extLst>
            </p:cNvPr>
            <p:cNvSpPr/>
            <p:nvPr/>
          </p:nvSpPr>
          <p:spPr>
            <a:xfrm>
              <a:off x="-52459097" y="1664085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1" name="Ellipse 1960">
              <a:extLst>
                <a:ext uri="{FF2B5EF4-FFF2-40B4-BE49-F238E27FC236}">
                  <a16:creationId xmlns:a16="http://schemas.microsoft.com/office/drawing/2014/main" id="{F7BD81AE-7187-B259-2FF4-92CB8DF3DAAB}"/>
                </a:ext>
              </a:extLst>
            </p:cNvPr>
            <p:cNvSpPr/>
            <p:nvPr/>
          </p:nvSpPr>
          <p:spPr>
            <a:xfrm>
              <a:off x="-52761676" y="1664085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2" name="Ellipse 1961">
              <a:extLst>
                <a:ext uri="{FF2B5EF4-FFF2-40B4-BE49-F238E27FC236}">
                  <a16:creationId xmlns:a16="http://schemas.microsoft.com/office/drawing/2014/main" id="{2FD25364-2E1C-DB9E-62BC-FF0B10643C5B}"/>
                </a:ext>
              </a:extLst>
            </p:cNvPr>
            <p:cNvSpPr/>
            <p:nvPr/>
          </p:nvSpPr>
          <p:spPr>
            <a:xfrm>
              <a:off x="-57452707" y="1664085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3" name="Ellipse 1962">
              <a:extLst>
                <a:ext uri="{FF2B5EF4-FFF2-40B4-BE49-F238E27FC236}">
                  <a16:creationId xmlns:a16="http://schemas.microsoft.com/office/drawing/2014/main" id="{8FCBCDF7-48B1-D6E6-8F13-EEFF3A1BDF40}"/>
                </a:ext>
              </a:extLst>
            </p:cNvPr>
            <p:cNvSpPr/>
            <p:nvPr/>
          </p:nvSpPr>
          <p:spPr>
            <a:xfrm>
              <a:off x="-57755286" y="1664085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4" name="Ellipse 1963">
              <a:extLst>
                <a:ext uri="{FF2B5EF4-FFF2-40B4-BE49-F238E27FC236}">
                  <a16:creationId xmlns:a16="http://schemas.microsoft.com/office/drawing/2014/main" id="{5EC23A8E-920A-4AEA-0A33-CA72B8ABD109}"/>
                </a:ext>
              </a:extLst>
            </p:cNvPr>
            <p:cNvSpPr/>
            <p:nvPr/>
          </p:nvSpPr>
          <p:spPr>
            <a:xfrm>
              <a:off x="-58057785" y="1664085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5" name="Ellipse 1964">
              <a:extLst>
                <a:ext uri="{FF2B5EF4-FFF2-40B4-BE49-F238E27FC236}">
                  <a16:creationId xmlns:a16="http://schemas.microsoft.com/office/drawing/2014/main" id="{DC9E6D0D-4D70-F14F-B8EB-C3F8E21C1072}"/>
                </a:ext>
              </a:extLst>
            </p:cNvPr>
            <p:cNvSpPr/>
            <p:nvPr/>
          </p:nvSpPr>
          <p:spPr>
            <a:xfrm>
              <a:off x="-58360365" y="1664085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6" name="Ellipse 1965">
              <a:extLst>
                <a:ext uri="{FF2B5EF4-FFF2-40B4-BE49-F238E27FC236}">
                  <a16:creationId xmlns:a16="http://schemas.microsoft.com/office/drawing/2014/main" id="{E367A71D-38F6-10B5-6E2A-F7EEA65DA5D2}"/>
                </a:ext>
              </a:extLst>
            </p:cNvPr>
            <p:cNvSpPr/>
            <p:nvPr/>
          </p:nvSpPr>
          <p:spPr>
            <a:xfrm>
              <a:off x="-52534661" y="165101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7" name="Ellipse 1966">
              <a:extLst>
                <a:ext uri="{FF2B5EF4-FFF2-40B4-BE49-F238E27FC236}">
                  <a16:creationId xmlns:a16="http://schemas.microsoft.com/office/drawing/2014/main" id="{3713C1A6-28A0-C236-8E3D-03342D3CFB0C}"/>
                </a:ext>
              </a:extLst>
            </p:cNvPr>
            <p:cNvSpPr/>
            <p:nvPr/>
          </p:nvSpPr>
          <p:spPr>
            <a:xfrm>
              <a:off x="-52837241" y="165101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8" name="Ellipse 1967">
              <a:extLst>
                <a:ext uri="{FF2B5EF4-FFF2-40B4-BE49-F238E27FC236}">
                  <a16:creationId xmlns:a16="http://schemas.microsoft.com/office/drawing/2014/main" id="{75D57CDA-DF01-B041-4EB7-593F8994CE4F}"/>
                </a:ext>
              </a:extLst>
            </p:cNvPr>
            <p:cNvSpPr/>
            <p:nvPr/>
          </p:nvSpPr>
          <p:spPr>
            <a:xfrm>
              <a:off x="-53139820" y="165101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9" name="Ellipse 1968">
              <a:extLst>
                <a:ext uri="{FF2B5EF4-FFF2-40B4-BE49-F238E27FC236}">
                  <a16:creationId xmlns:a16="http://schemas.microsoft.com/office/drawing/2014/main" id="{10F620B6-55F8-3A7C-1AFC-05F24790FB9A}"/>
                </a:ext>
              </a:extLst>
            </p:cNvPr>
            <p:cNvSpPr/>
            <p:nvPr/>
          </p:nvSpPr>
          <p:spPr>
            <a:xfrm>
              <a:off x="-56242389" y="129734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0" name="Ellipse 1969">
              <a:extLst>
                <a:ext uri="{FF2B5EF4-FFF2-40B4-BE49-F238E27FC236}">
                  <a16:creationId xmlns:a16="http://schemas.microsoft.com/office/drawing/2014/main" id="{015269FE-CDC2-B3D9-DFB2-038E2ADB227A}"/>
                </a:ext>
              </a:extLst>
            </p:cNvPr>
            <p:cNvSpPr/>
            <p:nvPr/>
          </p:nvSpPr>
          <p:spPr>
            <a:xfrm>
              <a:off x="-53442319" y="165101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1" name="Ellipse 1970">
              <a:extLst>
                <a:ext uri="{FF2B5EF4-FFF2-40B4-BE49-F238E27FC236}">
                  <a16:creationId xmlns:a16="http://schemas.microsoft.com/office/drawing/2014/main" id="{3F721800-F228-A8D7-1B5D-A439FA30F2FB}"/>
                </a:ext>
              </a:extLst>
            </p:cNvPr>
            <p:cNvSpPr/>
            <p:nvPr/>
          </p:nvSpPr>
          <p:spPr>
            <a:xfrm>
              <a:off x="-56544888" y="129734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2" name="Ellipse 1971">
              <a:extLst>
                <a:ext uri="{FF2B5EF4-FFF2-40B4-BE49-F238E27FC236}">
                  <a16:creationId xmlns:a16="http://schemas.microsoft.com/office/drawing/2014/main" id="{D7FA820D-6F46-026E-DE2E-71EBD60929DF}"/>
                </a:ext>
              </a:extLst>
            </p:cNvPr>
            <p:cNvSpPr/>
            <p:nvPr/>
          </p:nvSpPr>
          <p:spPr>
            <a:xfrm>
              <a:off x="-56772064" y="165101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3" name="Ellipse 1972">
              <a:extLst>
                <a:ext uri="{FF2B5EF4-FFF2-40B4-BE49-F238E27FC236}">
                  <a16:creationId xmlns:a16="http://schemas.microsoft.com/office/drawing/2014/main" id="{8AEEEE73-FBDC-8798-1F55-B446C94DA32B}"/>
                </a:ext>
              </a:extLst>
            </p:cNvPr>
            <p:cNvSpPr/>
            <p:nvPr/>
          </p:nvSpPr>
          <p:spPr>
            <a:xfrm>
              <a:off x="-56847467" y="129734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4" name="Ellipse 1973">
              <a:extLst>
                <a:ext uri="{FF2B5EF4-FFF2-40B4-BE49-F238E27FC236}">
                  <a16:creationId xmlns:a16="http://schemas.microsoft.com/office/drawing/2014/main" id="{1D120DE1-1ABD-FC0C-4DF8-6D510329A161}"/>
                </a:ext>
              </a:extLst>
            </p:cNvPr>
            <p:cNvSpPr/>
            <p:nvPr/>
          </p:nvSpPr>
          <p:spPr>
            <a:xfrm>
              <a:off x="-57074563" y="165101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5" name="Ellipse 1974">
              <a:extLst>
                <a:ext uri="{FF2B5EF4-FFF2-40B4-BE49-F238E27FC236}">
                  <a16:creationId xmlns:a16="http://schemas.microsoft.com/office/drawing/2014/main" id="{792C33AF-0D70-E02E-1202-0D3EEC826091}"/>
                </a:ext>
              </a:extLst>
            </p:cNvPr>
            <p:cNvSpPr/>
            <p:nvPr/>
          </p:nvSpPr>
          <p:spPr>
            <a:xfrm>
              <a:off x="-57377143" y="165101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6" name="Ellipse 1975">
              <a:extLst>
                <a:ext uri="{FF2B5EF4-FFF2-40B4-BE49-F238E27FC236}">
                  <a16:creationId xmlns:a16="http://schemas.microsoft.com/office/drawing/2014/main" id="{616E105B-3B66-8978-0B58-0481D913CB32}"/>
                </a:ext>
              </a:extLst>
            </p:cNvPr>
            <p:cNvSpPr/>
            <p:nvPr/>
          </p:nvSpPr>
          <p:spPr>
            <a:xfrm>
              <a:off x="-57679642" y="165101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7" name="Ellipse 1976">
              <a:extLst>
                <a:ext uri="{FF2B5EF4-FFF2-40B4-BE49-F238E27FC236}">
                  <a16:creationId xmlns:a16="http://schemas.microsoft.com/office/drawing/2014/main" id="{2CE29B8D-582A-0C9C-61B4-1556E9BEB439}"/>
                </a:ext>
              </a:extLst>
            </p:cNvPr>
            <p:cNvSpPr/>
            <p:nvPr/>
          </p:nvSpPr>
          <p:spPr>
            <a:xfrm>
              <a:off x="-57452707" y="1323535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8" name="Ellipse 1977">
              <a:extLst>
                <a:ext uri="{FF2B5EF4-FFF2-40B4-BE49-F238E27FC236}">
                  <a16:creationId xmlns:a16="http://schemas.microsoft.com/office/drawing/2014/main" id="{1BF10229-B65E-3A67-47FC-F5EF17A1FCC2}"/>
                </a:ext>
              </a:extLst>
            </p:cNvPr>
            <p:cNvSpPr/>
            <p:nvPr/>
          </p:nvSpPr>
          <p:spPr>
            <a:xfrm>
              <a:off x="-51626842" y="162482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9" name="Ellipse 1978">
              <a:extLst>
                <a:ext uri="{FF2B5EF4-FFF2-40B4-BE49-F238E27FC236}">
                  <a16:creationId xmlns:a16="http://schemas.microsoft.com/office/drawing/2014/main" id="{39F7A2D4-D717-5575-CA11-DB0BE36C27BD}"/>
                </a:ext>
              </a:extLst>
            </p:cNvPr>
            <p:cNvSpPr/>
            <p:nvPr/>
          </p:nvSpPr>
          <p:spPr>
            <a:xfrm>
              <a:off x="-51929421" y="162482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0" name="Ellipse 1979">
              <a:extLst>
                <a:ext uri="{FF2B5EF4-FFF2-40B4-BE49-F238E27FC236}">
                  <a16:creationId xmlns:a16="http://schemas.microsoft.com/office/drawing/2014/main" id="{37AE88FB-5472-45AB-C990-7A31F658E701}"/>
                </a:ext>
              </a:extLst>
            </p:cNvPr>
            <p:cNvSpPr/>
            <p:nvPr/>
          </p:nvSpPr>
          <p:spPr>
            <a:xfrm>
              <a:off x="-52232001" y="162482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1" name="Ellipse 1980">
              <a:extLst>
                <a:ext uri="{FF2B5EF4-FFF2-40B4-BE49-F238E27FC236}">
                  <a16:creationId xmlns:a16="http://schemas.microsoft.com/office/drawing/2014/main" id="{3EE18289-5928-7A06-90C3-5CD2512A7F45}"/>
                </a:ext>
              </a:extLst>
            </p:cNvPr>
            <p:cNvSpPr/>
            <p:nvPr/>
          </p:nvSpPr>
          <p:spPr>
            <a:xfrm>
              <a:off x="-52534500" y="162482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2" name="Ellipse 1981">
              <a:extLst>
                <a:ext uri="{FF2B5EF4-FFF2-40B4-BE49-F238E27FC236}">
                  <a16:creationId xmlns:a16="http://schemas.microsoft.com/office/drawing/2014/main" id="{7D6B8E92-3733-F44E-6101-7998479A1DB6}"/>
                </a:ext>
              </a:extLst>
            </p:cNvPr>
            <p:cNvSpPr/>
            <p:nvPr/>
          </p:nvSpPr>
          <p:spPr>
            <a:xfrm>
              <a:off x="-57679642" y="1336601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3" name="Ellipse 1982">
              <a:extLst>
                <a:ext uri="{FF2B5EF4-FFF2-40B4-BE49-F238E27FC236}">
                  <a16:creationId xmlns:a16="http://schemas.microsoft.com/office/drawing/2014/main" id="{C77D3822-CD28-22EF-826D-F6C8BD22C2B4}"/>
                </a:ext>
              </a:extLst>
            </p:cNvPr>
            <p:cNvSpPr/>
            <p:nvPr/>
          </p:nvSpPr>
          <p:spPr>
            <a:xfrm>
              <a:off x="-57377143" y="1336601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4" name="Ellipse 1983">
              <a:extLst>
                <a:ext uri="{FF2B5EF4-FFF2-40B4-BE49-F238E27FC236}">
                  <a16:creationId xmlns:a16="http://schemas.microsoft.com/office/drawing/2014/main" id="{F3799E5D-EE86-1DAD-CAFB-1C231F7F68C9}"/>
                </a:ext>
              </a:extLst>
            </p:cNvPr>
            <p:cNvSpPr/>
            <p:nvPr/>
          </p:nvSpPr>
          <p:spPr>
            <a:xfrm>
              <a:off x="-57074563" y="1336601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5" name="Ellipse 1984">
              <a:extLst>
                <a:ext uri="{FF2B5EF4-FFF2-40B4-BE49-F238E27FC236}">
                  <a16:creationId xmlns:a16="http://schemas.microsoft.com/office/drawing/2014/main" id="{B00C6907-8B4D-6B43-F055-41110DB12736}"/>
                </a:ext>
              </a:extLst>
            </p:cNvPr>
            <p:cNvSpPr/>
            <p:nvPr/>
          </p:nvSpPr>
          <p:spPr>
            <a:xfrm>
              <a:off x="-56772064" y="1336601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6" name="Ellipse 1985">
              <a:extLst>
                <a:ext uri="{FF2B5EF4-FFF2-40B4-BE49-F238E27FC236}">
                  <a16:creationId xmlns:a16="http://schemas.microsoft.com/office/drawing/2014/main" id="{E896DA93-1665-D713-0104-56BFBA75BE53}"/>
                </a:ext>
              </a:extLst>
            </p:cNvPr>
            <p:cNvSpPr/>
            <p:nvPr/>
          </p:nvSpPr>
          <p:spPr>
            <a:xfrm>
              <a:off x="-57679883" y="162482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7" name="Ellipse 1986">
              <a:extLst>
                <a:ext uri="{FF2B5EF4-FFF2-40B4-BE49-F238E27FC236}">
                  <a16:creationId xmlns:a16="http://schemas.microsoft.com/office/drawing/2014/main" id="{7E68CC29-E06C-3AFC-5F54-449363292337}"/>
                </a:ext>
              </a:extLst>
            </p:cNvPr>
            <p:cNvSpPr/>
            <p:nvPr/>
          </p:nvSpPr>
          <p:spPr>
            <a:xfrm>
              <a:off x="-57982382" y="162482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8" name="Ellipse 1987">
              <a:extLst>
                <a:ext uri="{FF2B5EF4-FFF2-40B4-BE49-F238E27FC236}">
                  <a16:creationId xmlns:a16="http://schemas.microsoft.com/office/drawing/2014/main" id="{FE824063-EB4F-2652-930D-B8EDE7E68FEA}"/>
                </a:ext>
              </a:extLst>
            </p:cNvPr>
            <p:cNvSpPr/>
            <p:nvPr/>
          </p:nvSpPr>
          <p:spPr>
            <a:xfrm>
              <a:off x="-58284962" y="162482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9" name="Ellipse 1988">
              <a:extLst>
                <a:ext uri="{FF2B5EF4-FFF2-40B4-BE49-F238E27FC236}">
                  <a16:creationId xmlns:a16="http://schemas.microsoft.com/office/drawing/2014/main" id="{F9E0A75F-B9DD-3698-8E09-FA17AF8DE017}"/>
                </a:ext>
              </a:extLst>
            </p:cNvPr>
            <p:cNvSpPr/>
            <p:nvPr/>
          </p:nvSpPr>
          <p:spPr>
            <a:xfrm>
              <a:off x="-58587461" y="162482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0" name="Ellipse 1989">
              <a:extLst>
                <a:ext uri="{FF2B5EF4-FFF2-40B4-BE49-F238E27FC236}">
                  <a16:creationId xmlns:a16="http://schemas.microsoft.com/office/drawing/2014/main" id="{00D0E0C9-43A4-2506-67F5-47758DB9179F}"/>
                </a:ext>
              </a:extLst>
            </p:cNvPr>
            <p:cNvSpPr/>
            <p:nvPr/>
          </p:nvSpPr>
          <p:spPr>
            <a:xfrm>
              <a:off x="-52837241" y="1336601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1" name="Ellipse 1990">
              <a:extLst>
                <a:ext uri="{FF2B5EF4-FFF2-40B4-BE49-F238E27FC236}">
                  <a16:creationId xmlns:a16="http://schemas.microsoft.com/office/drawing/2014/main" id="{657C8C73-727A-E260-DDD0-514CC0845447}"/>
                </a:ext>
              </a:extLst>
            </p:cNvPr>
            <p:cNvSpPr/>
            <p:nvPr/>
          </p:nvSpPr>
          <p:spPr>
            <a:xfrm>
              <a:off x="-52534661" y="1336601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2" name="Ellipse 1991">
              <a:extLst>
                <a:ext uri="{FF2B5EF4-FFF2-40B4-BE49-F238E27FC236}">
                  <a16:creationId xmlns:a16="http://schemas.microsoft.com/office/drawing/2014/main" id="{8BCB02CE-319A-BF02-46CC-E351620E1AE4}"/>
                </a:ext>
              </a:extLst>
            </p:cNvPr>
            <p:cNvSpPr/>
            <p:nvPr/>
          </p:nvSpPr>
          <p:spPr>
            <a:xfrm>
              <a:off x="-58587461" y="1362799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3" name="Ellipse 1992">
              <a:extLst>
                <a:ext uri="{FF2B5EF4-FFF2-40B4-BE49-F238E27FC236}">
                  <a16:creationId xmlns:a16="http://schemas.microsoft.com/office/drawing/2014/main" id="{F99A07B3-D90A-EBE3-5742-3C302AA747A1}"/>
                </a:ext>
              </a:extLst>
            </p:cNvPr>
            <p:cNvSpPr/>
            <p:nvPr/>
          </p:nvSpPr>
          <p:spPr>
            <a:xfrm>
              <a:off x="-58284962" y="1362799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4" name="Ellipse 1993">
              <a:extLst>
                <a:ext uri="{FF2B5EF4-FFF2-40B4-BE49-F238E27FC236}">
                  <a16:creationId xmlns:a16="http://schemas.microsoft.com/office/drawing/2014/main" id="{CAE0509C-591C-75D6-ED07-FDDE6E6D48B1}"/>
                </a:ext>
              </a:extLst>
            </p:cNvPr>
            <p:cNvSpPr/>
            <p:nvPr/>
          </p:nvSpPr>
          <p:spPr>
            <a:xfrm>
              <a:off x="-57982382" y="1362799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5" name="Ellipse 1994">
              <a:extLst>
                <a:ext uri="{FF2B5EF4-FFF2-40B4-BE49-F238E27FC236}">
                  <a16:creationId xmlns:a16="http://schemas.microsoft.com/office/drawing/2014/main" id="{6CCCBC15-82C0-D8B2-9E53-3D76B22D9330}"/>
                </a:ext>
              </a:extLst>
            </p:cNvPr>
            <p:cNvSpPr/>
            <p:nvPr/>
          </p:nvSpPr>
          <p:spPr>
            <a:xfrm>
              <a:off x="-57679883" y="1362799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6" name="Ellipse 1995">
              <a:extLst>
                <a:ext uri="{FF2B5EF4-FFF2-40B4-BE49-F238E27FC236}">
                  <a16:creationId xmlns:a16="http://schemas.microsoft.com/office/drawing/2014/main" id="{54F29660-B00A-C2AA-8EAF-944B5345A8EF}"/>
                </a:ext>
              </a:extLst>
            </p:cNvPr>
            <p:cNvSpPr/>
            <p:nvPr/>
          </p:nvSpPr>
          <p:spPr>
            <a:xfrm>
              <a:off x="-52534500" y="1362799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7" name="Ellipse 1996">
              <a:extLst>
                <a:ext uri="{FF2B5EF4-FFF2-40B4-BE49-F238E27FC236}">
                  <a16:creationId xmlns:a16="http://schemas.microsoft.com/office/drawing/2014/main" id="{47BA13A4-F689-BDDF-2B74-1624F43550C8}"/>
                </a:ext>
              </a:extLst>
            </p:cNvPr>
            <p:cNvSpPr/>
            <p:nvPr/>
          </p:nvSpPr>
          <p:spPr>
            <a:xfrm>
              <a:off x="-52232001" y="1362799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8" name="Ellipse 1997">
              <a:extLst>
                <a:ext uri="{FF2B5EF4-FFF2-40B4-BE49-F238E27FC236}">
                  <a16:creationId xmlns:a16="http://schemas.microsoft.com/office/drawing/2014/main" id="{5EC78DF7-359A-486C-9AE8-394DB116401B}"/>
                </a:ext>
              </a:extLst>
            </p:cNvPr>
            <p:cNvSpPr/>
            <p:nvPr/>
          </p:nvSpPr>
          <p:spPr>
            <a:xfrm>
              <a:off x="-51929421" y="1362799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9" name="Ellipse 1998">
              <a:extLst>
                <a:ext uri="{FF2B5EF4-FFF2-40B4-BE49-F238E27FC236}">
                  <a16:creationId xmlns:a16="http://schemas.microsoft.com/office/drawing/2014/main" id="{EE7913D1-6B65-9AF3-5D75-3DD776BA1541}"/>
                </a:ext>
              </a:extLst>
            </p:cNvPr>
            <p:cNvSpPr/>
            <p:nvPr/>
          </p:nvSpPr>
          <p:spPr>
            <a:xfrm>
              <a:off x="-51626842" y="1362799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0" name="Ellipse 1999">
              <a:extLst>
                <a:ext uri="{FF2B5EF4-FFF2-40B4-BE49-F238E27FC236}">
                  <a16:creationId xmlns:a16="http://schemas.microsoft.com/office/drawing/2014/main" id="{097B628E-A780-7F0F-32E7-E66C6260C2FC}"/>
                </a:ext>
              </a:extLst>
            </p:cNvPr>
            <p:cNvSpPr/>
            <p:nvPr/>
          </p:nvSpPr>
          <p:spPr>
            <a:xfrm>
              <a:off x="-52156517" y="150690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1" name="Ellipse 2000">
              <a:extLst>
                <a:ext uri="{FF2B5EF4-FFF2-40B4-BE49-F238E27FC236}">
                  <a16:creationId xmlns:a16="http://schemas.microsoft.com/office/drawing/2014/main" id="{7ACD1C4D-9189-A0A8-B6E1-2BB58DBF900F}"/>
                </a:ext>
              </a:extLst>
            </p:cNvPr>
            <p:cNvSpPr/>
            <p:nvPr/>
          </p:nvSpPr>
          <p:spPr>
            <a:xfrm>
              <a:off x="-60176970" y="140207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2" name="Ellipse 2001">
              <a:extLst>
                <a:ext uri="{FF2B5EF4-FFF2-40B4-BE49-F238E27FC236}">
                  <a16:creationId xmlns:a16="http://schemas.microsoft.com/office/drawing/2014/main" id="{02178A8B-F928-E49A-407C-060586336ACF}"/>
                </a:ext>
              </a:extLst>
            </p:cNvPr>
            <p:cNvSpPr/>
            <p:nvPr/>
          </p:nvSpPr>
          <p:spPr>
            <a:xfrm>
              <a:off x="-54653121" y="1729564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3" name="Ellipse 2002">
              <a:extLst>
                <a:ext uri="{FF2B5EF4-FFF2-40B4-BE49-F238E27FC236}">
                  <a16:creationId xmlns:a16="http://schemas.microsoft.com/office/drawing/2014/main" id="{AC4D1218-5D35-3B85-36BD-30E22F14D211}"/>
                </a:ext>
              </a:extLst>
            </p:cNvPr>
            <p:cNvSpPr/>
            <p:nvPr/>
          </p:nvSpPr>
          <p:spPr>
            <a:xfrm>
              <a:off x="-51854018" y="150690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4" name="Ellipse 2003">
              <a:extLst>
                <a:ext uri="{FF2B5EF4-FFF2-40B4-BE49-F238E27FC236}">
                  <a16:creationId xmlns:a16="http://schemas.microsoft.com/office/drawing/2014/main" id="{BDF571EF-2F52-30AB-32E2-CE4945D913C0}"/>
                </a:ext>
              </a:extLst>
            </p:cNvPr>
            <p:cNvSpPr/>
            <p:nvPr/>
          </p:nvSpPr>
          <p:spPr>
            <a:xfrm>
              <a:off x="-56847467" y="16902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5" name="Ellipse 2004">
              <a:extLst>
                <a:ext uri="{FF2B5EF4-FFF2-40B4-BE49-F238E27FC236}">
                  <a16:creationId xmlns:a16="http://schemas.microsoft.com/office/drawing/2014/main" id="{EFBED907-4983-002D-0AF2-0786DDB2243F}"/>
                </a:ext>
              </a:extLst>
            </p:cNvPr>
            <p:cNvSpPr/>
            <p:nvPr/>
          </p:nvSpPr>
          <p:spPr>
            <a:xfrm>
              <a:off x="-50037574" y="1585515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6" name="Ellipse 2005">
              <a:extLst>
                <a:ext uri="{FF2B5EF4-FFF2-40B4-BE49-F238E27FC236}">
                  <a16:creationId xmlns:a16="http://schemas.microsoft.com/office/drawing/2014/main" id="{07844DAD-B3E2-B9A6-6909-2AFED4FA7194}"/>
                </a:ext>
              </a:extLst>
            </p:cNvPr>
            <p:cNvSpPr/>
            <p:nvPr/>
          </p:nvSpPr>
          <p:spPr>
            <a:xfrm>
              <a:off x="-56544888" y="16902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7" name="Ellipse 2006">
              <a:extLst>
                <a:ext uri="{FF2B5EF4-FFF2-40B4-BE49-F238E27FC236}">
                  <a16:creationId xmlns:a16="http://schemas.microsoft.com/office/drawing/2014/main" id="{4C613C73-B505-C6B5-A167-3A98777E2DD9}"/>
                </a:ext>
              </a:extLst>
            </p:cNvPr>
            <p:cNvSpPr/>
            <p:nvPr/>
          </p:nvSpPr>
          <p:spPr>
            <a:xfrm>
              <a:off x="-52459097" y="150690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8" name="Ellipse 2007">
              <a:extLst>
                <a:ext uri="{FF2B5EF4-FFF2-40B4-BE49-F238E27FC236}">
                  <a16:creationId xmlns:a16="http://schemas.microsoft.com/office/drawing/2014/main" id="{638333A1-AC44-61C6-0E7A-1F3402551D83}"/>
                </a:ext>
              </a:extLst>
            </p:cNvPr>
            <p:cNvSpPr/>
            <p:nvPr/>
          </p:nvSpPr>
          <p:spPr>
            <a:xfrm>
              <a:off x="-56242389" y="16902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9" name="Ellipse 2008">
              <a:extLst>
                <a:ext uri="{FF2B5EF4-FFF2-40B4-BE49-F238E27FC236}">
                  <a16:creationId xmlns:a16="http://schemas.microsoft.com/office/drawing/2014/main" id="{B92CC219-C3C0-ED4A-8006-83DAA870E065}"/>
                </a:ext>
              </a:extLst>
            </p:cNvPr>
            <p:cNvSpPr/>
            <p:nvPr/>
          </p:nvSpPr>
          <p:spPr>
            <a:xfrm>
              <a:off x="-53971995" y="1506921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0" name="Ellipse 2009">
              <a:extLst>
                <a:ext uri="{FF2B5EF4-FFF2-40B4-BE49-F238E27FC236}">
                  <a16:creationId xmlns:a16="http://schemas.microsoft.com/office/drawing/2014/main" id="{46732A2C-5B8A-9BBD-B7D3-B861CA71343C}"/>
                </a:ext>
              </a:extLst>
            </p:cNvPr>
            <p:cNvSpPr/>
            <p:nvPr/>
          </p:nvSpPr>
          <p:spPr>
            <a:xfrm>
              <a:off x="-56242389" y="1506921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1" name="Ellipse 2010">
              <a:extLst>
                <a:ext uri="{FF2B5EF4-FFF2-40B4-BE49-F238E27FC236}">
                  <a16:creationId xmlns:a16="http://schemas.microsoft.com/office/drawing/2014/main" id="{B8517417-CCD5-4309-ABD1-9B062586BD32}"/>
                </a:ext>
              </a:extLst>
            </p:cNvPr>
            <p:cNvSpPr/>
            <p:nvPr/>
          </p:nvSpPr>
          <p:spPr>
            <a:xfrm>
              <a:off x="-57755286" y="150690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2" name="Ellipse 2011">
              <a:extLst>
                <a:ext uri="{FF2B5EF4-FFF2-40B4-BE49-F238E27FC236}">
                  <a16:creationId xmlns:a16="http://schemas.microsoft.com/office/drawing/2014/main" id="{1962035D-9299-0EA3-1429-94CAA76B0891}"/>
                </a:ext>
              </a:extLst>
            </p:cNvPr>
            <p:cNvSpPr/>
            <p:nvPr/>
          </p:nvSpPr>
          <p:spPr>
            <a:xfrm>
              <a:off x="-58057785" y="150690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3" name="Ellipse 2012">
              <a:extLst>
                <a:ext uri="{FF2B5EF4-FFF2-40B4-BE49-F238E27FC236}">
                  <a16:creationId xmlns:a16="http://schemas.microsoft.com/office/drawing/2014/main" id="{CC56D4EC-802B-FC4C-AC46-5CF92D185435}"/>
                </a:ext>
              </a:extLst>
            </p:cNvPr>
            <p:cNvSpPr/>
            <p:nvPr/>
          </p:nvSpPr>
          <p:spPr>
            <a:xfrm>
              <a:off x="-58360365" y="150690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4" name="Ellipse 2013">
              <a:extLst>
                <a:ext uri="{FF2B5EF4-FFF2-40B4-BE49-F238E27FC236}">
                  <a16:creationId xmlns:a16="http://schemas.microsoft.com/office/drawing/2014/main" id="{71157012-185E-4CB9-866D-9074FA24EF59}"/>
                </a:ext>
              </a:extLst>
            </p:cNvPr>
            <p:cNvSpPr/>
            <p:nvPr/>
          </p:nvSpPr>
          <p:spPr>
            <a:xfrm>
              <a:off x="-51854018" y="148072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5" name="Ellipse 2014">
              <a:extLst>
                <a:ext uri="{FF2B5EF4-FFF2-40B4-BE49-F238E27FC236}">
                  <a16:creationId xmlns:a16="http://schemas.microsoft.com/office/drawing/2014/main" id="{28E8EFE4-1D52-3298-9A0C-06F88ECF1FAD}"/>
                </a:ext>
              </a:extLst>
            </p:cNvPr>
            <p:cNvSpPr/>
            <p:nvPr/>
          </p:nvSpPr>
          <p:spPr>
            <a:xfrm>
              <a:off x="-60176970" y="1585515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6" name="Ellipse 2015">
              <a:extLst>
                <a:ext uri="{FF2B5EF4-FFF2-40B4-BE49-F238E27FC236}">
                  <a16:creationId xmlns:a16="http://schemas.microsoft.com/office/drawing/2014/main" id="{FC70F38B-17CF-6DF6-6627-7B0D11F7C12F}"/>
                </a:ext>
              </a:extLst>
            </p:cNvPr>
            <p:cNvSpPr/>
            <p:nvPr/>
          </p:nvSpPr>
          <p:spPr>
            <a:xfrm>
              <a:off x="-52156517" y="148072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7" name="Ellipse 2016">
              <a:extLst>
                <a:ext uri="{FF2B5EF4-FFF2-40B4-BE49-F238E27FC236}">
                  <a16:creationId xmlns:a16="http://schemas.microsoft.com/office/drawing/2014/main" id="{05F3A45A-D26D-7D5A-CD41-B3F432C4EECA}"/>
                </a:ext>
              </a:extLst>
            </p:cNvPr>
            <p:cNvSpPr/>
            <p:nvPr/>
          </p:nvSpPr>
          <p:spPr>
            <a:xfrm>
              <a:off x="-55864084" y="1258031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8" name="Ellipse 2017">
              <a:extLst>
                <a:ext uri="{FF2B5EF4-FFF2-40B4-BE49-F238E27FC236}">
                  <a16:creationId xmlns:a16="http://schemas.microsoft.com/office/drawing/2014/main" id="{249A4CC9-4CFB-6735-CA8F-427848A45704}"/>
                </a:ext>
              </a:extLst>
            </p:cNvPr>
            <p:cNvSpPr/>
            <p:nvPr/>
          </p:nvSpPr>
          <p:spPr>
            <a:xfrm>
              <a:off x="-52459097" y="148072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9" name="Ellipse 2018">
              <a:extLst>
                <a:ext uri="{FF2B5EF4-FFF2-40B4-BE49-F238E27FC236}">
                  <a16:creationId xmlns:a16="http://schemas.microsoft.com/office/drawing/2014/main" id="{1A67FF9D-2F9F-DAEC-F431-9561D0AD9B5F}"/>
                </a:ext>
              </a:extLst>
            </p:cNvPr>
            <p:cNvSpPr/>
            <p:nvPr/>
          </p:nvSpPr>
          <p:spPr>
            <a:xfrm>
              <a:off x="-50037574" y="1402080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0" name="Ellipse 2019">
              <a:extLst>
                <a:ext uri="{FF2B5EF4-FFF2-40B4-BE49-F238E27FC236}">
                  <a16:creationId xmlns:a16="http://schemas.microsoft.com/office/drawing/2014/main" id="{0FB3B1ED-AC81-9217-6104-159035A01DBC}"/>
                </a:ext>
              </a:extLst>
            </p:cNvPr>
            <p:cNvSpPr/>
            <p:nvPr/>
          </p:nvSpPr>
          <p:spPr>
            <a:xfrm>
              <a:off x="-57982382" y="1441458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1" name="Ellipse 2020">
              <a:extLst>
                <a:ext uri="{FF2B5EF4-FFF2-40B4-BE49-F238E27FC236}">
                  <a16:creationId xmlns:a16="http://schemas.microsoft.com/office/drawing/2014/main" id="{B08FC524-A83A-BD36-205D-640DB7D69532}"/>
                </a:ext>
              </a:extLst>
            </p:cNvPr>
            <p:cNvSpPr/>
            <p:nvPr/>
          </p:nvSpPr>
          <p:spPr>
            <a:xfrm>
              <a:off x="-52232001" y="1546170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2" name="Ellipse 2021">
              <a:extLst>
                <a:ext uri="{FF2B5EF4-FFF2-40B4-BE49-F238E27FC236}">
                  <a16:creationId xmlns:a16="http://schemas.microsoft.com/office/drawing/2014/main" id="{EAF0A377-497E-6A7A-3228-535E55F956E4}"/>
                </a:ext>
              </a:extLst>
            </p:cNvPr>
            <p:cNvSpPr/>
            <p:nvPr/>
          </p:nvSpPr>
          <p:spPr>
            <a:xfrm>
              <a:off x="-58360365" y="148072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3" name="Ellipse 2022">
              <a:extLst>
                <a:ext uri="{FF2B5EF4-FFF2-40B4-BE49-F238E27FC236}">
                  <a16:creationId xmlns:a16="http://schemas.microsoft.com/office/drawing/2014/main" id="{74BF1E23-32B4-07AB-52D9-B887499FF18B}"/>
                </a:ext>
              </a:extLst>
            </p:cNvPr>
            <p:cNvSpPr/>
            <p:nvPr/>
          </p:nvSpPr>
          <p:spPr>
            <a:xfrm>
              <a:off x="-58057785" y="148072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4" name="Ellipse 2023">
              <a:extLst>
                <a:ext uri="{FF2B5EF4-FFF2-40B4-BE49-F238E27FC236}">
                  <a16:creationId xmlns:a16="http://schemas.microsoft.com/office/drawing/2014/main" id="{55BEB1DA-E8B5-EED3-8F7B-844AD0A31708}"/>
                </a:ext>
              </a:extLst>
            </p:cNvPr>
            <p:cNvSpPr/>
            <p:nvPr/>
          </p:nvSpPr>
          <p:spPr>
            <a:xfrm>
              <a:off x="-57755286" y="148072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5" name="Ellipse 2024">
              <a:extLst>
                <a:ext uri="{FF2B5EF4-FFF2-40B4-BE49-F238E27FC236}">
                  <a16:creationId xmlns:a16="http://schemas.microsoft.com/office/drawing/2014/main" id="{D8B9A56B-2880-D6ED-3A2C-BC5037D30D1C}"/>
                </a:ext>
              </a:extLst>
            </p:cNvPr>
            <p:cNvSpPr/>
            <p:nvPr/>
          </p:nvSpPr>
          <p:spPr>
            <a:xfrm>
              <a:off x="-55561504" y="1258031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6" name="Ellipse 2025">
              <a:extLst>
                <a:ext uri="{FF2B5EF4-FFF2-40B4-BE49-F238E27FC236}">
                  <a16:creationId xmlns:a16="http://schemas.microsoft.com/office/drawing/2014/main" id="{3723F43E-24D1-5186-1A4C-7662AA7C47E9}"/>
                </a:ext>
              </a:extLst>
            </p:cNvPr>
            <p:cNvSpPr/>
            <p:nvPr/>
          </p:nvSpPr>
          <p:spPr>
            <a:xfrm>
              <a:off x="-56242389" y="1480707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7" name="Ellipse 2026">
              <a:extLst>
                <a:ext uri="{FF2B5EF4-FFF2-40B4-BE49-F238E27FC236}">
                  <a16:creationId xmlns:a16="http://schemas.microsoft.com/office/drawing/2014/main" id="{078A5C0A-9017-E8D6-5FA7-5D525C6F29C0}"/>
                </a:ext>
              </a:extLst>
            </p:cNvPr>
            <p:cNvSpPr/>
            <p:nvPr/>
          </p:nvSpPr>
          <p:spPr>
            <a:xfrm>
              <a:off x="-53971995" y="1480707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8" name="Ellipse 2027">
              <a:extLst>
                <a:ext uri="{FF2B5EF4-FFF2-40B4-BE49-F238E27FC236}">
                  <a16:creationId xmlns:a16="http://schemas.microsoft.com/office/drawing/2014/main" id="{CD930D95-C2E5-D58A-A5FB-8C81E3D171BA}"/>
                </a:ext>
              </a:extLst>
            </p:cNvPr>
            <p:cNvSpPr/>
            <p:nvPr/>
          </p:nvSpPr>
          <p:spPr>
            <a:xfrm>
              <a:off x="-50945715" y="140212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9" name="Ellipse 2028">
              <a:extLst>
                <a:ext uri="{FF2B5EF4-FFF2-40B4-BE49-F238E27FC236}">
                  <a16:creationId xmlns:a16="http://schemas.microsoft.com/office/drawing/2014/main" id="{2EA842CE-8702-332D-CB58-14ED906BD071}"/>
                </a:ext>
              </a:extLst>
            </p:cNvPr>
            <p:cNvSpPr/>
            <p:nvPr/>
          </p:nvSpPr>
          <p:spPr>
            <a:xfrm>
              <a:off x="-59268587" y="1585499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0" name="Ellipse 2029">
              <a:extLst>
                <a:ext uri="{FF2B5EF4-FFF2-40B4-BE49-F238E27FC236}">
                  <a16:creationId xmlns:a16="http://schemas.microsoft.com/office/drawing/2014/main" id="{54A39FE5-CBE8-7A2F-CCE1-8CDB782BE6D4}"/>
                </a:ext>
              </a:extLst>
            </p:cNvPr>
            <p:cNvSpPr/>
            <p:nvPr/>
          </p:nvSpPr>
          <p:spPr>
            <a:xfrm>
              <a:off x="-59268587" y="140212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1" name="Ellipse 2030">
              <a:extLst>
                <a:ext uri="{FF2B5EF4-FFF2-40B4-BE49-F238E27FC236}">
                  <a16:creationId xmlns:a16="http://schemas.microsoft.com/office/drawing/2014/main" id="{E840EE7B-7274-8FC8-37A0-7691F334B352}"/>
                </a:ext>
              </a:extLst>
            </p:cNvPr>
            <p:cNvSpPr/>
            <p:nvPr/>
          </p:nvSpPr>
          <p:spPr>
            <a:xfrm>
              <a:off x="-50945635" y="1585499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2" name="Ellipse 2031">
              <a:extLst>
                <a:ext uri="{FF2B5EF4-FFF2-40B4-BE49-F238E27FC236}">
                  <a16:creationId xmlns:a16="http://schemas.microsoft.com/office/drawing/2014/main" id="{E5630FA3-4EC9-A3CD-D28C-D78335CA56E1}"/>
                </a:ext>
              </a:extLst>
            </p:cNvPr>
            <p:cNvSpPr/>
            <p:nvPr/>
          </p:nvSpPr>
          <p:spPr>
            <a:xfrm>
              <a:off x="-50340315" y="1402137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3" name="Ellipse 2032">
              <a:extLst>
                <a:ext uri="{FF2B5EF4-FFF2-40B4-BE49-F238E27FC236}">
                  <a16:creationId xmlns:a16="http://schemas.microsoft.com/office/drawing/2014/main" id="{5923AAD8-65AF-3CF8-F78B-A46AA06CD93F}"/>
                </a:ext>
              </a:extLst>
            </p:cNvPr>
            <p:cNvSpPr/>
            <p:nvPr/>
          </p:nvSpPr>
          <p:spPr>
            <a:xfrm>
              <a:off x="-50642814" y="1402137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4" name="Ellipse 2033">
              <a:extLst>
                <a:ext uri="{FF2B5EF4-FFF2-40B4-BE49-F238E27FC236}">
                  <a16:creationId xmlns:a16="http://schemas.microsoft.com/office/drawing/2014/main" id="{3E7D8A61-425E-5659-D7B3-4C953817E80A}"/>
                </a:ext>
              </a:extLst>
            </p:cNvPr>
            <p:cNvSpPr/>
            <p:nvPr/>
          </p:nvSpPr>
          <p:spPr>
            <a:xfrm>
              <a:off x="-59873827" y="1585499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5" name="Ellipse 2034">
              <a:extLst>
                <a:ext uri="{FF2B5EF4-FFF2-40B4-BE49-F238E27FC236}">
                  <a16:creationId xmlns:a16="http://schemas.microsoft.com/office/drawing/2014/main" id="{B25F7D72-03F0-5A38-2305-687BCCD6297C}"/>
                </a:ext>
              </a:extLst>
            </p:cNvPr>
            <p:cNvSpPr/>
            <p:nvPr/>
          </p:nvSpPr>
          <p:spPr>
            <a:xfrm>
              <a:off x="-59571247" y="1585499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6" name="Ellipse 2035">
              <a:extLst>
                <a:ext uri="{FF2B5EF4-FFF2-40B4-BE49-F238E27FC236}">
                  <a16:creationId xmlns:a16="http://schemas.microsoft.com/office/drawing/2014/main" id="{AC961456-8A83-374C-D571-5F16FA09E5E3}"/>
                </a:ext>
              </a:extLst>
            </p:cNvPr>
            <p:cNvSpPr/>
            <p:nvPr/>
          </p:nvSpPr>
          <p:spPr>
            <a:xfrm>
              <a:off x="-50642814" y="1585499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7" name="Ellipse 2036">
              <a:extLst>
                <a:ext uri="{FF2B5EF4-FFF2-40B4-BE49-F238E27FC236}">
                  <a16:creationId xmlns:a16="http://schemas.microsoft.com/office/drawing/2014/main" id="{EEE32394-CF83-1302-724D-F93758D66EE5}"/>
                </a:ext>
              </a:extLst>
            </p:cNvPr>
            <p:cNvSpPr/>
            <p:nvPr/>
          </p:nvSpPr>
          <p:spPr>
            <a:xfrm>
              <a:off x="-50340315" y="1585499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8" name="Ellipse 2037">
              <a:extLst>
                <a:ext uri="{FF2B5EF4-FFF2-40B4-BE49-F238E27FC236}">
                  <a16:creationId xmlns:a16="http://schemas.microsoft.com/office/drawing/2014/main" id="{19A24702-0A55-A145-131E-9F7F20758674}"/>
                </a:ext>
              </a:extLst>
            </p:cNvPr>
            <p:cNvSpPr/>
            <p:nvPr/>
          </p:nvSpPr>
          <p:spPr>
            <a:xfrm>
              <a:off x="-59571247" y="1402137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9" name="Ellipse 2038">
              <a:extLst>
                <a:ext uri="{FF2B5EF4-FFF2-40B4-BE49-F238E27FC236}">
                  <a16:creationId xmlns:a16="http://schemas.microsoft.com/office/drawing/2014/main" id="{87CCC370-49DE-01AF-93F8-044F6463C720}"/>
                </a:ext>
              </a:extLst>
            </p:cNvPr>
            <p:cNvSpPr/>
            <p:nvPr/>
          </p:nvSpPr>
          <p:spPr>
            <a:xfrm>
              <a:off x="-59873827" y="1402137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040" name="Groupe 2039">
            <a:extLst>
              <a:ext uri="{FF2B5EF4-FFF2-40B4-BE49-F238E27FC236}">
                <a16:creationId xmlns:a16="http://schemas.microsoft.com/office/drawing/2014/main" id="{94F64995-C414-56E7-8D10-E3C2761463C0}"/>
              </a:ext>
            </a:extLst>
          </p:cNvPr>
          <p:cNvGrpSpPr/>
          <p:nvPr/>
        </p:nvGrpSpPr>
        <p:grpSpPr>
          <a:xfrm>
            <a:off x="7573763" y="2720155"/>
            <a:ext cx="1127760" cy="1127760"/>
            <a:chOff x="-2663056" y="2865120"/>
            <a:chExt cx="1127760" cy="1127760"/>
          </a:xfrm>
        </p:grpSpPr>
        <p:grpSp>
          <p:nvGrpSpPr>
            <p:cNvPr id="2041" name="Graphique 385">
              <a:extLst>
                <a:ext uri="{FF2B5EF4-FFF2-40B4-BE49-F238E27FC236}">
                  <a16:creationId xmlns:a16="http://schemas.microsoft.com/office/drawing/2014/main" id="{028CB76B-EC54-BEF0-022E-4EEF79ADD9CD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2043" name="Ellipse 2042">
                <a:extLst>
                  <a:ext uri="{FF2B5EF4-FFF2-40B4-BE49-F238E27FC236}">
                    <a16:creationId xmlns:a16="http://schemas.microsoft.com/office/drawing/2014/main" id="{618AF998-0C97-AEDC-A9B4-98BB60BA979F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44" name="Ellipse 2043">
                <a:extLst>
                  <a:ext uri="{FF2B5EF4-FFF2-40B4-BE49-F238E27FC236}">
                    <a16:creationId xmlns:a16="http://schemas.microsoft.com/office/drawing/2014/main" id="{01CABE00-A9DC-9A77-E275-57013F190B5B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042" name="ZoneTexte 2041">
              <a:extLst>
                <a:ext uri="{FF2B5EF4-FFF2-40B4-BE49-F238E27FC236}">
                  <a16:creationId xmlns:a16="http://schemas.microsoft.com/office/drawing/2014/main" id="{1D5FA564-A1FD-F708-F3DB-B468CF14A782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2045" name="Groupe 2044">
            <a:extLst>
              <a:ext uri="{FF2B5EF4-FFF2-40B4-BE49-F238E27FC236}">
                <a16:creationId xmlns:a16="http://schemas.microsoft.com/office/drawing/2014/main" id="{9FE24278-56DC-51FE-548C-78C3570958F8}"/>
              </a:ext>
            </a:extLst>
          </p:cNvPr>
          <p:cNvGrpSpPr/>
          <p:nvPr/>
        </p:nvGrpSpPr>
        <p:grpSpPr>
          <a:xfrm>
            <a:off x="5652914" y="3206894"/>
            <a:ext cx="886171" cy="886171"/>
            <a:chOff x="-2196201" y="4165899"/>
            <a:chExt cx="886171" cy="886171"/>
          </a:xfrm>
        </p:grpSpPr>
        <p:grpSp>
          <p:nvGrpSpPr>
            <p:cNvPr id="2046" name="Graphique 385">
              <a:extLst>
                <a:ext uri="{FF2B5EF4-FFF2-40B4-BE49-F238E27FC236}">
                  <a16:creationId xmlns:a16="http://schemas.microsoft.com/office/drawing/2014/main" id="{E60D5AF3-7B6C-A61D-802F-18107BE7CD4B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2048" name="Ellipse 2047">
                <a:extLst>
                  <a:ext uri="{FF2B5EF4-FFF2-40B4-BE49-F238E27FC236}">
                    <a16:creationId xmlns:a16="http://schemas.microsoft.com/office/drawing/2014/main" id="{88315B32-3781-3DE4-00A2-24938A71F0E6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49" name="Ellipse 2048">
                <a:extLst>
                  <a:ext uri="{FF2B5EF4-FFF2-40B4-BE49-F238E27FC236}">
                    <a16:creationId xmlns:a16="http://schemas.microsoft.com/office/drawing/2014/main" id="{403F6FD1-9BB4-DC25-BAB8-B75BA1628A2F}"/>
                  </a:ext>
                </a:extLst>
              </p:cNvPr>
              <p:cNvSpPr/>
              <p:nvPr/>
            </p:nvSpPr>
            <p:spPr>
              <a:xfrm>
                <a:off x="-5957314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047" name="ZoneTexte 2046">
              <a:extLst>
                <a:ext uri="{FF2B5EF4-FFF2-40B4-BE49-F238E27FC236}">
                  <a16:creationId xmlns:a16="http://schemas.microsoft.com/office/drawing/2014/main" id="{716BA4F8-F4E8-1C0E-FEC2-8AA5F9D88AEE}"/>
                </a:ext>
              </a:extLst>
            </p:cNvPr>
            <p:cNvSpPr txBox="1"/>
            <p:nvPr/>
          </p:nvSpPr>
          <p:spPr>
            <a:xfrm>
              <a:off x="-2096287" y="4378153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2050" name="Groupe 2049">
            <a:extLst>
              <a:ext uri="{FF2B5EF4-FFF2-40B4-BE49-F238E27FC236}">
                <a16:creationId xmlns:a16="http://schemas.microsoft.com/office/drawing/2014/main" id="{E5A07B15-994F-319C-C930-01F45A22CB21}"/>
              </a:ext>
            </a:extLst>
          </p:cNvPr>
          <p:cNvGrpSpPr/>
          <p:nvPr/>
        </p:nvGrpSpPr>
        <p:grpSpPr>
          <a:xfrm>
            <a:off x="6949998" y="3937719"/>
            <a:ext cx="642158" cy="642158"/>
            <a:chOff x="-4110358" y="5865997"/>
            <a:chExt cx="642158" cy="642158"/>
          </a:xfrm>
        </p:grpSpPr>
        <p:grpSp>
          <p:nvGrpSpPr>
            <p:cNvPr id="2051" name="Graphique 385">
              <a:extLst>
                <a:ext uri="{FF2B5EF4-FFF2-40B4-BE49-F238E27FC236}">
                  <a16:creationId xmlns:a16="http://schemas.microsoft.com/office/drawing/2014/main" id="{95A5EBC0-6DB2-A7F1-E89D-614B6C8DE09E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2053" name="Ellipse 2052">
                <a:extLst>
                  <a:ext uri="{FF2B5EF4-FFF2-40B4-BE49-F238E27FC236}">
                    <a16:creationId xmlns:a16="http://schemas.microsoft.com/office/drawing/2014/main" id="{787262A9-1315-00AF-F4DB-AF1054633E99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54" name="Ellipse 2053">
                <a:extLst>
                  <a:ext uri="{FF2B5EF4-FFF2-40B4-BE49-F238E27FC236}">
                    <a16:creationId xmlns:a16="http://schemas.microsoft.com/office/drawing/2014/main" id="{0022991A-BDEF-4303-50C6-D79102D0707A}"/>
                  </a:ext>
                </a:extLst>
              </p:cNvPr>
              <p:cNvSpPr/>
              <p:nvPr/>
            </p:nvSpPr>
            <p:spPr>
              <a:xfrm>
                <a:off x="-4780110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052" name="ZoneTexte 2051">
              <a:extLst>
                <a:ext uri="{FF2B5EF4-FFF2-40B4-BE49-F238E27FC236}">
                  <a16:creationId xmlns:a16="http://schemas.microsoft.com/office/drawing/2014/main" id="{384DBD4E-ABC7-EC0E-E657-08532E930D03}"/>
                </a:ext>
              </a:extLst>
            </p:cNvPr>
            <p:cNvSpPr txBox="1"/>
            <p:nvPr/>
          </p:nvSpPr>
          <p:spPr>
            <a:xfrm>
              <a:off x="-4059641" y="6017798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2055" name="Forme libre 2054">
            <a:extLst>
              <a:ext uri="{FF2B5EF4-FFF2-40B4-BE49-F238E27FC236}">
                <a16:creationId xmlns:a16="http://schemas.microsoft.com/office/drawing/2014/main" id="{70CCF9FD-1BD6-C9D1-F977-B553AFE81612}"/>
              </a:ext>
            </a:extLst>
          </p:cNvPr>
          <p:cNvSpPr/>
          <p:nvPr/>
        </p:nvSpPr>
        <p:spPr>
          <a:xfrm>
            <a:off x="6643752" y="660299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056" name="Group 46">
            <a:extLst>
              <a:ext uri="{FF2B5EF4-FFF2-40B4-BE49-F238E27FC236}">
                <a16:creationId xmlns:a16="http://schemas.microsoft.com/office/drawing/2014/main" id="{69612772-1AB0-997E-9668-B5CB61C76018}"/>
              </a:ext>
            </a:extLst>
          </p:cNvPr>
          <p:cNvGrpSpPr/>
          <p:nvPr/>
        </p:nvGrpSpPr>
        <p:grpSpPr>
          <a:xfrm>
            <a:off x="7210617" y="742246"/>
            <a:ext cx="1691640" cy="1013154"/>
            <a:chOff x="9636390" y="4480994"/>
            <a:chExt cx="1691640" cy="1013154"/>
          </a:xfrm>
        </p:grpSpPr>
        <p:sp>
          <p:nvSpPr>
            <p:cNvPr id="2057" name="TextBox 36">
              <a:extLst>
                <a:ext uri="{FF2B5EF4-FFF2-40B4-BE49-F238E27FC236}">
                  <a16:creationId xmlns:a16="http://schemas.microsoft.com/office/drawing/2014/main" id="{BDB4CB27-3410-0167-BF32-0059FE8442F3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058" name="TextBox 37">
              <a:extLst>
                <a:ext uri="{FF2B5EF4-FFF2-40B4-BE49-F238E27FC236}">
                  <a16:creationId xmlns:a16="http://schemas.microsoft.com/office/drawing/2014/main" id="{6CBDC77C-005D-6968-64D5-D609B719C031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2059" name="Forme libre 2058">
            <a:extLst>
              <a:ext uri="{FF2B5EF4-FFF2-40B4-BE49-F238E27FC236}">
                <a16:creationId xmlns:a16="http://schemas.microsoft.com/office/drawing/2014/main" id="{DEBB5EBE-7DD8-6C14-B127-560DC0345A69}"/>
              </a:ext>
            </a:extLst>
          </p:cNvPr>
          <p:cNvSpPr/>
          <p:nvPr/>
        </p:nvSpPr>
        <p:spPr>
          <a:xfrm>
            <a:off x="8902257" y="4939279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060" name="Group 46">
            <a:extLst>
              <a:ext uri="{FF2B5EF4-FFF2-40B4-BE49-F238E27FC236}">
                <a16:creationId xmlns:a16="http://schemas.microsoft.com/office/drawing/2014/main" id="{8017BCDB-7C52-0CA9-9505-BB285D1E8917}"/>
              </a:ext>
            </a:extLst>
          </p:cNvPr>
          <p:cNvGrpSpPr/>
          <p:nvPr/>
        </p:nvGrpSpPr>
        <p:grpSpPr>
          <a:xfrm>
            <a:off x="9469122" y="5021226"/>
            <a:ext cx="1691640" cy="1013154"/>
            <a:chOff x="9636390" y="4480994"/>
            <a:chExt cx="1691640" cy="1013154"/>
          </a:xfrm>
        </p:grpSpPr>
        <p:sp>
          <p:nvSpPr>
            <p:cNvPr id="2061" name="TextBox 36">
              <a:extLst>
                <a:ext uri="{FF2B5EF4-FFF2-40B4-BE49-F238E27FC236}">
                  <a16:creationId xmlns:a16="http://schemas.microsoft.com/office/drawing/2014/main" id="{31705D3C-DDF9-B863-EA11-B5172A24F3F8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062" name="TextBox 37">
              <a:extLst>
                <a:ext uri="{FF2B5EF4-FFF2-40B4-BE49-F238E27FC236}">
                  <a16:creationId xmlns:a16="http://schemas.microsoft.com/office/drawing/2014/main" id="{1199AD6A-8223-3171-A2EA-AB16F43AFDCE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2063" name="Forme libre 2062">
            <a:extLst>
              <a:ext uri="{FF2B5EF4-FFF2-40B4-BE49-F238E27FC236}">
                <a16:creationId xmlns:a16="http://schemas.microsoft.com/office/drawing/2014/main" id="{B408AE8B-C948-EDF8-AC10-98855BAD7ACE}"/>
              </a:ext>
            </a:extLst>
          </p:cNvPr>
          <p:cNvSpPr/>
          <p:nvPr/>
        </p:nvSpPr>
        <p:spPr>
          <a:xfrm>
            <a:off x="706111" y="4939279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064" name="Group 46">
            <a:extLst>
              <a:ext uri="{FF2B5EF4-FFF2-40B4-BE49-F238E27FC236}">
                <a16:creationId xmlns:a16="http://schemas.microsoft.com/office/drawing/2014/main" id="{09865523-E138-4277-AB88-1A65B28236B0}"/>
              </a:ext>
            </a:extLst>
          </p:cNvPr>
          <p:cNvGrpSpPr/>
          <p:nvPr/>
        </p:nvGrpSpPr>
        <p:grpSpPr>
          <a:xfrm>
            <a:off x="1272976" y="5021226"/>
            <a:ext cx="1691640" cy="1013154"/>
            <a:chOff x="9636390" y="4480994"/>
            <a:chExt cx="1691640" cy="1013154"/>
          </a:xfrm>
        </p:grpSpPr>
        <p:sp>
          <p:nvSpPr>
            <p:cNvPr id="2065" name="TextBox 36">
              <a:extLst>
                <a:ext uri="{FF2B5EF4-FFF2-40B4-BE49-F238E27FC236}">
                  <a16:creationId xmlns:a16="http://schemas.microsoft.com/office/drawing/2014/main" id="{570E34A5-8964-CED2-D15A-D3AC5F12E0E1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066" name="TextBox 37">
              <a:extLst>
                <a:ext uri="{FF2B5EF4-FFF2-40B4-BE49-F238E27FC236}">
                  <a16:creationId xmlns:a16="http://schemas.microsoft.com/office/drawing/2014/main" id="{C747B7D7-DC89-B9A6-A4F6-A4ADB8CADA7B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2067" name="Group 2066">
            <a:extLst>
              <a:ext uri="{FF2B5EF4-FFF2-40B4-BE49-F238E27FC236}">
                <a16:creationId xmlns:a16="http://schemas.microsoft.com/office/drawing/2014/main" id="{129D2B53-98CE-F113-CCB4-E98B321DE65E}"/>
              </a:ext>
            </a:extLst>
          </p:cNvPr>
          <p:cNvGrpSpPr/>
          <p:nvPr/>
        </p:nvGrpSpPr>
        <p:grpSpPr>
          <a:xfrm>
            <a:off x="3070494" y="990774"/>
            <a:ext cx="1770957" cy="2228158"/>
            <a:chOff x="2877405" y="1690646"/>
            <a:chExt cx="1770957" cy="2228158"/>
          </a:xfrm>
        </p:grpSpPr>
        <p:sp>
          <p:nvSpPr>
            <p:cNvPr id="2068" name="Arc 2067">
              <a:extLst>
                <a:ext uri="{FF2B5EF4-FFF2-40B4-BE49-F238E27FC236}">
                  <a16:creationId xmlns:a16="http://schemas.microsoft.com/office/drawing/2014/main" id="{C07633B9-99E1-DCC4-EFFE-8CF2686DF64E}"/>
                </a:ext>
              </a:extLst>
            </p:cNvPr>
            <p:cNvSpPr/>
            <p:nvPr/>
          </p:nvSpPr>
          <p:spPr>
            <a:xfrm>
              <a:off x="2877405" y="2147847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069" name="Graphique 596" descr="Airplane avec un remplissage uni">
              <a:extLst>
                <a:ext uri="{FF2B5EF4-FFF2-40B4-BE49-F238E27FC236}">
                  <a16:creationId xmlns:a16="http://schemas.microsoft.com/office/drawing/2014/main" id="{B9B69A03-62C6-6AB0-0FEB-83A407677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2912097" y="1690646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3582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9592</TotalTime>
  <Words>188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Turkey – Slide Template</vt:lpstr>
      <vt:lpstr>Turkey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Turkey Dotted Map Infographic</dc:title>
  <dc:creator>PresentationGO.com</dc:creator>
  <dc:description>© Copyright PresentationGO.com - Do not distribute or sale without written permission.</dc:description>
  <cp:lastModifiedBy>Christophe Barroche</cp:lastModifiedBy>
  <cp:revision>70</cp:revision>
  <dcterms:created xsi:type="dcterms:W3CDTF">2014-11-26T05:14:11Z</dcterms:created>
  <dcterms:modified xsi:type="dcterms:W3CDTF">2026-03-16T17:17:06Z</dcterms:modified>
  <cp:category>Maps &amp; Flags</cp:category>
</cp:coreProperties>
</file>