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5" r:id="rId4"/>
    <p:sldId id="42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278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7CA3B-8761-CCB8-0583-24614319C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DE5103-61E8-0920-6BC8-ABAFC2A14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E631C2-7C48-4533-25B3-AA13703F5A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E2BCCA-5FA9-D86E-6949-77F0568715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090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Thailand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61016112-A9D0-1B75-BD64-1A3D56972C31}"/>
              </a:ext>
            </a:extLst>
          </p:cNvPr>
          <p:cNvGrpSpPr/>
          <p:nvPr/>
        </p:nvGrpSpPr>
        <p:grpSpPr>
          <a:xfrm>
            <a:off x="4816240" y="1048379"/>
            <a:ext cx="2559520" cy="4761241"/>
            <a:chOff x="-64319314" y="12608837"/>
            <a:chExt cx="2559520" cy="4761241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E646103D-1115-4AFD-36BA-64FC784E7D5E}"/>
                </a:ext>
              </a:extLst>
            </p:cNvPr>
            <p:cNvSpPr/>
            <p:nvPr/>
          </p:nvSpPr>
          <p:spPr>
            <a:xfrm>
              <a:off x="-64319314" y="1324244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3D403DC-1E3F-9F3B-A8C3-9C9762A935AB}"/>
                </a:ext>
              </a:extLst>
            </p:cNvPr>
            <p:cNvSpPr/>
            <p:nvPr/>
          </p:nvSpPr>
          <p:spPr>
            <a:xfrm>
              <a:off x="-63661066" y="1666349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3884C98-EE73-41B9-DC53-A19DEA6D06AF}"/>
                </a:ext>
              </a:extLst>
            </p:cNvPr>
            <p:cNvSpPr/>
            <p:nvPr/>
          </p:nvSpPr>
          <p:spPr>
            <a:xfrm>
              <a:off x="-63807683" y="1666349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41D0E83-DA16-8A19-F402-0F78DFB5999D}"/>
                </a:ext>
              </a:extLst>
            </p:cNvPr>
            <p:cNvSpPr/>
            <p:nvPr/>
          </p:nvSpPr>
          <p:spPr>
            <a:xfrm>
              <a:off x="-63807603" y="133690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A9E63205-F76E-7161-A9F2-5CB8823BED2C}"/>
                </a:ext>
              </a:extLst>
            </p:cNvPr>
            <p:cNvSpPr/>
            <p:nvPr/>
          </p:nvSpPr>
          <p:spPr>
            <a:xfrm>
              <a:off x="-63661308" y="133690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AE5315AF-961F-DAF8-160B-89951A39086A}"/>
                </a:ext>
              </a:extLst>
            </p:cNvPr>
            <p:cNvSpPr/>
            <p:nvPr/>
          </p:nvSpPr>
          <p:spPr>
            <a:xfrm>
              <a:off x="-62491188" y="133690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3362820-5D84-2BA3-FB3C-27B3E494BFEF}"/>
                </a:ext>
              </a:extLst>
            </p:cNvPr>
            <p:cNvSpPr/>
            <p:nvPr/>
          </p:nvSpPr>
          <p:spPr>
            <a:xfrm>
              <a:off x="-62344893" y="133690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F6C7686D-9C62-D2FB-3ED2-A830CF58FF88}"/>
                </a:ext>
              </a:extLst>
            </p:cNvPr>
            <p:cNvSpPr/>
            <p:nvPr/>
          </p:nvSpPr>
          <p:spPr>
            <a:xfrm>
              <a:off x="-63514984" y="14635553"/>
              <a:ext cx="73777" cy="74522"/>
            </a:xfrm>
            <a:custGeom>
              <a:avLst/>
              <a:gdLst>
                <a:gd name="csX0" fmla="*/ 62082 w 73777"/>
                <a:gd name="csY0" fmla="*/ 10399 h 74522"/>
                <a:gd name="csX1" fmla="*/ 9155 w 73777"/>
                <a:gd name="csY1" fmla="*/ 61797 h 74522"/>
                <a:gd name="csX2" fmla="*/ 62082 w 73777"/>
                <a:gd name="csY2" fmla="*/ 10399 h 74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3777" h="74522">
                  <a:moveTo>
                    <a:pt x="62082" y="10399"/>
                  </a:moveTo>
                  <a:cubicBezTo>
                    <a:pt x="99059" y="46247"/>
                    <a:pt x="39203" y="99014"/>
                    <a:pt x="9155" y="61797"/>
                  </a:cubicBezTo>
                  <a:cubicBezTo>
                    <a:pt x="-20894" y="24577"/>
                    <a:pt x="29939" y="-20777"/>
                    <a:pt x="62082" y="10399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294F66EA-4CFF-DAD4-629A-E8355E8F2310}"/>
                </a:ext>
              </a:extLst>
            </p:cNvPr>
            <p:cNvSpPr/>
            <p:nvPr/>
          </p:nvSpPr>
          <p:spPr>
            <a:xfrm>
              <a:off x="-62417960" y="1450956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0FC72507-20D9-7ADC-723A-BCE94A63F9F8}"/>
                </a:ext>
              </a:extLst>
            </p:cNvPr>
            <p:cNvSpPr/>
            <p:nvPr/>
          </p:nvSpPr>
          <p:spPr>
            <a:xfrm>
              <a:off x="-63734375" y="1450956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D321A93-D27F-64AB-5A52-1D527CA204EB}"/>
                </a:ext>
              </a:extLst>
            </p:cNvPr>
            <p:cNvSpPr/>
            <p:nvPr/>
          </p:nvSpPr>
          <p:spPr>
            <a:xfrm>
              <a:off x="-62052142" y="1412932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CC74C105-7537-3A4D-FADE-EFC45E396C8B}"/>
                </a:ext>
              </a:extLst>
            </p:cNvPr>
            <p:cNvSpPr/>
            <p:nvPr/>
          </p:nvSpPr>
          <p:spPr>
            <a:xfrm>
              <a:off x="-62783698" y="1412932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C382213D-5EDA-80D0-20A9-9ADE73DDBD7C}"/>
                </a:ext>
              </a:extLst>
            </p:cNvPr>
            <p:cNvSpPr/>
            <p:nvPr/>
          </p:nvSpPr>
          <p:spPr>
            <a:xfrm>
              <a:off x="-63076208" y="1412924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B1D7EB43-AA14-942A-841F-C3979251DE44}"/>
                </a:ext>
              </a:extLst>
            </p:cNvPr>
            <p:cNvSpPr/>
            <p:nvPr/>
          </p:nvSpPr>
          <p:spPr>
            <a:xfrm>
              <a:off x="-63368556" y="1412932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C016FFD-0287-F1B0-8C98-AE96296A22A0}"/>
                </a:ext>
              </a:extLst>
            </p:cNvPr>
            <p:cNvSpPr/>
            <p:nvPr/>
          </p:nvSpPr>
          <p:spPr>
            <a:xfrm>
              <a:off x="-62417960" y="1400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591D8DC6-832A-7850-EFFE-01009A916990}"/>
                </a:ext>
              </a:extLst>
            </p:cNvPr>
            <p:cNvSpPr/>
            <p:nvPr/>
          </p:nvSpPr>
          <p:spPr>
            <a:xfrm>
              <a:off x="-64026965" y="1298899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359F5A0C-AFA6-11B0-05DA-C2ACF5A0A79F}"/>
                </a:ext>
              </a:extLst>
            </p:cNvPr>
            <p:cNvSpPr/>
            <p:nvPr/>
          </p:nvSpPr>
          <p:spPr>
            <a:xfrm>
              <a:off x="-63734375" y="1400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AFB94316-532C-4FF4-F860-B071E2E1EF2D}"/>
                </a:ext>
              </a:extLst>
            </p:cNvPr>
            <p:cNvSpPr/>
            <p:nvPr/>
          </p:nvSpPr>
          <p:spPr>
            <a:xfrm>
              <a:off x="-62344732" y="1387596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F584051-6727-8268-5BD5-6914E1FA5692}"/>
                </a:ext>
              </a:extLst>
            </p:cNvPr>
            <p:cNvSpPr/>
            <p:nvPr/>
          </p:nvSpPr>
          <p:spPr>
            <a:xfrm>
              <a:off x="-62491108" y="1387596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A05EDA87-B368-0665-1CCE-21E135A2D57A}"/>
                </a:ext>
              </a:extLst>
            </p:cNvPr>
            <p:cNvSpPr/>
            <p:nvPr/>
          </p:nvSpPr>
          <p:spPr>
            <a:xfrm>
              <a:off x="-63441785" y="1298899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1DEB0B5C-B687-3269-276E-5017702C75E8}"/>
                </a:ext>
              </a:extLst>
            </p:cNvPr>
            <p:cNvSpPr/>
            <p:nvPr/>
          </p:nvSpPr>
          <p:spPr>
            <a:xfrm>
              <a:off x="-63661227" y="1387596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5DCFDD8D-9108-B255-4A14-CD209926D94D}"/>
                </a:ext>
              </a:extLst>
            </p:cNvPr>
            <p:cNvSpPr/>
            <p:nvPr/>
          </p:nvSpPr>
          <p:spPr>
            <a:xfrm>
              <a:off x="-63807522" y="1387596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E1CAE306-58DB-254D-C224-04525288B260}"/>
                </a:ext>
              </a:extLst>
            </p:cNvPr>
            <p:cNvSpPr/>
            <p:nvPr/>
          </p:nvSpPr>
          <p:spPr>
            <a:xfrm>
              <a:off x="-63076127" y="1463620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DC64C583-342E-A804-ED9A-04A9A8136B06}"/>
                </a:ext>
              </a:extLst>
            </p:cNvPr>
            <p:cNvSpPr/>
            <p:nvPr/>
          </p:nvSpPr>
          <p:spPr>
            <a:xfrm>
              <a:off x="-63734375" y="1476292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9BB3595F-A698-9CC0-8E45-22DBEF54CC3B}"/>
                </a:ext>
              </a:extLst>
            </p:cNvPr>
            <p:cNvSpPr/>
            <p:nvPr/>
          </p:nvSpPr>
          <p:spPr>
            <a:xfrm>
              <a:off x="-63807603" y="1311571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91510968-4D51-8675-F484-7EE2A54B89AC}"/>
                </a:ext>
              </a:extLst>
            </p:cNvPr>
            <p:cNvSpPr/>
            <p:nvPr/>
          </p:nvSpPr>
          <p:spPr>
            <a:xfrm>
              <a:off x="-63661147" y="1311571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F07927AB-2422-3DB6-9452-6A3F21F59684}"/>
                </a:ext>
              </a:extLst>
            </p:cNvPr>
            <p:cNvSpPr/>
            <p:nvPr/>
          </p:nvSpPr>
          <p:spPr>
            <a:xfrm>
              <a:off x="-63953817" y="1590324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14E09668-3A7A-7714-2E12-20150F558153}"/>
                </a:ext>
              </a:extLst>
            </p:cNvPr>
            <p:cNvSpPr/>
            <p:nvPr/>
          </p:nvSpPr>
          <p:spPr>
            <a:xfrm>
              <a:off x="-63734375" y="1653709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E0247B0C-FBE7-6D33-0344-84F25223EF9A}"/>
                </a:ext>
              </a:extLst>
            </p:cNvPr>
            <p:cNvSpPr/>
            <p:nvPr/>
          </p:nvSpPr>
          <p:spPr>
            <a:xfrm>
              <a:off x="-63441785" y="1324235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DDCCF528-30E9-F325-D50C-61834FFEFD14}"/>
                </a:ext>
              </a:extLst>
            </p:cNvPr>
            <p:cNvSpPr/>
            <p:nvPr/>
          </p:nvSpPr>
          <p:spPr>
            <a:xfrm>
              <a:off x="-63368718" y="1691701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325AAB56-46B3-C509-E096-A59DAB7EA67D}"/>
                </a:ext>
              </a:extLst>
            </p:cNvPr>
            <p:cNvSpPr/>
            <p:nvPr/>
          </p:nvSpPr>
          <p:spPr>
            <a:xfrm>
              <a:off x="-64026965" y="1324235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B34C7BD0-45EF-0D9F-33AD-DEFE80A5DEAE}"/>
                </a:ext>
              </a:extLst>
            </p:cNvPr>
            <p:cNvSpPr/>
            <p:nvPr/>
          </p:nvSpPr>
          <p:spPr>
            <a:xfrm>
              <a:off x="-62271665" y="1400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5067A7D9-05FB-9A51-B18F-7BDC21700CDA}"/>
                </a:ext>
              </a:extLst>
            </p:cNvPr>
            <p:cNvSpPr/>
            <p:nvPr/>
          </p:nvSpPr>
          <p:spPr>
            <a:xfrm>
              <a:off x="-63149355" y="1729709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155BE658-7912-F9DB-FD5C-90FBD784EB64}"/>
                </a:ext>
              </a:extLst>
            </p:cNvPr>
            <p:cNvSpPr/>
            <p:nvPr/>
          </p:nvSpPr>
          <p:spPr>
            <a:xfrm>
              <a:off x="-63368637" y="1438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319CBA67-AE3C-9A71-DCF7-15071DB42CFE}"/>
                </a:ext>
              </a:extLst>
            </p:cNvPr>
            <p:cNvSpPr/>
            <p:nvPr/>
          </p:nvSpPr>
          <p:spPr>
            <a:xfrm>
              <a:off x="-62783618" y="1438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3B1114FE-00B9-B379-B2F7-8BB62B8FBA20}"/>
                </a:ext>
              </a:extLst>
            </p:cNvPr>
            <p:cNvSpPr/>
            <p:nvPr/>
          </p:nvSpPr>
          <p:spPr>
            <a:xfrm>
              <a:off x="-63661147" y="1260883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88EEF70E-9552-E79D-8F7D-9968E772085B}"/>
                </a:ext>
              </a:extLst>
            </p:cNvPr>
            <p:cNvSpPr/>
            <p:nvPr/>
          </p:nvSpPr>
          <p:spPr>
            <a:xfrm>
              <a:off x="-61979236" y="1400276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B6C270D0-4208-166A-B53F-B44DBD0ECEB1}"/>
                </a:ext>
              </a:extLst>
            </p:cNvPr>
            <p:cNvSpPr/>
            <p:nvPr/>
          </p:nvSpPr>
          <p:spPr>
            <a:xfrm>
              <a:off x="-62052222" y="1438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95791268-740A-014F-4F10-CD87A629F97D}"/>
                </a:ext>
              </a:extLst>
            </p:cNvPr>
            <p:cNvSpPr/>
            <p:nvPr/>
          </p:nvSpPr>
          <p:spPr>
            <a:xfrm>
              <a:off x="-62564255" y="1400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65233A00-1D0F-3B45-FC23-BB86EA91D10F}"/>
                </a:ext>
              </a:extLst>
            </p:cNvPr>
            <p:cNvSpPr/>
            <p:nvPr/>
          </p:nvSpPr>
          <p:spPr>
            <a:xfrm>
              <a:off x="-62856685" y="1400276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2C7B84F2-6D12-BF7B-BFDB-A225627E9DC1}"/>
                </a:ext>
              </a:extLst>
            </p:cNvPr>
            <p:cNvSpPr/>
            <p:nvPr/>
          </p:nvSpPr>
          <p:spPr>
            <a:xfrm>
              <a:off x="-64100032" y="1336899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0B045877-AE1A-8929-4F55-2D896218990A}"/>
                </a:ext>
              </a:extLst>
            </p:cNvPr>
            <p:cNvSpPr/>
            <p:nvPr/>
          </p:nvSpPr>
          <p:spPr>
            <a:xfrm>
              <a:off x="-63295650" y="1400276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01419EC2-7FDA-D3A7-0F08-007E66E7880E}"/>
                </a:ext>
              </a:extLst>
            </p:cNvPr>
            <p:cNvSpPr/>
            <p:nvPr/>
          </p:nvSpPr>
          <p:spPr>
            <a:xfrm>
              <a:off x="-63588080" y="1400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33E8865C-3379-966B-4D7C-91E321D6A0DD}"/>
                </a:ext>
              </a:extLst>
            </p:cNvPr>
            <p:cNvSpPr/>
            <p:nvPr/>
          </p:nvSpPr>
          <p:spPr>
            <a:xfrm>
              <a:off x="-63880670" y="1400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13005063-B824-82A2-FD4E-0B28455B7563}"/>
                </a:ext>
              </a:extLst>
            </p:cNvPr>
            <p:cNvSpPr/>
            <p:nvPr/>
          </p:nvSpPr>
          <p:spPr>
            <a:xfrm>
              <a:off x="-63149355" y="145094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1D3B0EE6-4253-F218-E75A-537DAC2311BF}"/>
                </a:ext>
              </a:extLst>
            </p:cNvPr>
            <p:cNvSpPr/>
            <p:nvPr/>
          </p:nvSpPr>
          <p:spPr>
            <a:xfrm>
              <a:off x="-63368718" y="1336899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7CA7A51E-7C3C-E48A-A75F-E8AD6605693A}"/>
                </a:ext>
              </a:extLst>
            </p:cNvPr>
            <p:cNvSpPr/>
            <p:nvPr/>
          </p:nvSpPr>
          <p:spPr>
            <a:xfrm>
              <a:off x="-64099951" y="164101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C9A5FA6C-ADE4-6318-12B7-49E76ABCF658}"/>
                </a:ext>
              </a:extLst>
            </p:cNvPr>
            <p:cNvSpPr/>
            <p:nvPr/>
          </p:nvSpPr>
          <p:spPr>
            <a:xfrm>
              <a:off x="-64026965" y="1628340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569AEC2-61C9-3658-C9AE-12C61D9AA5DD}"/>
                </a:ext>
              </a:extLst>
            </p:cNvPr>
            <p:cNvSpPr/>
            <p:nvPr/>
          </p:nvSpPr>
          <p:spPr>
            <a:xfrm>
              <a:off x="-62783618" y="1336899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BF653ACE-40E5-93C5-80BE-F115CADB8278}"/>
                </a:ext>
              </a:extLst>
            </p:cNvPr>
            <p:cNvSpPr/>
            <p:nvPr/>
          </p:nvSpPr>
          <p:spPr>
            <a:xfrm>
              <a:off x="-63002980" y="145094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71BC76B5-78B7-E29C-55A3-3D6C77C66C0F}"/>
                </a:ext>
              </a:extLst>
            </p:cNvPr>
            <p:cNvSpPr/>
            <p:nvPr/>
          </p:nvSpPr>
          <p:spPr>
            <a:xfrm>
              <a:off x="-62052303" y="1362252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0FCE60AD-4144-3247-1A3E-F2D963C41E9C}"/>
                </a:ext>
              </a:extLst>
            </p:cNvPr>
            <p:cNvSpPr/>
            <p:nvPr/>
          </p:nvSpPr>
          <p:spPr>
            <a:xfrm>
              <a:off x="-63807603" y="1463628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4C71EC85-65EF-8065-CED2-AF449991ADF0}"/>
                </a:ext>
              </a:extLst>
            </p:cNvPr>
            <p:cNvSpPr/>
            <p:nvPr/>
          </p:nvSpPr>
          <p:spPr>
            <a:xfrm>
              <a:off x="-63660986" y="1463628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BDF5604E-8898-3018-AAC9-1048CEC6538F}"/>
                </a:ext>
              </a:extLst>
            </p:cNvPr>
            <p:cNvSpPr/>
            <p:nvPr/>
          </p:nvSpPr>
          <p:spPr>
            <a:xfrm>
              <a:off x="-62783537" y="1362252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1245C2B7-238F-0155-76A2-8C99D6FA35F6}"/>
                </a:ext>
              </a:extLst>
            </p:cNvPr>
            <p:cNvSpPr/>
            <p:nvPr/>
          </p:nvSpPr>
          <p:spPr>
            <a:xfrm>
              <a:off x="-64027046" y="1349580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87D47EEB-E934-22D5-2524-24FDD15A599F}"/>
                </a:ext>
              </a:extLst>
            </p:cNvPr>
            <p:cNvSpPr/>
            <p:nvPr/>
          </p:nvSpPr>
          <p:spPr>
            <a:xfrm>
              <a:off x="-63368718" y="1362252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BF239F3E-F5D1-18F8-F15D-B388C0510DFE}"/>
                </a:ext>
              </a:extLst>
            </p:cNvPr>
            <p:cNvSpPr/>
            <p:nvPr/>
          </p:nvSpPr>
          <p:spPr>
            <a:xfrm>
              <a:off x="-63149194" y="1476300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97B54DD9-B464-9398-10BB-E5A0F6DE8C1F}"/>
                </a:ext>
              </a:extLst>
            </p:cNvPr>
            <p:cNvSpPr/>
            <p:nvPr/>
          </p:nvSpPr>
          <p:spPr>
            <a:xfrm>
              <a:off x="-63003141" y="1476300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BB5E1EF4-998D-9C4E-A931-D304621CFDA1}"/>
                </a:ext>
              </a:extLst>
            </p:cNvPr>
            <p:cNvSpPr/>
            <p:nvPr/>
          </p:nvSpPr>
          <p:spPr>
            <a:xfrm>
              <a:off x="-63441704" y="1349580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8E82518A-7683-7CB1-2B34-995EDB63623B}"/>
                </a:ext>
              </a:extLst>
            </p:cNvPr>
            <p:cNvSpPr/>
            <p:nvPr/>
          </p:nvSpPr>
          <p:spPr>
            <a:xfrm>
              <a:off x="-63661147" y="1539644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4F9C7B60-0BA0-2DBC-9EB9-4E4FCB4CA718}"/>
                </a:ext>
              </a:extLst>
            </p:cNvPr>
            <p:cNvSpPr/>
            <p:nvPr/>
          </p:nvSpPr>
          <p:spPr>
            <a:xfrm>
              <a:off x="-62125289" y="1349580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FBD1A485-37C1-6CE2-2C44-3AAD7934D9AE}"/>
                </a:ext>
              </a:extLst>
            </p:cNvPr>
            <p:cNvSpPr/>
            <p:nvPr/>
          </p:nvSpPr>
          <p:spPr>
            <a:xfrm>
              <a:off x="-62710631" y="1349580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7FC18707-B6A4-32E8-7AB3-568116832C3E}"/>
                </a:ext>
              </a:extLst>
            </p:cNvPr>
            <p:cNvSpPr/>
            <p:nvPr/>
          </p:nvSpPr>
          <p:spPr>
            <a:xfrm>
              <a:off x="-63661308" y="1514292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5BCBDBDD-66CE-8CAA-82EB-2FB2DD6A08F0}"/>
                </a:ext>
              </a:extLst>
            </p:cNvPr>
            <p:cNvSpPr/>
            <p:nvPr/>
          </p:nvSpPr>
          <p:spPr>
            <a:xfrm>
              <a:off x="-62783537" y="1514324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9F979D0E-743E-5AA6-0757-7D33527CB280}"/>
                </a:ext>
              </a:extLst>
            </p:cNvPr>
            <p:cNvSpPr/>
            <p:nvPr/>
          </p:nvSpPr>
          <p:spPr>
            <a:xfrm>
              <a:off x="-63734294" y="1501644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FDFA30B2-9998-92C8-BE67-68D9EDD72F39}"/>
                </a:ext>
              </a:extLst>
            </p:cNvPr>
            <p:cNvSpPr/>
            <p:nvPr/>
          </p:nvSpPr>
          <p:spPr>
            <a:xfrm>
              <a:off x="-62417880" y="1349596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1B70875F-7654-20A7-B281-EC9D0DE8240B}"/>
                </a:ext>
              </a:extLst>
            </p:cNvPr>
            <p:cNvSpPr/>
            <p:nvPr/>
          </p:nvSpPr>
          <p:spPr>
            <a:xfrm>
              <a:off x="-63076047" y="1488972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F2B8431C-DEAB-7B30-B729-2C1A29ED424C}"/>
                </a:ext>
              </a:extLst>
            </p:cNvPr>
            <p:cNvSpPr/>
            <p:nvPr/>
          </p:nvSpPr>
          <p:spPr>
            <a:xfrm>
              <a:off x="-63588080" y="1526980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DE0C7242-4AFC-A9ED-5D75-DBF5FBA106B7}"/>
                </a:ext>
              </a:extLst>
            </p:cNvPr>
            <p:cNvSpPr/>
            <p:nvPr/>
          </p:nvSpPr>
          <p:spPr>
            <a:xfrm>
              <a:off x="-63734375" y="1552316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EAF432B0-66ED-ED83-C79A-A449420C7CCB}"/>
                </a:ext>
              </a:extLst>
            </p:cNvPr>
            <p:cNvSpPr/>
            <p:nvPr/>
          </p:nvSpPr>
          <p:spPr>
            <a:xfrm>
              <a:off x="-63734294" y="1349596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73CBECC1-DABA-F470-D3D9-FFF7DA049E35}"/>
                </a:ext>
              </a:extLst>
            </p:cNvPr>
            <p:cNvSpPr/>
            <p:nvPr/>
          </p:nvSpPr>
          <p:spPr>
            <a:xfrm>
              <a:off x="-63441704" y="1476292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48CD5412-D374-0AFF-9519-A8EB03AFFD9A}"/>
                </a:ext>
              </a:extLst>
            </p:cNvPr>
            <p:cNvSpPr/>
            <p:nvPr/>
          </p:nvSpPr>
          <p:spPr>
            <a:xfrm>
              <a:off x="-62783537" y="1463628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26970071-F3AA-DFA4-9407-007ACE2AD666}"/>
                </a:ext>
              </a:extLst>
            </p:cNvPr>
            <p:cNvSpPr/>
            <p:nvPr/>
          </p:nvSpPr>
          <p:spPr>
            <a:xfrm>
              <a:off x="-63734294" y="1273547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512F1BF4-4A37-3AB5-A156-639063BCAD5E}"/>
                </a:ext>
              </a:extLst>
            </p:cNvPr>
            <p:cNvSpPr/>
            <p:nvPr/>
          </p:nvSpPr>
          <p:spPr>
            <a:xfrm>
              <a:off x="-62929832" y="1463628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04447C4B-32FF-4282-C6F0-4406F4442778}"/>
                </a:ext>
              </a:extLst>
            </p:cNvPr>
            <p:cNvSpPr/>
            <p:nvPr/>
          </p:nvSpPr>
          <p:spPr>
            <a:xfrm>
              <a:off x="-63441785" y="1273555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BB4CDA2F-81C7-7E03-CB68-3D7B54094CB7}"/>
                </a:ext>
              </a:extLst>
            </p:cNvPr>
            <p:cNvSpPr/>
            <p:nvPr/>
          </p:nvSpPr>
          <p:spPr>
            <a:xfrm>
              <a:off x="-63222342" y="1463628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160952B9-5F5E-2384-E653-F084FAFCB036}"/>
                </a:ext>
              </a:extLst>
            </p:cNvPr>
            <p:cNvSpPr/>
            <p:nvPr/>
          </p:nvSpPr>
          <p:spPr>
            <a:xfrm>
              <a:off x="-64026804" y="1603004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DCC7001A-2F5E-176C-E271-45E2FDDEA105}"/>
                </a:ext>
              </a:extLst>
            </p:cNvPr>
            <p:cNvSpPr/>
            <p:nvPr/>
          </p:nvSpPr>
          <p:spPr>
            <a:xfrm>
              <a:off x="-63368637" y="1463628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21EBA7D4-3A35-EEC3-61CD-D75D9BCD9064}"/>
                </a:ext>
              </a:extLst>
            </p:cNvPr>
            <p:cNvSpPr/>
            <p:nvPr/>
          </p:nvSpPr>
          <p:spPr>
            <a:xfrm>
              <a:off x="-64100032" y="128622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39143B12-0BBF-0DA9-DC05-849763054746}"/>
                </a:ext>
              </a:extLst>
            </p:cNvPr>
            <p:cNvSpPr/>
            <p:nvPr/>
          </p:nvSpPr>
          <p:spPr>
            <a:xfrm>
              <a:off x="-63880509" y="1603012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9286A68A-C9F5-DAD0-291E-EA1D160D2D2F}"/>
                </a:ext>
              </a:extLst>
            </p:cNvPr>
            <p:cNvSpPr/>
            <p:nvPr/>
          </p:nvSpPr>
          <p:spPr>
            <a:xfrm>
              <a:off x="-63441785" y="1425620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6AB0EA2F-3C99-B3AD-FC1A-4ED3CDE72DF2}"/>
                </a:ext>
              </a:extLst>
            </p:cNvPr>
            <p:cNvSpPr/>
            <p:nvPr/>
          </p:nvSpPr>
          <p:spPr>
            <a:xfrm>
              <a:off x="-64026804" y="1425620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FA15E7CE-BBFC-621E-F085-14DEA8976A99}"/>
                </a:ext>
              </a:extLst>
            </p:cNvPr>
            <p:cNvSpPr/>
            <p:nvPr/>
          </p:nvSpPr>
          <p:spPr>
            <a:xfrm>
              <a:off x="-62710389" y="1425620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5A4FB859-76FE-DD0E-A906-589F698A2E35}"/>
                </a:ext>
              </a:extLst>
            </p:cNvPr>
            <p:cNvSpPr/>
            <p:nvPr/>
          </p:nvSpPr>
          <p:spPr>
            <a:xfrm>
              <a:off x="-63734294" y="1374940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F397FEF4-BC77-C5D5-62D7-CD450559C269}"/>
                </a:ext>
              </a:extLst>
            </p:cNvPr>
            <p:cNvSpPr/>
            <p:nvPr/>
          </p:nvSpPr>
          <p:spPr>
            <a:xfrm>
              <a:off x="-62564255" y="145094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8451C966-B48E-362A-B9AE-460F7ACB7287}"/>
                </a:ext>
              </a:extLst>
            </p:cNvPr>
            <p:cNvSpPr/>
            <p:nvPr/>
          </p:nvSpPr>
          <p:spPr>
            <a:xfrm>
              <a:off x="-63441785" y="1374932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FC50C01E-6282-8905-19C7-355F62234007}"/>
                </a:ext>
              </a:extLst>
            </p:cNvPr>
            <p:cNvSpPr/>
            <p:nvPr/>
          </p:nvSpPr>
          <p:spPr>
            <a:xfrm>
              <a:off x="-63734294" y="1425620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72D6A514-5690-2D09-AAE5-4DCA87F36698}"/>
                </a:ext>
              </a:extLst>
            </p:cNvPr>
            <p:cNvSpPr/>
            <p:nvPr/>
          </p:nvSpPr>
          <p:spPr>
            <a:xfrm>
              <a:off x="-63149114" y="1374924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4BC57641-A078-18E0-ABF0-8BF82F374E69}"/>
                </a:ext>
              </a:extLst>
            </p:cNvPr>
            <p:cNvSpPr/>
            <p:nvPr/>
          </p:nvSpPr>
          <p:spPr>
            <a:xfrm>
              <a:off x="-63003060" y="1374924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00ED357D-CB25-EC7E-A969-264A842F1C95}"/>
                </a:ext>
              </a:extLst>
            </p:cNvPr>
            <p:cNvSpPr/>
            <p:nvPr/>
          </p:nvSpPr>
          <p:spPr>
            <a:xfrm>
              <a:off x="-62417880" y="1425620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DF674700-B648-A098-7CEF-F331F3D344E1}"/>
                </a:ext>
              </a:extLst>
            </p:cNvPr>
            <p:cNvSpPr/>
            <p:nvPr/>
          </p:nvSpPr>
          <p:spPr>
            <a:xfrm>
              <a:off x="-62710389" y="1374932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DD0ADE0B-B777-A218-4D8A-84D614E8EC60}"/>
                </a:ext>
              </a:extLst>
            </p:cNvPr>
            <p:cNvSpPr/>
            <p:nvPr/>
          </p:nvSpPr>
          <p:spPr>
            <a:xfrm>
              <a:off x="-63807361" y="16156850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7EBE7418-5A72-F44B-3020-99D00F066FD0}"/>
                </a:ext>
              </a:extLst>
            </p:cNvPr>
            <p:cNvSpPr/>
            <p:nvPr/>
          </p:nvSpPr>
          <p:spPr>
            <a:xfrm>
              <a:off x="-62417880" y="1374940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2129D67F-3FAF-22AA-4909-5169D0A9271C}"/>
                </a:ext>
              </a:extLst>
            </p:cNvPr>
            <p:cNvSpPr/>
            <p:nvPr/>
          </p:nvSpPr>
          <p:spPr>
            <a:xfrm>
              <a:off x="-64026804" y="1273555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DCCFC875-5C5F-51CD-DC3B-488CCDFD6EC9}"/>
                </a:ext>
              </a:extLst>
            </p:cNvPr>
            <p:cNvSpPr/>
            <p:nvPr/>
          </p:nvSpPr>
          <p:spPr>
            <a:xfrm>
              <a:off x="-62125370" y="1374932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8EEE11E3-9CFF-4B0C-3ACF-FADC8764A076}"/>
                </a:ext>
              </a:extLst>
            </p:cNvPr>
            <p:cNvSpPr/>
            <p:nvPr/>
          </p:nvSpPr>
          <p:spPr>
            <a:xfrm>
              <a:off x="-62125370" y="1425620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D053CFA4-9B14-5552-8306-B9BAD35D1F93}"/>
                </a:ext>
              </a:extLst>
            </p:cNvPr>
            <p:cNvSpPr/>
            <p:nvPr/>
          </p:nvSpPr>
          <p:spPr>
            <a:xfrm>
              <a:off x="-62344813" y="1412956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69843957-2B37-79C8-E081-D9F2F55F7276}"/>
                </a:ext>
              </a:extLst>
            </p:cNvPr>
            <p:cNvSpPr/>
            <p:nvPr/>
          </p:nvSpPr>
          <p:spPr>
            <a:xfrm>
              <a:off x="-63514852" y="1387596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A1DEF7DB-1C41-7C57-A3ED-D9CE04202F60}"/>
                </a:ext>
              </a:extLst>
            </p:cNvPr>
            <p:cNvSpPr/>
            <p:nvPr/>
          </p:nvSpPr>
          <p:spPr>
            <a:xfrm>
              <a:off x="-63368637" y="1387604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8F6F0F14-003F-7518-2C88-A134813D2E69}"/>
                </a:ext>
              </a:extLst>
            </p:cNvPr>
            <p:cNvSpPr/>
            <p:nvPr/>
          </p:nvSpPr>
          <p:spPr>
            <a:xfrm>
              <a:off x="-63222261" y="1387596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D435DB88-2C48-07C6-6E4D-FCCE4938B6B5}"/>
                </a:ext>
              </a:extLst>
            </p:cNvPr>
            <p:cNvSpPr/>
            <p:nvPr/>
          </p:nvSpPr>
          <p:spPr>
            <a:xfrm>
              <a:off x="-63076047" y="1387596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316E0433-E751-198D-7F8B-417745120FF5}"/>
                </a:ext>
              </a:extLst>
            </p:cNvPr>
            <p:cNvSpPr/>
            <p:nvPr/>
          </p:nvSpPr>
          <p:spPr>
            <a:xfrm>
              <a:off x="-62929913" y="1387596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919BA9AF-B817-32E1-3087-0F3AE1E5BDF6}"/>
                </a:ext>
              </a:extLst>
            </p:cNvPr>
            <p:cNvSpPr/>
            <p:nvPr/>
          </p:nvSpPr>
          <p:spPr>
            <a:xfrm>
              <a:off x="-62783537" y="1387604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1BAD3BE5-7BB4-C640-AB0F-D04DD1CA19CD}"/>
                </a:ext>
              </a:extLst>
            </p:cNvPr>
            <p:cNvSpPr/>
            <p:nvPr/>
          </p:nvSpPr>
          <p:spPr>
            <a:xfrm>
              <a:off x="-62637242" y="1387596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91E55529-E096-D946-0623-5E897D775DDD}"/>
                </a:ext>
              </a:extLst>
            </p:cNvPr>
            <p:cNvSpPr/>
            <p:nvPr/>
          </p:nvSpPr>
          <p:spPr>
            <a:xfrm>
              <a:off x="-63588080" y="145094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9BB631AE-2671-6518-7F6C-98CF2343C075}"/>
                </a:ext>
              </a:extLst>
            </p:cNvPr>
            <p:cNvSpPr/>
            <p:nvPr/>
          </p:nvSpPr>
          <p:spPr>
            <a:xfrm>
              <a:off x="-63734375" y="1298907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2B10F3DF-282D-03E6-D15A-7B3A81792517}"/>
                </a:ext>
              </a:extLst>
            </p:cNvPr>
            <p:cNvSpPr/>
            <p:nvPr/>
          </p:nvSpPr>
          <p:spPr>
            <a:xfrm>
              <a:off x="-62198437" y="1387596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33EB12E9-534E-B0DE-3EF3-CED440774E44}"/>
                </a:ext>
              </a:extLst>
            </p:cNvPr>
            <p:cNvSpPr/>
            <p:nvPr/>
          </p:nvSpPr>
          <p:spPr>
            <a:xfrm>
              <a:off x="-62052222" y="1387604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6D84A55B-FD10-A0BB-5491-0AE2796ACF47}"/>
                </a:ext>
              </a:extLst>
            </p:cNvPr>
            <p:cNvSpPr/>
            <p:nvPr/>
          </p:nvSpPr>
          <p:spPr>
            <a:xfrm>
              <a:off x="-62490947" y="1412956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6FD4680B-5DB3-C4C7-41BE-72C2E5EBA526}"/>
                </a:ext>
              </a:extLst>
            </p:cNvPr>
            <p:cNvSpPr/>
            <p:nvPr/>
          </p:nvSpPr>
          <p:spPr>
            <a:xfrm>
              <a:off x="-63880670" y="145094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DB0B51C0-1A01-07A8-5B9C-86A7D8B52DB1}"/>
                </a:ext>
              </a:extLst>
            </p:cNvPr>
            <p:cNvSpPr/>
            <p:nvPr/>
          </p:nvSpPr>
          <p:spPr>
            <a:xfrm>
              <a:off x="-63734294" y="13242440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7E979BC7-BF83-8A0D-68D0-4BC6B35255D9}"/>
                </a:ext>
              </a:extLst>
            </p:cNvPr>
            <p:cNvSpPr/>
            <p:nvPr/>
          </p:nvSpPr>
          <p:spPr>
            <a:xfrm>
              <a:off x="-63441785" y="1400268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49B8F81A-C0F8-BE63-0D3B-14021B06692B}"/>
                </a:ext>
              </a:extLst>
            </p:cNvPr>
            <p:cNvSpPr/>
            <p:nvPr/>
          </p:nvSpPr>
          <p:spPr>
            <a:xfrm>
              <a:off x="-63514852" y="1260891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0D2CEBA6-DB6F-CC14-CE8A-3C37FC1F6FFC}"/>
                </a:ext>
              </a:extLst>
            </p:cNvPr>
            <p:cNvSpPr/>
            <p:nvPr/>
          </p:nvSpPr>
          <p:spPr>
            <a:xfrm>
              <a:off x="-63149275" y="1400276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D1AB5F8D-8A0A-2EBA-5915-4E4108460E3A}"/>
                </a:ext>
              </a:extLst>
            </p:cNvPr>
            <p:cNvSpPr/>
            <p:nvPr/>
          </p:nvSpPr>
          <p:spPr>
            <a:xfrm>
              <a:off x="-63002819" y="1400276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C138A713-E2D9-FF96-5EAA-0019525D859A}"/>
                </a:ext>
              </a:extLst>
            </p:cNvPr>
            <p:cNvSpPr/>
            <p:nvPr/>
          </p:nvSpPr>
          <p:spPr>
            <a:xfrm>
              <a:off x="-63514932" y="1666357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FA6FF2BA-6EC9-477B-6F60-A79B0180EFAE}"/>
                </a:ext>
              </a:extLst>
            </p:cNvPr>
            <p:cNvSpPr/>
            <p:nvPr/>
          </p:nvSpPr>
          <p:spPr>
            <a:xfrm>
              <a:off x="-62710389" y="1400268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F9C75BD7-9793-0899-6F46-F9E4E3C15FA6}"/>
                </a:ext>
              </a:extLst>
            </p:cNvPr>
            <p:cNvSpPr/>
            <p:nvPr/>
          </p:nvSpPr>
          <p:spPr>
            <a:xfrm>
              <a:off x="-63368718" y="128622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4BEA2A76-C4EB-2051-8931-8A64C523E32F}"/>
                </a:ext>
              </a:extLst>
            </p:cNvPr>
            <p:cNvSpPr/>
            <p:nvPr/>
          </p:nvSpPr>
          <p:spPr>
            <a:xfrm>
              <a:off x="-62417880" y="13242440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637BAF4A-01A4-8761-152D-D9FFD37CA070}"/>
                </a:ext>
              </a:extLst>
            </p:cNvPr>
            <p:cNvSpPr/>
            <p:nvPr/>
          </p:nvSpPr>
          <p:spPr>
            <a:xfrm>
              <a:off x="-64173180" y="1324235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1D64E399-9C35-8433-3ADC-EA6EB5D0BE43}"/>
                </a:ext>
              </a:extLst>
            </p:cNvPr>
            <p:cNvSpPr/>
            <p:nvPr/>
          </p:nvSpPr>
          <p:spPr>
            <a:xfrm>
              <a:off x="-62125370" y="1400268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61C96FFC-2CEC-DC36-D71E-381D6538A0F1}"/>
                </a:ext>
              </a:extLst>
            </p:cNvPr>
            <p:cNvSpPr/>
            <p:nvPr/>
          </p:nvSpPr>
          <p:spPr>
            <a:xfrm>
              <a:off x="-63295570" y="1324235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B257E58F-3291-D2EA-9687-4A6C6069595D}"/>
                </a:ext>
              </a:extLst>
            </p:cNvPr>
            <p:cNvSpPr/>
            <p:nvPr/>
          </p:nvSpPr>
          <p:spPr>
            <a:xfrm>
              <a:off x="-63076127" y="1438276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5A77F5BC-B75E-549C-0D27-933F503C58E4}"/>
                </a:ext>
              </a:extLst>
            </p:cNvPr>
            <p:cNvSpPr/>
            <p:nvPr/>
          </p:nvSpPr>
          <p:spPr>
            <a:xfrm>
              <a:off x="-63807361" y="1412956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32B62B45-E105-0815-A741-7FA1290119AF}"/>
                </a:ext>
              </a:extLst>
            </p:cNvPr>
            <p:cNvSpPr/>
            <p:nvPr/>
          </p:nvSpPr>
          <p:spPr>
            <a:xfrm>
              <a:off x="-63661227" y="1412956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5B0767A7-B80D-EEC7-58A2-8EE494F780EB}"/>
                </a:ext>
              </a:extLst>
            </p:cNvPr>
            <p:cNvSpPr/>
            <p:nvPr/>
          </p:nvSpPr>
          <p:spPr>
            <a:xfrm>
              <a:off x="-63076047" y="1717061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89135D8E-8C91-68AD-84B0-D18BF2A5A61C}"/>
                </a:ext>
              </a:extLst>
            </p:cNvPr>
            <p:cNvSpPr/>
            <p:nvPr/>
          </p:nvSpPr>
          <p:spPr>
            <a:xfrm>
              <a:off x="-62490947" y="1438276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528BD0B5-0357-1A33-7114-948E2A515A9C}"/>
                </a:ext>
              </a:extLst>
            </p:cNvPr>
            <p:cNvSpPr/>
            <p:nvPr/>
          </p:nvSpPr>
          <p:spPr>
            <a:xfrm>
              <a:off x="-62344813" y="1438276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C50175DC-2DBF-522E-2D06-499F168B61CF}"/>
                </a:ext>
              </a:extLst>
            </p:cNvPr>
            <p:cNvSpPr/>
            <p:nvPr/>
          </p:nvSpPr>
          <p:spPr>
            <a:xfrm>
              <a:off x="-63441785" y="1679021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7A40E884-B1F9-F375-CA8C-0A3814909C13}"/>
                </a:ext>
              </a:extLst>
            </p:cNvPr>
            <p:cNvSpPr/>
            <p:nvPr/>
          </p:nvSpPr>
          <p:spPr>
            <a:xfrm>
              <a:off x="-63368395" y="1311604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457EE5D1-555D-C3AE-97FA-2D9B6B07708E}"/>
                </a:ext>
              </a:extLst>
            </p:cNvPr>
            <p:cNvSpPr/>
            <p:nvPr/>
          </p:nvSpPr>
          <p:spPr>
            <a:xfrm>
              <a:off x="-63661227" y="1438276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72C818BD-5B8A-C0FB-94CC-4E36693F298B}"/>
                </a:ext>
              </a:extLst>
            </p:cNvPr>
            <p:cNvSpPr/>
            <p:nvPr/>
          </p:nvSpPr>
          <p:spPr>
            <a:xfrm>
              <a:off x="-63807361" y="1438276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6D51B0A4-4FD3-025C-8879-5C4F23D677AA}"/>
                </a:ext>
              </a:extLst>
            </p:cNvPr>
            <p:cNvSpPr/>
            <p:nvPr/>
          </p:nvSpPr>
          <p:spPr>
            <a:xfrm>
              <a:off x="-63514771" y="1311571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B52F3040-55EF-FFBF-71E6-191683E304AE}"/>
                </a:ext>
              </a:extLst>
            </p:cNvPr>
            <p:cNvSpPr/>
            <p:nvPr/>
          </p:nvSpPr>
          <p:spPr>
            <a:xfrm>
              <a:off x="-63441785" y="14509725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318647A2-3228-1FAA-7047-288BD6E2C7AC}"/>
                </a:ext>
              </a:extLst>
            </p:cNvPr>
            <p:cNvSpPr/>
            <p:nvPr/>
          </p:nvSpPr>
          <p:spPr>
            <a:xfrm>
              <a:off x="-63295570" y="1450940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4873AC41-E7A3-D40C-5E30-7EA867518E0E}"/>
                </a:ext>
              </a:extLst>
            </p:cNvPr>
            <p:cNvSpPr/>
            <p:nvPr/>
          </p:nvSpPr>
          <p:spPr>
            <a:xfrm>
              <a:off x="-62856604" y="1450940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0FEFFDBF-9420-0902-6D4E-2488D956EEA3}"/>
                </a:ext>
              </a:extLst>
            </p:cNvPr>
            <p:cNvSpPr/>
            <p:nvPr/>
          </p:nvSpPr>
          <p:spPr>
            <a:xfrm>
              <a:off x="-61979155" y="1450940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5FB96A69-5E67-CDA6-F43A-ADAB1D534977}"/>
                </a:ext>
              </a:extLst>
            </p:cNvPr>
            <p:cNvSpPr/>
            <p:nvPr/>
          </p:nvSpPr>
          <p:spPr>
            <a:xfrm>
              <a:off x="-63953817" y="1311563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9E790A91-C69D-ED2A-0C21-1554B2DD5539}"/>
                </a:ext>
              </a:extLst>
            </p:cNvPr>
            <p:cNvSpPr/>
            <p:nvPr/>
          </p:nvSpPr>
          <p:spPr>
            <a:xfrm>
              <a:off x="-64100032" y="1311604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621F4F32-951D-AF55-AA26-0529FC3802D7}"/>
                </a:ext>
              </a:extLst>
            </p:cNvPr>
            <p:cNvSpPr/>
            <p:nvPr/>
          </p:nvSpPr>
          <p:spPr>
            <a:xfrm>
              <a:off x="-62710228" y="14509725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48FE2A85-4005-74B3-C51F-B108181C7AFA}"/>
                </a:ext>
              </a:extLst>
            </p:cNvPr>
            <p:cNvSpPr/>
            <p:nvPr/>
          </p:nvSpPr>
          <p:spPr>
            <a:xfrm>
              <a:off x="-63880428" y="1324252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1EF369B7-A8DF-EFAC-C91D-3F960C14D7FC}"/>
                </a:ext>
              </a:extLst>
            </p:cNvPr>
            <p:cNvSpPr/>
            <p:nvPr/>
          </p:nvSpPr>
          <p:spPr>
            <a:xfrm>
              <a:off x="-63295570" y="14763166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2D95A258-2568-387D-7F41-2C13482DC84F}"/>
                </a:ext>
              </a:extLst>
            </p:cNvPr>
            <p:cNvSpPr/>
            <p:nvPr/>
          </p:nvSpPr>
          <p:spPr>
            <a:xfrm>
              <a:off x="-63587999" y="1324252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0B32875E-38BD-677A-4720-78C892728303}"/>
                </a:ext>
              </a:extLst>
            </p:cNvPr>
            <p:cNvSpPr/>
            <p:nvPr/>
          </p:nvSpPr>
          <p:spPr>
            <a:xfrm>
              <a:off x="-63222422" y="13115719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AC58746B-6F70-6B80-3CAE-02F927019E3F}"/>
                </a:ext>
              </a:extLst>
            </p:cNvPr>
            <p:cNvSpPr/>
            <p:nvPr/>
          </p:nvSpPr>
          <p:spPr>
            <a:xfrm>
              <a:off x="-62271585" y="1324252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43670030-4499-D543-C8F7-11A901EDDAF6}"/>
                </a:ext>
              </a:extLst>
            </p:cNvPr>
            <p:cNvSpPr/>
            <p:nvPr/>
          </p:nvSpPr>
          <p:spPr>
            <a:xfrm>
              <a:off x="-63587838" y="16790533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D4F36C17-FEF4-7BC8-390F-0EBFA6D2BAEC}"/>
                </a:ext>
              </a:extLst>
            </p:cNvPr>
            <p:cNvSpPr/>
            <p:nvPr/>
          </p:nvSpPr>
          <p:spPr>
            <a:xfrm>
              <a:off x="-63953737" y="1336932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A4816044-1A84-FE7C-2E6D-42404A89669B}"/>
                </a:ext>
              </a:extLst>
            </p:cNvPr>
            <p:cNvSpPr/>
            <p:nvPr/>
          </p:nvSpPr>
          <p:spPr>
            <a:xfrm>
              <a:off x="-63514690" y="1336932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8D818509-FA14-1861-9FDD-1C73FCD7692D}"/>
                </a:ext>
              </a:extLst>
            </p:cNvPr>
            <p:cNvSpPr/>
            <p:nvPr/>
          </p:nvSpPr>
          <p:spPr>
            <a:xfrm>
              <a:off x="-63734214" y="1628365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482ABF5A-7E36-2C83-3E93-C5CD50818675}"/>
                </a:ext>
              </a:extLst>
            </p:cNvPr>
            <p:cNvSpPr/>
            <p:nvPr/>
          </p:nvSpPr>
          <p:spPr>
            <a:xfrm>
              <a:off x="-62637322" y="1336932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BAFD646F-9790-D60D-8CC6-01F72E78FD2E}"/>
                </a:ext>
              </a:extLst>
            </p:cNvPr>
            <p:cNvSpPr/>
            <p:nvPr/>
          </p:nvSpPr>
          <p:spPr>
            <a:xfrm>
              <a:off x="-63953737" y="1615685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04CC98F7-6DE6-D288-1553-0DEB05A072A8}"/>
                </a:ext>
              </a:extLst>
            </p:cNvPr>
            <p:cNvSpPr/>
            <p:nvPr/>
          </p:nvSpPr>
          <p:spPr>
            <a:xfrm>
              <a:off x="-62198276" y="1336932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63F42E40-40A1-D0D9-0BC2-8B54A8D8EC10}"/>
                </a:ext>
              </a:extLst>
            </p:cNvPr>
            <p:cNvSpPr/>
            <p:nvPr/>
          </p:nvSpPr>
          <p:spPr>
            <a:xfrm>
              <a:off x="-62856443" y="14763166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BC5D22CA-E0C8-1545-BA49-9978F396157A}"/>
                </a:ext>
              </a:extLst>
            </p:cNvPr>
            <p:cNvSpPr/>
            <p:nvPr/>
          </p:nvSpPr>
          <p:spPr>
            <a:xfrm>
              <a:off x="-63075966" y="1362260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7FFFEE24-E978-82B9-5223-5C9D5527B29E}"/>
                </a:ext>
              </a:extLst>
            </p:cNvPr>
            <p:cNvSpPr/>
            <p:nvPr/>
          </p:nvSpPr>
          <p:spPr>
            <a:xfrm>
              <a:off x="-63295570" y="1374940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607F07AE-AEED-0EE3-A9CB-57BBD96711F9}"/>
                </a:ext>
              </a:extLst>
            </p:cNvPr>
            <p:cNvSpPr/>
            <p:nvPr/>
          </p:nvSpPr>
          <p:spPr>
            <a:xfrm>
              <a:off x="-62856443" y="1374940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ADE0D577-731E-A548-4912-62379A90335B}"/>
                </a:ext>
              </a:extLst>
            </p:cNvPr>
            <p:cNvSpPr/>
            <p:nvPr/>
          </p:nvSpPr>
          <p:spPr>
            <a:xfrm>
              <a:off x="-64246005" y="13115719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F6B04B1D-9420-1C83-7A98-8F38EC2E4DEF}"/>
                </a:ext>
              </a:extLst>
            </p:cNvPr>
            <p:cNvSpPr/>
            <p:nvPr/>
          </p:nvSpPr>
          <p:spPr>
            <a:xfrm>
              <a:off x="-63880348" y="14256284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04F75BBE-EA07-79D6-DE5F-B6EA688DEBB4}"/>
                </a:ext>
              </a:extLst>
            </p:cNvPr>
            <p:cNvSpPr/>
            <p:nvPr/>
          </p:nvSpPr>
          <p:spPr>
            <a:xfrm>
              <a:off x="-62929913" y="1362252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61C75227-F571-1C99-744C-D318595465A3}"/>
                </a:ext>
              </a:extLst>
            </p:cNvPr>
            <p:cNvSpPr/>
            <p:nvPr/>
          </p:nvSpPr>
          <p:spPr>
            <a:xfrm>
              <a:off x="-63149114" y="1349604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95FD67F5-05D8-96D5-3E65-2278800AA5C0}"/>
                </a:ext>
              </a:extLst>
            </p:cNvPr>
            <p:cNvSpPr/>
            <p:nvPr/>
          </p:nvSpPr>
          <p:spPr>
            <a:xfrm>
              <a:off x="-63002899" y="1349604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D6D6410D-AF0E-206B-722B-4715208F8BCA}"/>
                </a:ext>
              </a:extLst>
            </p:cNvPr>
            <p:cNvSpPr/>
            <p:nvPr/>
          </p:nvSpPr>
          <p:spPr>
            <a:xfrm>
              <a:off x="-63222100" y="1286252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CB00FD4B-B004-4556-BAAD-6C04DD7D8C10}"/>
                </a:ext>
              </a:extLst>
            </p:cNvPr>
            <p:cNvSpPr/>
            <p:nvPr/>
          </p:nvSpPr>
          <p:spPr>
            <a:xfrm>
              <a:off x="-62271665" y="14256284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6930C133-6541-8D12-CBDF-96B8B9BEF438}"/>
                </a:ext>
              </a:extLst>
            </p:cNvPr>
            <p:cNvSpPr/>
            <p:nvPr/>
          </p:nvSpPr>
          <p:spPr>
            <a:xfrm>
              <a:off x="-63002899" y="15016526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99277F77-928F-9DD7-E341-3FFC953EDA48}"/>
                </a:ext>
              </a:extLst>
            </p:cNvPr>
            <p:cNvSpPr/>
            <p:nvPr/>
          </p:nvSpPr>
          <p:spPr>
            <a:xfrm>
              <a:off x="-63149114" y="15016526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1C28FA32-9F38-0F3E-DED0-40A7F90062AC}"/>
                </a:ext>
              </a:extLst>
            </p:cNvPr>
            <p:cNvSpPr/>
            <p:nvPr/>
          </p:nvSpPr>
          <p:spPr>
            <a:xfrm>
              <a:off x="-63588080" y="15016204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25B99F63-BF98-473B-BACE-18E4A0BB09D8}"/>
                </a:ext>
              </a:extLst>
            </p:cNvPr>
            <p:cNvSpPr/>
            <p:nvPr/>
          </p:nvSpPr>
          <p:spPr>
            <a:xfrm>
              <a:off x="-62929590" y="1336940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2E627560-4B1A-4FA5-23DC-EE0BA62EA20A}"/>
                </a:ext>
              </a:extLst>
            </p:cNvPr>
            <p:cNvSpPr/>
            <p:nvPr/>
          </p:nvSpPr>
          <p:spPr>
            <a:xfrm>
              <a:off x="-62929913" y="1489004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FA24B3C5-2BAA-C995-12BF-51977E3557FB}"/>
                </a:ext>
              </a:extLst>
            </p:cNvPr>
            <p:cNvSpPr/>
            <p:nvPr/>
          </p:nvSpPr>
          <p:spPr>
            <a:xfrm>
              <a:off x="-63222100" y="1489004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60004FE4-DC4F-8C41-F115-D1BA662FD3B4}"/>
                </a:ext>
              </a:extLst>
            </p:cNvPr>
            <p:cNvSpPr/>
            <p:nvPr/>
          </p:nvSpPr>
          <p:spPr>
            <a:xfrm>
              <a:off x="-63661147" y="14889725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59292F2A-0F74-DCF6-F2C3-233143505206}"/>
                </a:ext>
              </a:extLst>
            </p:cNvPr>
            <p:cNvSpPr/>
            <p:nvPr/>
          </p:nvSpPr>
          <p:spPr>
            <a:xfrm>
              <a:off x="-63880348" y="1628381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AD7941CF-0901-199F-B020-976ABF021BF2}"/>
                </a:ext>
              </a:extLst>
            </p:cNvPr>
            <p:cNvSpPr/>
            <p:nvPr/>
          </p:nvSpPr>
          <p:spPr>
            <a:xfrm>
              <a:off x="-63807281" y="13622843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840BCBDB-46AD-1C8A-63C7-15B677F8720D}"/>
                </a:ext>
              </a:extLst>
            </p:cNvPr>
            <p:cNvSpPr/>
            <p:nvPr/>
          </p:nvSpPr>
          <p:spPr>
            <a:xfrm>
              <a:off x="-63661147" y="13622843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3C022706-0087-2056-F161-6B9CDD534F4A}"/>
                </a:ext>
              </a:extLst>
            </p:cNvPr>
            <p:cNvSpPr/>
            <p:nvPr/>
          </p:nvSpPr>
          <p:spPr>
            <a:xfrm>
              <a:off x="-63587757" y="14763085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582EDBFA-4B89-E0C9-0F5F-F8AE7EDAA6A9}"/>
                </a:ext>
              </a:extLst>
            </p:cNvPr>
            <p:cNvSpPr/>
            <p:nvPr/>
          </p:nvSpPr>
          <p:spPr>
            <a:xfrm>
              <a:off x="-64246005" y="1336940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EBEB98C0-59B6-8FDF-6757-5D4220727FB4}"/>
                </a:ext>
              </a:extLst>
            </p:cNvPr>
            <p:cNvSpPr/>
            <p:nvPr/>
          </p:nvSpPr>
          <p:spPr>
            <a:xfrm>
              <a:off x="-63588080" y="14256284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6D806DAB-6C7D-6DE5-DD10-D983A410436B}"/>
                </a:ext>
              </a:extLst>
            </p:cNvPr>
            <p:cNvSpPr/>
            <p:nvPr/>
          </p:nvSpPr>
          <p:spPr>
            <a:xfrm>
              <a:off x="-63588080" y="1628381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2CF449E7-E0D7-603E-9D15-0F90B80CECC7}"/>
                </a:ext>
              </a:extLst>
            </p:cNvPr>
            <p:cNvSpPr/>
            <p:nvPr/>
          </p:nvSpPr>
          <p:spPr>
            <a:xfrm>
              <a:off x="-62563853" y="14256284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8EE0C2DA-FBF9-FFA0-FDDF-1441951DD794}"/>
                </a:ext>
              </a:extLst>
            </p:cNvPr>
            <p:cNvSpPr/>
            <p:nvPr/>
          </p:nvSpPr>
          <p:spPr>
            <a:xfrm>
              <a:off x="-63587757" y="1653685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FC7B1AD8-E423-2AC9-7A91-40DE60266F87}"/>
                </a:ext>
              </a:extLst>
            </p:cNvPr>
            <p:cNvSpPr/>
            <p:nvPr/>
          </p:nvSpPr>
          <p:spPr>
            <a:xfrm>
              <a:off x="-63880670" y="1653693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074E8957-B4AA-D2C7-1F6E-7FC46D68BA63}"/>
                </a:ext>
              </a:extLst>
            </p:cNvPr>
            <p:cNvSpPr/>
            <p:nvPr/>
          </p:nvSpPr>
          <p:spPr>
            <a:xfrm>
              <a:off x="-63661147" y="1641029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FC735DD3-E14A-3D46-F058-40ECCD7EC51F}"/>
                </a:ext>
              </a:extLst>
            </p:cNvPr>
            <p:cNvSpPr/>
            <p:nvPr/>
          </p:nvSpPr>
          <p:spPr>
            <a:xfrm>
              <a:off x="-62344652" y="13622843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C26E9DEA-537D-41A0-2DBC-133AA391FD36}"/>
                </a:ext>
              </a:extLst>
            </p:cNvPr>
            <p:cNvSpPr/>
            <p:nvPr/>
          </p:nvSpPr>
          <p:spPr>
            <a:xfrm>
              <a:off x="-62490866" y="13622843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77B75AE4-CA90-C276-F24C-8AE9F12F4CFC}"/>
                </a:ext>
              </a:extLst>
            </p:cNvPr>
            <p:cNvSpPr/>
            <p:nvPr/>
          </p:nvSpPr>
          <p:spPr>
            <a:xfrm>
              <a:off x="-63807281" y="1641029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F02BD0DE-6635-3087-851F-E50C33D0A5FC}"/>
                </a:ext>
              </a:extLst>
            </p:cNvPr>
            <p:cNvSpPr/>
            <p:nvPr/>
          </p:nvSpPr>
          <p:spPr>
            <a:xfrm>
              <a:off x="-63222422" y="1336940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C7C4A4AD-1962-35D8-5948-48AF0EB56FC5}"/>
                </a:ext>
              </a:extLst>
            </p:cNvPr>
            <p:cNvSpPr/>
            <p:nvPr/>
          </p:nvSpPr>
          <p:spPr>
            <a:xfrm>
              <a:off x="-63222100" y="1362252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89624471-53BC-01BF-AFAF-90FEF55CE016}"/>
                </a:ext>
              </a:extLst>
            </p:cNvPr>
            <p:cNvSpPr/>
            <p:nvPr/>
          </p:nvSpPr>
          <p:spPr>
            <a:xfrm>
              <a:off x="-62563853" y="13496364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E0DC7299-1F96-E510-2225-A22DC9C9FD37}"/>
                </a:ext>
              </a:extLst>
            </p:cNvPr>
            <p:cNvSpPr/>
            <p:nvPr/>
          </p:nvSpPr>
          <p:spPr>
            <a:xfrm>
              <a:off x="-63661147" y="1286227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394854FA-19AB-7027-ABAC-4E0A246140EF}"/>
                </a:ext>
              </a:extLst>
            </p:cNvPr>
            <p:cNvSpPr/>
            <p:nvPr/>
          </p:nvSpPr>
          <p:spPr>
            <a:xfrm>
              <a:off x="-61832296" y="1425636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F48B82E0-F265-9BCF-A685-CE268029BCA8}"/>
                </a:ext>
              </a:extLst>
            </p:cNvPr>
            <p:cNvSpPr/>
            <p:nvPr/>
          </p:nvSpPr>
          <p:spPr>
            <a:xfrm>
              <a:off x="-63807281" y="1286227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7219E78C-2040-CA3C-C4FA-4BA1A8A1B080}"/>
                </a:ext>
              </a:extLst>
            </p:cNvPr>
            <p:cNvSpPr/>
            <p:nvPr/>
          </p:nvSpPr>
          <p:spPr>
            <a:xfrm>
              <a:off x="-62271585" y="13496364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7EAB174D-0113-0C54-73E9-FF92F9635963}"/>
                </a:ext>
              </a:extLst>
            </p:cNvPr>
            <p:cNvSpPr/>
            <p:nvPr/>
          </p:nvSpPr>
          <p:spPr>
            <a:xfrm>
              <a:off x="-63148711" y="1425636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F2E40FA4-9A95-DC67-75A8-DF0849F81C54}"/>
                </a:ext>
              </a:extLst>
            </p:cNvPr>
            <p:cNvSpPr/>
            <p:nvPr/>
          </p:nvSpPr>
          <p:spPr>
            <a:xfrm>
              <a:off x="-63149114" y="17044054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F138B978-8043-F3F9-8A4D-AFEF33921A7D}"/>
                </a:ext>
              </a:extLst>
            </p:cNvPr>
            <p:cNvSpPr/>
            <p:nvPr/>
          </p:nvSpPr>
          <p:spPr>
            <a:xfrm>
              <a:off x="-63002899" y="17044054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574EEFE0-2901-2867-67F7-E13B26478F2E}"/>
                </a:ext>
              </a:extLst>
            </p:cNvPr>
            <p:cNvSpPr/>
            <p:nvPr/>
          </p:nvSpPr>
          <p:spPr>
            <a:xfrm>
              <a:off x="-63587999" y="13496364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6278B786-2871-BD0C-1D2C-0A49934040F2}"/>
                </a:ext>
              </a:extLst>
            </p:cNvPr>
            <p:cNvSpPr/>
            <p:nvPr/>
          </p:nvSpPr>
          <p:spPr>
            <a:xfrm>
              <a:off x="-63880267" y="13496364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1231BCEC-3C18-FDAA-3FCA-8EE55E58AD02}"/>
                </a:ext>
              </a:extLst>
            </p:cNvPr>
            <p:cNvSpPr/>
            <p:nvPr/>
          </p:nvSpPr>
          <p:spPr>
            <a:xfrm>
              <a:off x="-63953656" y="14382843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DE974194-E426-A32A-504E-9FA6D3384BF0}"/>
                </a:ext>
              </a:extLst>
            </p:cNvPr>
            <p:cNvSpPr/>
            <p:nvPr/>
          </p:nvSpPr>
          <p:spPr>
            <a:xfrm>
              <a:off x="-62637242" y="1412972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5D37CAC3-AB45-147D-76C5-4780795FFCA4}"/>
                </a:ext>
              </a:extLst>
            </p:cNvPr>
            <p:cNvSpPr/>
            <p:nvPr/>
          </p:nvSpPr>
          <p:spPr>
            <a:xfrm>
              <a:off x="-62856121" y="1425636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3F09F7DA-B558-F132-4F45-F4319BAB64BA}"/>
                </a:ext>
              </a:extLst>
            </p:cNvPr>
            <p:cNvSpPr/>
            <p:nvPr/>
          </p:nvSpPr>
          <p:spPr>
            <a:xfrm>
              <a:off x="-63514610" y="14382843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782A5C08-5C2E-0602-6841-8321822A0B13}"/>
                </a:ext>
              </a:extLst>
            </p:cNvPr>
            <p:cNvSpPr/>
            <p:nvPr/>
          </p:nvSpPr>
          <p:spPr>
            <a:xfrm>
              <a:off x="-63003060" y="14256284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409FBBA9-D078-935D-B722-7448ECA818FD}"/>
                </a:ext>
              </a:extLst>
            </p:cNvPr>
            <p:cNvSpPr/>
            <p:nvPr/>
          </p:nvSpPr>
          <p:spPr>
            <a:xfrm>
              <a:off x="-63587999" y="12988918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0B0590C1-B5C8-107E-906A-798CFAC9CADC}"/>
                </a:ext>
              </a:extLst>
            </p:cNvPr>
            <p:cNvSpPr/>
            <p:nvPr/>
          </p:nvSpPr>
          <p:spPr>
            <a:xfrm>
              <a:off x="-63880187" y="12988918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394C547B-1168-5240-07D2-018F40E462C6}"/>
                </a:ext>
              </a:extLst>
            </p:cNvPr>
            <p:cNvSpPr/>
            <p:nvPr/>
          </p:nvSpPr>
          <p:spPr>
            <a:xfrm>
              <a:off x="-62198195" y="14382843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316F4661-5CAB-8B0C-5747-58AB66B1A03C}"/>
                </a:ext>
              </a:extLst>
            </p:cNvPr>
            <p:cNvSpPr/>
            <p:nvPr/>
          </p:nvSpPr>
          <p:spPr>
            <a:xfrm>
              <a:off x="-63953737" y="1412972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5C505C77-661E-2381-81A0-F8F1469E77D5}"/>
                </a:ext>
              </a:extLst>
            </p:cNvPr>
            <p:cNvSpPr/>
            <p:nvPr/>
          </p:nvSpPr>
          <p:spPr>
            <a:xfrm>
              <a:off x="-63514529" y="1412972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8E575591-32B0-8102-FF84-0D30070DF430}"/>
                </a:ext>
              </a:extLst>
            </p:cNvPr>
            <p:cNvSpPr/>
            <p:nvPr/>
          </p:nvSpPr>
          <p:spPr>
            <a:xfrm>
              <a:off x="-62637242" y="14382843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D1F1C518-53E3-277B-35E2-088AC1C5A9ED}"/>
                </a:ext>
              </a:extLst>
            </p:cNvPr>
            <p:cNvSpPr/>
            <p:nvPr/>
          </p:nvSpPr>
          <p:spPr>
            <a:xfrm>
              <a:off x="-62198115" y="1412972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8D6CAEB6-2932-B0B4-6CAE-93A63F1B9C4D}"/>
                </a:ext>
              </a:extLst>
            </p:cNvPr>
            <p:cNvSpPr/>
            <p:nvPr/>
          </p:nvSpPr>
          <p:spPr>
            <a:xfrm>
              <a:off x="-63295650" y="1425636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48A794A2-00F2-9276-81B1-A2425105E955}"/>
                </a:ext>
              </a:extLst>
            </p:cNvPr>
            <p:cNvSpPr/>
            <p:nvPr/>
          </p:nvSpPr>
          <p:spPr>
            <a:xfrm>
              <a:off x="-61979236" y="1425636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4122EA9C-7AA1-227C-2182-A1A1121E0656}"/>
                </a:ext>
              </a:extLst>
            </p:cNvPr>
            <p:cNvSpPr/>
            <p:nvPr/>
          </p:nvSpPr>
          <p:spPr>
            <a:xfrm>
              <a:off x="-63807039" y="15650129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2EBAB2DE-D267-450B-EBC7-745D2ECAF26E}"/>
                </a:ext>
              </a:extLst>
            </p:cNvPr>
            <p:cNvSpPr/>
            <p:nvPr/>
          </p:nvSpPr>
          <p:spPr>
            <a:xfrm>
              <a:off x="-63880267" y="15776688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DBDC20DC-A9B3-C9BF-66FB-2C53AC74EC71}"/>
                </a:ext>
              </a:extLst>
            </p:cNvPr>
            <p:cNvSpPr/>
            <p:nvPr/>
          </p:nvSpPr>
          <p:spPr>
            <a:xfrm>
              <a:off x="-63221939" y="14382843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ECC03D46-C057-495B-47B8-00F5E9580AAF}"/>
                </a:ext>
              </a:extLst>
            </p:cNvPr>
            <p:cNvSpPr/>
            <p:nvPr/>
          </p:nvSpPr>
          <p:spPr>
            <a:xfrm>
              <a:off x="-62929590" y="14129966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3D71DEC1-0310-5481-3BD2-A4F3B7A38219}"/>
                </a:ext>
              </a:extLst>
            </p:cNvPr>
            <p:cNvSpPr/>
            <p:nvPr/>
          </p:nvSpPr>
          <p:spPr>
            <a:xfrm>
              <a:off x="-63880267" y="1374940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A7EBE945-0A3B-F3B4-41B8-D216FAA731DE}"/>
                </a:ext>
              </a:extLst>
            </p:cNvPr>
            <p:cNvSpPr/>
            <p:nvPr/>
          </p:nvSpPr>
          <p:spPr>
            <a:xfrm>
              <a:off x="-63953737" y="12862681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1DBD9AF4-D043-C5FF-1104-8AD100327AB7}"/>
                </a:ext>
              </a:extLst>
            </p:cNvPr>
            <p:cNvSpPr/>
            <p:nvPr/>
          </p:nvSpPr>
          <p:spPr>
            <a:xfrm>
              <a:off x="-63587757" y="1374940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C06CD632-0D29-7724-8E48-5F3BB91DF8CC}"/>
                </a:ext>
              </a:extLst>
            </p:cNvPr>
            <p:cNvSpPr/>
            <p:nvPr/>
          </p:nvSpPr>
          <p:spPr>
            <a:xfrm>
              <a:off x="-63514368" y="12862681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C083211B-A3B3-8972-1A08-DFDBEFC2AA79}"/>
                </a:ext>
              </a:extLst>
            </p:cNvPr>
            <p:cNvSpPr/>
            <p:nvPr/>
          </p:nvSpPr>
          <p:spPr>
            <a:xfrm>
              <a:off x="-62563853" y="1374940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DF4D2E76-903E-EFA5-7A9D-584B095DEFAE}"/>
                </a:ext>
              </a:extLst>
            </p:cNvPr>
            <p:cNvSpPr/>
            <p:nvPr/>
          </p:nvSpPr>
          <p:spPr>
            <a:xfrm>
              <a:off x="-62271343" y="1374940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3D6FF8F9-C1A7-69B7-2AB9-DE359808F865}"/>
                </a:ext>
              </a:extLst>
            </p:cNvPr>
            <p:cNvSpPr/>
            <p:nvPr/>
          </p:nvSpPr>
          <p:spPr>
            <a:xfrm>
              <a:off x="-61905525" y="14382843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E5BBF506-72D5-EB8C-9C4E-666E9BDC11F7}"/>
                </a:ext>
              </a:extLst>
            </p:cNvPr>
            <p:cNvSpPr/>
            <p:nvPr/>
          </p:nvSpPr>
          <p:spPr>
            <a:xfrm>
              <a:off x="-63295489" y="17043893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77D403D0-50CA-7209-C392-98797D96BCED}"/>
                </a:ext>
              </a:extLst>
            </p:cNvPr>
            <p:cNvSpPr/>
            <p:nvPr/>
          </p:nvSpPr>
          <p:spPr>
            <a:xfrm>
              <a:off x="-62929671" y="14382843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BBCE31FE-B51A-D4DF-4E39-4EE0C4963DF3}"/>
                </a:ext>
              </a:extLst>
            </p:cNvPr>
            <p:cNvSpPr/>
            <p:nvPr/>
          </p:nvSpPr>
          <p:spPr>
            <a:xfrm>
              <a:off x="-63222100" y="14129966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72BE519E-99F6-F440-093D-8D54D2CC1F38}"/>
                </a:ext>
              </a:extLst>
            </p:cNvPr>
            <p:cNvSpPr/>
            <p:nvPr/>
          </p:nvSpPr>
          <p:spPr>
            <a:xfrm>
              <a:off x="-61905605" y="14129966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3C919DE3-A8C0-BA40-123C-3530E83B2EB1}"/>
                </a:ext>
              </a:extLst>
            </p:cNvPr>
            <p:cNvSpPr/>
            <p:nvPr/>
          </p:nvSpPr>
          <p:spPr>
            <a:xfrm>
              <a:off x="-63953656" y="1362276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9372A78B-9A01-206F-2763-90BDC37EDAB0}"/>
                </a:ext>
              </a:extLst>
            </p:cNvPr>
            <p:cNvSpPr/>
            <p:nvPr/>
          </p:nvSpPr>
          <p:spPr>
            <a:xfrm>
              <a:off x="-63587757" y="12736041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125892D5-6862-EB67-A64E-9F6FC353F099}"/>
                </a:ext>
              </a:extLst>
            </p:cNvPr>
            <p:cNvSpPr/>
            <p:nvPr/>
          </p:nvSpPr>
          <p:spPr>
            <a:xfrm>
              <a:off x="-63514368" y="1362276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1BD52FDA-3A48-29E6-8AFC-6E99C8B384E1}"/>
                </a:ext>
              </a:extLst>
            </p:cNvPr>
            <p:cNvSpPr/>
            <p:nvPr/>
          </p:nvSpPr>
          <p:spPr>
            <a:xfrm>
              <a:off x="-62637242" y="1362276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AD8769B1-6863-4A99-0BBA-A054358F8DB5}"/>
                </a:ext>
              </a:extLst>
            </p:cNvPr>
            <p:cNvSpPr/>
            <p:nvPr/>
          </p:nvSpPr>
          <p:spPr>
            <a:xfrm>
              <a:off x="-62197954" y="1362276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A76DCE21-67CB-7C6E-FAD7-006EC5128416}"/>
                </a:ext>
              </a:extLst>
            </p:cNvPr>
            <p:cNvSpPr/>
            <p:nvPr/>
          </p:nvSpPr>
          <p:spPr>
            <a:xfrm>
              <a:off x="-63880348" y="12736041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E3C2DB80-A94D-3EF1-0A34-AC9EC47A4C0D}"/>
                </a:ext>
              </a:extLst>
            </p:cNvPr>
            <p:cNvSpPr/>
            <p:nvPr/>
          </p:nvSpPr>
          <p:spPr>
            <a:xfrm>
              <a:off x="-63295489" y="12989079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9589C659-E212-6B96-9404-17D6B0BFEE63}"/>
                </a:ext>
              </a:extLst>
            </p:cNvPr>
            <p:cNvSpPr/>
            <p:nvPr/>
          </p:nvSpPr>
          <p:spPr>
            <a:xfrm>
              <a:off x="-63514368" y="16917495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E93A9921-50E0-3946-9E7D-A40C84010EF4}"/>
                </a:ext>
              </a:extLst>
            </p:cNvPr>
            <p:cNvSpPr/>
            <p:nvPr/>
          </p:nvSpPr>
          <p:spPr>
            <a:xfrm>
              <a:off x="-64172616" y="12989079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00E484C1-2397-B89F-67BC-3A5BB0900247}"/>
                </a:ext>
              </a:extLst>
            </p:cNvPr>
            <p:cNvSpPr/>
            <p:nvPr/>
          </p:nvSpPr>
          <p:spPr>
            <a:xfrm>
              <a:off x="-62929590" y="17170533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4461206C-7F0A-6FD2-D9C6-D4CD8FB7264C}"/>
                </a:ext>
              </a:extLst>
            </p:cNvPr>
            <p:cNvSpPr/>
            <p:nvPr/>
          </p:nvSpPr>
          <p:spPr>
            <a:xfrm>
              <a:off x="-64172616" y="13496364"/>
              <a:ext cx="72180" cy="721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B83811FE-4E09-FC61-3A11-44A73B19491F}"/>
                </a:ext>
              </a:extLst>
            </p:cNvPr>
            <p:cNvSpPr/>
            <p:nvPr/>
          </p:nvSpPr>
          <p:spPr>
            <a:xfrm>
              <a:off x="-63295328" y="13496364"/>
              <a:ext cx="72180" cy="721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D0A5093E-203B-BC9C-35F4-419D4B9FA0B7}"/>
                </a:ext>
              </a:extLst>
            </p:cNvPr>
            <p:cNvSpPr/>
            <p:nvPr/>
          </p:nvSpPr>
          <p:spPr>
            <a:xfrm>
              <a:off x="-62856121" y="13496364"/>
              <a:ext cx="72180" cy="721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80348E3F-1ADB-644D-9A81-AE33E238CE06}"/>
                </a:ext>
              </a:extLst>
            </p:cNvPr>
            <p:cNvSpPr/>
            <p:nvPr/>
          </p:nvSpPr>
          <p:spPr>
            <a:xfrm>
              <a:off x="-62856121" y="15016607"/>
              <a:ext cx="72180" cy="721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926B210A-B5E1-0154-EC65-62A03E6FDD48}"/>
                </a:ext>
              </a:extLst>
            </p:cNvPr>
            <p:cNvSpPr/>
            <p:nvPr/>
          </p:nvSpPr>
          <p:spPr>
            <a:xfrm>
              <a:off x="-63953576" y="16410371"/>
              <a:ext cx="72180" cy="721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2FB7C42C-6506-EC61-F860-653874536568}"/>
                </a:ext>
              </a:extLst>
            </p:cNvPr>
            <p:cNvSpPr/>
            <p:nvPr/>
          </p:nvSpPr>
          <p:spPr>
            <a:xfrm>
              <a:off x="-63514368" y="16410371"/>
              <a:ext cx="72180" cy="721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45" name="Groupe 244">
            <a:extLst>
              <a:ext uri="{FF2B5EF4-FFF2-40B4-BE49-F238E27FC236}">
                <a16:creationId xmlns:a16="http://schemas.microsoft.com/office/drawing/2014/main" id="{62AA0D18-1E0D-1B6F-F935-F730BC67C321}"/>
              </a:ext>
            </a:extLst>
          </p:cNvPr>
          <p:cNvGrpSpPr/>
          <p:nvPr/>
        </p:nvGrpSpPr>
        <p:grpSpPr>
          <a:xfrm>
            <a:off x="5689207" y="1950721"/>
            <a:ext cx="1127760" cy="1127760"/>
            <a:chOff x="-2663056" y="2865120"/>
            <a:chExt cx="1127760" cy="1127760"/>
          </a:xfrm>
        </p:grpSpPr>
        <p:grpSp>
          <p:nvGrpSpPr>
            <p:cNvPr id="246" name="Graphique 385">
              <a:extLst>
                <a:ext uri="{FF2B5EF4-FFF2-40B4-BE49-F238E27FC236}">
                  <a16:creationId xmlns:a16="http://schemas.microsoft.com/office/drawing/2014/main" id="{01CD3771-9306-23E6-C20E-38CEDBAF32F0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248" name="Ellipse 247">
                <a:extLst>
                  <a:ext uri="{FF2B5EF4-FFF2-40B4-BE49-F238E27FC236}">
                    <a16:creationId xmlns:a16="http://schemas.microsoft.com/office/drawing/2014/main" id="{EE962C15-A8FF-DCC6-71FB-E288A113C56A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9" name="Ellipse 248">
                <a:extLst>
                  <a:ext uri="{FF2B5EF4-FFF2-40B4-BE49-F238E27FC236}">
                    <a16:creationId xmlns:a16="http://schemas.microsoft.com/office/drawing/2014/main" id="{4C616411-90D6-6106-84A5-CF603D3B7129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47" name="ZoneTexte 246">
              <a:extLst>
                <a:ext uri="{FF2B5EF4-FFF2-40B4-BE49-F238E27FC236}">
                  <a16:creationId xmlns:a16="http://schemas.microsoft.com/office/drawing/2014/main" id="{7EEEF51D-F167-18EF-04A1-47E01512A56E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250" name="Groupe 249">
            <a:extLst>
              <a:ext uri="{FF2B5EF4-FFF2-40B4-BE49-F238E27FC236}">
                <a16:creationId xmlns:a16="http://schemas.microsoft.com/office/drawing/2014/main" id="{EFC3EB1B-094F-446D-6648-2DB1E34D85E5}"/>
              </a:ext>
            </a:extLst>
          </p:cNvPr>
          <p:cNvGrpSpPr/>
          <p:nvPr/>
        </p:nvGrpSpPr>
        <p:grpSpPr>
          <a:xfrm>
            <a:off x="4628345" y="4690006"/>
            <a:ext cx="886171" cy="886171"/>
            <a:chOff x="-2196201" y="4165899"/>
            <a:chExt cx="886171" cy="886171"/>
          </a:xfrm>
        </p:grpSpPr>
        <p:grpSp>
          <p:nvGrpSpPr>
            <p:cNvPr id="251" name="Graphique 385">
              <a:extLst>
                <a:ext uri="{FF2B5EF4-FFF2-40B4-BE49-F238E27FC236}">
                  <a16:creationId xmlns:a16="http://schemas.microsoft.com/office/drawing/2014/main" id="{5C65D418-E426-3E3D-8CCC-5CD93AFB24C3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253" name="Ellipse 252">
                <a:extLst>
                  <a:ext uri="{FF2B5EF4-FFF2-40B4-BE49-F238E27FC236}">
                    <a16:creationId xmlns:a16="http://schemas.microsoft.com/office/drawing/2014/main" id="{51681FC8-E9E2-D280-4CFB-08D9BB910215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4" name="Ellipse 253">
                <a:extLst>
                  <a:ext uri="{FF2B5EF4-FFF2-40B4-BE49-F238E27FC236}">
                    <a16:creationId xmlns:a16="http://schemas.microsoft.com/office/drawing/2014/main" id="{D3D9FD2C-2673-159C-7BE1-4F2956E8E7AA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52" name="ZoneTexte 251">
              <a:extLst>
                <a:ext uri="{FF2B5EF4-FFF2-40B4-BE49-F238E27FC236}">
                  <a16:creationId xmlns:a16="http://schemas.microsoft.com/office/drawing/2014/main" id="{06EE5F27-EA4B-2E7C-AEE4-A156BE3A9EA0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255" name="Groupe 254">
            <a:extLst>
              <a:ext uri="{FF2B5EF4-FFF2-40B4-BE49-F238E27FC236}">
                <a16:creationId xmlns:a16="http://schemas.microsoft.com/office/drawing/2014/main" id="{7FEAC1CB-E62A-FCAF-62C1-5766FA9CFFFF}"/>
              </a:ext>
            </a:extLst>
          </p:cNvPr>
          <p:cNvGrpSpPr/>
          <p:nvPr/>
        </p:nvGrpSpPr>
        <p:grpSpPr>
          <a:xfrm>
            <a:off x="6682368" y="1885895"/>
            <a:ext cx="642158" cy="642158"/>
            <a:chOff x="-4110358" y="5865997"/>
            <a:chExt cx="642158" cy="642158"/>
          </a:xfrm>
        </p:grpSpPr>
        <p:grpSp>
          <p:nvGrpSpPr>
            <p:cNvPr id="256" name="Graphique 385">
              <a:extLst>
                <a:ext uri="{FF2B5EF4-FFF2-40B4-BE49-F238E27FC236}">
                  <a16:creationId xmlns:a16="http://schemas.microsoft.com/office/drawing/2014/main" id="{FEDE6DF3-E2F0-C010-F13F-82F8474C659E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258" name="Ellipse 257">
                <a:extLst>
                  <a:ext uri="{FF2B5EF4-FFF2-40B4-BE49-F238E27FC236}">
                    <a16:creationId xmlns:a16="http://schemas.microsoft.com/office/drawing/2014/main" id="{259757F8-CC39-FBB9-A08B-B1D8125A451B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9" name="Ellipse 258">
                <a:extLst>
                  <a:ext uri="{FF2B5EF4-FFF2-40B4-BE49-F238E27FC236}">
                    <a16:creationId xmlns:a16="http://schemas.microsoft.com/office/drawing/2014/main" id="{CB0769CE-5B48-E122-54A9-D2D44815E211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57" name="ZoneTexte 256">
              <a:extLst>
                <a:ext uri="{FF2B5EF4-FFF2-40B4-BE49-F238E27FC236}">
                  <a16:creationId xmlns:a16="http://schemas.microsoft.com/office/drawing/2014/main" id="{56031901-6139-42A3-82C0-73521B07EBA6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260" name="Forme libre 259">
            <a:extLst>
              <a:ext uri="{FF2B5EF4-FFF2-40B4-BE49-F238E27FC236}">
                <a16:creationId xmlns:a16="http://schemas.microsoft.com/office/drawing/2014/main" id="{19001879-3C65-3E05-9BB7-0C41DB781939}"/>
              </a:ext>
            </a:extLst>
          </p:cNvPr>
          <p:cNvSpPr/>
          <p:nvPr/>
        </p:nvSpPr>
        <p:spPr>
          <a:xfrm>
            <a:off x="7218423" y="368330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61" name="Group 46">
            <a:extLst>
              <a:ext uri="{FF2B5EF4-FFF2-40B4-BE49-F238E27FC236}">
                <a16:creationId xmlns:a16="http://schemas.microsoft.com/office/drawing/2014/main" id="{487798FF-A143-E494-1399-AAF4674A0793}"/>
              </a:ext>
            </a:extLst>
          </p:cNvPr>
          <p:cNvGrpSpPr/>
          <p:nvPr/>
        </p:nvGrpSpPr>
        <p:grpSpPr>
          <a:xfrm>
            <a:off x="7785288" y="3765255"/>
            <a:ext cx="1691640" cy="1013154"/>
            <a:chOff x="9636390" y="4480994"/>
            <a:chExt cx="1691640" cy="1013154"/>
          </a:xfrm>
        </p:grpSpPr>
        <p:sp>
          <p:nvSpPr>
            <p:cNvPr id="262" name="TextBox 36">
              <a:extLst>
                <a:ext uri="{FF2B5EF4-FFF2-40B4-BE49-F238E27FC236}">
                  <a16:creationId xmlns:a16="http://schemas.microsoft.com/office/drawing/2014/main" id="{C5A41945-86E1-E8D2-5CBE-740D7E7FEAA8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3" name="TextBox 37">
              <a:extLst>
                <a:ext uri="{FF2B5EF4-FFF2-40B4-BE49-F238E27FC236}">
                  <a16:creationId xmlns:a16="http://schemas.microsoft.com/office/drawing/2014/main" id="{CC0BF0C0-A078-90EA-FC21-CBC8C60BC8E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64" name="Forme libre 263">
            <a:extLst>
              <a:ext uri="{FF2B5EF4-FFF2-40B4-BE49-F238E27FC236}">
                <a16:creationId xmlns:a16="http://schemas.microsoft.com/office/drawing/2014/main" id="{B3B9A7ED-6C21-A18D-9746-002A20A63123}"/>
              </a:ext>
            </a:extLst>
          </p:cNvPr>
          <p:cNvSpPr/>
          <p:nvPr/>
        </p:nvSpPr>
        <p:spPr>
          <a:xfrm>
            <a:off x="8032462" y="159511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65" name="Group 46">
            <a:extLst>
              <a:ext uri="{FF2B5EF4-FFF2-40B4-BE49-F238E27FC236}">
                <a16:creationId xmlns:a16="http://schemas.microsoft.com/office/drawing/2014/main" id="{F34621F3-09D6-80E7-3172-AE5B6DB43BE3}"/>
              </a:ext>
            </a:extLst>
          </p:cNvPr>
          <p:cNvGrpSpPr/>
          <p:nvPr/>
        </p:nvGrpSpPr>
        <p:grpSpPr>
          <a:xfrm>
            <a:off x="8599327" y="1677063"/>
            <a:ext cx="1691640" cy="1013154"/>
            <a:chOff x="9636390" y="4480994"/>
            <a:chExt cx="1691640" cy="1013154"/>
          </a:xfrm>
        </p:grpSpPr>
        <p:sp>
          <p:nvSpPr>
            <p:cNvPr id="266" name="TextBox 36">
              <a:extLst>
                <a:ext uri="{FF2B5EF4-FFF2-40B4-BE49-F238E27FC236}">
                  <a16:creationId xmlns:a16="http://schemas.microsoft.com/office/drawing/2014/main" id="{90F1669F-C69F-78FD-7B65-AD8053D10117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67" name="TextBox 37">
              <a:extLst>
                <a:ext uri="{FF2B5EF4-FFF2-40B4-BE49-F238E27FC236}">
                  <a16:creationId xmlns:a16="http://schemas.microsoft.com/office/drawing/2014/main" id="{DB734331-8509-9691-FE52-43810CB747F6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68" name="Forme libre 267">
            <a:extLst>
              <a:ext uri="{FF2B5EF4-FFF2-40B4-BE49-F238E27FC236}">
                <a16:creationId xmlns:a16="http://schemas.microsoft.com/office/drawing/2014/main" id="{C1D7BCA8-62AF-C2D4-FACA-1A2E9AD19763}"/>
              </a:ext>
            </a:extLst>
          </p:cNvPr>
          <p:cNvSpPr/>
          <p:nvPr/>
        </p:nvSpPr>
        <p:spPr>
          <a:xfrm>
            <a:off x="1921593" y="30726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69" name="Group 46">
            <a:extLst>
              <a:ext uri="{FF2B5EF4-FFF2-40B4-BE49-F238E27FC236}">
                <a16:creationId xmlns:a16="http://schemas.microsoft.com/office/drawing/2014/main" id="{87414963-4203-A109-6047-19597E4458DF}"/>
              </a:ext>
            </a:extLst>
          </p:cNvPr>
          <p:cNvGrpSpPr/>
          <p:nvPr/>
        </p:nvGrpSpPr>
        <p:grpSpPr>
          <a:xfrm>
            <a:off x="2488458" y="3154630"/>
            <a:ext cx="1691640" cy="1013154"/>
            <a:chOff x="9636390" y="4480994"/>
            <a:chExt cx="1691640" cy="1013154"/>
          </a:xfrm>
        </p:grpSpPr>
        <p:sp>
          <p:nvSpPr>
            <p:cNvPr id="270" name="TextBox 36">
              <a:extLst>
                <a:ext uri="{FF2B5EF4-FFF2-40B4-BE49-F238E27FC236}">
                  <a16:creationId xmlns:a16="http://schemas.microsoft.com/office/drawing/2014/main" id="{58B6BF98-9897-80F1-3D21-1A8DC39CC4C3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1" name="TextBox 37">
              <a:extLst>
                <a:ext uri="{FF2B5EF4-FFF2-40B4-BE49-F238E27FC236}">
                  <a16:creationId xmlns:a16="http://schemas.microsoft.com/office/drawing/2014/main" id="{2992100B-6CDC-9E17-5644-EDFF2EDEB044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5B00E3E6-905D-57E7-CBDE-939533B2C228}"/>
              </a:ext>
            </a:extLst>
          </p:cNvPr>
          <p:cNvGrpSpPr/>
          <p:nvPr/>
        </p:nvGrpSpPr>
        <p:grpSpPr>
          <a:xfrm>
            <a:off x="3596967" y="1254011"/>
            <a:ext cx="1770957" cy="2228158"/>
            <a:chOff x="2877405" y="1690646"/>
            <a:chExt cx="1770957" cy="2228158"/>
          </a:xfrm>
        </p:grpSpPr>
        <p:sp>
          <p:nvSpPr>
            <p:cNvPr id="286" name="Arc 285">
              <a:extLst>
                <a:ext uri="{FF2B5EF4-FFF2-40B4-BE49-F238E27FC236}">
                  <a16:creationId xmlns:a16="http://schemas.microsoft.com/office/drawing/2014/main" id="{A6DB3AB9-A142-4CCB-1762-1CF8031BD6DE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87" name="Graphique 596" descr="Airplane avec un remplissage uni">
              <a:extLst>
                <a:ext uri="{FF2B5EF4-FFF2-40B4-BE49-F238E27FC236}">
                  <a16:creationId xmlns:a16="http://schemas.microsoft.com/office/drawing/2014/main" id="{D7F75D5B-69DD-C582-57A1-565E3B42A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4003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20E52-F95B-63A2-1761-2E3A196AE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EA893-DA92-7DAA-736A-808DFE812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Thailand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F3D6DD79-6743-BC40-4212-61CA5D208CA7}"/>
              </a:ext>
            </a:extLst>
          </p:cNvPr>
          <p:cNvGrpSpPr/>
          <p:nvPr/>
        </p:nvGrpSpPr>
        <p:grpSpPr>
          <a:xfrm>
            <a:off x="4816240" y="1048379"/>
            <a:ext cx="2559520" cy="4761241"/>
            <a:chOff x="-64319314" y="12608837"/>
            <a:chExt cx="2559520" cy="4761241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FAAA2C65-79EA-30AB-CA8E-A1DCEFC4F5E6}"/>
                </a:ext>
              </a:extLst>
            </p:cNvPr>
            <p:cNvSpPr/>
            <p:nvPr/>
          </p:nvSpPr>
          <p:spPr>
            <a:xfrm>
              <a:off x="-64319314" y="1324244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E2EF7841-4928-91A5-E809-BBCC02F96E8B}"/>
                </a:ext>
              </a:extLst>
            </p:cNvPr>
            <p:cNvSpPr/>
            <p:nvPr/>
          </p:nvSpPr>
          <p:spPr>
            <a:xfrm>
              <a:off x="-63661066" y="1666349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33B4BB7D-7B3E-743A-0E9D-042B9374179C}"/>
                </a:ext>
              </a:extLst>
            </p:cNvPr>
            <p:cNvSpPr/>
            <p:nvPr/>
          </p:nvSpPr>
          <p:spPr>
            <a:xfrm>
              <a:off x="-63807683" y="1666349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16FC3F80-0AD9-54FF-AE29-2A1D26E14AA9}"/>
                </a:ext>
              </a:extLst>
            </p:cNvPr>
            <p:cNvSpPr/>
            <p:nvPr/>
          </p:nvSpPr>
          <p:spPr>
            <a:xfrm>
              <a:off x="-63807603" y="133690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3A8F6DE8-E7E9-1C48-BE19-DEA07430401F}"/>
                </a:ext>
              </a:extLst>
            </p:cNvPr>
            <p:cNvSpPr/>
            <p:nvPr/>
          </p:nvSpPr>
          <p:spPr>
            <a:xfrm>
              <a:off x="-63661308" y="133690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C55551FA-B880-FCB4-D6D5-2395A373BA4D}"/>
                </a:ext>
              </a:extLst>
            </p:cNvPr>
            <p:cNvSpPr/>
            <p:nvPr/>
          </p:nvSpPr>
          <p:spPr>
            <a:xfrm>
              <a:off x="-62491188" y="133690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58B04CB0-873E-A988-A4E9-17200979A2E1}"/>
                </a:ext>
              </a:extLst>
            </p:cNvPr>
            <p:cNvSpPr/>
            <p:nvPr/>
          </p:nvSpPr>
          <p:spPr>
            <a:xfrm>
              <a:off x="-62344893" y="133690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1637E91C-2D98-F77A-D78F-5A87875DEC6F}"/>
                </a:ext>
              </a:extLst>
            </p:cNvPr>
            <p:cNvSpPr/>
            <p:nvPr/>
          </p:nvSpPr>
          <p:spPr>
            <a:xfrm>
              <a:off x="-63514984" y="14635553"/>
              <a:ext cx="73777" cy="74522"/>
            </a:xfrm>
            <a:custGeom>
              <a:avLst/>
              <a:gdLst>
                <a:gd name="csX0" fmla="*/ 62082 w 73777"/>
                <a:gd name="csY0" fmla="*/ 10399 h 74522"/>
                <a:gd name="csX1" fmla="*/ 9155 w 73777"/>
                <a:gd name="csY1" fmla="*/ 61797 h 74522"/>
                <a:gd name="csX2" fmla="*/ 62082 w 73777"/>
                <a:gd name="csY2" fmla="*/ 10399 h 74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3777" h="74522">
                  <a:moveTo>
                    <a:pt x="62082" y="10399"/>
                  </a:moveTo>
                  <a:cubicBezTo>
                    <a:pt x="99059" y="46247"/>
                    <a:pt x="39203" y="99014"/>
                    <a:pt x="9155" y="61797"/>
                  </a:cubicBezTo>
                  <a:cubicBezTo>
                    <a:pt x="-20894" y="24577"/>
                    <a:pt x="29939" y="-20777"/>
                    <a:pt x="62082" y="10399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62ACB8C7-2AA8-D5F8-5155-A460B525BAF8}"/>
                </a:ext>
              </a:extLst>
            </p:cNvPr>
            <p:cNvSpPr/>
            <p:nvPr/>
          </p:nvSpPr>
          <p:spPr>
            <a:xfrm>
              <a:off x="-62417960" y="1450956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96C55037-C8C7-06F2-5464-0A05DB1E104B}"/>
                </a:ext>
              </a:extLst>
            </p:cNvPr>
            <p:cNvSpPr/>
            <p:nvPr/>
          </p:nvSpPr>
          <p:spPr>
            <a:xfrm>
              <a:off x="-63734375" y="1450956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5E9718F-A3BB-C7FB-7AC7-A82D5DEED07F}"/>
                </a:ext>
              </a:extLst>
            </p:cNvPr>
            <p:cNvSpPr/>
            <p:nvPr/>
          </p:nvSpPr>
          <p:spPr>
            <a:xfrm>
              <a:off x="-62052142" y="1412932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7B543B6A-28B1-FBD8-94A8-955D806CA259}"/>
                </a:ext>
              </a:extLst>
            </p:cNvPr>
            <p:cNvSpPr/>
            <p:nvPr/>
          </p:nvSpPr>
          <p:spPr>
            <a:xfrm>
              <a:off x="-62783698" y="1412932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C46FF5F-22A9-50DA-01E1-72762A5BFAF9}"/>
                </a:ext>
              </a:extLst>
            </p:cNvPr>
            <p:cNvSpPr/>
            <p:nvPr/>
          </p:nvSpPr>
          <p:spPr>
            <a:xfrm>
              <a:off x="-63076208" y="1412924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69155255-B431-DEA2-936F-8B9B3BD856EE}"/>
                </a:ext>
              </a:extLst>
            </p:cNvPr>
            <p:cNvSpPr/>
            <p:nvPr/>
          </p:nvSpPr>
          <p:spPr>
            <a:xfrm>
              <a:off x="-63368556" y="1412932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B741F6A1-F6D5-0882-315B-E33E9A552D62}"/>
                </a:ext>
              </a:extLst>
            </p:cNvPr>
            <p:cNvSpPr/>
            <p:nvPr/>
          </p:nvSpPr>
          <p:spPr>
            <a:xfrm>
              <a:off x="-62417960" y="1400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BB3AD9F8-A05B-F7C9-C45B-B10ED52E0FB6}"/>
                </a:ext>
              </a:extLst>
            </p:cNvPr>
            <p:cNvSpPr/>
            <p:nvPr/>
          </p:nvSpPr>
          <p:spPr>
            <a:xfrm>
              <a:off x="-64026965" y="1298899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AE12C0E-BE59-841C-1893-6556FB291F68}"/>
                </a:ext>
              </a:extLst>
            </p:cNvPr>
            <p:cNvSpPr/>
            <p:nvPr/>
          </p:nvSpPr>
          <p:spPr>
            <a:xfrm>
              <a:off x="-63734375" y="1400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32EE1204-9467-AA21-C154-3EEC4F1F14C5}"/>
                </a:ext>
              </a:extLst>
            </p:cNvPr>
            <p:cNvSpPr/>
            <p:nvPr/>
          </p:nvSpPr>
          <p:spPr>
            <a:xfrm>
              <a:off x="-62344732" y="1387596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28FC4C79-18E9-ABF4-68FF-6ADF9F8E9645}"/>
                </a:ext>
              </a:extLst>
            </p:cNvPr>
            <p:cNvSpPr/>
            <p:nvPr/>
          </p:nvSpPr>
          <p:spPr>
            <a:xfrm>
              <a:off x="-62491108" y="1387596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E6B413B-5D1E-467D-00FF-8930F64EC0F9}"/>
                </a:ext>
              </a:extLst>
            </p:cNvPr>
            <p:cNvSpPr/>
            <p:nvPr/>
          </p:nvSpPr>
          <p:spPr>
            <a:xfrm>
              <a:off x="-63441785" y="1298899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DB85FC9E-D69D-DDF2-FCC7-6B80403E1FED}"/>
                </a:ext>
              </a:extLst>
            </p:cNvPr>
            <p:cNvSpPr/>
            <p:nvPr/>
          </p:nvSpPr>
          <p:spPr>
            <a:xfrm>
              <a:off x="-63661227" y="1387596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908E0036-5A9E-478E-1862-05D57A82686E}"/>
                </a:ext>
              </a:extLst>
            </p:cNvPr>
            <p:cNvSpPr/>
            <p:nvPr/>
          </p:nvSpPr>
          <p:spPr>
            <a:xfrm>
              <a:off x="-63807522" y="1387596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9300C15-C2F9-CA1A-8EB2-61D0AB6A6406}"/>
                </a:ext>
              </a:extLst>
            </p:cNvPr>
            <p:cNvSpPr/>
            <p:nvPr/>
          </p:nvSpPr>
          <p:spPr>
            <a:xfrm>
              <a:off x="-63076127" y="1463620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3723DA0A-6E8E-512C-B213-866BF981EF7A}"/>
                </a:ext>
              </a:extLst>
            </p:cNvPr>
            <p:cNvSpPr/>
            <p:nvPr/>
          </p:nvSpPr>
          <p:spPr>
            <a:xfrm>
              <a:off x="-63734375" y="1476292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7AC621A2-78B3-724B-6261-9D572980F9C2}"/>
                </a:ext>
              </a:extLst>
            </p:cNvPr>
            <p:cNvSpPr/>
            <p:nvPr/>
          </p:nvSpPr>
          <p:spPr>
            <a:xfrm>
              <a:off x="-63807603" y="1311571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7A8CA3DF-FBA3-7349-4669-86D9DAF26EC6}"/>
                </a:ext>
              </a:extLst>
            </p:cNvPr>
            <p:cNvSpPr/>
            <p:nvPr/>
          </p:nvSpPr>
          <p:spPr>
            <a:xfrm>
              <a:off x="-63661147" y="1311571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9AA4C4CD-9413-5E6D-EA58-3726E49C090D}"/>
                </a:ext>
              </a:extLst>
            </p:cNvPr>
            <p:cNvSpPr/>
            <p:nvPr/>
          </p:nvSpPr>
          <p:spPr>
            <a:xfrm>
              <a:off x="-63953817" y="1590324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D23AA8A1-3AD9-7EFE-4E9B-3DFC69364D88}"/>
                </a:ext>
              </a:extLst>
            </p:cNvPr>
            <p:cNvSpPr/>
            <p:nvPr/>
          </p:nvSpPr>
          <p:spPr>
            <a:xfrm>
              <a:off x="-63734375" y="1653709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F5B18B40-85E2-755B-4AA5-8FFD817609B5}"/>
                </a:ext>
              </a:extLst>
            </p:cNvPr>
            <p:cNvSpPr/>
            <p:nvPr/>
          </p:nvSpPr>
          <p:spPr>
            <a:xfrm>
              <a:off x="-63441785" y="1324235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E8AA7226-F398-FA95-FCEE-C50DCF275631}"/>
                </a:ext>
              </a:extLst>
            </p:cNvPr>
            <p:cNvSpPr/>
            <p:nvPr/>
          </p:nvSpPr>
          <p:spPr>
            <a:xfrm>
              <a:off x="-63368718" y="1691701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C19131F3-3D28-3987-F45F-BEF08E79FA6C}"/>
                </a:ext>
              </a:extLst>
            </p:cNvPr>
            <p:cNvSpPr/>
            <p:nvPr/>
          </p:nvSpPr>
          <p:spPr>
            <a:xfrm>
              <a:off x="-64026965" y="1324235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E4C91ED1-E8EC-082B-6598-2A08644DC710}"/>
                </a:ext>
              </a:extLst>
            </p:cNvPr>
            <p:cNvSpPr/>
            <p:nvPr/>
          </p:nvSpPr>
          <p:spPr>
            <a:xfrm>
              <a:off x="-62271665" y="1400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6D89093B-E003-0F95-C992-A4A2D8D5FD55}"/>
                </a:ext>
              </a:extLst>
            </p:cNvPr>
            <p:cNvSpPr/>
            <p:nvPr/>
          </p:nvSpPr>
          <p:spPr>
            <a:xfrm>
              <a:off x="-63149355" y="1729709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2716E7B6-4A5A-48BC-4B8B-7B3489B1A508}"/>
                </a:ext>
              </a:extLst>
            </p:cNvPr>
            <p:cNvSpPr/>
            <p:nvPr/>
          </p:nvSpPr>
          <p:spPr>
            <a:xfrm>
              <a:off x="-63368637" y="1438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077E4654-F95A-4A60-4671-D08832A6F1D0}"/>
                </a:ext>
              </a:extLst>
            </p:cNvPr>
            <p:cNvSpPr/>
            <p:nvPr/>
          </p:nvSpPr>
          <p:spPr>
            <a:xfrm>
              <a:off x="-62783618" y="1438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6BCAAFC3-8129-17BF-E428-559B617C08BF}"/>
                </a:ext>
              </a:extLst>
            </p:cNvPr>
            <p:cNvSpPr/>
            <p:nvPr/>
          </p:nvSpPr>
          <p:spPr>
            <a:xfrm>
              <a:off x="-63661147" y="1260883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2666094F-F25F-2B0A-6DAE-77C91A6264E9}"/>
                </a:ext>
              </a:extLst>
            </p:cNvPr>
            <p:cNvSpPr/>
            <p:nvPr/>
          </p:nvSpPr>
          <p:spPr>
            <a:xfrm>
              <a:off x="-61979236" y="1400276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73C63BFD-39B2-7EBE-8DDE-B560F63110DA}"/>
                </a:ext>
              </a:extLst>
            </p:cNvPr>
            <p:cNvSpPr/>
            <p:nvPr/>
          </p:nvSpPr>
          <p:spPr>
            <a:xfrm>
              <a:off x="-62052222" y="1438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3EF99BBF-52BE-B5C8-F1D8-6BFB44B49285}"/>
                </a:ext>
              </a:extLst>
            </p:cNvPr>
            <p:cNvSpPr/>
            <p:nvPr/>
          </p:nvSpPr>
          <p:spPr>
            <a:xfrm>
              <a:off x="-62564255" y="1400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22E425BD-180C-73A9-2263-0109271EB5F6}"/>
                </a:ext>
              </a:extLst>
            </p:cNvPr>
            <p:cNvSpPr/>
            <p:nvPr/>
          </p:nvSpPr>
          <p:spPr>
            <a:xfrm>
              <a:off x="-62856685" y="1400276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04A9D727-1526-CFB5-45C1-0F6DBDC53C34}"/>
                </a:ext>
              </a:extLst>
            </p:cNvPr>
            <p:cNvSpPr/>
            <p:nvPr/>
          </p:nvSpPr>
          <p:spPr>
            <a:xfrm>
              <a:off x="-64100032" y="1336899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5FEA7862-00A0-C403-E150-316242F751FA}"/>
                </a:ext>
              </a:extLst>
            </p:cNvPr>
            <p:cNvSpPr/>
            <p:nvPr/>
          </p:nvSpPr>
          <p:spPr>
            <a:xfrm>
              <a:off x="-63295650" y="1400276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A7B0E4DD-9D4C-C05E-92EF-D5FA05B26766}"/>
                </a:ext>
              </a:extLst>
            </p:cNvPr>
            <p:cNvSpPr/>
            <p:nvPr/>
          </p:nvSpPr>
          <p:spPr>
            <a:xfrm>
              <a:off x="-63588080" y="1400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5D83A601-2CED-D6E4-A3BB-641156C2CAF9}"/>
                </a:ext>
              </a:extLst>
            </p:cNvPr>
            <p:cNvSpPr/>
            <p:nvPr/>
          </p:nvSpPr>
          <p:spPr>
            <a:xfrm>
              <a:off x="-63880670" y="1400268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3FC0CFFD-74D5-FED4-77A7-0178731D6980}"/>
                </a:ext>
              </a:extLst>
            </p:cNvPr>
            <p:cNvSpPr/>
            <p:nvPr/>
          </p:nvSpPr>
          <p:spPr>
            <a:xfrm>
              <a:off x="-63149355" y="145094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8E5C4DA4-DD10-F833-F674-81A52252F2EF}"/>
                </a:ext>
              </a:extLst>
            </p:cNvPr>
            <p:cNvSpPr/>
            <p:nvPr/>
          </p:nvSpPr>
          <p:spPr>
            <a:xfrm>
              <a:off x="-63368718" y="1336899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C4A6B451-5B58-9F9B-02D1-A5838370A23D}"/>
                </a:ext>
              </a:extLst>
            </p:cNvPr>
            <p:cNvSpPr/>
            <p:nvPr/>
          </p:nvSpPr>
          <p:spPr>
            <a:xfrm>
              <a:off x="-64099951" y="164101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FD4838E4-2A55-719E-8F84-91F0AA50BA35}"/>
                </a:ext>
              </a:extLst>
            </p:cNvPr>
            <p:cNvSpPr/>
            <p:nvPr/>
          </p:nvSpPr>
          <p:spPr>
            <a:xfrm>
              <a:off x="-64026965" y="1628340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98AABFF1-8CFD-0F7C-BDFF-C84B445A36CC}"/>
                </a:ext>
              </a:extLst>
            </p:cNvPr>
            <p:cNvSpPr/>
            <p:nvPr/>
          </p:nvSpPr>
          <p:spPr>
            <a:xfrm>
              <a:off x="-62783618" y="1336899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A8A55C87-4838-F1C1-442C-68BF89F98A02}"/>
                </a:ext>
              </a:extLst>
            </p:cNvPr>
            <p:cNvSpPr/>
            <p:nvPr/>
          </p:nvSpPr>
          <p:spPr>
            <a:xfrm>
              <a:off x="-63002980" y="145094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8205476F-85A9-9763-4638-B915FDC75555}"/>
                </a:ext>
              </a:extLst>
            </p:cNvPr>
            <p:cNvSpPr/>
            <p:nvPr/>
          </p:nvSpPr>
          <p:spPr>
            <a:xfrm>
              <a:off x="-62052303" y="1362252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388446CA-0A15-7CBB-B5E3-FE7E459AB58E}"/>
                </a:ext>
              </a:extLst>
            </p:cNvPr>
            <p:cNvSpPr/>
            <p:nvPr/>
          </p:nvSpPr>
          <p:spPr>
            <a:xfrm>
              <a:off x="-63807603" y="1463628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611B6439-68CC-A75D-5B56-17B121EF122F}"/>
                </a:ext>
              </a:extLst>
            </p:cNvPr>
            <p:cNvSpPr/>
            <p:nvPr/>
          </p:nvSpPr>
          <p:spPr>
            <a:xfrm>
              <a:off x="-63660986" y="1463628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FFD68F79-CE1E-767C-83A7-27B49827A234}"/>
                </a:ext>
              </a:extLst>
            </p:cNvPr>
            <p:cNvSpPr/>
            <p:nvPr/>
          </p:nvSpPr>
          <p:spPr>
            <a:xfrm>
              <a:off x="-62783537" y="1362252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B353F6EA-28F7-10BA-5BDB-E6BCA38A95CE}"/>
                </a:ext>
              </a:extLst>
            </p:cNvPr>
            <p:cNvSpPr/>
            <p:nvPr/>
          </p:nvSpPr>
          <p:spPr>
            <a:xfrm>
              <a:off x="-64027046" y="1349580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A817E87C-A550-2FE7-D7AA-A97A81092B14}"/>
                </a:ext>
              </a:extLst>
            </p:cNvPr>
            <p:cNvSpPr/>
            <p:nvPr/>
          </p:nvSpPr>
          <p:spPr>
            <a:xfrm>
              <a:off x="-63368718" y="1362252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DE5EB971-1692-E868-4158-08D596FD09D3}"/>
                </a:ext>
              </a:extLst>
            </p:cNvPr>
            <p:cNvSpPr/>
            <p:nvPr/>
          </p:nvSpPr>
          <p:spPr>
            <a:xfrm>
              <a:off x="-63149194" y="1476300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F1921D89-0C75-CDE0-8748-B72A35FFAC81}"/>
                </a:ext>
              </a:extLst>
            </p:cNvPr>
            <p:cNvSpPr/>
            <p:nvPr/>
          </p:nvSpPr>
          <p:spPr>
            <a:xfrm>
              <a:off x="-63003141" y="1476300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23EA90ED-36A4-801A-5FE1-936F235BF695}"/>
                </a:ext>
              </a:extLst>
            </p:cNvPr>
            <p:cNvSpPr/>
            <p:nvPr/>
          </p:nvSpPr>
          <p:spPr>
            <a:xfrm>
              <a:off x="-63441704" y="1349580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2CE7A59F-6C69-6E44-AD99-C97CC430CA0C}"/>
                </a:ext>
              </a:extLst>
            </p:cNvPr>
            <p:cNvSpPr/>
            <p:nvPr/>
          </p:nvSpPr>
          <p:spPr>
            <a:xfrm>
              <a:off x="-63661147" y="1539644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59144276-3E77-4624-391D-C77A637B88DE}"/>
                </a:ext>
              </a:extLst>
            </p:cNvPr>
            <p:cNvSpPr/>
            <p:nvPr/>
          </p:nvSpPr>
          <p:spPr>
            <a:xfrm>
              <a:off x="-62125289" y="1349580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59FBE6A1-DBEC-C465-44CD-6514E64D027A}"/>
                </a:ext>
              </a:extLst>
            </p:cNvPr>
            <p:cNvSpPr/>
            <p:nvPr/>
          </p:nvSpPr>
          <p:spPr>
            <a:xfrm>
              <a:off x="-62710631" y="1349580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4AA62427-F89B-64AF-4BEF-A163E4EBD751}"/>
                </a:ext>
              </a:extLst>
            </p:cNvPr>
            <p:cNvSpPr/>
            <p:nvPr/>
          </p:nvSpPr>
          <p:spPr>
            <a:xfrm>
              <a:off x="-63661308" y="1514292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84AC7DA4-D3DA-2F9E-2FEC-AE679FC0D672}"/>
                </a:ext>
              </a:extLst>
            </p:cNvPr>
            <p:cNvSpPr/>
            <p:nvPr/>
          </p:nvSpPr>
          <p:spPr>
            <a:xfrm>
              <a:off x="-62783537" y="1514324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8C9AFD15-CA04-7232-517E-B8B866E7ADDF}"/>
                </a:ext>
              </a:extLst>
            </p:cNvPr>
            <p:cNvSpPr/>
            <p:nvPr/>
          </p:nvSpPr>
          <p:spPr>
            <a:xfrm>
              <a:off x="-63734294" y="1501644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49DED496-E0CB-3427-34FF-FC265FD44B13}"/>
                </a:ext>
              </a:extLst>
            </p:cNvPr>
            <p:cNvSpPr/>
            <p:nvPr/>
          </p:nvSpPr>
          <p:spPr>
            <a:xfrm>
              <a:off x="-62417880" y="1349596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A4A17A3E-66FE-CD40-4C0C-DDF45090CE8F}"/>
                </a:ext>
              </a:extLst>
            </p:cNvPr>
            <p:cNvSpPr/>
            <p:nvPr/>
          </p:nvSpPr>
          <p:spPr>
            <a:xfrm>
              <a:off x="-63076047" y="1488972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74FDDAB1-9C11-85BD-EE66-67FB7731B2AC}"/>
                </a:ext>
              </a:extLst>
            </p:cNvPr>
            <p:cNvSpPr/>
            <p:nvPr/>
          </p:nvSpPr>
          <p:spPr>
            <a:xfrm>
              <a:off x="-63588080" y="1526980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01BF01D6-0592-1A99-4027-00EDC8B9AEB0}"/>
                </a:ext>
              </a:extLst>
            </p:cNvPr>
            <p:cNvSpPr/>
            <p:nvPr/>
          </p:nvSpPr>
          <p:spPr>
            <a:xfrm>
              <a:off x="-63734375" y="1552316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C6DC88D3-F804-4878-BAC1-F9184B70D2E9}"/>
                </a:ext>
              </a:extLst>
            </p:cNvPr>
            <p:cNvSpPr/>
            <p:nvPr/>
          </p:nvSpPr>
          <p:spPr>
            <a:xfrm>
              <a:off x="-63734294" y="1349596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36D657D9-28DF-A5F6-9549-AF3B96E2FF40}"/>
                </a:ext>
              </a:extLst>
            </p:cNvPr>
            <p:cNvSpPr/>
            <p:nvPr/>
          </p:nvSpPr>
          <p:spPr>
            <a:xfrm>
              <a:off x="-63441704" y="1476292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B6B7D827-1D9B-D4C3-3C41-EDCBC6C57395}"/>
                </a:ext>
              </a:extLst>
            </p:cNvPr>
            <p:cNvSpPr/>
            <p:nvPr/>
          </p:nvSpPr>
          <p:spPr>
            <a:xfrm>
              <a:off x="-62783537" y="1463628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198B1282-625C-249E-81DA-45F64A2244A8}"/>
                </a:ext>
              </a:extLst>
            </p:cNvPr>
            <p:cNvSpPr/>
            <p:nvPr/>
          </p:nvSpPr>
          <p:spPr>
            <a:xfrm>
              <a:off x="-63734294" y="1273547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C6BAFBD1-802C-260D-3DA5-66C36328C6C8}"/>
                </a:ext>
              </a:extLst>
            </p:cNvPr>
            <p:cNvSpPr/>
            <p:nvPr/>
          </p:nvSpPr>
          <p:spPr>
            <a:xfrm>
              <a:off x="-62929832" y="1463628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0AF3D09C-C4BE-941B-B647-6E573A30133E}"/>
                </a:ext>
              </a:extLst>
            </p:cNvPr>
            <p:cNvSpPr/>
            <p:nvPr/>
          </p:nvSpPr>
          <p:spPr>
            <a:xfrm>
              <a:off x="-63441785" y="1273555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0F7D6E3D-73FD-A8D2-A9B7-10465C7B7D34}"/>
                </a:ext>
              </a:extLst>
            </p:cNvPr>
            <p:cNvSpPr/>
            <p:nvPr/>
          </p:nvSpPr>
          <p:spPr>
            <a:xfrm>
              <a:off x="-63222342" y="1463628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8143A88F-494A-8520-DD7C-5F0C0ADF92A2}"/>
                </a:ext>
              </a:extLst>
            </p:cNvPr>
            <p:cNvSpPr/>
            <p:nvPr/>
          </p:nvSpPr>
          <p:spPr>
            <a:xfrm>
              <a:off x="-64026804" y="1603004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25D3C6DE-2249-E69E-FE22-0F545D590AAC}"/>
                </a:ext>
              </a:extLst>
            </p:cNvPr>
            <p:cNvSpPr/>
            <p:nvPr/>
          </p:nvSpPr>
          <p:spPr>
            <a:xfrm>
              <a:off x="-63368637" y="1463628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DA2E9DBC-79ED-595F-2D9A-B77E92CBAE79}"/>
                </a:ext>
              </a:extLst>
            </p:cNvPr>
            <p:cNvSpPr/>
            <p:nvPr/>
          </p:nvSpPr>
          <p:spPr>
            <a:xfrm>
              <a:off x="-64100032" y="128622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F9FB07D5-C369-E827-4936-99299608195D}"/>
                </a:ext>
              </a:extLst>
            </p:cNvPr>
            <p:cNvSpPr/>
            <p:nvPr/>
          </p:nvSpPr>
          <p:spPr>
            <a:xfrm>
              <a:off x="-63880509" y="1603012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5ACD7D3A-E5AC-C455-89FF-C469D75DDAF5}"/>
                </a:ext>
              </a:extLst>
            </p:cNvPr>
            <p:cNvSpPr/>
            <p:nvPr/>
          </p:nvSpPr>
          <p:spPr>
            <a:xfrm>
              <a:off x="-63441785" y="1425620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38BC82D0-8E07-B68B-E91B-8030A889E590}"/>
                </a:ext>
              </a:extLst>
            </p:cNvPr>
            <p:cNvSpPr/>
            <p:nvPr/>
          </p:nvSpPr>
          <p:spPr>
            <a:xfrm>
              <a:off x="-64026804" y="1425620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5682BCF3-0E59-D7C8-D757-2510C735B68C}"/>
                </a:ext>
              </a:extLst>
            </p:cNvPr>
            <p:cNvSpPr/>
            <p:nvPr/>
          </p:nvSpPr>
          <p:spPr>
            <a:xfrm>
              <a:off x="-62710389" y="1425620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292763A0-23C8-1E89-12D0-E8995087A44A}"/>
                </a:ext>
              </a:extLst>
            </p:cNvPr>
            <p:cNvSpPr/>
            <p:nvPr/>
          </p:nvSpPr>
          <p:spPr>
            <a:xfrm>
              <a:off x="-63734294" y="1374940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D9E9C522-EA87-2EFB-5C4C-C74720858621}"/>
                </a:ext>
              </a:extLst>
            </p:cNvPr>
            <p:cNvSpPr/>
            <p:nvPr/>
          </p:nvSpPr>
          <p:spPr>
            <a:xfrm>
              <a:off x="-62564255" y="145094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ACD7E2AC-0D44-6337-7D13-C68E02EB8808}"/>
                </a:ext>
              </a:extLst>
            </p:cNvPr>
            <p:cNvSpPr/>
            <p:nvPr/>
          </p:nvSpPr>
          <p:spPr>
            <a:xfrm>
              <a:off x="-63441785" y="1374932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87C42133-6EFA-6780-82C0-5C432E1CA91E}"/>
                </a:ext>
              </a:extLst>
            </p:cNvPr>
            <p:cNvSpPr/>
            <p:nvPr/>
          </p:nvSpPr>
          <p:spPr>
            <a:xfrm>
              <a:off x="-63734294" y="1425620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66FC3F9B-7513-A43B-70CE-308DF8B015CC}"/>
                </a:ext>
              </a:extLst>
            </p:cNvPr>
            <p:cNvSpPr/>
            <p:nvPr/>
          </p:nvSpPr>
          <p:spPr>
            <a:xfrm>
              <a:off x="-63149114" y="1374924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D647E038-6D68-FC98-C9A2-506762F5E0E9}"/>
                </a:ext>
              </a:extLst>
            </p:cNvPr>
            <p:cNvSpPr/>
            <p:nvPr/>
          </p:nvSpPr>
          <p:spPr>
            <a:xfrm>
              <a:off x="-63003060" y="1374924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1B650BD4-38FF-6AD5-2F4A-C5773C31FF8B}"/>
                </a:ext>
              </a:extLst>
            </p:cNvPr>
            <p:cNvSpPr/>
            <p:nvPr/>
          </p:nvSpPr>
          <p:spPr>
            <a:xfrm>
              <a:off x="-62417880" y="1425620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E7069F27-1452-7CAA-AB3F-B99D6CCBED19}"/>
                </a:ext>
              </a:extLst>
            </p:cNvPr>
            <p:cNvSpPr/>
            <p:nvPr/>
          </p:nvSpPr>
          <p:spPr>
            <a:xfrm>
              <a:off x="-62710389" y="1374932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D1A6141C-8361-2801-B7BD-254EAC2E9F0F}"/>
                </a:ext>
              </a:extLst>
            </p:cNvPr>
            <p:cNvSpPr/>
            <p:nvPr/>
          </p:nvSpPr>
          <p:spPr>
            <a:xfrm>
              <a:off x="-63807361" y="16156850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BD284AEF-1A53-877A-47AC-7A2257AD5D1F}"/>
                </a:ext>
              </a:extLst>
            </p:cNvPr>
            <p:cNvSpPr/>
            <p:nvPr/>
          </p:nvSpPr>
          <p:spPr>
            <a:xfrm>
              <a:off x="-62417880" y="1374940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8963CA42-757A-71FF-168D-9970446F5A66}"/>
                </a:ext>
              </a:extLst>
            </p:cNvPr>
            <p:cNvSpPr/>
            <p:nvPr/>
          </p:nvSpPr>
          <p:spPr>
            <a:xfrm>
              <a:off x="-64026804" y="1273555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2DF04550-494E-FF49-3629-473A691A51AC}"/>
                </a:ext>
              </a:extLst>
            </p:cNvPr>
            <p:cNvSpPr/>
            <p:nvPr/>
          </p:nvSpPr>
          <p:spPr>
            <a:xfrm>
              <a:off x="-62125370" y="1374932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12D48AC4-7D1A-4852-4F8E-12B2A43144CF}"/>
                </a:ext>
              </a:extLst>
            </p:cNvPr>
            <p:cNvSpPr/>
            <p:nvPr/>
          </p:nvSpPr>
          <p:spPr>
            <a:xfrm>
              <a:off x="-62125370" y="1425620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9E917460-2D3F-76D9-FC1C-E3E645284CAA}"/>
                </a:ext>
              </a:extLst>
            </p:cNvPr>
            <p:cNvSpPr/>
            <p:nvPr/>
          </p:nvSpPr>
          <p:spPr>
            <a:xfrm>
              <a:off x="-62344813" y="1412956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31663A17-4FAF-023E-2224-2EFF8ACFCDEF}"/>
                </a:ext>
              </a:extLst>
            </p:cNvPr>
            <p:cNvSpPr/>
            <p:nvPr/>
          </p:nvSpPr>
          <p:spPr>
            <a:xfrm>
              <a:off x="-63514852" y="1387596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5FCDF594-ABC3-3046-C8C5-AAF03B8DED0E}"/>
                </a:ext>
              </a:extLst>
            </p:cNvPr>
            <p:cNvSpPr/>
            <p:nvPr/>
          </p:nvSpPr>
          <p:spPr>
            <a:xfrm>
              <a:off x="-63368637" y="1387604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2A37F114-F746-A38C-C3D8-E72C3603CEAA}"/>
                </a:ext>
              </a:extLst>
            </p:cNvPr>
            <p:cNvSpPr/>
            <p:nvPr/>
          </p:nvSpPr>
          <p:spPr>
            <a:xfrm>
              <a:off x="-63222261" y="1387596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32A71100-F75A-3CA3-288E-8FE548D27D78}"/>
                </a:ext>
              </a:extLst>
            </p:cNvPr>
            <p:cNvSpPr/>
            <p:nvPr/>
          </p:nvSpPr>
          <p:spPr>
            <a:xfrm>
              <a:off x="-63076047" y="1387596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B846EA40-7381-CC32-657C-D8BF1BA5EEBE}"/>
                </a:ext>
              </a:extLst>
            </p:cNvPr>
            <p:cNvSpPr/>
            <p:nvPr/>
          </p:nvSpPr>
          <p:spPr>
            <a:xfrm>
              <a:off x="-62929913" y="1387596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9FF0E325-F434-1492-42C5-A4C027A5EE9E}"/>
                </a:ext>
              </a:extLst>
            </p:cNvPr>
            <p:cNvSpPr/>
            <p:nvPr/>
          </p:nvSpPr>
          <p:spPr>
            <a:xfrm>
              <a:off x="-62783537" y="1387604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97D504A7-4567-577C-EC4D-CF628BF05D3D}"/>
                </a:ext>
              </a:extLst>
            </p:cNvPr>
            <p:cNvSpPr/>
            <p:nvPr/>
          </p:nvSpPr>
          <p:spPr>
            <a:xfrm>
              <a:off x="-62637242" y="1387596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AC8D1F7E-76AB-9E02-6C27-945106B81728}"/>
                </a:ext>
              </a:extLst>
            </p:cNvPr>
            <p:cNvSpPr/>
            <p:nvPr/>
          </p:nvSpPr>
          <p:spPr>
            <a:xfrm>
              <a:off x="-63588080" y="145094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5A6B1F39-2103-09EA-914C-4678B9502314}"/>
                </a:ext>
              </a:extLst>
            </p:cNvPr>
            <p:cNvSpPr/>
            <p:nvPr/>
          </p:nvSpPr>
          <p:spPr>
            <a:xfrm>
              <a:off x="-63734375" y="1298907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FA48A615-3AFF-20F3-A5F8-BA568408F02C}"/>
                </a:ext>
              </a:extLst>
            </p:cNvPr>
            <p:cNvSpPr/>
            <p:nvPr/>
          </p:nvSpPr>
          <p:spPr>
            <a:xfrm>
              <a:off x="-62198437" y="1387596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B563BE1F-066B-BF31-A93D-17725E8184C6}"/>
                </a:ext>
              </a:extLst>
            </p:cNvPr>
            <p:cNvSpPr/>
            <p:nvPr/>
          </p:nvSpPr>
          <p:spPr>
            <a:xfrm>
              <a:off x="-62052222" y="1387604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E217A19E-DF44-ACBB-4546-5655E8CC8B3E}"/>
                </a:ext>
              </a:extLst>
            </p:cNvPr>
            <p:cNvSpPr/>
            <p:nvPr/>
          </p:nvSpPr>
          <p:spPr>
            <a:xfrm>
              <a:off x="-62490947" y="1412956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D018CF1C-8C89-1D91-0A34-B1CEB45AF858}"/>
                </a:ext>
              </a:extLst>
            </p:cNvPr>
            <p:cNvSpPr/>
            <p:nvPr/>
          </p:nvSpPr>
          <p:spPr>
            <a:xfrm>
              <a:off x="-63880670" y="145094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7B63BFFC-FB39-BA5A-BA1E-0AA4C08FF186}"/>
                </a:ext>
              </a:extLst>
            </p:cNvPr>
            <p:cNvSpPr/>
            <p:nvPr/>
          </p:nvSpPr>
          <p:spPr>
            <a:xfrm>
              <a:off x="-63734294" y="13242440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BF75E427-C203-0E09-C8BB-B0928B2CB6E3}"/>
                </a:ext>
              </a:extLst>
            </p:cNvPr>
            <p:cNvSpPr/>
            <p:nvPr/>
          </p:nvSpPr>
          <p:spPr>
            <a:xfrm>
              <a:off x="-63441785" y="1400268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3B723CE4-BFF7-E398-162C-311125F72CBD}"/>
                </a:ext>
              </a:extLst>
            </p:cNvPr>
            <p:cNvSpPr/>
            <p:nvPr/>
          </p:nvSpPr>
          <p:spPr>
            <a:xfrm>
              <a:off x="-63514852" y="1260891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B5A783AD-B994-55F4-9D9D-30076B3DFCAC}"/>
                </a:ext>
              </a:extLst>
            </p:cNvPr>
            <p:cNvSpPr/>
            <p:nvPr/>
          </p:nvSpPr>
          <p:spPr>
            <a:xfrm>
              <a:off x="-63149275" y="1400276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85657F61-EE3D-AECF-410C-FD78B9AF91C9}"/>
                </a:ext>
              </a:extLst>
            </p:cNvPr>
            <p:cNvSpPr/>
            <p:nvPr/>
          </p:nvSpPr>
          <p:spPr>
            <a:xfrm>
              <a:off x="-63002819" y="1400276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E22AB1A8-3755-DED7-0157-1A82138FAF2A}"/>
                </a:ext>
              </a:extLst>
            </p:cNvPr>
            <p:cNvSpPr/>
            <p:nvPr/>
          </p:nvSpPr>
          <p:spPr>
            <a:xfrm>
              <a:off x="-63514932" y="1666357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14D64C77-C922-875D-C935-3AFC125238D2}"/>
                </a:ext>
              </a:extLst>
            </p:cNvPr>
            <p:cNvSpPr/>
            <p:nvPr/>
          </p:nvSpPr>
          <p:spPr>
            <a:xfrm>
              <a:off x="-62710389" y="1400268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E7FB7828-AEE2-3F85-6254-5F7E5AD34D70}"/>
                </a:ext>
              </a:extLst>
            </p:cNvPr>
            <p:cNvSpPr/>
            <p:nvPr/>
          </p:nvSpPr>
          <p:spPr>
            <a:xfrm>
              <a:off x="-63368718" y="128622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E2ABC05D-2372-2FD3-E407-F48A16AF556A}"/>
                </a:ext>
              </a:extLst>
            </p:cNvPr>
            <p:cNvSpPr/>
            <p:nvPr/>
          </p:nvSpPr>
          <p:spPr>
            <a:xfrm>
              <a:off x="-62417880" y="13242440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E4638C0F-A518-F27D-5ACF-EB2F97072C1E}"/>
                </a:ext>
              </a:extLst>
            </p:cNvPr>
            <p:cNvSpPr/>
            <p:nvPr/>
          </p:nvSpPr>
          <p:spPr>
            <a:xfrm>
              <a:off x="-64173180" y="1324235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8D20FF80-920D-1DD4-DFA9-8F2A4A12B220}"/>
                </a:ext>
              </a:extLst>
            </p:cNvPr>
            <p:cNvSpPr/>
            <p:nvPr/>
          </p:nvSpPr>
          <p:spPr>
            <a:xfrm>
              <a:off x="-62125370" y="1400268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C95065D8-41EB-794F-891E-D2EB446C72F8}"/>
                </a:ext>
              </a:extLst>
            </p:cNvPr>
            <p:cNvSpPr/>
            <p:nvPr/>
          </p:nvSpPr>
          <p:spPr>
            <a:xfrm>
              <a:off x="-63295570" y="1324235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01DAAE77-B403-528B-50E8-67BFC83F3F19}"/>
                </a:ext>
              </a:extLst>
            </p:cNvPr>
            <p:cNvSpPr/>
            <p:nvPr/>
          </p:nvSpPr>
          <p:spPr>
            <a:xfrm>
              <a:off x="-63076127" y="1438276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2E9B554F-5379-371B-FE85-EE1112FB8E14}"/>
                </a:ext>
              </a:extLst>
            </p:cNvPr>
            <p:cNvSpPr/>
            <p:nvPr/>
          </p:nvSpPr>
          <p:spPr>
            <a:xfrm>
              <a:off x="-63807361" y="1412956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F268D51E-5C92-9EE0-450D-475DD8DCD2BB}"/>
                </a:ext>
              </a:extLst>
            </p:cNvPr>
            <p:cNvSpPr/>
            <p:nvPr/>
          </p:nvSpPr>
          <p:spPr>
            <a:xfrm>
              <a:off x="-63661227" y="1412956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D28710C3-5A30-06B3-8EF1-F52B789BEBE9}"/>
                </a:ext>
              </a:extLst>
            </p:cNvPr>
            <p:cNvSpPr/>
            <p:nvPr/>
          </p:nvSpPr>
          <p:spPr>
            <a:xfrm>
              <a:off x="-63076047" y="1717061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3306EBFA-5E2E-BA09-BB07-54BBD35453E3}"/>
                </a:ext>
              </a:extLst>
            </p:cNvPr>
            <p:cNvSpPr/>
            <p:nvPr/>
          </p:nvSpPr>
          <p:spPr>
            <a:xfrm>
              <a:off x="-62490947" y="1438276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3C103F70-3D34-B744-91F3-040219D26231}"/>
                </a:ext>
              </a:extLst>
            </p:cNvPr>
            <p:cNvSpPr/>
            <p:nvPr/>
          </p:nvSpPr>
          <p:spPr>
            <a:xfrm>
              <a:off x="-62344813" y="1438276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1024F66E-DD7F-0A34-37A6-CD10236170D6}"/>
                </a:ext>
              </a:extLst>
            </p:cNvPr>
            <p:cNvSpPr/>
            <p:nvPr/>
          </p:nvSpPr>
          <p:spPr>
            <a:xfrm>
              <a:off x="-63441785" y="1679021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9A952C13-B486-8AE0-489F-D632B4C3DB7E}"/>
                </a:ext>
              </a:extLst>
            </p:cNvPr>
            <p:cNvSpPr/>
            <p:nvPr/>
          </p:nvSpPr>
          <p:spPr>
            <a:xfrm>
              <a:off x="-63368395" y="1311604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EC667868-5730-6001-D545-B39CFB21B6B7}"/>
                </a:ext>
              </a:extLst>
            </p:cNvPr>
            <p:cNvSpPr/>
            <p:nvPr/>
          </p:nvSpPr>
          <p:spPr>
            <a:xfrm>
              <a:off x="-63661227" y="1438276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AEB0CD7B-DC6E-9AF2-28F1-D0387445B00C}"/>
                </a:ext>
              </a:extLst>
            </p:cNvPr>
            <p:cNvSpPr/>
            <p:nvPr/>
          </p:nvSpPr>
          <p:spPr>
            <a:xfrm>
              <a:off x="-63807361" y="1438276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2A51FE97-0B7D-7BB4-8228-B831687292B2}"/>
                </a:ext>
              </a:extLst>
            </p:cNvPr>
            <p:cNvSpPr/>
            <p:nvPr/>
          </p:nvSpPr>
          <p:spPr>
            <a:xfrm>
              <a:off x="-63514771" y="1311571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0CDFE09E-33E0-53E9-7AEA-34512A278A74}"/>
                </a:ext>
              </a:extLst>
            </p:cNvPr>
            <p:cNvSpPr/>
            <p:nvPr/>
          </p:nvSpPr>
          <p:spPr>
            <a:xfrm>
              <a:off x="-63441785" y="14509725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B360A110-DC3B-D48D-2D83-671FBAB59D30}"/>
                </a:ext>
              </a:extLst>
            </p:cNvPr>
            <p:cNvSpPr/>
            <p:nvPr/>
          </p:nvSpPr>
          <p:spPr>
            <a:xfrm>
              <a:off x="-63295570" y="1450940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6F560C7B-81EA-2128-5929-2D3D2AFDDBA2}"/>
                </a:ext>
              </a:extLst>
            </p:cNvPr>
            <p:cNvSpPr/>
            <p:nvPr/>
          </p:nvSpPr>
          <p:spPr>
            <a:xfrm>
              <a:off x="-62856604" y="1450940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364C32D3-89CA-5C6D-EB3B-0ED3758CCF56}"/>
                </a:ext>
              </a:extLst>
            </p:cNvPr>
            <p:cNvSpPr/>
            <p:nvPr/>
          </p:nvSpPr>
          <p:spPr>
            <a:xfrm>
              <a:off x="-61979155" y="14509403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8F53C405-6631-2C24-9460-13D9A4293D9C}"/>
                </a:ext>
              </a:extLst>
            </p:cNvPr>
            <p:cNvSpPr/>
            <p:nvPr/>
          </p:nvSpPr>
          <p:spPr>
            <a:xfrm>
              <a:off x="-63953817" y="1311563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32086DFA-0C30-6A10-2900-7A26B308A208}"/>
                </a:ext>
              </a:extLst>
            </p:cNvPr>
            <p:cNvSpPr/>
            <p:nvPr/>
          </p:nvSpPr>
          <p:spPr>
            <a:xfrm>
              <a:off x="-64100032" y="1311604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5067AD53-E74A-2677-AB15-0239F931F385}"/>
                </a:ext>
              </a:extLst>
            </p:cNvPr>
            <p:cNvSpPr/>
            <p:nvPr/>
          </p:nvSpPr>
          <p:spPr>
            <a:xfrm>
              <a:off x="-62710228" y="14509725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AE977FA7-7366-BA99-6004-6FB21D64C06B}"/>
                </a:ext>
              </a:extLst>
            </p:cNvPr>
            <p:cNvSpPr/>
            <p:nvPr/>
          </p:nvSpPr>
          <p:spPr>
            <a:xfrm>
              <a:off x="-63880428" y="1324252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B4898849-151F-F0BC-936E-87CF266F0346}"/>
                </a:ext>
              </a:extLst>
            </p:cNvPr>
            <p:cNvSpPr/>
            <p:nvPr/>
          </p:nvSpPr>
          <p:spPr>
            <a:xfrm>
              <a:off x="-63295570" y="14763166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F33E3DAF-09D3-1F92-D7EE-3DBBC56A8DB6}"/>
                </a:ext>
              </a:extLst>
            </p:cNvPr>
            <p:cNvSpPr/>
            <p:nvPr/>
          </p:nvSpPr>
          <p:spPr>
            <a:xfrm>
              <a:off x="-63587999" y="1324252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6D78C153-6ABC-8A1D-7711-BB2965C59AAA}"/>
                </a:ext>
              </a:extLst>
            </p:cNvPr>
            <p:cNvSpPr/>
            <p:nvPr/>
          </p:nvSpPr>
          <p:spPr>
            <a:xfrm>
              <a:off x="-63222422" y="13115719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9E974875-9C46-D630-E5F4-A514B1E02EAE}"/>
                </a:ext>
              </a:extLst>
            </p:cNvPr>
            <p:cNvSpPr/>
            <p:nvPr/>
          </p:nvSpPr>
          <p:spPr>
            <a:xfrm>
              <a:off x="-62271585" y="1324252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14D05DEC-1D64-6DD5-6AF9-92A78A3883B4}"/>
                </a:ext>
              </a:extLst>
            </p:cNvPr>
            <p:cNvSpPr/>
            <p:nvPr/>
          </p:nvSpPr>
          <p:spPr>
            <a:xfrm>
              <a:off x="-63587838" y="16790533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FFB67CD1-E1F3-97DC-5BF3-C6EAF1AF3725}"/>
                </a:ext>
              </a:extLst>
            </p:cNvPr>
            <p:cNvSpPr/>
            <p:nvPr/>
          </p:nvSpPr>
          <p:spPr>
            <a:xfrm>
              <a:off x="-63953737" y="1336932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9B9A4CBD-1C00-F022-66D8-9167634DD5E4}"/>
                </a:ext>
              </a:extLst>
            </p:cNvPr>
            <p:cNvSpPr/>
            <p:nvPr/>
          </p:nvSpPr>
          <p:spPr>
            <a:xfrm>
              <a:off x="-63514690" y="1336932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C56FC8E6-3FE4-FFE6-0F49-B362C8B354BE}"/>
                </a:ext>
              </a:extLst>
            </p:cNvPr>
            <p:cNvSpPr/>
            <p:nvPr/>
          </p:nvSpPr>
          <p:spPr>
            <a:xfrm>
              <a:off x="-63734214" y="1628365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2FE5AA59-CC59-061F-8BBA-ED019514575D}"/>
                </a:ext>
              </a:extLst>
            </p:cNvPr>
            <p:cNvSpPr/>
            <p:nvPr/>
          </p:nvSpPr>
          <p:spPr>
            <a:xfrm>
              <a:off x="-62637322" y="1336932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87186D86-6706-C44D-5B80-CFF83E776C25}"/>
                </a:ext>
              </a:extLst>
            </p:cNvPr>
            <p:cNvSpPr/>
            <p:nvPr/>
          </p:nvSpPr>
          <p:spPr>
            <a:xfrm>
              <a:off x="-63953737" y="1615685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B594BCE9-8F58-4728-71F5-6CD298BA2112}"/>
                </a:ext>
              </a:extLst>
            </p:cNvPr>
            <p:cNvSpPr/>
            <p:nvPr/>
          </p:nvSpPr>
          <p:spPr>
            <a:xfrm>
              <a:off x="-62198276" y="1336932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8F5D28C8-B0CD-1401-FF2E-0C39E13CD692}"/>
                </a:ext>
              </a:extLst>
            </p:cNvPr>
            <p:cNvSpPr/>
            <p:nvPr/>
          </p:nvSpPr>
          <p:spPr>
            <a:xfrm>
              <a:off x="-62856443" y="14763166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105B8CCE-4CBF-7A06-3E6F-C0FFA8382CF6}"/>
                </a:ext>
              </a:extLst>
            </p:cNvPr>
            <p:cNvSpPr/>
            <p:nvPr/>
          </p:nvSpPr>
          <p:spPr>
            <a:xfrm>
              <a:off x="-63075966" y="1362260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A4C47747-2D38-67C3-A1F5-820909D70A45}"/>
                </a:ext>
              </a:extLst>
            </p:cNvPr>
            <p:cNvSpPr/>
            <p:nvPr/>
          </p:nvSpPr>
          <p:spPr>
            <a:xfrm>
              <a:off x="-63295570" y="1374940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F61D88DB-9F91-67A9-90C9-50F99D940AE3}"/>
                </a:ext>
              </a:extLst>
            </p:cNvPr>
            <p:cNvSpPr/>
            <p:nvPr/>
          </p:nvSpPr>
          <p:spPr>
            <a:xfrm>
              <a:off x="-62856443" y="1374940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D61FAD96-1750-D979-CB67-AEE9DEBE1BC7}"/>
                </a:ext>
              </a:extLst>
            </p:cNvPr>
            <p:cNvSpPr/>
            <p:nvPr/>
          </p:nvSpPr>
          <p:spPr>
            <a:xfrm>
              <a:off x="-64246005" y="13115719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548E9514-EFB0-3393-15F9-2A38AB451C8C}"/>
                </a:ext>
              </a:extLst>
            </p:cNvPr>
            <p:cNvSpPr/>
            <p:nvPr/>
          </p:nvSpPr>
          <p:spPr>
            <a:xfrm>
              <a:off x="-63880348" y="14256284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363EBECD-13FD-2ED8-9489-F54D43845A2B}"/>
                </a:ext>
              </a:extLst>
            </p:cNvPr>
            <p:cNvSpPr/>
            <p:nvPr/>
          </p:nvSpPr>
          <p:spPr>
            <a:xfrm>
              <a:off x="-62929913" y="1362252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F542394D-6067-8DE8-3013-6893A9F66C33}"/>
                </a:ext>
              </a:extLst>
            </p:cNvPr>
            <p:cNvSpPr/>
            <p:nvPr/>
          </p:nvSpPr>
          <p:spPr>
            <a:xfrm>
              <a:off x="-63149114" y="1349604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5B222D2F-998A-3A78-E03F-DBF7224906D0}"/>
                </a:ext>
              </a:extLst>
            </p:cNvPr>
            <p:cNvSpPr/>
            <p:nvPr/>
          </p:nvSpPr>
          <p:spPr>
            <a:xfrm>
              <a:off x="-63002899" y="1349604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5FFB847D-4DC4-182D-294C-220BE29DDE44}"/>
                </a:ext>
              </a:extLst>
            </p:cNvPr>
            <p:cNvSpPr/>
            <p:nvPr/>
          </p:nvSpPr>
          <p:spPr>
            <a:xfrm>
              <a:off x="-63222100" y="1286252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AFBAC0C6-4B56-8B09-B9F6-4EF0E05CA81A}"/>
                </a:ext>
              </a:extLst>
            </p:cNvPr>
            <p:cNvSpPr/>
            <p:nvPr/>
          </p:nvSpPr>
          <p:spPr>
            <a:xfrm>
              <a:off x="-62271665" y="14256284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023A100D-98AF-E05C-08F3-84395B69AAAF}"/>
                </a:ext>
              </a:extLst>
            </p:cNvPr>
            <p:cNvSpPr/>
            <p:nvPr/>
          </p:nvSpPr>
          <p:spPr>
            <a:xfrm>
              <a:off x="-63002899" y="15016526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CF135242-791C-96B6-DEF5-4A66F869D253}"/>
                </a:ext>
              </a:extLst>
            </p:cNvPr>
            <p:cNvSpPr/>
            <p:nvPr/>
          </p:nvSpPr>
          <p:spPr>
            <a:xfrm>
              <a:off x="-63149114" y="15016526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37E505E5-DAC5-F653-ACE2-ECC2F50B7390}"/>
                </a:ext>
              </a:extLst>
            </p:cNvPr>
            <p:cNvSpPr/>
            <p:nvPr/>
          </p:nvSpPr>
          <p:spPr>
            <a:xfrm>
              <a:off x="-63588080" y="15016204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1B3C88F7-6EEA-6497-9D48-EA08AA16193A}"/>
                </a:ext>
              </a:extLst>
            </p:cNvPr>
            <p:cNvSpPr/>
            <p:nvPr/>
          </p:nvSpPr>
          <p:spPr>
            <a:xfrm>
              <a:off x="-62929590" y="1336940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A581D94D-0243-4536-9232-34DFA26DBB27}"/>
                </a:ext>
              </a:extLst>
            </p:cNvPr>
            <p:cNvSpPr/>
            <p:nvPr/>
          </p:nvSpPr>
          <p:spPr>
            <a:xfrm>
              <a:off x="-62929913" y="1489004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311E07EE-DB06-04E7-453E-0A42C9645615}"/>
                </a:ext>
              </a:extLst>
            </p:cNvPr>
            <p:cNvSpPr/>
            <p:nvPr/>
          </p:nvSpPr>
          <p:spPr>
            <a:xfrm>
              <a:off x="-63222100" y="1489004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AE7663E1-2040-0E82-68DB-B23AD0FD4560}"/>
                </a:ext>
              </a:extLst>
            </p:cNvPr>
            <p:cNvSpPr/>
            <p:nvPr/>
          </p:nvSpPr>
          <p:spPr>
            <a:xfrm>
              <a:off x="-63661147" y="14889725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BBF9B856-8223-77D3-3E3E-3E668972F337}"/>
                </a:ext>
              </a:extLst>
            </p:cNvPr>
            <p:cNvSpPr/>
            <p:nvPr/>
          </p:nvSpPr>
          <p:spPr>
            <a:xfrm>
              <a:off x="-63880348" y="1628381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3F7A1FBD-22B1-2A0F-451F-A15982AAD4C7}"/>
                </a:ext>
              </a:extLst>
            </p:cNvPr>
            <p:cNvSpPr/>
            <p:nvPr/>
          </p:nvSpPr>
          <p:spPr>
            <a:xfrm>
              <a:off x="-63807281" y="13622843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25910572-8257-6FCC-6A5F-4D6FDB090F0C}"/>
                </a:ext>
              </a:extLst>
            </p:cNvPr>
            <p:cNvSpPr/>
            <p:nvPr/>
          </p:nvSpPr>
          <p:spPr>
            <a:xfrm>
              <a:off x="-63661147" y="13622843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50317DD8-23D8-DFAD-CF28-723F516DFEC3}"/>
                </a:ext>
              </a:extLst>
            </p:cNvPr>
            <p:cNvSpPr/>
            <p:nvPr/>
          </p:nvSpPr>
          <p:spPr>
            <a:xfrm>
              <a:off x="-63587757" y="14763085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BD2F76F1-6FBF-89B4-8817-6B4F25E631ED}"/>
                </a:ext>
              </a:extLst>
            </p:cNvPr>
            <p:cNvSpPr/>
            <p:nvPr/>
          </p:nvSpPr>
          <p:spPr>
            <a:xfrm>
              <a:off x="-64246005" y="1336940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B95A0706-8E14-C563-8193-99080BA8F92D}"/>
                </a:ext>
              </a:extLst>
            </p:cNvPr>
            <p:cNvSpPr/>
            <p:nvPr/>
          </p:nvSpPr>
          <p:spPr>
            <a:xfrm>
              <a:off x="-63588080" y="14256284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6D2CEB5B-04B6-D5E2-E06A-7E2896C5D1C2}"/>
                </a:ext>
              </a:extLst>
            </p:cNvPr>
            <p:cNvSpPr/>
            <p:nvPr/>
          </p:nvSpPr>
          <p:spPr>
            <a:xfrm>
              <a:off x="-63588080" y="1628381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58C4FC6E-95BA-B480-9BF4-AAA0F7530CFF}"/>
                </a:ext>
              </a:extLst>
            </p:cNvPr>
            <p:cNvSpPr/>
            <p:nvPr/>
          </p:nvSpPr>
          <p:spPr>
            <a:xfrm>
              <a:off x="-62563853" y="14256284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532DB746-7513-33FC-73EC-A82A4EC9A394}"/>
                </a:ext>
              </a:extLst>
            </p:cNvPr>
            <p:cNvSpPr/>
            <p:nvPr/>
          </p:nvSpPr>
          <p:spPr>
            <a:xfrm>
              <a:off x="-63587757" y="1653685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C4184DB3-20DA-FF8D-9E6F-7340256C6182}"/>
                </a:ext>
              </a:extLst>
            </p:cNvPr>
            <p:cNvSpPr/>
            <p:nvPr/>
          </p:nvSpPr>
          <p:spPr>
            <a:xfrm>
              <a:off x="-63880670" y="1653693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6AB40A1F-3387-A473-C9D0-D318A7B305CC}"/>
                </a:ext>
              </a:extLst>
            </p:cNvPr>
            <p:cNvSpPr/>
            <p:nvPr/>
          </p:nvSpPr>
          <p:spPr>
            <a:xfrm>
              <a:off x="-63661147" y="1641029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7956D870-BCB3-8FB1-BE6F-F18761CF0EF1}"/>
                </a:ext>
              </a:extLst>
            </p:cNvPr>
            <p:cNvSpPr/>
            <p:nvPr/>
          </p:nvSpPr>
          <p:spPr>
            <a:xfrm>
              <a:off x="-62344652" y="13622843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643CD361-D6F6-1499-1A21-A9F8D982D432}"/>
                </a:ext>
              </a:extLst>
            </p:cNvPr>
            <p:cNvSpPr/>
            <p:nvPr/>
          </p:nvSpPr>
          <p:spPr>
            <a:xfrm>
              <a:off x="-62490866" y="13622843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5A0DB7A5-869E-116D-A253-F8B09E77BFE1}"/>
                </a:ext>
              </a:extLst>
            </p:cNvPr>
            <p:cNvSpPr/>
            <p:nvPr/>
          </p:nvSpPr>
          <p:spPr>
            <a:xfrm>
              <a:off x="-63807281" y="1641029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CC8E5279-CAF1-D45C-0779-9BE14BABF6AB}"/>
                </a:ext>
              </a:extLst>
            </p:cNvPr>
            <p:cNvSpPr/>
            <p:nvPr/>
          </p:nvSpPr>
          <p:spPr>
            <a:xfrm>
              <a:off x="-63222422" y="1336940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1D73CDC8-8DB6-AD69-FBE0-2D8BD47C1523}"/>
                </a:ext>
              </a:extLst>
            </p:cNvPr>
            <p:cNvSpPr/>
            <p:nvPr/>
          </p:nvSpPr>
          <p:spPr>
            <a:xfrm>
              <a:off x="-63222100" y="1362252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89E42AC5-5B43-4386-2381-699E098D4315}"/>
                </a:ext>
              </a:extLst>
            </p:cNvPr>
            <p:cNvSpPr/>
            <p:nvPr/>
          </p:nvSpPr>
          <p:spPr>
            <a:xfrm>
              <a:off x="-62563853" y="13496364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A1D6E8F2-F3B2-1B0A-52C6-CB8314726035}"/>
                </a:ext>
              </a:extLst>
            </p:cNvPr>
            <p:cNvSpPr/>
            <p:nvPr/>
          </p:nvSpPr>
          <p:spPr>
            <a:xfrm>
              <a:off x="-63661147" y="1286227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9189CCE7-5D8D-E3A5-3794-DE2532987DA0}"/>
                </a:ext>
              </a:extLst>
            </p:cNvPr>
            <p:cNvSpPr/>
            <p:nvPr/>
          </p:nvSpPr>
          <p:spPr>
            <a:xfrm>
              <a:off x="-61832296" y="1425636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67A64327-244C-8439-23B4-E1F94ED872C5}"/>
                </a:ext>
              </a:extLst>
            </p:cNvPr>
            <p:cNvSpPr/>
            <p:nvPr/>
          </p:nvSpPr>
          <p:spPr>
            <a:xfrm>
              <a:off x="-63807281" y="12862278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42467CA2-4EE2-129A-FC7B-C0EDA816A611}"/>
                </a:ext>
              </a:extLst>
            </p:cNvPr>
            <p:cNvSpPr/>
            <p:nvPr/>
          </p:nvSpPr>
          <p:spPr>
            <a:xfrm>
              <a:off x="-62271585" y="13496364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C44F30FE-DA81-E761-EACF-38F1FC261D54}"/>
                </a:ext>
              </a:extLst>
            </p:cNvPr>
            <p:cNvSpPr/>
            <p:nvPr/>
          </p:nvSpPr>
          <p:spPr>
            <a:xfrm>
              <a:off x="-63148711" y="1425636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8BD9E236-19F5-578F-A177-C87090BD29F8}"/>
                </a:ext>
              </a:extLst>
            </p:cNvPr>
            <p:cNvSpPr/>
            <p:nvPr/>
          </p:nvSpPr>
          <p:spPr>
            <a:xfrm>
              <a:off x="-63149114" y="17044054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1EB11D91-C122-CE77-1312-0A5C47CC2818}"/>
                </a:ext>
              </a:extLst>
            </p:cNvPr>
            <p:cNvSpPr/>
            <p:nvPr/>
          </p:nvSpPr>
          <p:spPr>
            <a:xfrm>
              <a:off x="-63002899" y="17044054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D1C23D71-2EDB-7300-7463-ECFD5C93434C}"/>
                </a:ext>
              </a:extLst>
            </p:cNvPr>
            <p:cNvSpPr/>
            <p:nvPr/>
          </p:nvSpPr>
          <p:spPr>
            <a:xfrm>
              <a:off x="-63587999" y="13496364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DED8E885-7886-88A9-475D-EA9A4953BF1E}"/>
                </a:ext>
              </a:extLst>
            </p:cNvPr>
            <p:cNvSpPr/>
            <p:nvPr/>
          </p:nvSpPr>
          <p:spPr>
            <a:xfrm>
              <a:off x="-63880267" y="13496364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B6CE91DF-E911-C2B0-BDB8-382B453AF07B}"/>
                </a:ext>
              </a:extLst>
            </p:cNvPr>
            <p:cNvSpPr/>
            <p:nvPr/>
          </p:nvSpPr>
          <p:spPr>
            <a:xfrm>
              <a:off x="-63953656" y="14382843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F70AB1E3-277F-55E0-C56A-A5A3E43C6BF9}"/>
                </a:ext>
              </a:extLst>
            </p:cNvPr>
            <p:cNvSpPr/>
            <p:nvPr/>
          </p:nvSpPr>
          <p:spPr>
            <a:xfrm>
              <a:off x="-62637242" y="1412972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31F185C7-22BF-C8BE-DE02-CAD9DA2DD691}"/>
                </a:ext>
              </a:extLst>
            </p:cNvPr>
            <p:cNvSpPr/>
            <p:nvPr/>
          </p:nvSpPr>
          <p:spPr>
            <a:xfrm>
              <a:off x="-62856121" y="1425636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826CDBFC-099A-92F1-EB4D-8F62A95C1B87}"/>
                </a:ext>
              </a:extLst>
            </p:cNvPr>
            <p:cNvSpPr/>
            <p:nvPr/>
          </p:nvSpPr>
          <p:spPr>
            <a:xfrm>
              <a:off x="-63514610" y="14382843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6BB315F7-D714-8C71-CAEA-EDC188BBBB00}"/>
                </a:ext>
              </a:extLst>
            </p:cNvPr>
            <p:cNvSpPr/>
            <p:nvPr/>
          </p:nvSpPr>
          <p:spPr>
            <a:xfrm>
              <a:off x="-63003060" y="14256284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27FA4A6F-B26F-D1A8-A340-CFC44D9E0024}"/>
                </a:ext>
              </a:extLst>
            </p:cNvPr>
            <p:cNvSpPr/>
            <p:nvPr/>
          </p:nvSpPr>
          <p:spPr>
            <a:xfrm>
              <a:off x="-63587999" y="12988918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545FDD49-FD31-F4A3-7105-2914E4F318F3}"/>
                </a:ext>
              </a:extLst>
            </p:cNvPr>
            <p:cNvSpPr/>
            <p:nvPr/>
          </p:nvSpPr>
          <p:spPr>
            <a:xfrm>
              <a:off x="-63880187" y="12988918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DEABAB96-7B90-88D8-325D-06725F6A942E}"/>
                </a:ext>
              </a:extLst>
            </p:cNvPr>
            <p:cNvSpPr/>
            <p:nvPr/>
          </p:nvSpPr>
          <p:spPr>
            <a:xfrm>
              <a:off x="-62198195" y="14382843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573D8403-4BEC-DE35-D63A-84DBAAB10925}"/>
                </a:ext>
              </a:extLst>
            </p:cNvPr>
            <p:cNvSpPr/>
            <p:nvPr/>
          </p:nvSpPr>
          <p:spPr>
            <a:xfrm>
              <a:off x="-63953737" y="1412972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97366F70-49E4-5A46-23A7-1BE4C2D3A90E}"/>
                </a:ext>
              </a:extLst>
            </p:cNvPr>
            <p:cNvSpPr/>
            <p:nvPr/>
          </p:nvSpPr>
          <p:spPr>
            <a:xfrm>
              <a:off x="-63514529" y="1412972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672C882B-11FA-8FA5-DABC-40882D47C8FF}"/>
                </a:ext>
              </a:extLst>
            </p:cNvPr>
            <p:cNvSpPr/>
            <p:nvPr/>
          </p:nvSpPr>
          <p:spPr>
            <a:xfrm>
              <a:off x="-62637242" y="14382843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614FB35A-C33D-19E7-EDA6-7E4A25841DC8}"/>
                </a:ext>
              </a:extLst>
            </p:cNvPr>
            <p:cNvSpPr/>
            <p:nvPr/>
          </p:nvSpPr>
          <p:spPr>
            <a:xfrm>
              <a:off x="-62198115" y="1412972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B0E239EB-3B40-ADCC-6FA1-D2BC01FE4409}"/>
                </a:ext>
              </a:extLst>
            </p:cNvPr>
            <p:cNvSpPr/>
            <p:nvPr/>
          </p:nvSpPr>
          <p:spPr>
            <a:xfrm>
              <a:off x="-63295650" y="1425636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C1EFB45B-790B-1DAC-465A-84D3F02FEFA7}"/>
                </a:ext>
              </a:extLst>
            </p:cNvPr>
            <p:cNvSpPr/>
            <p:nvPr/>
          </p:nvSpPr>
          <p:spPr>
            <a:xfrm>
              <a:off x="-61979236" y="14256365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958CD159-63CC-5492-BCA2-FF5BD8959554}"/>
                </a:ext>
              </a:extLst>
            </p:cNvPr>
            <p:cNvSpPr/>
            <p:nvPr/>
          </p:nvSpPr>
          <p:spPr>
            <a:xfrm>
              <a:off x="-63807039" y="15650129"/>
              <a:ext cx="72503" cy="725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B0038E7D-DEC9-BA8E-602E-99131DA4637E}"/>
                </a:ext>
              </a:extLst>
            </p:cNvPr>
            <p:cNvSpPr/>
            <p:nvPr/>
          </p:nvSpPr>
          <p:spPr>
            <a:xfrm>
              <a:off x="-63880267" y="15776688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84494AA6-701C-2EA9-CD75-D17FE92843E2}"/>
                </a:ext>
              </a:extLst>
            </p:cNvPr>
            <p:cNvSpPr/>
            <p:nvPr/>
          </p:nvSpPr>
          <p:spPr>
            <a:xfrm>
              <a:off x="-63221939" y="14382843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EA2B36DD-15E4-9BAE-966C-07A31D98AFC3}"/>
                </a:ext>
              </a:extLst>
            </p:cNvPr>
            <p:cNvSpPr/>
            <p:nvPr/>
          </p:nvSpPr>
          <p:spPr>
            <a:xfrm>
              <a:off x="-62929590" y="14129966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2D1A0670-5414-7C16-BBAA-7AF6BAB5E3B5}"/>
                </a:ext>
              </a:extLst>
            </p:cNvPr>
            <p:cNvSpPr/>
            <p:nvPr/>
          </p:nvSpPr>
          <p:spPr>
            <a:xfrm>
              <a:off x="-63880267" y="1374940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BDA06A87-0FD1-024C-E9A6-D6BD9C42E0FD}"/>
                </a:ext>
              </a:extLst>
            </p:cNvPr>
            <p:cNvSpPr/>
            <p:nvPr/>
          </p:nvSpPr>
          <p:spPr>
            <a:xfrm>
              <a:off x="-63953737" y="12862681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F9CFE4F5-0ABC-20A4-F9B3-D43FD6232B33}"/>
                </a:ext>
              </a:extLst>
            </p:cNvPr>
            <p:cNvSpPr/>
            <p:nvPr/>
          </p:nvSpPr>
          <p:spPr>
            <a:xfrm>
              <a:off x="-63587757" y="1374940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EF762742-7E23-E412-AB7C-D4E91B6DBE13}"/>
                </a:ext>
              </a:extLst>
            </p:cNvPr>
            <p:cNvSpPr/>
            <p:nvPr/>
          </p:nvSpPr>
          <p:spPr>
            <a:xfrm>
              <a:off x="-63514368" y="12862681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E57BDB2D-22FC-31B5-CDE5-ED5AD9FBA096}"/>
                </a:ext>
              </a:extLst>
            </p:cNvPr>
            <p:cNvSpPr/>
            <p:nvPr/>
          </p:nvSpPr>
          <p:spPr>
            <a:xfrm>
              <a:off x="-62563853" y="1374940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DB0FE321-BD15-9C95-DD49-FC5FB5956158}"/>
                </a:ext>
              </a:extLst>
            </p:cNvPr>
            <p:cNvSpPr/>
            <p:nvPr/>
          </p:nvSpPr>
          <p:spPr>
            <a:xfrm>
              <a:off x="-62271343" y="1374940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03F70D7C-C725-0E36-CCE3-4BE08800735D}"/>
                </a:ext>
              </a:extLst>
            </p:cNvPr>
            <p:cNvSpPr/>
            <p:nvPr/>
          </p:nvSpPr>
          <p:spPr>
            <a:xfrm>
              <a:off x="-61905525" y="14382843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EE233EB1-66C1-F4E2-56A4-F8D328A77DF7}"/>
                </a:ext>
              </a:extLst>
            </p:cNvPr>
            <p:cNvSpPr/>
            <p:nvPr/>
          </p:nvSpPr>
          <p:spPr>
            <a:xfrm>
              <a:off x="-63295489" y="17043893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FF1EE15C-4A25-F381-B68B-4CA0A2F294FB}"/>
                </a:ext>
              </a:extLst>
            </p:cNvPr>
            <p:cNvSpPr/>
            <p:nvPr/>
          </p:nvSpPr>
          <p:spPr>
            <a:xfrm>
              <a:off x="-62929671" y="14382843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07842186-4AD8-05F4-EEBB-88008342DD9B}"/>
                </a:ext>
              </a:extLst>
            </p:cNvPr>
            <p:cNvSpPr/>
            <p:nvPr/>
          </p:nvSpPr>
          <p:spPr>
            <a:xfrm>
              <a:off x="-63222100" y="14129966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0926D61A-7250-51AC-24C1-C035F2ED8DBF}"/>
                </a:ext>
              </a:extLst>
            </p:cNvPr>
            <p:cNvSpPr/>
            <p:nvPr/>
          </p:nvSpPr>
          <p:spPr>
            <a:xfrm>
              <a:off x="-61905605" y="14129966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C1D98DBF-F220-09D8-089F-A3826884B4E4}"/>
                </a:ext>
              </a:extLst>
            </p:cNvPr>
            <p:cNvSpPr/>
            <p:nvPr/>
          </p:nvSpPr>
          <p:spPr>
            <a:xfrm>
              <a:off x="-63953656" y="1362276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5D418CD4-8B79-9173-35CC-18E9BC26F0F9}"/>
                </a:ext>
              </a:extLst>
            </p:cNvPr>
            <p:cNvSpPr/>
            <p:nvPr/>
          </p:nvSpPr>
          <p:spPr>
            <a:xfrm>
              <a:off x="-63587757" y="12736041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DE8FEFB2-FB35-8096-BF02-685726721329}"/>
                </a:ext>
              </a:extLst>
            </p:cNvPr>
            <p:cNvSpPr/>
            <p:nvPr/>
          </p:nvSpPr>
          <p:spPr>
            <a:xfrm>
              <a:off x="-63514368" y="1362276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DD4BA08D-9908-FA05-E1E1-297FEFE4D6C9}"/>
                </a:ext>
              </a:extLst>
            </p:cNvPr>
            <p:cNvSpPr/>
            <p:nvPr/>
          </p:nvSpPr>
          <p:spPr>
            <a:xfrm>
              <a:off x="-62637242" y="1362276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4C352BEF-3C78-9EA7-8BB5-495FD7AFAEC9}"/>
                </a:ext>
              </a:extLst>
            </p:cNvPr>
            <p:cNvSpPr/>
            <p:nvPr/>
          </p:nvSpPr>
          <p:spPr>
            <a:xfrm>
              <a:off x="-62197954" y="13622762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5EB213D8-AE74-1742-49AC-1973D459242E}"/>
                </a:ext>
              </a:extLst>
            </p:cNvPr>
            <p:cNvSpPr/>
            <p:nvPr/>
          </p:nvSpPr>
          <p:spPr>
            <a:xfrm>
              <a:off x="-63880348" y="12736041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D1429BA0-6926-CF41-2DCF-619061B11DC9}"/>
                </a:ext>
              </a:extLst>
            </p:cNvPr>
            <p:cNvSpPr/>
            <p:nvPr/>
          </p:nvSpPr>
          <p:spPr>
            <a:xfrm>
              <a:off x="-63295489" y="12989079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6A87C8C8-8ACB-3AE6-C4EF-EDCB4BB626DA}"/>
                </a:ext>
              </a:extLst>
            </p:cNvPr>
            <p:cNvSpPr/>
            <p:nvPr/>
          </p:nvSpPr>
          <p:spPr>
            <a:xfrm>
              <a:off x="-63514368" y="16917495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963B322C-29E3-B95A-4BE8-E00B414C97A8}"/>
                </a:ext>
              </a:extLst>
            </p:cNvPr>
            <p:cNvSpPr/>
            <p:nvPr/>
          </p:nvSpPr>
          <p:spPr>
            <a:xfrm>
              <a:off x="-64172616" y="12989079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68AB1A71-7EBE-4205-46D3-CA8B715D2B90}"/>
                </a:ext>
              </a:extLst>
            </p:cNvPr>
            <p:cNvSpPr/>
            <p:nvPr/>
          </p:nvSpPr>
          <p:spPr>
            <a:xfrm>
              <a:off x="-62929590" y="17170533"/>
              <a:ext cx="72341" cy="723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DBA6190B-09D7-F708-6CE2-A2F7C20104CE}"/>
                </a:ext>
              </a:extLst>
            </p:cNvPr>
            <p:cNvSpPr/>
            <p:nvPr/>
          </p:nvSpPr>
          <p:spPr>
            <a:xfrm>
              <a:off x="-64172616" y="13496364"/>
              <a:ext cx="72180" cy="721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E0765EE3-CC9C-EB4B-4CCC-C688073B4ECB}"/>
                </a:ext>
              </a:extLst>
            </p:cNvPr>
            <p:cNvSpPr/>
            <p:nvPr/>
          </p:nvSpPr>
          <p:spPr>
            <a:xfrm>
              <a:off x="-63295328" y="13496364"/>
              <a:ext cx="72180" cy="721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00FEE35A-5AFE-4D72-9266-12B944E7CE92}"/>
                </a:ext>
              </a:extLst>
            </p:cNvPr>
            <p:cNvSpPr/>
            <p:nvPr/>
          </p:nvSpPr>
          <p:spPr>
            <a:xfrm>
              <a:off x="-62856121" y="13496364"/>
              <a:ext cx="72180" cy="721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3C2CEFCA-F9DC-AF10-4249-C00A3801EC24}"/>
                </a:ext>
              </a:extLst>
            </p:cNvPr>
            <p:cNvSpPr/>
            <p:nvPr/>
          </p:nvSpPr>
          <p:spPr>
            <a:xfrm>
              <a:off x="-62856121" y="15016607"/>
              <a:ext cx="72180" cy="721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0CA9E446-F850-6C35-1E88-EB097816FFC8}"/>
                </a:ext>
              </a:extLst>
            </p:cNvPr>
            <p:cNvSpPr/>
            <p:nvPr/>
          </p:nvSpPr>
          <p:spPr>
            <a:xfrm>
              <a:off x="-63953576" y="16410371"/>
              <a:ext cx="72180" cy="721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7C1DF269-40B2-7553-CA90-056DAE68F43C}"/>
                </a:ext>
              </a:extLst>
            </p:cNvPr>
            <p:cNvSpPr/>
            <p:nvPr/>
          </p:nvSpPr>
          <p:spPr>
            <a:xfrm>
              <a:off x="-63514368" y="16410371"/>
              <a:ext cx="72180" cy="721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45" name="Groupe 244">
            <a:extLst>
              <a:ext uri="{FF2B5EF4-FFF2-40B4-BE49-F238E27FC236}">
                <a16:creationId xmlns:a16="http://schemas.microsoft.com/office/drawing/2014/main" id="{E45DCCC7-986D-3767-3BDC-58531DD6AA1E}"/>
              </a:ext>
            </a:extLst>
          </p:cNvPr>
          <p:cNvGrpSpPr/>
          <p:nvPr/>
        </p:nvGrpSpPr>
        <p:grpSpPr>
          <a:xfrm>
            <a:off x="5689207" y="1950721"/>
            <a:ext cx="1127760" cy="1127760"/>
            <a:chOff x="-2663056" y="2865120"/>
            <a:chExt cx="1127760" cy="1127760"/>
          </a:xfrm>
        </p:grpSpPr>
        <p:grpSp>
          <p:nvGrpSpPr>
            <p:cNvPr id="246" name="Graphique 385">
              <a:extLst>
                <a:ext uri="{FF2B5EF4-FFF2-40B4-BE49-F238E27FC236}">
                  <a16:creationId xmlns:a16="http://schemas.microsoft.com/office/drawing/2014/main" id="{82F28E3C-B41B-5CE4-6B46-34A18637E2EF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248" name="Ellipse 247">
                <a:extLst>
                  <a:ext uri="{FF2B5EF4-FFF2-40B4-BE49-F238E27FC236}">
                    <a16:creationId xmlns:a16="http://schemas.microsoft.com/office/drawing/2014/main" id="{291A4F8B-C77C-6B9A-1EF5-6E43F9E604A4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9" name="Ellipse 248">
                <a:extLst>
                  <a:ext uri="{FF2B5EF4-FFF2-40B4-BE49-F238E27FC236}">
                    <a16:creationId xmlns:a16="http://schemas.microsoft.com/office/drawing/2014/main" id="{16B062DD-5D60-CB82-8D78-2BD2FBD8D566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47" name="ZoneTexte 246">
              <a:extLst>
                <a:ext uri="{FF2B5EF4-FFF2-40B4-BE49-F238E27FC236}">
                  <a16:creationId xmlns:a16="http://schemas.microsoft.com/office/drawing/2014/main" id="{DD5B0B96-E6BA-3C3A-06F2-FBBD2309A127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250" name="Groupe 249">
            <a:extLst>
              <a:ext uri="{FF2B5EF4-FFF2-40B4-BE49-F238E27FC236}">
                <a16:creationId xmlns:a16="http://schemas.microsoft.com/office/drawing/2014/main" id="{489BDAB9-D1BA-EA1F-22CA-AE46E396372E}"/>
              </a:ext>
            </a:extLst>
          </p:cNvPr>
          <p:cNvGrpSpPr/>
          <p:nvPr/>
        </p:nvGrpSpPr>
        <p:grpSpPr>
          <a:xfrm>
            <a:off x="4628345" y="4690006"/>
            <a:ext cx="886171" cy="886171"/>
            <a:chOff x="-2196201" y="4165899"/>
            <a:chExt cx="886171" cy="886171"/>
          </a:xfrm>
        </p:grpSpPr>
        <p:grpSp>
          <p:nvGrpSpPr>
            <p:cNvPr id="251" name="Graphique 385">
              <a:extLst>
                <a:ext uri="{FF2B5EF4-FFF2-40B4-BE49-F238E27FC236}">
                  <a16:creationId xmlns:a16="http://schemas.microsoft.com/office/drawing/2014/main" id="{B2EA9E32-13B1-01A3-8B8A-4B2CE95538A0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253" name="Ellipse 252">
                <a:extLst>
                  <a:ext uri="{FF2B5EF4-FFF2-40B4-BE49-F238E27FC236}">
                    <a16:creationId xmlns:a16="http://schemas.microsoft.com/office/drawing/2014/main" id="{F0A1ECB9-15F0-C099-6501-58AC85BC1563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4" name="Ellipse 253">
                <a:extLst>
                  <a:ext uri="{FF2B5EF4-FFF2-40B4-BE49-F238E27FC236}">
                    <a16:creationId xmlns:a16="http://schemas.microsoft.com/office/drawing/2014/main" id="{9FD0A704-5B3E-D42E-C721-793E7789A3B0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52" name="ZoneTexte 251">
              <a:extLst>
                <a:ext uri="{FF2B5EF4-FFF2-40B4-BE49-F238E27FC236}">
                  <a16:creationId xmlns:a16="http://schemas.microsoft.com/office/drawing/2014/main" id="{B7311FBA-A711-66A3-0720-63C90CAC7F8E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255" name="Groupe 254">
            <a:extLst>
              <a:ext uri="{FF2B5EF4-FFF2-40B4-BE49-F238E27FC236}">
                <a16:creationId xmlns:a16="http://schemas.microsoft.com/office/drawing/2014/main" id="{A4482984-FD1C-86E5-A733-87C70E57E015}"/>
              </a:ext>
            </a:extLst>
          </p:cNvPr>
          <p:cNvGrpSpPr/>
          <p:nvPr/>
        </p:nvGrpSpPr>
        <p:grpSpPr>
          <a:xfrm>
            <a:off x="6682368" y="1885895"/>
            <a:ext cx="642158" cy="642158"/>
            <a:chOff x="-4110358" y="5865997"/>
            <a:chExt cx="642158" cy="642158"/>
          </a:xfrm>
        </p:grpSpPr>
        <p:grpSp>
          <p:nvGrpSpPr>
            <p:cNvPr id="256" name="Graphique 385">
              <a:extLst>
                <a:ext uri="{FF2B5EF4-FFF2-40B4-BE49-F238E27FC236}">
                  <a16:creationId xmlns:a16="http://schemas.microsoft.com/office/drawing/2014/main" id="{F11A2E81-3CFA-82F5-3402-D58AA09ED6E2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258" name="Ellipse 257">
                <a:extLst>
                  <a:ext uri="{FF2B5EF4-FFF2-40B4-BE49-F238E27FC236}">
                    <a16:creationId xmlns:a16="http://schemas.microsoft.com/office/drawing/2014/main" id="{DE34CCD9-4988-DB3A-3C35-E46520218D34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9" name="Ellipse 258">
                <a:extLst>
                  <a:ext uri="{FF2B5EF4-FFF2-40B4-BE49-F238E27FC236}">
                    <a16:creationId xmlns:a16="http://schemas.microsoft.com/office/drawing/2014/main" id="{5079B6E0-E38D-3A0C-8ACA-F012369F6F7E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57" name="ZoneTexte 256">
              <a:extLst>
                <a:ext uri="{FF2B5EF4-FFF2-40B4-BE49-F238E27FC236}">
                  <a16:creationId xmlns:a16="http://schemas.microsoft.com/office/drawing/2014/main" id="{D21F5E42-A1AC-5AE8-912D-7EC1B01DF0C6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260" name="Forme libre 259">
            <a:extLst>
              <a:ext uri="{FF2B5EF4-FFF2-40B4-BE49-F238E27FC236}">
                <a16:creationId xmlns:a16="http://schemas.microsoft.com/office/drawing/2014/main" id="{4635C148-23CD-C529-3325-A7B532E3C6B6}"/>
              </a:ext>
            </a:extLst>
          </p:cNvPr>
          <p:cNvSpPr/>
          <p:nvPr/>
        </p:nvSpPr>
        <p:spPr>
          <a:xfrm>
            <a:off x="7218423" y="368330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61" name="Group 46">
            <a:extLst>
              <a:ext uri="{FF2B5EF4-FFF2-40B4-BE49-F238E27FC236}">
                <a16:creationId xmlns:a16="http://schemas.microsoft.com/office/drawing/2014/main" id="{9DC27D52-693C-4DCC-7829-5222B4C4CA0F}"/>
              </a:ext>
            </a:extLst>
          </p:cNvPr>
          <p:cNvGrpSpPr/>
          <p:nvPr/>
        </p:nvGrpSpPr>
        <p:grpSpPr>
          <a:xfrm>
            <a:off x="7785288" y="3765255"/>
            <a:ext cx="1691640" cy="1013154"/>
            <a:chOff x="9636390" y="4480994"/>
            <a:chExt cx="1691640" cy="1013154"/>
          </a:xfrm>
        </p:grpSpPr>
        <p:sp>
          <p:nvSpPr>
            <p:cNvPr id="262" name="TextBox 36">
              <a:extLst>
                <a:ext uri="{FF2B5EF4-FFF2-40B4-BE49-F238E27FC236}">
                  <a16:creationId xmlns:a16="http://schemas.microsoft.com/office/drawing/2014/main" id="{298C6F3C-3E70-C1E7-F347-25D36C463D17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3" name="TextBox 37">
              <a:extLst>
                <a:ext uri="{FF2B5EF4-FFF2-40B4-BE49-F238E27FC236}">
                  <a16:creationId xmlns:a16="http://schemas.microsoft.com/office/drawing/2014/main" id="{1309A1B5-5912-0446-D003-C94BEDE6A6E9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64" name="Forme libre 263">
            <a:extLst>
              <a:ext uri="{FF2B5EF4-FFF2-40B4-BE49-F238E27FC236}">
                <a16:creationId xmlns:a16="http://schemas.microsoft.com/office/drawing/2014/main" id="{F5B46E2B-E276-E323-8AAF-739F85C4517C}"/>
              </a:ext>
            </a:extLst>
          </p:cNvPr>
          <p:cNvSpPr/>
          <p:nvPr/>
        </p:nvSpPr>
        <p:spPr>
          <a:xfrm>
            <a:off x="8032462" y="159511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65" name="Group 46">
            <a:extLst>
              <a:ext uri="{FF2B5EF4-FFF2-40B4-BE49-F238E27FC236}">
                <a16:creationId xmlns:a16="http://schemas.microsoft.com/office/drawing/2014/main" id="{9B3CB73D-50AE-8C01-E3BF-5F17990B6817}"/>
              </a:ext>
            </a:extLst>
          </p:cNvPr>
          <p:cNvGrpSpPr/>
          <p:nvPr/>
        </p:nvGrpSpPr>
        <p:grpSpPr>
          <a:xfrm>
            <a:off x="8599327" y="1677063"/>
            <a:ext cx="1691640" cy="1013154"/>
            <a:chOff x="9636390" y="4480994"/>
            <a:chExt cx="1691640" cy="1013154"/>
          </a:xfrm>
        </p:grpSpPr>
        <p:sp>
          <p:nvSpPr>
            <p:cNvPr id="266" name="TextBox 36">
              <a:extLst>
                <a:ext uri="{FF2B5EF4-FFF2-40B4-BE49-F238E27FC236}">
                  <a16:creationId xmlns:a16="http://schemas.microsoft.com/office/drawing/2014/main" id="{D26231A6-BEC5-646B-8345-73F3DC02D595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67" name="TextBox 37">
              <a:extLst>
                <a:ext uri="{FF2B5EF4-FFF2-40B4-BE49-F238E27FC236}">
                  <a16:creationId xmlns:a16="http://schemas.microsoft.com/office/drawing/2014/main" id="{0018E3DA-F29A-433F-6E83-C504C8838BD9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268" name="Forme libre 267">
            <a:extLst>
              <a:ext uri="{FF2B5EF4-FFF2-40B4-BE49-F238E27FC236}">
                <a16:creationId xmlns:a16="http://schemas.microsoft.com/office/drawing/2014/main" id="{4EBB6307-9ED8-1CAC-394B-277A19929C1A}"/>
              </a:ext>
            </a:extLst>
          </p:cNvPr>
          <p:cNvSpPr/>
          <p:nvPr/>
        </p:nvSpPr>
        <p:spPr>
          <a:xfrm>
            <a:off x="1921593" y="30726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69" name="Group 46">
            <a:extLst>
              <a:ext uri="{FF2B5EF4-FFF2-40B4-BE49-F238E27FC236}">
                <a16:creationId xmlns:a16="http://schemas.microsoft.com/office/drawing/2014/main" id="{8E6826A2-CD31-3D87-0418-7F4A2CAF6E91}"/>
              </a:ext>
            </a:extLst>
          </p:cNvPr>
          <p:cNvGrpSpPr/>
          <p:nvPr/>
        </p:nvGrpSpPr>
        <p:grpSpPr>
          <a:xfrm>
            <a:off x="2488458" y="3154630"/>
            <a:ext cx="1691640" cy="1013154"/>
            <a:chOff x="9636390" y="4480994"/>
            <a:chExt cx="1691640" cy="1013154"/>
          </a:xfrm>
        </p:grpSpPr>
        <p:sp>
          <p:nvSpPr>
            <p:cNvPr id="270" name="TextBox 36">
              <a:extLst>
                <a:ext uri="{FF2B5EF4-FFF2-40B4-BE49-F238E27FC236}">
                  <a16:creationId xmlns:a16="http://schemas.microsoft.com/office/drawing/2014/main" id="{2F8906D0-19C7-99F2-D42E-E3FD3060055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1" name="TextBox 37">
              <a:extLst>
                <a:ext uri="{FF2B5EF4-FFF2-40B4-BE49-F238E27FC236}">
                  <a16:creationId xmlns:a16="http://schemas.microsoft.com/office/drawing/2014/main" id="{80912704-1F38-37FB-27D4-620CCADD94BD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23F42CBE-099F-3714-2B67-1650385E4562}"/>
              </a:ext>
            </a:extLst>
          </p:cNvPr>
          <p:cNvGrpSpPr/>
          <p:nvPr/>
        </p:nvGrpSpPr>
        <p:grpSpPr>
          <a:xfrm>
            <a:off x="3596967" y="1254011"/>
            <a:ext cx="1770957" cy="2228158"/>
            <a:chOff x="2877405" y="1690646"/>
            <a:chExt cx="1770957" cy="2228158"/>
          </a:xfrm>
        </p:grpSpPr>
        <p:sp>
          <p:nvSpPr>
            <p:cNvPr id="273" name="Arc 272">
              <a:extLst>
                <a:ext uri="{FF2B5EF4-FFF2-40B4-BE49-F238E27FC236}">
                  <a16:creationId xmlns:a16="http://schemas.microsoft.com/office/drawing/2014/main" id="{081D6AA2-E93F-DAF9-5D55-65B9E32F32AC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74" name="Graphique 596" descr="Airplane avec un remplissage uni">
              <a:extLst>
                <a:ext uri="{FF2B5EF4-FFF2-40B4-BE49-F238E27FC236}">
                  <a16:creationId xmlns:a16="http://schemas.microsoft.com/office/drawing/2014/main" id="{FC097A78-34AD-6560-B6DF-43450A2DC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4124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9592</TotalTime>
  <Words>188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Thailand – Slide Template</vt:lpstr>
      <vt:lpstr>Thailand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Thailand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70</cp:revision>
  <dcterms:created xsi:type="dcterms:W3CDTF">2014-11-26T05:14:11Z</dcterms:created>
  <dcterms:modified xsi:type="dcterms:W3CDTF">2026-03-16T17:16:48Z</dcterms:modified>
  <cp:category>Maps &amp; Flags</cp:category>
</cp:coreProperties>
</file>