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403" r:id="rId4"/>
    <p:sldId id="424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033"/>
    <a:srgbClr val="D0BA94"/>
    <a:srgbClr val="F595A6"/>
    <a:srgbClr val="CEBA8B"/>
    <a:srgbClr val="941651"/>
    <a:srgbClr val="A26700"/>
    <a:srgbClr val="FF9BA4"/>
    <a:srgbClr val="805AAB"/>
    <a:srgbClr val="254470"/>
    <a:srgbClr val="3BC7E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91" autoAdjust="0"/>
    <p:restoredTop sz="96292" autoAdjust="0"/>
  </p:normalViewPr>
  <p:slideViewPr>
    <p:cSldViewPr snapToGrid="0" showGuides="1">
      <p:cViewPr varScale="1">
        <p:scale>
          <a:sx n="125" d="100"/>
          <a:sy n="125" d="100"/>
        </p:scale>
        <p:origin x="1212" y="321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3/16/2026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B10DA7-BDAD-7A9A-A0E7-D13A112306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A21E44A-4061-84CB-CEF4-CD98FDD0F7F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1234DC5-9E3A-0A34-D7EC-F9A8DB3B764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CBE3D58-9712-2962-F338-9FB5B4A43EE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60397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0E42C2-4D8F-EF4D-D57E-A450A830A4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B3A8224-3398-2890-B560-92612548FB3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D491E70-6C15-174C-053C-3AFF7C0212B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25174D1-8885-4649-D9EB-FB42FFFD642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49199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EDF1DA-D166-55F0-9CCA-B473C1C6FD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27C0D2-1ADE-7795-F6E3-35443C3038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Germany – Slide Template</a:t>
            </a:r>
          </a:p>
        </p:txBody>
      </p:sp>
      <p:grpSp>
        <p:nvGrpSpPr>
          <p:cNvPr id="3" name="Graphique 4">
            <a:extLst>
              <a:ext uri="{FF2B5EF4-FFF2-40B4-BE49-F238E27FC236}">
                <a16:creationId xmlns:a16="http://schemas.microsoft.com/office/drawing/2014/main" id="{1CD4AD7B-327C-8C44-A149-582060324EC1}"/>
              </a:ext>
            </a:extLst>
          </p:cNvPr>
          <p:cNvGrpSpPr/>
          <p:nvPr/>
        </p:nvGrpSpPr>
        <p:grpSpPr>
          <a:xfrm>
            <a:off x="4288417" y="991826"/>
            <a:ext cx="3615165" cy="4874347"/>
            <a:chOff x="-20216891" y="4181644"/>
            <a:chExt cx="3615165" cy="4874347"/>
          </a:xfrm>
          <a:solidFill>
            <a:schemeClr val="bg1">
              <a:lumMod val="50000"/>
            </a:schemeClr>
          </a:solidFill>
        </p:grpSpPr>
        <p:sp>
          <p:nvSpPr>
            <p:cNvPr id="4" name="Ellipse 3">
              <a:extLst>
                <a:ext uri="{FF2B5EF4-FFF2-40B4-BE49-F238E27FC236}">
                  <a16:creationId xmlns:a16="http://schemas.microsoft.com/office/drawing/2014/main" id="{AD66C45E-43EF-B78E-9244-65833F2436F9}"/>
                </a:ext>
              </a:extLst>
            </p:cNvPr>
            <p:cNvSpPr/>
            <p:nvPr/>
          </p:nvSpPr>
          <p:spPr>
            <a:xfrm>
              <a:off x="-18601442" y="6047488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" name="Ellipse 4">
              <a:extLst>
                <a:ext uri="{FF2B5EF4-FFF2-40B4-BE49-F238E27FC236}">
                  <a16:creationId xmlns:a16="http://schemas.microsoft.com/office/drawing/2014/main" id="{A138E67A-2395-48C6-941A-5BD494331D42}"/>
                </a:ext>
              </a:extLst>
            </p:cNvPr>
            <p:cNvSpPr/>
            <p:nvPr/>
          </p:nvSpPr>
          <p:spPr>
            <a:xfrm>
              <a:off x="-19447714" y="6979967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" name="Ellipse 5">
              <a:extLst>
                <a:ext uri="{FF2B5EF4-FFF2-40B4-BE49-F238E27FC236}">
                  <a16:creationId xmlns:a16="http://schemas.microsoft.com/office/drawing/2014/main" id="{BFA35109-D7AC-82F5-B0A0-071733BAFBAF}"/>
                </a:ext>
              </a:extLst>
            </p:cNvPr>
            <p:cNvSpPr/>
            <p:nvPr/>
          </p:nvSpPr>
          <p:spPr>
            <a:xfrm>
              <a:off x="-18293787" y="6047488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" name="Ellipse 6">
              <a:extLst>
                <a:ext uri="{FF2B5EF4-FFF2-40B4-BE49-F238E27FC236}">
                  <a16:creationId xmlns:a16="http://schemas.microsoft.com/office/drawing/2014/main" id="{F7791154-175B-DC12-6F83-BEE3F88FA18C}"/>
                </a:ext>
              </a:extLst>
            </p:cNvPr>
            <p:cNvSpPr/>
            <p:nvPr/>
          </p:nvSpPr>
          <p:spPr>
            <a:xfrm>
              <a:off x="-16908978" y="6047488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" name="Ellipse 7">
              <a:extLst>
                <a:ext uri="{FF2B5EF4-FFF2-40B4-BE49-F238E27FC236}">
                  <a16:creationId xmlns:a16="http://schemas.microsoft.com/office/drawing/2014/main" id="{7B445C35-5D27-E13E-6367-EBE72A80D164}"/>
                </a:ext>
              </a:extLst>
            </p:cNvPr>
            <p:cNvSpPr/>
            <p:nvPr/>
          </p:nvSpPr>
          <p:spPr>
            <a:xfrm>
              <a:off x="-19139898" y="6979967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" name="Ellipse 8">
              <a:extLst>
                <a:ext uri="{FF2B5EF4-FFF2-40B4-BE49-F238E27FC236}">
                  <a16:creationId xmlns:a16="http://schemas.microsoft.com/office/drawing/2014/main" id="{7E92699B-5652-87EE-CE8E-6F2AD5ED518B}"/>
                </a:ext>
              </a:extLst>
            </p:cNvPr>
            <p:cNvSpPr/>
            <p:nvPr/>
          </p:nvSpPr>
          <p:spPr>
            <a:xfrm>
              <a:off x="-17755250" y="6979967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" name="Ellipse 9">
              <a:extLst>
                <a:ext uri="{FF2B5EF4-FFF2-40B4-BE49-F238E27FC236}">
                  <a16:creationId xmlns:a16="http://schemas.microsoft.com/office/drawing/2014/main" id="{3CC56214-317A-F6A2-C767-01D81D4E4E0E}"/>
                </a:ext>
              </a:extLst>
            </p:cNvPr>
            <p:cNvSpPr/>
            <p:nvPr/>
          </p:nvSpPr>
          <p:spPr>
            <a:xfrm>
              <a:off x="-17447515" y="6979967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" name="Ellipse 10">
              <a:extLst>
                <a:ext uri="{FF2B5EF4-FFF2-40B4-BE49-F238E27FC236}">
                  <a16:creationId xmlns:a16="http://schemas.microsoft.com/office/drawing/2014/main" id="{D47459A2-43E0-B530-22F4-52DB264CC030}"/>
                </a:ext>
              </a:extLst>
            </p:cNvPr>
            <p:cNvSpPr/>
            <p:nvPr/>
          </p:nvSpPr>
          <p:spPr>
            <a:xfrm>
              <a:off x="-19986251" y="7113132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" name="Ellipse 11">
              <a:extLst>
                <a:ext uri="{FF2B5EF4-FFF2-40B4-BE49-F238E27FC236}">
                  <a16:creationId xmlns:a16="http://schemas.microsoft.com/office/drawing/2014/main" id="{3796425C-454F-E424-876C-0861171F1962}"/>
                </a:ext>
              </a:extLst>
            </p:cNvPr>
            <p:cNvSpPr/>
            <p:nvPr/>
          </p:nvSpPr>
          <p:spPr>
            <a:xfrm>
              <a:off x="-18601361" y="7113132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" name="Ellipse 12">
              <a:extLst>
                <a:ext uri="{FF2B5EF4-FFF2-40B4-BE49-F238E27FC236}">
                  <a16:creationId xmlns:a16="http://schemas.microsoft.com/office/drawing/2014/main" id="{4C3027F8-AEFF-F7C0-C73D-6266D8775387}"/>
                </a:ext>
              </a:extLst>
            </p:cNvPr>
            <p:cNvSpPr/>
            <p:nvPr/>
          </p:nvSpPr>
          <p:spPr>
            <a:xfrm>
              <a:off x="-18293787" y="7113132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" name="Ellipse 13">
              <a:extLst>
                <a:ext uri="{FF2B5EF4-FFF2-40B4-BE49-F238E27FC236}">
                  <a16:creationId xmlns:a16="http://schemas.microsoft.com/office/drawing/2014/main" id="{940B6B5A-2C17-8712-7680-2C727A616034}"/>
                </a:ext>
              </a:extLst>
            </p:cNvPr>
            <p:cNvSpPr/>
            <p:nvPr/>
          </p:nvSpPr>
          <p:spPr>
            <a:xfrm>
              <a:off x="-17447515" y="6180734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" name="Ellipse 14">
              <a:extLst>
                <a:ext uri="{FF2B5EF4-FFF2-40B4-BE49-F238E27FC236}">
                  <a16:creationId xmlns:a16="http://schemas.microsoft.com/office/drawing/2014/main" id="{E0C01C52-38BC-4FBD-7D78-60993C944670}"/>
                </a:ext>
              </a:extLst>
            </p:cNvPr>
            <p:cNvSpPr/>
            <p:nvPr/>
          </p:nvSpPr>
          <p:spPr>
            <a:xfrm>
              <a:off x="-17755331" y="6180734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5F4E31E3-198D-16AB-D641-5EFC5DA77127}"/>
                </a:ext>
              </a:extLst>
            </p:cNvPr>
            <p:cNvSpPr/>
            <p:nvPr/>
          </p:nvSpPr>
          <p:spPr>
            <a:xfrm>
              <a:off x="-19139898" y="6180734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" name="Ellipse 16">
              <a:extLst>
                <a:ext uri="{FF2B5EF4-FFF2-40B4-BE49-F238E27FC236}">
                  <a16:creationId xmlns:a16="http://schemas.microsoft.com/office/drawing/2014/main" id="{56C13B03-F297-AAC8-C4C5-B4A829AD3BF9}"/>
                </a:ext>
              </a:extLst>
            </p:cNvPr>
            <p:cNvSpPr/>
            <p:nvPr/>
          </p:nvSpPr>
          <p:spPr>
            <a:xfrm>
              <a:off x="-19447714" y="6180734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" name="Ellipse 17">
              <a:extLst>
                <a:ext uri="{FF2B5EF4-FFF2-40B4-BE49-F238E27FC236}">
                  <a16:creationId xmlns:a16="http://schemas.microsoft.com/office/drawing/2014/main" id="{F48A2C75-6B38-970B-EFCA-D4815E077F90}"/>
                </a:ext>
              </a:extLst>
            </p:cNvPr>
            <p:cNvSpPr/>
            <p:nvPr/>
          </p:nvSpPr>
          <p:spPr>
            <a:xfrm>
              <a:off x="-18216611" y="8046336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" name="Ellipse 18">
              <a:extLst>
                <a:ext uri="{FF2B5EF4-FFF2-40B4-BE49-F238E27FC236}">
                  <a16:creationId xmlns:a16="http://schemas.microsoft.com/office/drawing/2014/main" id="{FDCC56AA-5C1E-29C3-3BE0-01EE2307777C}"/>
                </a:ext>
              </a:extLst>
            </p:cNvPr>
            <p:cNvSpPr/>
            <p:nvPr/>
          </p:nvSpPr>
          <p:spPr>
            <a:xfrm>
              <a:off x="-18678456" y="8046336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" name="Ellipse 19">
              <a:extLst>
                <a:ext uri="{FF2B5EF4-FFF2-40B4-BE49-F238E27FC236}">
                  <a16:creationId xmlns:a16="http://schemas.microsoft.com/office/drawing/2014/main" id="{93A2A832-8F29-42DB-374F-5011326452EE}"/>
                </a:ext>
              </a:extLst>
            </p:cNvPr>
            <p:cNvSpPr/>
            <p:nvPr/>
          </p:nvSpPr>
          <p:spPr>
            <a:xfrm>
              <a:off x="-17908876" y="8046256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" name="Ellipse 20">
              <a:extLst>
                <a:ext uri="{FF2B5EF4-FFF2-40B4-BE49-F238E27FC236}">
                  <a16:creationId xmlns:a16="http://schemas.microsoft.com/office/drawing/2014/main" id="{9C9A5F33-2631-0AA3-A6D1-B28479C6690F}"/>
                </a:ext>
              </a:extLst>
            </p:cNvPr>
            <p:cNvSpPr/>
            <p:nvPr/>
          </p:nvSpPr>
          <p:spPr>
            <a:xfrm>
              <a:off x="-18986191" y="8046256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" name="Ellipse 21">
              <a:extLst>
                <a:ext uri="{FF2B5EF4-FFF2-40B4-BE49-F238E27FC236}">
                  <a16:creationId xmlns:a16="http://schemas.microsoft.com/office/drawing/2014/main" id="{CD499BDF-36AD-8E9D-7240-50759228A1C5}"/>
                </a:ext>
              </a:extLst>
            </p:cNvPr>
            <p:cNvSpPr/>
            <p:nvPr/>
          </p:nvSpPr>
          <p:spPr>
            <a:xfrm>
              <a:off x="-19293766" y="6180492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" name="Ellipse 22">
              <a:extLst>
                <a:ext uri="{FF2B5EF4-FFF2-40B4-BE49-F238E27FC236}">
                  <a16:creationId xmlns:a16="http://schemas.microsoft.com/office/drawing/2014/main" id="{948C7035-6833-0710-1D89-EE96306D9DB1}"/>
                </a:ext>
              </a:extLst>
            </p:cNvPr>
            <p:cNvSpPr/>
            <p:nvPr/>
          </p:nvSpPr>
          <p:spPr>
            <a:xfrm>
              <a:off x="-17293728" y="8046256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" name="Ellipse 23">
              <a:extLst>
                <a:ext uri="{FF2B5EF4-FFF2-40B4-BE49-F238E27FC236}">
                  <a16:creationId xmlns:a16="http://schemas.microsoft.com/office/drawing/2014/main" id="{5E2275F9-3026-6482-8385-284B88FDD6E1}"/>
                </a:ext>
              </a:extLst>
            </p:cNvPr>
            <p:cNvSpPr/>
            <p:nvPr/>
          </p:nvSpPr>
          <p:spPr>
            <a:xfrm>
              <a:off x="-19062723" y="8179582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" name="Ellipse 24">
              <a:extLst>
                <a:ext uri="{FF2B5EF4-FFF2-40B4-BE49-F238E27FC236}">
                  <a16:creationId xmlns:a16="http://schemas.microsoft.com/office/drawing/2014/main" id="{F55526AF-489E-9D5B-5B88-4A90B676B6EF}"/>
                </a:ext>
              </a:extLst>
            </p:cNvPr>
            <p:cNvSpPr/>
            <p:nvPr/>
          </p:nvSpPr>
          <p:spPr>
            <a:xfrm>
              <a:off x="-17601302" y="6180492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" name="Ellipse 25">
              <a:extLst>
                <a:ext uri="{FF2B5EF4-FFF2-40B4-BE49-F238E27FC236}">
                  <a16:creationId xmlns:a16="http://schemas.microsoft.com/office/drawing/2014/main" id="{033A9A9E-27A8-A8AC-E407-91B94BE796C6}"/>
                </a:ext>
              </a:extLst>
            </p:cNvPr>
            <p:cNvSpPr/>
            <p:nvPr/>
          </p:nvSpPr>
          <p:spPr>
            <a:xfrm>
              <a:off x="-17832345" y="8179582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" name="Ellipse 26">
              <a:extLst>
                <a:ext uri="{FF2B5EF4-FFF2-40B4-BE49-F238E27FC236}">
                  <a16:creationId xmlns:a16="http://schemas.microsoft.com/office/drawing/2014/main" id="{01FE077D-B90A-9E4D-5970-B8B172FAC635}"/>
                </a:ext>
              </a:extLst>
            </p:cNvPr>
            <p:cNvSpPr/>
            <p:nvPr/>
          </p:nvSpPr>
          <p:spPr>
            <a:xfrm>
              <a:off x="-20139957" y="6313577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" name="Ellipse 27">
              <a:extLst>
                <a:ext uri="{FF2B5EF4-FFF2-40B4-BE49-F238E27FC236}">
                  <a16:creationId xmlns:a16="http://schemas.microsoft.com/office/drawing/2014/main" id="{20D442CD-B763-35B8-E1EF-BB903BF6F1D2}"/>
                </a:ext>
              </a:extLst>
            </p:cNvPr>
            <p:cNvSpPr/>
            <p:nvPr/>
          </p:nvSpPr>
          <p:spPr>
            <a:xfrm>
              <a:off x="-17370259" y="8179582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" name="Ellipse 28">
              <a:extLst>
                <a:ext uri="{FF2B5EF4-FFF2-40B4-BE49-F238E27FC236}">
                  <a16:creationId xmlns:a16="http://schemas.microsoft.com/office/drawing/2014/main" id="{01A37C33-C7D3-1BA0-B0BE-79D21E02BD65}"/>
                </a:ext>
              </a:extLst>
            </p:cNvPr>
            <p:cNvSpPr/>
            <p:nvPr/>
          </p:nvSpPr>
          <p:spPr>
            <a:xfrm>
              <a:off x="-19986090" y="6313980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" name="Ellipse 29">
              <a:extLst>
                <a:ext uri="{FF2B5EF4-FFF2-40B4-BE49-F238E27FC236}">
                  <a16:creationId xmlns:a16="http://schemas.microsoft.com/office/drawing/2014/main" id="{1512A6AC-5D1F-5BF8-9434-B187708A5B13}"/>
                </a:ext>
              </a:extLst>
            </p:cNvPr>
            <p:cNvSpPr/>
            <p:nvPr/>
          </p:nvSpPr>
          <p:spPr>
            <a:xfrm>
              <a:off x="-18986191" y="8312828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" name="Ellipse 30">
              <a:extLst>
                <a:ext uri="{FF2B5EF4-FFF2-40B4-BE49-F238E27FC236}">
                  <a16:creationId xmlns:a16="http://schemas.microsoft.com/office/drawing/2014/main" id="{C53E15D1-FFBB-0919-8714-519E620CB39E}"/>
                </a:ext>
              </a:extLst>
            </p:cNvPr>
            <p:cNvSpPr/>
            <p:nvPr/>
          </p:nvSpPr>
          <p:spPr>
            <a:xfrm>
              <a:off x="-18678456" y="8312747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" name="Ellipse 31">
              <a:extLst>
                <a:ext uri="{FF2B5EF4-FFF2-40B4-BE49-F238E27FC236}">
                  <a16:creationId xmlns:a16="http://schemas.microsoft.com/office/drawing/2014/main" id="{BCB269BF-5FA3-503C-120C-9B4E745953C0}"/>
                </a:ext>
              </a:extLst>
            </p:cNvPr>
            <p:cNvSpPr/>
            <p:nvPr/>
          </p:nvSpPr>
          <p:spPr>
            <a:xfrm>
              <a:off x="-18216531" y="8312747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" name="Ellipse 32">
              <a:extLst>
                <a:ext uri="{FF2B5EF4-FFF2-40B4-BE49-F238E27FC236}">
                  <a16:creationId xmlns:a16="http://schemas.microsoft.com/office/drawing/2014/main" id="{00FB73BC-BDFF-ECAD-4EFF-5D5969485D08}"/>
                </a:ext>
              </a:extLst>
            </p:cNvPr>
            <p:cNvSpPr/>
            <p:nvPr/>
          </p:nvSpPr>
          <p:spPr>
            <a:xfrm>
              <a:off x="-18601361" y="6313980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" name="Ellipse 33">
              <a:extLst>
                <a:ext uri="{FF2B5EF4-FFF2-40B4-BE49-F238E27FC236}">
                  <a16:creationId xmlns:a16="http://schemas.microsoft.com/office/drawing/2014/main" id="{AF0853DE-B7AD-D3C1-D175-713E1EB298C9}"/>
                </a:ext>
              </a:extLst>
            </p:cNvPr>
            <p:cNvSpPr/>
            <p:nvPr/>
          </p:nvSpPr>
          <p:spPr>
            <a:xfrm>
              <a:off x="-17601302" y="6980370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" name="Ellipse 34">
              <a:extLst>
                <a:ext uri="{FF2B5EF4-FFF2-40B4-BE49-F238E27FC236}">
                  <a16:creationId xmlns:a16="http://schemas.microsoft.com/office/drawing/2014/main" id="{096189F8-8B33-A288-E0D7-8ACCDBEC4667}"/>
                </a:ext>
              </a:extLst>
            </p:cNvPr>
            <p:cNvSpPr/>
            <p:nvPr/>
          </p:nvSpPr>
          <p:spPr>
            <a:xfrm>
              <a:off x="-17908876" y="8312828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" name="Ellipse 35">
              <a:extLst>
                <a:ext uri="{FF2B5EF4-FFF2-40B4-BE49-F238E27FC236}">
                  <a16:creationId xmlns:a16="http://schemas.microsoft.com/office/drawing/2014/main" id="{52547542-18AE-D1A1-3708-AF9C41C696DA}"/>
                </a:ext>
              </a:extLst>
            </p:cNvPr>
            <p:cNvSpPr/>
            <p:nvPr/>
          </p:nvSpPr>
          <p:spPr>
            <a:xfrm>
              <a:off x="-18447493" y="6313577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" name="Ellipse 36">
              <a:extLst>
                <a:ext uri="{FF2B5EF4-FFF2-40B4-BE49-F238E27FC236}">
                  <a16:creationId xmlns:a16="http://schemas.microsoft.com/office/drawing/2014/main" id="{C61A58EB-6D26-4A31-0E93-BAA10C905AC4}"/>
                </a:ext>
              </a:extLst>
            </p:cNvPr>
            <p:cNvSpPr/>
            <p:nvPr/>
          </p:nvSpPr>
          <p:spPr>
            <a:xfrm>
              <a:off x="-18293706" y="6313980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" name="Ellipse 37">
              <a:extLst>
                <a:ext uri="{FF2B5EF4-FFF2-40B4-BE49-F238E27FC236}">
                  <a16:creationId xmlns:a16="http://schemas.microsoft.com/office/drawing/2014/main" id="{53723EDD-1BCD-6519-E510-B5F9BF992AAA}"/>
                </a:ext>
              </a:extLst>
            </p:cNvPr>
            <p:cNvSpPr/>
            <p:nvPr/>
          </p:nvSpPr>
          <p:spPr>
            <a:xfrm>
              <a:off x="-17293728" y="8312828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" name="Ellipse 38">
              <a:extLst>
                <a:ext uri="{FF2B5EF4-FFF2-40B4-BE49-F238E27FC236}">
                  <a16:creationId xmlns:a16="http://schemas.microsoft.com/office/drawing/2014/main" id="{D64EF0A3-4F3E-F878-E6B5-1004AA34F3BE}"/>
                </a:ext>
              </a:extLst>
            </p:cNvPr>
            <p:cNvSpPr/>
            <p:nvPr/>
          </p:nvSpPr>
          <p:spPr>
            <a:xfrm>
              <a:off x="-19293766" y="6980370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" name="Ellipse 39">
              <a:extLst>
                <a:ext uri="{FF2B5EF4-FFF2-40B4-BE49-F238E27FC236}">
                  <a16:creationId xmlns:a16="http://schemas.microsoft.com/office/drawing/2014/main" id="{A5958A8C-46D5-87A6-1759-BF8F7139DE0F}"/>
                </a:ext>
              </a:extLst>
            </p:cNvPr>
            <p:cNvSpPr/>
            <p:nvPr/>
          </p:nvSpPr>
          <p:spPr>
            <a:xfrm>
              <a:off x="-19908995" y="5114526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" name="Ellipse 40">
              <a:extLst>
                <a:ext uri="{FF2B5EF4-FFF2-40B4-BE49-F238E27FC236}">
                  <a16:creationId xmlns:a16="http://schemas.microsoft.com/office/drawing/2014/main" id="{01E44056-C4DB-CD43-97FF-90A3D67D6DAF}"/>
                </a:ext>
              </a:extLst>
            </p:cNvPr>
            <p:cNvSpPr/>
            <p:nvPr/>
          </p:nvSpPr>
          <p:spPr>
            <a:xfrm>
              <a:off x="-18986191" y="4847953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" name="Ellipse 41">
              <a:extLst>
                <a:ext uri="{FF2B5EF4-FFF2-40B4-BE49-F238E27FC236}">
                  <a16:creationId xmlns:a16="http://schemas.microsoft.com/office/drawing/2014/main" id="{709A4770-DF7B-E9DF-02AA-95529F2125EC}"/>
                </a:ext>
              </a:extLst>
            </p:cNvPr>
            <p:cNvSpPr/>
            <p:nvPr/>
          </p:nvSpPr>
          <p:spPr>
            <a:xfrm>
              <a:off x="-16908978" y="6313980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" name="Ellipse 42">
              <a:extLst>
                <a:ext uri="{FF2B5EF4-FFF2-40B4-BE49-F238E27FC236}">
                  <a16:creationId xmlns:a16="http://schemas.microsoft.com/office/drawing/2014/main" id="{7E10F570-DFAC-3123-2591-41082FEE006F}"/>
                </a:ext>
              </a:extLst>
            </p:cNvPr>
            <p:cNvSpPr/>
            <p:nvPr/>
          </p:nvSpPr>
          <p:spPr>
            <a:xfrm>
              <a:off x="-18678456" y="4848034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" name="Ellipse 43">
              <a:extLst>
                <a:ext uri="{FF2B5EF4-FFF2-40B4-BE49-F238E27FC236}">
                  <a16:creationId xmlns:a16="http://schemas.microsoft.com/office/drawing/2014/main" id="{89C8BCEE-910B-5E92-1902-9C84788D87C4}"/>
                </a:ext>
              </a:extLst>
            </p:cNvPr>
            <p:cNvSpPr/>
            <p:nvPr/>
          </p:nvSpPr>
          <p:spPr>
            <a:xfrm>
              <a:off x="-19293846" y="6447225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" name="Ellipse 44">
              <a:extLst>
                <a:ext uri="{FF2B5EF4-FFF2-40B4-BE49-F238E27FC236}">
                  <a16:creationId xmlns:a16="http://schemas.microsoft.com/office/drawing/2014/main" id="{7F5DEDD4-39BD-A43A-E229-1D714D14EE25}"/>
                </a:ext>
              </a:extLst>
            </p:cNvPr>
            <p:cNvSpPr/>
            <p:nvPr/>
          </p:nvSpPr>
          <p:spPr>
            <a:xfrm>
              <a:off x="-17601382" y="6447225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" name="Ellipse 45">
              <a:extLst>
                <a:ext uri="{FF2B5EF4-FFF2-40B4-BE49-F238E27FC236}">
                  <a16:creationId xmlns:a16="http://schemas.microsoft.com/office/drawing/2014/main" id="{B9007E61-FAE4-71C4-865B-1CDFED885074}"/>
                </a:ext>
              </a:extLst>
            </p:cNvPr>
            <p:cNvSpPr/>
            <p:nvPr/>
          </p:nvSpPr>
          <p:spPr>
            <a:xfrm>
              <a:off x="-18216611" y="4848034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" name="Ellipse 46">
              <a:extLst>
                <a:ext uri="{FF2B5EF4-FFF2-40B4-BE49-F238E27FC236}">
                  <a16:creationId xmlns:a16="http://schemas.microsoft.com/office/drawing/2014/main" id="{4C5564A9-86E6-60F5-E72F-668A346C7F9D}"/>
                </a:ext>
              </a:extLst>
            </p:cNvPr>
            <p:cNvSpPr/>
            <p:nvPr/>
          </p:nvSpPr>
          <p:spPr>
            <a:xfrm>
              <a:off x="-20140038" y="6580310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" name="Ellipse 47">
              <a:extLst>
                <a:ext uri="{FF2B5EF4-FFF2-40B4-BE49-F238E27FC236}">
                  <a16:creationId xmlns:a16="http://schemas.microsoft.com/office/drawing/2014/main" id="{37A7F617-C324-16E2-8BC9-6181BF153B76}"/>
                </a:ext>
              </a:extLst>
            </p:cNvPr>
            <p:cNvSpPr/>
            <p:nvPr/>
          </p:nvSpPr>
          <p:spPr>
            <a:xfrm>
              <a:off x="-17908876" y="4847953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" name="Ellipse 48">
              <a:extLst>
                <a:ext uri="{FF2B5EF4-FFF2-40B4-BE49-F238E27FC236}">
                  <a16:creationId xmlns:a16="http://schemas.microsoft.com/office/drawing/2014/main" id="{F903EDA6-0730-EAFD-30B0-11C9A6640FC2}"/>
                </a:ext>
              </a:extLst>
            </p:cNvPr>
            <p:cNvSpPr/>
            <p:nvPr/>
          </p:nvSpPr>
          <p:spPr>
            <a:xfrm>
              <a:off x="-19831980" y="6580391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" name="Ellipse 49">
              <a:extLst>
                <a:ext uri="{FF2B5EF4-FFF2-40B4-BE49-F238E27FC236}">
                  <a16:creationId xmlns:a16="http://schemas.microsoft.com/office/drawing/2014/main" id="{FF40A58D-D70E-3967-8F90-0694428677E2}"/>
                </a:ext>
              </a:extLst>
            </p:cNvPr>
            <p:cNvSpPr/>
            <p:nvPr/>
          </p:nvSpPr>
          <p:spPr>
            <a:xfrm>
              <a:off x="-16986073" y="5114526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" name="Ellipse 50">
              <a:extLst>
                <a:ext uri="{FF2B5EF4-FFF2-40B4-BE49-F238E27FC236}">
                  <a16:creationId xmlns:a16="http://schemas.microsoft.com/office/drawing/2014/main" id="{401F8E29-D12D-5B05-A62C-EF3964429F9B}"/>
                </a:ext>
              </a:extLst>
            </p:cNvPr>
            <p:cNvSpPr/>
            <p:nvPr/>
          </p:nvSpPr>
          <p:spPr>
            <a:xfrm>
              <a:off x="-18293706" y="6846802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" name="Ellipse 51">
              <a:extLst>
                <a:ext uri="{FF2B5EF4-FFF2-40B4-BE49-F238E27FC236}">
                  <a16:creationId xmlns:a16="http://schemas.microsoft.com/office/drawing/2014/main" id="{EBF83290-8745-376B-FF5C-09A50F77327B}"/>
                </a:ext>
              </a:extLst>
            </p:cNvPr>
            <p:cNvSpPr/>
            <p:nvPr/>
          </p:nvSpPr>
          <p:spPr>
            <a:xfrm>
              <a:off x="-17293728" y="4847953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" name="Ellipse 52">
              <a:extLst>
                <a:ext uri="{FF2B5EF4-FFF2-40B4-BE49-F238E27FC236}">
                  <a16:creationId xmlns:a16="http://schemas.microsoft.com/office/drawing/2014/main" id="{68FB9334-88BB-7F4F-F5D1-FA4D12E8E61B}"/>
                </a:ext>
              </a:extLst>
            </p:cNvPr>
            <p:cNvSpPr/>
            <p:nvPr/>
          </p:nvSpPr>
          <p:spPr>
            <a:xfrm>
              <a:off x="-18447493" y="6847204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" name="Ellipse 53">
              <a:extLst>
                <a:ext uri="{FF2B5EF4-FFF2-40B4-BE49-F238E27FC236}">
                  <a16:creationId xmlns:a16="http://schemas.microsoft.com/office/drawing/2014/main" id="{087A5390-AF31-6F18-9283-4A5D6FEA87E3}"/>
                </a:ext>
              </a:extLst>
            </p:cNvPr>
            <p:cNvSpPr/>
            <p:nvPr/>
          </p:nvSpPr>
          <p:spPr>
            <a:xfrm>
              <a:off x="-18601361" y="6846802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" name="Ellipse 54">
              <a:extLst>
                <a:ext uri="{FF2B5EF4-FFF2-40B4-BE49-F238E27FC236}">
                  <a16:creationId xmlns:a16="http://schemas.microsoft.com/office/drawing/2014/main" id="{E71271B7-788F-9122-01C5-E43C66F1B3EE}"/>
                </a:ext>
              </a:extLst>
            </p:cNvPr>
            <p:cNvSpPr/>
            <p:nvPr/>
          </p:nvSpPr>
          <p:spPr>
            <a:xfrm>
              <a:off x="-18755471" y="6580391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" name="Ellipse 55">
              <a:extLst>
                <a:ext uri="{FF2B5EF4-FFF2-40B4-BE49-F238E27FC236}">
                  <a16:creationId xmlns:a16="http://schemas.microsoft.com/office/drawing/2014/main" id="{8B49F1BE-06A9-8296-1E2F-9C52D7BAB9EC}"/>
                </a:ext>
              </a:extLst>
            </p:cNvPr>
            <p:cNvSpPr/>
            <p:nvPr/>
          </p:nvSpPr>
          <p:spPr>
            <a:xfrm>
              <a:off x="-19524809" y="4981280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" name="Ellipse 56">
              <a:extLst>
                <a:ext uri="{FF2B5EF4-FFF2-40B4-BE49-F238E27FC236}">
                  <a16:creationId xmlns:a16="http://schemas.microsoft.com/office/drawing/2014/main" id="{0ADA5B0F-3575-B1F5-EE9A-9FD1FA69F3C1}"/>
                </a:ext>
              </a:extLst>
            </p:cNvPr>
            <p:cNvSpPr/>
            <p:nvPr/>
          </p:nvSpPr>
          <p:spPr>
            <a:xfrm>
              <a:off x="-17293728" y="5114526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" name="Ellipse 57">
              <a:extLst>
                <a:ext uri="{FF2B5EF4-FFF2-40B4-BE49-F238E27FC236}">
                  <a16:creationId xmlns:a16="http://schemas.microsoft.com/office/drawing/2014/main" id="{4D12FFCE-973B-83BC-9E22-2CE6E72754BC}"/>
                </a:ext>
              </a:extLst>
            </p:cNvPr>
            <p:cNvSpPr/>
            <p:nvPr/>
          </p:nvSpPr>
          <p:spPr>
            <a:xfrm>
              <a:off x="-19062723" y="4981280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" name="Ellipse 58">
              <a:extLst>
                <a:ext uri="{FF2B5EF4-FFF2-40B4-BE49-F238E27FC236}">
                  <a16:creationId xmlns:a16="http://schemas.microsoft.com/office/drawing/2014/main" id="{5FF0D1FA-9C96-5850-2F63-4A916224D404}"/>
                </a:ext>
              </a:extLst>
            </p:cNvPr>
            <p:cNvSpPr/>
            <p:nvPr/>
          </p:nvSpPr>
          <p:spPr>
            <a:xfrm>
              <a:off x="-18447574" y="6580310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" name="Ellipse 59">
              <a:extLst>
                <a:ext uri="{FF2B5EF4-FFF2-40B4-BE49-F238E27FC236}">
                  <a16:creationId xmlns:a16="http://schemas.microsoft.com/office/drawing/2014/main" id="{EDA151F1-17E4-368B-DF36-58CB15924CEE}"/>
                </a:ext>
              </a:extLst>
            </p:cNvPr>
            <p:cNvSpPr/>
            <p:nvPr/>
          </p:nvSpPr>
          <p:spPr>
            <a:xfrm>
              <a:off x="-18139516" y="6580391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1" name="Ellipse 60">
              <a:extLst>
                <a:ext uri="{FF2B5EF4-FFF2-40B4-BE49-F238E27FC236}">
                  <a16:creationId xmlns:a16="http://schemas.microsoft.com/office/drawing/2014/main" id="{F831D77E-26CE-81B0-EEEC-CE82064DA197}"/>
                </a:ext>
              </a:extLst>
            </p:cNvPr>
            <p:cNvSpPr/>
            <p:nvPr/>
          </p:nvSpPr>
          <p:spPr>
            <a:xfrm>
              <a:off x="-19986090" y="6846802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2" name="Ellipse 61">
              <a:extLst>
                <a:ext uri="{FF2B5EF4-FFF2-40B4-BE49-F238E27FC236}">
                  <a16:creationId xmlns:a16="http://schemas.microsoft.com/office/drawing/2014/main" id="{40280B7A-7C9F-88AF-AEA1-19FE644DCA9E}"/>
                </a:ext>
              </a:extLst>
            </p:cNvPr>
            <p:cNvSpPr/>
            <p:nvPr/>
          </p:nvSpPr>
          <p:spPr>
            <a:xfrm>
              <a:off x="-20139957" y="6847204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3" name="Ellipse 62">
              <a:extLst>
                <a:ext uri="{FF2B5EF4-FFF2-40B4-BE49-F238E27FC236}">
                  <a16:creationId xmlns:a16="http://schemas.microsoft.com/office/drawing/2014/main" id="{BA5565B9-492C-D83F-4970-D2375D7CC14B}"/>
                </a:ext>
              </a:extLst>
            </p:cNvPr>
            <p:cNvSpPr/>
            <p:nvPr/>
          </p:nvSpPr>
          <p:spPr>
            <a:xfrm>
              <a:off x="-17063087" y="6580391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4" name="Ellipse 63">
              <a:extLst>
                <a:ext uri="{FF2B5EF4-FFF2-40B4-BE49-F238E27FC236}">
                  <a16:creationId xmlns:a16="http://schemas.microsoft.com/office/drawing/2014/main" id="{E5251F8A-F12D-F9B8-7F2C-89E20D99906D}"/>
                </a:ext>
              </a:extLst>
            </p:cNvPr>
            <p:cNvSpPr/>
            <p:nvPr/>
          </p:nvSpPr>
          <p:spPr>
            <a:xfrm>
              <a:off x="-17908876" y="5114526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5" name="Ellipse 64">
              <a:extLst>
                <a:ext uri="{FF2B5EF4-FFF2-40B4-BE49-F238E27FC236}">
                  <a16:creationId xmlns:a16="http://schemas.microsoft.com/office/drawing/2014/main" id="{CF6AAED8-7F66-AAAA-AE40-C8403B9C73E2}"/>
                </a:ext>
              </a:extLst>
            </p:cNvPr>
            <p:cNvSpPr/>
            <p:nvPr/>
          </p:nvSpPr>
          <p:spPr>
            <a:xfrm>
              <a:off x="-16755191" y="6580310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6" name="Ellipse 65">
              <a:extLst>
                <a:ext uri="{FF2B5EF4-FFF2-40B4-BE49-F238E27FC236}">
                  <a16:creationId xmlns:a16="http://schemas.microsoft.com/office/drawing/2014/main" id="{75E27483-0E16-C2B9-C29B-60710A04C66F}"/>
                </a:ext>
              </a:extLst>
            </p:cNvPr>
            <p:cNvSpPr/>
            <p:nvPr/>
          </p:nvSpPr>
          <p:spPr>
            <a:xfrm>
              <a:off x="-17832345" y="4981280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7" name="Ellipse 66">
              <a:extLst>
                <a:ext uri="{FF2B5EF4-FFF2-40B4-BE49-F238E27FC236}">
                  <a16:creationId xmlns:a16="http://schemas.microsoft.com/office/drawing/2014/main" id="{211FA127-22C5-74D5-681D-AC4E6E248534}"/>
                </a:ext>
              </a:extLst>
            </p:cNvPr>
            <p:cNvSpPr/>
            <p:nvPr/>
          </p:nvSpPr>
          <p:spPr>
            <a:xfrm>
              <a:off x="-17601382" y="6713475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8" name="Ellipse 67">
              <a:extLst>
                <a:ext uri="{FF2B5EF4-FFF2-40B4-BE49-F238E27FC236}">
                  <a16:creationId xmlns:a16="http://schemas.microsoft.com/office/drawing/2014/main" id="{81CFF680-CB93-C7BB-E434-B400AB230C6B}"/>
                </a:ext>
              </a:extLst>
            </p:cNvPr>
            <p:cNvSpPr/>
            <p:nvPr/>
          </p:nvSpPr>
          <p:spPr>
            <a:xfrm>
              <a:off x="-18216531" y="5114526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9" name="Ellipse 68">
              <a:extLst>
                <a:ext uri="{FF2B5EF4-FFF2-40B4-BE49-F238E27FC236}">
                  <a16:creationId xmlns:a16="http://schemas.microsoft.com/office/drawing/2014/main" id="{7E7136E4-71BB-B2B8-18AF-51ED3C53E603}"/>
                </a:ext>
              </a:extLst>
            </p:cNvPr>
            <p:cNvSpPr/>
            <p:nvPr/>
          </p:nvSpPr>
          <p:spPr>
            <a:xfrm>
              <a:off x="-17370259" y="4981280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0" name="Ellipse 69">
              <a:extLst>
                <a:ext uri="{FF2B5EF4-FFF2-40B4-BE49-F238E27FC236}">
                  <a16:creationId xmlns:a16="http://schemas.microsoft.com/office/drawing/2014/main" id="{BCCE534E-27AF-2297-5715-A2CA4E375E21}"/>
                </a:ext>
              </a:extLst>
            </p:cNvPr>
            <p:cNvSpPr/>
            <p:nvPr/>
          </p:nvSpPr>
          <p:spPr>
            <a:xfrm>
              <a:off x="-18678456" y="5114526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1" name="Ellipse 70">
              <a:extLst>
                <a:ext uri="{FF2B5EF4-FFF2-40B4-BE49-F238E27FC236}">
                  <a16:creationId xmlns:a16="http://schemas.microsoft.com/office/drawing/2014/main" id="{E5C3CA81-37E7-0E67-C664-1188C258D980}"/>
                </a:ext>
              </a:extLst>
            </p:cNvPr>
            <p:cNvSpPr/>
            <p:nvPr/>
          </p:nvSpPr>
          <p:spPr>
            <a:xfrm>
              <a:off x="-18986191" y="5114526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2" name="Ellipse 71">
              <a:extLst>
                <a:ext uri="{FF2B5EF4-FFF2-40B4-BE49-F238E27FC236}">
                  <a16:creationId xmlns:a16="http://schemas.microsoft.com/office/drawing/2014/main" id="{A4300996-110A-54EF-53FD-AE035F187380}"/>
                </a:ext>
              </a:extLst>
            </p:cNvPr>
            <p:cNvSpPr/>
            <p:nvPr/>
          </p:nvSpPr>
          <p:spPr>
            <a:xfrm>
              <a:off x="-19293846" y="6713475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3" name="Ellipse 72">
              <a:extLst>
                <a:ext uri="{FF2B5EF4-FFF2-40B4-BE49-F238E27FC236}">
                  <a16:creationId xmlns:a16="http://schemas.microsoft.com/office/drawing/2014/main" id="{1C1912B2-6BF3-470A-0E68-9385A9CEB065}"/>
                </a:ext>
              </a:extLst>
            </p:cNvPr>
            <p:cNvSpPr/>
            <p:nvPr/>
          </p:nvSpPr>
          <p:spPr>
            <a:xfrm>
              <a:off x="-19601340" y="5114526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4" name="Ellipse 73">
              <a:extLst>
                <a:ext uri="{FF2B5EF4-FFF2-40B4-BE49-F238E27FC236}">
                  <a16:creationId xmlns:a16="http://schemas.microsoft.com/office/drawing/2014/main" id="{57EDB1F1-56BD-4EA3-3E8E-D605E9C713CF}"/>
                </a:ext>
              </a:extLst>
            </p:cNvPr>
            <p:cNvSpPr/>
            <p:nvPr/>
          </p:nvSpPr>
          <p:spPr>
            <a:xfrm>
              <a:off x="-18831840" y="8579722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5" name="Ellipse 74">
              <a:extLst>
                <a:ext uri="{FF2B5EF4-FFF2-40B4-BE49-F238E27FC236}">
                  <a16:creationId xmlns:a16="http://schemas.microsoft.com/office/drawing/2014/main" id="{8CC2D3F0-AD11-46E9-499D-06398CF1F494}"/>
                </a:ext>
              </a:extLst>
            </p:cNvPr>
            <p:cNvSpPr/>
            <p:nvPr/>
          </p:nvSpPr>
          <p:spPr>
            <a:xfrm>
              <a:off x="-18985869" y="6713798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6" name="Ellipse 75">
              <a:extLst>
                <a:ext uri="{FF2B5EF4-FFF2-40B4-BE49-F238E27FC236}">
                  <a16:creationId xmlns:a16="http://schemas.microsoft.com/office/drawing/2014/main" id="{5CCD6D7A-C73D-2850-AFC9-22047D7118DC}"/>
                </a:ext>
              </a:extLst>
            </p:cNvPr>
            <p:cNvSpPr/>
            <p:nvPr/>
          </p:nvSpPr>
          <p:spPr>
            <a:xfrm>
              <a:off x="-19139817" y="6713636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7" name="Ellipse 76">
              <a:extLst>
                <a:ext uri="{FF2B5EF4-FFF2-40B4-BE49-F238E27FC236}">
                  <a16:creationId xmlns:a16="http://schemas.microsoft.com/office/drawing/2014/main" id="{2A50B09B-A976-110D-585E-9EE47683A5FC}"/>
                </a:ext>
              </a:extLst>
            </p:cNvPr>
            <p:cNvSpPr/>
            <p:nvPr/>
          </p:nvSpPr>
          <p:spPr>
            <a:xfrm>
              <a:off x="-18063227" y="8579722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8" name="Ellipse 77">
              <a:extLst>
                <a:ext uri="{FF2B5EF4-FFF2-40B4-BE49-F238E27FC236}">
                  <a16:creationId xmlns:a16="http://schemas.microsoft.com/office/drawing/2014/main" id="{588AB0E9-1D22-0911-7031-DAE1146FA6DF}"/>
                </a:ext>
              </a:extLst>
            </p:cNvPr>
            <p:cNvSpPr/>
            <p:nvPr/>
          </p:nvSpPr>
          <p:spPr>
            <a:xfrm>
              <a:off x="-18216773" y="6713636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9" name="Ellipse 78">
              <a:extLst>
                <a:ext uri="{FF2B5EF4-FFF2-40B4-BE49-F238E27FC236}">
                  <a16:creationId xmlns:a16="http://schemas.microsoft.com/office/drawing/2014/main" id="{B33BB8F5-3B4A-7DAE-97CE-E9FA0E03B037}"/>
                </a:ext>
              </a:extLst>
            </p:cNvPr>
            <p:cNvSpPr/>
            <p:nvPr/>
          </p:nvSpPr>
          <p:spPr>
            <a:xfrm>
              <a:off x="-19447633" y="6713636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0" name="Ellipse 79">
              <a:extLst>
                <a:ext uri="{FF2B5EF4-FFF2-40B4-BE49-F238E27FC236}">
                  <a16:creationId xmlns:a16="http://schemas.microsoft.com/office/drawing/2014/main" id="{6D8BF4DF-8B0B-79F5-746A-009EF4DB1113}"/>
                </a:ext>
              </a:extLst>
            </p:cNvPr>
            <p:cNvSpPr/>
            <p:nvPr/>
          </p:nvSpPr>
          <p:spPr>
            <a:xfrm>
              <a:off x="-17909198" y="6713798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1" name="Ellipse 80">
              <a:extLst>
                <a:ext uri="{FF2B5EF4-FFF2-40B4-BE49-F238E27FC236}">
                  <a16:creationId xmlns:a16="http://schemas.microsoft.com/office/drawing/2014/main" id="{2CADEBBA-EBB4-9565-159B-DEF510542E7B}"/>
                </a:ext>
              </a:extLst>
            </p:cNvPr>
            <p:cNvSpPr/>
            <p:nvPr/>
          </p:nvSpPr>
          <p:spPr>
            <a:xfrm>
              <a:off x="-19601582" y="6713798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2" name="Ellipse 81">
              <a:extLst>
                <a:ext uri="{FF2B5EF4-FFF2-40B4-BE49-F238E27FC236}">
                  <a16:creationId xmlns:a16="http://schemas.microsoft.com/office/drawing/2014/main" id="{9F0D09D4-F795-45D7-FE8B-9D7AEA5D70B6}"/>
                </a:ext>
              </a:extLst>
            </p:cNvPr>
            <p:cNvSpPr/>
            <p:nvPr/>
          </p:nvSpPr>
          <p:spPr>
            <a:xfrm>
              <a:off x="-19909156" y="6713636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3" name="Ellipse 82">
              <a:extLst>
                <a:ext uri="{FF2B5EF4-FFF2-40B4-BE49-F238E27FC236}">
                  <a16:creationId xmlns:a16="http://schemas.microsoft.com/office/drawing/2014/main" id="{BFEED88A-8005-B6B0-DD1C-338D2E1CE79B}"/>
                </a:ext>
              </a:extLst>
            </p:cNvPr>
            <p:cNvSpPr/>
            <p:nvPr/>
          </p:nvSpPr>
          <p:spPr>
            <a:xfrm>
              <a:off x="-17755250" y="6713636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4" name="Ellipse 83">
              <a:extLst>
                <a:ext uri="{FF2B5EF4-FFF2-40B4-BE49-F238E27FC236}">
                  <a16:creationId xmlns:a16="http://schemas.microsoft.com/office/drawing/2014/main" id="{25474301-EAE6-E3A3-0240-6F02B64DB619}"/>
                </a:ext>
              </a:extLst>
            </p:cNvPr>
            <p:cNvSpPr/>
            <p:nvPr/>
          </p:nvSpPr>
          <p:spPr>
            <a:xfrm>
              <a:off x="-17447434" y="6713636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5" name="Ellipse 84">
              <a:extLst>
                <a:ext uri="{FF2B5EF4-FFF2-40B4-BE49-F238E27FC236}">
                  <a16:creationId xmlns:a16="http://schemas.microsoft.com/office/drawing/2014/main" id="{DF132D73-00FF-B460-9A57-59260D6EDE7B}"/>
                </a:ext>
              </a:extLst>
            </p:cNvPr>
            <p:cNvSpPr/>
            <p:nvPr/>
          </p:nvSpPr>
          <p:spPr>
            <a:xfrm>
              <a:off x="-17293486" y="6713798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6" name="Ellipse 85">
              <a:extLst>
                <a:ext uri="{FF2B5EF4-FFF2-40B4-BE49-F238E27FC236}">
                  <a16:creationId xmlns:a16="http://schemas.microsoft.com/office/drawing/2014/main" id="{DDFEE031-44AD-F2DD-E738-29527905958D}"/>
                </a:ext>
              </a:extLst>
            </p:cNvPr>
            <p:cNvSpPr/>
            <p:nvPr/>
          </p:nvSpPr>
          <p:spPr>
            <a:xfrm>
              <a:off x="-16985912" y="6713636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7" name="Ellipse 86">
              <a:extLst>
                <a:ext uri="{FF2B5EF4-FFF2-40B4-BE49-F238E27FC236}">
                  <a16:creationId xmlns:a16="http://schemas.microsoft.com/office/drawing/2014/main" id="{FCF30269-A894-9653-CF71-C88F6EED394E}"/>
                </a:ext>
              </a:extLst>
            </p:cNvPr>
            <p:cNvSpPr/>
            <p:nvPr/>
          </p:nvSpPr>
          <p:spPr>
            <a:xfrm>
              <a:off x="-19524487" y="6846721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8" name="Ellipse 87">
              <a:extLst>
                <a:ext uri="{FF2B5EF4-FFF2-40B4-BE49-F238E27FC236}">
                  <a16:creationId xmlns:a16="http://schemas.microsoft.com/office/drawing/2014/main" id="{F0673744-E2A6-383C-9263-77ADAFE4A6BB}"/>
                </a:ext>
              </a:extLst>
            </p:cNvPr>
            <p:cNvSpPr/>
            <p:nvPr/>
          </p:nvSpPr>
          <p:spPr>
            <a:xfrm>
              <a:off x="-19370538" y="6846802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9" name="Ellipse 88">
              <a:extLst>
                <a:ext uri="{FF2B5EF4-FFF2-40B4-BE49-F238E27FC236}">
                  <a16:creationId xmlns:a16="http://schemas.microsoft.com/office/drawing/2014/main" id="{7EA9F0CB-B590-EB69-DD57-062A902143B2}"/>
                </a:ext>
              </a:extLst>
            </p:cNvPr>
            <p:cNvSpPr/>
            <p:nvPr/>
          </p:nvSpPr>
          <p:spPr>
            <a:xfrm>
              <a:off x="-19216912" y="6846802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0" name="Ellipse 89">
              <a:extLst>
                <a:ext uri="{FF2B5EF4-FFF2-40B4-BE49-F238E27FC236}">
                  <a16:creationId xmlns:a16="http://schemas.microsoft.com/office/drawing/2014/main" id="{8FDFC564-A033-647D-C104-67D6E312F632}"/>
                </a:ext>
              </a:extLst>
            </p:cNvPr>
            <p:cNvSpPr/>
            <p:nvPr/>
          </p:nvSpPr>
          <p:spPr>
            <a:xfrm>
              <a:off x="-19062964" y="6846721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1" name="Ellipse 90">
              <a:extLst>
                <a:ext uri="{FF2B5EF4-FFF2-40B4-BE49-F238E27FC236}">
                  <a16:creationId xmlns:a16="http://schemas.microsoft.com/office/drawing/2014/main" id="{E3163838-189D-F993-44FB-9227B1D935FE}"/>
                </a:ext>
              </a:extLst>
            </p:cNvPr>
            <p:cNvSpPr/>
            <p:nvPr/>
          </p:nvSpPr>
          <p:spPr>
            <a:xfrm>
              <a:off x="-17832103" y="6846721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2" name="Ellipse 91">
              <a:extLst>
                <a:ext uri="{FF2B5EF4-FFF2-40B4-BE49-F238E27FC236}">
                  <a16:creationId xmlns:a16="http://schemas.microsoft.com/office/drawing/2014/main" id="{43BA0BA7-83D1-F752-AE09-C7CA9BED42FF}"/>
                </a:ext>
              </a:extLst>
            </p:cNvPr>
            <p:cNvSpPr/>
            <p:nvPr/>
          </p:nvSpPr>
          <p:spPr>
            <a:xfrm>
              <a:off x="-19832303" y="5247852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3" name="Ellipse 92">
              <a:extLst>
                <a:ext uri="{FF2B5EF4-FFF2-40B4-BE49-F238E27FC236}">
                  <a16:creationId xmlns:a16="http://schemas.microsoft.com/office/drawing/2014/main" id="{DE2D366F-CD1D-5FB6-F8BF-2DACDD907A1D}"/>
                </a:ext>
              </a:extLst>
            </p:cNvPr>
            <p:cNvSpPr/>
            <p:nvPr/>
          </p:nvSpPr>
          <p:spPr>
            <a:xfrm>
              <a:off x="-17678155" y="6846802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4" name="Ellipse 93">
              <a:extLst>
                <a:ext uri="{FF2B5EF4-FFF2-40B4-BE49-F238E27FC236}">
                  <a16:creationId xmlns:a16="http://schemas.microsoft.com/office/drawing/2014/main" id="{53CC4B09-2FB0-D6DC-BA02-784C9D0B5750}"/>
                </a:ext>
              </a:extLst>
            </p:cNvPr>
            <p:cNvSpPr/>
            <p:nvPr/>
          </p:nvSpPr>
          <p:spPr>
            <a:xfrm>
              <a:off x="-17524529" y="6846802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5" name="Ellipse 94">
              <a:extLst>
                <a:ext uri="{FF2B5EF4-FFF2-40B4-BE49-F238E27FC236}">
                  <a16:creationId xmlns:a16="http://schemas.microsoft.com/office/drawing/2014/main" id="{116BF72A-F2DF-EDB0-9CFD-E82AE2915813}"/>
                </a:ext>
              </a:extLst>
            </p:cNvPr>
            <p:cNvSpPr/>
            <p:nvPr/>
          </p:nvSpPr>
          <p:spPr>
            <a:xfrm>
              <a:off x="-16985912" y="6447225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6" name="Ellipse 95">
              <a:extLst>
                <a:ext uri="{FF2B5EF4-FFF2-40B4-BE49-F238E27FC236}">
                  <a16:creationId xmlns:a16="http://schemas.microsoft.com/office/drawing/2014/main" id="{69A2E51C-B31F-3F16-7362-7378B368DAB4}"/>
                </a:ext>
              </a:extLst>
            </p:cNvPr>
            <p:cNvSpPr/>
            <p:nvPr/>
          </p:nvSpPr>
          <p:spPr>
            <a:xfrm>
              <a:off x="-17293486" y="6446984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7" name="Ellipse 96">
              <a:extLst>
                <a:ext uri="{FF2B5EF4-FFF2-40B4-BE49-F238E27FC236}">
                  <a16:creationId xmlns:a16="http://schemas.microsoft.com/office/drawing/2014/main" id="{D516D06C-890B-472A-4250-5A0D59F042E7}"/>
                </a:ext>
              </a:extLst>
            </p:cNvPr>
            <p:cNvSpPr/>
            <p:nvPr/>
          </p:nvSpPr>
          <p:spPr>
            <a:xfrm>
              <a:off x="-17447434" y="6447225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8" name="Ellipse 97">
              <a:extLst>
                <a:ext uri="{FF2B5EF4-FFF2-40B4-BE49-F238E27FC236}">
                  <a16:creationId xmlns:a16="http://schemas.microsoft.com/office/drawing/2014/main" id="{4249E3FD-2855-E3E8-F353-C8DD90FD430E}"/>
                </a:ext>
              </a:extLst>
            </p:cNvPr>
            <p:cNvSpPr/>
            <p:nvPr/>
          </p:nvSpPr>
          <p:spPr>
            <a:xfrm>
              <a:off x="-17370500" y="6846721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9" name="Ellipse 98">
              <a:extLst>
                <a:ext uri="{FF2B5EF4-FFF2-40B4-BE49-F238E27FC236}">
                  <a16:creationId xmlns:a16="http://schemas.microsoft.com/office/drawing/2014/main" id="{E1902815-C942-E330-1C7E-CCF4883D2B6F}"/>
                </a:ext>
              </a:extLst>
            </p:cNvPr>
            <p:cNvSpPr/>
            <p:nvPr/>
          </p:nvSpPr>
          <p:spPr>
            <a:xfrm>
              <a:off x="-18755229" y="5247852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0" name="Ellipse 99">
              <a:extLst>
                <a:ext uri="{FF2B5EF4-FFF2-40B4-BE49-F238E27FC236}">
                  <a16:creationId xmlns:a16="http://schemas.microsoft.com/office/drawing/2014/main" id="{27EAC136-58CE-E561-E1E1-12CCA9F400CC}"/>
                </a:ext>
              </a:extLst>
            </p:cNvPr>
            <p:cNvSpPr/>
            <p:nvPr/>
          </p:nvSpPr>
          <p:spPr>
            <a:xfrm>
              <a:off x="-17755250" y="6447225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1" name="Ellipse 100">
              <a:extLst>
                <a:ext uri="{FF2B5EF4-FFF2-40B4-BE49-F238E27FC236}">
                  <a16:creationId xmlns:a16="http://schemas.microsoft.com/office/drawing/2014/main" id="{FA9E266F-E4F0-CB64-5862-AA8E0B063E3E}"/>
                </a:ext>
              </a:extLst>
            </p:cNvPr>
            <p:cNvSpPr/>
            <p:nvPr/>
          </p:nvSpPr>
          <p:spPr>
            <a:xfrm>
              <a:off x="-17909198" y="6446984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2" name="Ellipse 101">
              <a:extLst>
                <a:ext uri="{FF2B5EF4-FFF2-40B4-BE49-F238E27FC236}">
                  <a16:creationId xmlns:a16="http://schemas.microsoft.com/office/drawing/2014/main" id="{5FD560B4-3AF1-5A6F-81E3-BB65A386CE8F}"/>
                </a:ext>
              </a:extLst>
            </p:cNvPr>
            <p:cNvSpPr/>
            <p:nvPr/>
          </p:nvSpPr>
          <p:spPr>
            <a:xfrm>
              <a:off x="-18216773" y="6447225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3" name="Ellipse 102">
              <a:extLst>
                <a:ext uri="{FF2B5EF4-FFF2-40B4-BE49-F238E27FC236}">
                  <a16:creationId xmlns:a16="http://schemas.microsoft.com/office/drawing/2014/main" id="{B12EAFD9-F5B1-96A8-2CA3-837D9730EFA8}"/>
                </a:ext>
              </a:extLst>
            </p:cNvPr>
            <p:cNvSpPr/>
            <p:nvPr/>
          </p:nvSpPr>
          <p:spPr>
            <a:xfrm>
              <a:off x="-18139839" y="5247852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4" name="Ellipse 103">
              <a:extLst>
                <a:ext uri="{FF2B5EF4-FFF2-40B4-BE49-F238E27FC236}">
                  <a16:creationId xmlns:a16="http://schemas.microsoft.com/office/drawing/2014/main" id="{E9D84250-5373-91CF-7373-CBCDFB42488A}"/>
                </a:ext>
              </a:extLst>
            </p:cNvPr>
            <p:cNvSpPr/>
            <p:nvPr/>
          </p:nvSpPr>
          <p:spPr>
            <a:xfrm>
              <a:off x="-18678295" y="6447225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5" name="Ellipse 104">
              <a:extLst>
                <a:ext uri="{FF2B5EF4-FFF2-40B4-BE49-F238E27FC236}">
                  <a16:creationId xmlns:a16="http://schemas.microsoft.com/office/drawing/2014/main" id="{32FEEF63-E501-E3CF-391F-BE7D9E79443D}"/>
                </a:ext>
              </a:extLst>
            </p:cNvPr>
            <p:cNvSpPr/>
            <p:nvPr/>
          </p:nvSpPr>
          <p:spPr>
            <a:xfrm>
              <a:off x="-18985869" y="6446984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6" name="Ellipse 105">
              <a:extLst>
                <a:ext uri="{FF2B5EF4-FFF2-40B4-BE49-F238E27FC236}">
                  <a16:creationId xmlns:a16="http://schemas.microsoft.com/office/drawing/2014/main" id="{2B626E43-B2E6-7DE3-41AB-B170C7C012EA}"/>
                </a:ext>
              </a:extLst>
            </p:cNvPr>
            <p:cNvSpPr/>
            <p:nvPr/>
          </p:nvSpPr>
          <p:spPr>
            <a:xfrm>
              <a:off x="-19139817" y="6447225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7" name="Ellipse 106">
              <a:extLst>
                <a:ext uri="{FF2B5EF4-FFF2-40B4-BE49-F238E27FC236}">
                  <a16:creationId xmlns:a16="http://schemas.microsoft.com/office/drawing/2014/main" id="{278EB137-4F39-83BE-A14E-6295749F594E}"/>
                </a:ext>
              </a:extLst>
            </p:cNvPr>
            <p:cNvSpPr/>
            <p:nvPr/>
          </p:nvSpPr>
          <p:spPr>
            <a:xfrm>
              <a:off x="-20216891" y="6980048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8" name="Ellipse 107">
              <a:extLst>
                <a:ext uri="{FF2B5EF4-FFF2-40B4-BE49-F238E27FC236}">
                  <a16:creationId xmlns:a16="http://schemas.microsoft.com/office/drawing/2014/main" id="{8952CEA0-1010-8C16-E8B1-D7CDF8C1C013}"/>
                </a:ext>
              </a:extLst>
            </p:cNvPr>
            <p:cNvSpPr/>
            <p:nvPr/>
          </p:nvSpPr>
          <p:spPr>
            <a:xfrm>
              <a:off x="-19447633" y="6447225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9" name="Ellipse 108">
              <a:extLst>
                <a:ext uri="{FF2B5EF4-FFF2-40B4-BE49-F238E27FC236}">
                  <a16:creationId xmlns:a16="http://schemas.microsoft.com/office/drawing/2014/main" id="{C83171CE-EBF7-36CB-57FE-C95F445CEDF0}"/>
                </a:ext>
              </a:extLst>
            </p:cNvPr>
            <p:cNvSpPr/>
            <p:nvPr/>
          </p:nvSpPr>
          <p:spPr>
            <a:xfrm>
              <a:off x="-19601582" y="6446984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0" name="Ellipse 109">
              <a:extLst>
                <a:ext uri="{FF2B5EF4-FFF2-40B4-BE49-F238E27FC236}">
                  <a16:creationId xmlns:a16="http://schemas.microsoft.com/office/drawing/2014/main" id="{AC9551E2-6F17-D551-DBE9-49C6C6579F08}"/>
                </a:ext>
              </a:extLst>
            </p:cNvPr>
            <p:cNvSpPr/>
            <p:nvPr/>
          </p:nvSpPr>
          <p:spPr>
            <a:xfrm>
              <a:off x="-17062765" y="5247852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1" name="Ellipse 110">
              <a:extLst>
                <a:ext uri="{FF2B5EF4-FFF2-40B4-BE49-F238E27FC236}">
                  <a16:creationId xmlns:a16="http://schemas.microsoft.com/office/drawing/2014/main" id="{A8ACD09E-DF2C-AE7A-067D-39852AD7D858}"/>
                </a:ext>
              </a:extLst>
            </p:cNvPr>
            <p:cNvSpPr/>
            <p:nvPr/>
          </p:nvSpPr>
          <p:spPr>
            <a:xfrm>
              <a:off x="-19909156" y="6447225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2" name="Ellipse 111">
              <a:extLst>
                <a:ext uri="{FF2B5EF4-FFF2-40B4-BE49-F238E27FC236}">
                  <a16:creationId xmlns:a16="http://schemas.microsoft.com/office/drawing/2014/main" id="{13CB5DC8-2C1A-3979-4351-4DD8CABAC6CF}"/>
                </a:ext>
              </a:extLst>
            </p:cNvPr>
            <p:cNvSpPr/>
            <p:nvPr/>
          </p:nvSpPr>
          <p:spPr>
            <a:xfrm>
              <a:off x="-19755610" y="5381420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3" name="Ellipse 112">
              <a:extLst>
                <a:ext uri="{FF2B5EF4-FFF2-40B4-BE49-F238E27FC236}">
                  <a16:creationId xmlns:a16="http://schemas.microsoft.com/office/drawing/2014/main" id="{8FDEDA46-FF62-9C56-D1B3-8C7DEF28230B}"/>
                </a:ext>
              </a:extLst>
            </p:cNvPr>
            <p:cNvSpPr/>
            <p:nvPr/>
          </p:nvSpPr>
          <p:spPr>
            <a:xfrm>
              <a:off x="-20063023" y="6980048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4" name="Ellipse 113">
              <a:extLst>
                <a:ext uri="{FF2B5EF4-FFF2-40B4-BE49-F238E27FC236}">
                  <a16:creationId xmlns:a16="http://schemas.microsoft.com/office/drawing/2014/main" id="{E8768F9A-5332-0E23-9518-3FA8F6E7E72C}"/>
                </a:ext>
              </a:extLst>
            </p:cNvPr>
            <p:cNvSpPr/>
            <p:nvPr/>
          </p:nvSpPr>
          <p:spPr>
            <a:xfrm>
              <a:off x="-17370500" y="6314060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5" name="Ellipse 114">
              <a:extLst>
                <a:ext uri="{FF2B5EF4-FFF2-40B4-BE49-F238E27FC236}">
                  <a16:creationId xmlns:a16="http://schemas.microsoft.com/office/drawing/2014/main" id="{F25B4F4C-3EE8-F804-E860-D7870A008DDE}"/>
                </a:ext>
              </a:extLst>
            </p:cNvPr>
            <p:cNvSpPr/>
            <p:nvPr/>
          </p:nvSpPr>
          <p:spPr>
            <a:xfrm>
              <a:off x="-17524529" y="6313980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6" name="Ellipse 115">
              <a:extLst>
                <a:ext uri="{FF2B5EF4-FFF2-40B4-BE49-F238E27FC236}">
                  <a16:creationId xmlns:a16="http://schemas.microsoft.com/office/drawing/2014/main" id="{9A28FB37-7714-312B-8E44-8AE900F9EEDC}"/>
                </a:ext>
              </a:extLst>
            </p:cNvPr>
            <p:cNvSpPr/>
            <p:nvPr/>
          </p:nvSpPr>
          <p:spPr>
            <a:xfrm>
              <a:off x="-17678155" y="6313980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7" name="Ellipse 116">
              <a:extLst>
                <a:ext uri="{FF2B5EF4-FFF2-40B4-BE49-F238E27FC236}">
                  <a16:creationId xmlns:a16="http://schemas.microsoft.com/office/drawing/2014/main" id="{CAF4FDA6-74FE-912B-C2A8-C7D3A884A17A}"/>
                </a:ext>
              </a:extLst>
            </p:cNvPr>
            <p:cNvSpPr/>
            <p:nvPr/>
          </p:nvSpPr>
          <p:spPr>
            <a:xfrm>
              <a:off x="-17832103" y="6314060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8" name="Ellipse 117">
              <a:extLst>
                <a:ext uri="{FF2B5EF4-FFF2-40B4-BE49-F238E27FC236}">
                  <a16:creationId xmlns:a16="http://schemas.microsoft.com/office/drawing/2014/main" id="{3474884E-FBCA-1D72-9460-24651019BCE9}"/>
                </a:ext>
              </a:extLst>
            </p:cNvPr>
            <p:cNvSpPr/>
            <p:nvPr/>
          </p:nvSpPr>
          <p:spPr>
            <a:xfrm>
              <a:off x="-18831840" y="5381420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9" name="Ellipse 118">
              <a:extLst>
                <a:ext uri="{FF2B5EF4-FFF2-40B4-BE49-F238E27FC236}">
                  <a16:creationId xmlns:a16="http://schemas.microsoft.com/office/drawing/2014/main" id="{856E878A-4304-B686-4326-78353649FBDD}"/>
                </a:ext>
              </a:extLst>
            </p:cNvPr>
            <p:cNvSpPr/>
            <p:nvPr/>
          </p:nvSpPr>
          <p:spPr>
            <a:xfrm>
              <a:off x="-18524427" y="6980048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0" name="Ellipse 119">
              <a:extLst>
                <a:ext uri="{FF2B5EF4-FFF2-40B4-BE49-F238E27FC236}">
                  <a16:creationId xmlns:a16="http://schemas.microsoft.com/office/drawing/2014/main" id="{D5FDC4B2-7CE4-4445-4B66-5C27A119F092}"/>
                </a:ext>
              </a:extLst>
            </p:cNvPr>
            <p:cNvSpPr/>
            <p:nvPr/>
          </p:nvSpPr>
          <p:spPr>
            <a:xfrm>
              <a:off x="-18370640" y="6980048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1" name="Ellipse 120">
              <a:extLst>
                <a:ext uri="{FF2B5EF4-FFF2-40B4-BE49-F238E27FC236}">
                  <a16:creationId xmlns:a16="http://schemas.microsoft.com/office/drawing/2014/main" id="{61621BE3-BF76-4230-54ED-AEDC10133EFA}"/>
                </a:ext>
              </a:extLst>
            </p:cNvPr>
            <p:cNvSpPr/>
            <p:nvPr/>
          </p:nvSpPr>
          <p:spPr>
            <a:xfrm>
              <a:off x="-18139839" y="4714708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2" name="Ellipse 121">
              <a:extLst>
                <a:ext uri="{FF2B5EF4-FFF2-40B4-BE49-F238E27FC236}">
                  <a16:creationId xmlns:a16="http://schemas.microsoft.com/office/drawing/2014/main" id="{18C0D85F-1AC3-2DFC-42E1-39560A22C583}"/>
                </a:ext>
              </a:extLst>
            </p:cNvPr>
            <p:cNvSpPr/>
            <p:nvPr/>
          </p:nvSpPr>
          <p:spPr>
            <a:xfrm>
              <a:off x="-19062964" y="6314060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3" name="Ellipse 122">
              <a:extLst>
                <a:ext uri="{FF2B5EF4-FFF2-40B4-BE49-F238E27FC236}">
                  <a16:creationId xmlns:a16="http://schemas.microsoft.com/office/drawing/2014/main" id="{68ABF274-4154-F35E-2FD0-1334D0538602}"/>
                </a:ext>
              </a:extLst>
            </p:cNvPr>
            <p:cNvSpPr/>
            <p:nvPr/>
          </p:nvSpPr>
          <p:spPr>
            <a:xfrm>
              <a:off x="-18063227" y="5381420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4" name="Ellipse 123">
              <a:extLst>
                <a:ext uri="{FF2B5EF4-FFF2-40B4-BE49-F238E27FC236}">
                  <a16:creationId xmlns:a16="http://schemas.microsoft.com/office/drawing/2014/main" id="{B3D1D70F-A92C-2B04-74BC-EA70BDC5A68F}"/>
                </a:ext>
              </a:extLst>
            </p:cNvPr>
            <p:cNvSpPr/>
            <p:nvPr/>
          </p:nvSpPr>
          <p:spPr>
            <a:xfrm>
              <a:off x="-19216912" y="6313980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5" name="Ellipse 124">
              <a:extLst>
                <a:ext uri="{FF2B5EF4-FFF2-40B4-BE49-F238E27FC236}">
                  <a16:creationId xmlns:a16="http://schemas.microsoft.com/office/drawing/2014/main" id="{A91057C3-78B9-F32C-C055-2B6ECF64C29D}"/>
                </a:ext>
              </a:extLst>
            </p:cNvPr>
            <p:cNvSpPr/>
            <p:nvPr/>
          </p:nvSpPr>
          <p:spPr>
            <a:xfrm>
              <a:off x="-19370538" y="6313980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6" name="Ellipse 125">
              <a:extLst>
                <a:ext uri="{FF2B5EF4-FFF2-40B4-BE49-F238E27FC236}">
                  <a16:creationId xmlns:a16="http://schemas.microsoft.com/office/drawing/2014/main" id="{37F39042-B1DC-083E-808B-6B5F3F8D2F37}"/>
                </a:ext>
              </a:extLst>
            </p:cNvPr>
            <p:cNvSpPr/>
            <p:nvPr/>
          </p:nvSpPr>
          <p:spPr>
            <a:xfrm>
              <a:off x="-19524567" y="6314060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7" name="Ellipse 126">
              <a:extLst>
                <a:ext uri="{FF2B5EF4-FFF2-40B4-BE49-F238E27FC236}">
                  <a16:creationId xmlns:a16="http://schemas.microsoft.com/office/drawing/2014/main" id="{B7931DAF-B889-0C50-0970-654A57D31736}"/>
                </a:ext>
              </a:extLst>
            </p:cNvPr>
            <p:cNvSpPr/>
            <p:nvPr/>
          </p:nvSpPr>
          <p:spPr>
            <a:xfrm>
              <a:off x="-18755229" y="4714708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8" name="Ellipse 127">
              <a:extLst>
                <a:ext uri="{FF2B5EF4-FFF2-40B4-BE49-F238E27FC236}">
                  <a16:creationId xmlns:a16="http://schemas.microsoft.com/office/drawing/2014/main" id="{867744CA-8772-E38F-C512-4BCA5FA4A437}"/>
                </a:ext>
              </a:extLst>
            </p:cNvPr>
            <p:cNvSpPr/>
            <p:nvPr/>
          </p:nvSpPr>
          <p:spPr>
            <a:xfrm>
              <a:off x="-19755610" y="7779361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9" name="Ellipse 128">
              <a:extLst>
                <a:ext uri="{FF2B5EF4-FFF2-40B4-BE49-F238E27FC236}">
                  <a16:creationId xmlns:a16="http://schemas.microsoft.com/office/drawing/2014/main" id="{AF2C6D27-482B-08DD-9ECB-96918457E5A8}"/>
                </a:ext>
              </a:extLst>
            </p:cNvPr>
            <p:cNvSpPr/>
            <p:nvPr/>
          </p:nvSpPr>
          <p:spPr>
            <a:xfrm>
              <a:off x="-17139457" y="5381420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0" name="Ellipse 129">
              <a:extLst>
                <a:ext uri="{FF2B5EF4-FFF2-40B4-BE49-F238E27FC236}">
                  <a16:creationId xmlns:a16="http://schemas.microsoft.com/office/drawing/2014/main" id="{7BE1FA1B-021B-1D09-EAC6-6E6FDBE7D13E}"/>
                </a:ext>
              </a:extLst>
            </p:cNvPr>
            <p:cNvSpPr/>
            <p:nvPr/>
          </p:nvSpPr>
          <p:spPr>
            <a:xfrm>
              <a:off x="-16832044" y="6180734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1" name="Ellipse 130">
              <a:extLst>
                <a:ext uri="{FF2B5EF4-FFF2-40B4-BE49-F238E27FC236}">
                  <a16:creationId xmlns:a16="http://schemas.microsoft.com/office/drawing/2014/main" id="{5BB44C31-0A2B-2271-E003-74BA263D3B61}"/>
                </a:ext>
              </a:extLst>
            </p:cNvPr>
            <p:cNvSpPr/>
            <p:nvPr/>
          </p:nvSpPr>
          <p:spPr>
            <a:xfrm>
              <a:off x="-18831840" y="7779361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2" name="Ellipse 131">
              <a:extLst>
                <a:ext uri="{FF2B5EF4-FFF2-40B4-BE49-F238E27FC236}">
                  <a16:creationId xmlns:a16="http://schemas.microsoft.com/office/drawing/2014/main" id="{21FE46DC-0A5B-A7F6-1D84-8A5FFD533D50}"/>
                </a:ext>
              </a:extLst>
            </p:cNvPr>
            <p:cNvSpPr/>
            <p:nvPr/>
          </p:nvSpPr>
          <p:spPr>
            <a:xfrm>
              <a:off x="-18063227" y="7779361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3" name="Ellipse 132">
              <a:extLst>
                <a:ext uri="{FF2B5EF4-FFF2-40B4-BE49-F238E27FC236}">
                  <a16:creationId xmlns:a16="http://schemas.microsoft.com/office/drawing/2014/main" id="{4905F6F9-F1B3-89BD-8034-7092BBB6D256}"/>
                </a:ext>
              </a:extLst>
            </p:cNvPr>
            <p:cNvSpPr/>
            <p:nvPr/>
          </p:nvSpPr>
          <p:spPr>
            <a:xfrm>
              <a:off x="-19832303" y="7913010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4" name="Ellipse 133">
              <a:extLst>
                <a:ext uri="{FF2B5EF4-FFF2-40B4-BE49-F238E27FC236}">
                  <a16:creationId xmlns:a16="http://schemas.microsoft.com/office/drawing/2014/main" id="{F5294E22-F82C-1822-CF64-D789D5C00257}"/>
                </a:ext>
              </a:extLst>
            </p:cNvPr>
            <p:cNvSpPr/>
            <p:nvPr/>
          </p:nvSpPr>
          <p:spPr>
            <a:xfrm>
              <a:off x="-18370640" y="6180734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5" name="Ellipse 134">
              <a:extLst>
                <a:ext uri="{FF2B5EF4-FFF2-40B4-BE49-F238E27FC236}">
                  <a16:creationId xmlns:a16="http://schemas.microsoft.com/office/drawing/2014/main" id="{1DD30EBD-C275-2F3B-15C9-30CFA6C59B1D}"/>
                </a:ext>
              </a:extLst>
            </p:cNvPr>
            <p:cNvSpPr/>
            <p:nvPr/>
          </p:nvSpPr>
          <p:spPr>
            <a:xfrm>
              <a:off x="-18524427" y="6180734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6" name="Ellipse 135">
              <a:extLst>
                <a:ext uri="{FF2B5EF4-FFF2-40B4-BE49-F238E27FC236}">
                  <a16:creationId xmlns:a16="http://schemas.microsoft.com/office/drawing/2014/main" id="{51A2512F-5E8C-E7A7-D889-47E0A3B7A4EF}"/>
                </a:ext>
              </a:extLst>
            </p:cNvPr>
            <p:cNvSpPr/>
            <p:nvPr/>
          </p:nvSpPr>
          <p:spPr>
            <a:xfrm>
              <a:off x="-18755229" y="7913010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7" name="Ellipse 136">
              <a:extLst>
                <a:ext uri="{FF2B5EF4-FFF2-40B4-BE49-F238E27FC236}">
                  <a16:creationId xmlns:a16="http://schemas.microsoft.com/office/drawing/2014/main" id="{4DB2C105-3701-ED9D-8E87-FC2207281A91}"/>
                </a:ext>
              </a:extLst>
            </p:cNvPr>
            <p:cNvSpPr/>
            <p:nvPr/>
          </p:nvSpPr>
          <p:spPr>
            <a:xfrm>
              <a:off x="-18139839" y="7913010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8" name="Ellipse 137">
              <a:extLst>
                <a:ext uri="{FF2B5EF4-FFF2-40B4-BE49-F238E27FC236}">
                  <a16:creationId xmlns:a16="http://schemas.microsoft.com/office/drawing/2014/main" id="{B60D13E9-A3DE-D649-D1A3-3839818802CD}"/>
                </a:ext>
              </a:extLst>
            </p:cNvPr>
            <p:cNvSpPr/>
            <p:nvPr/>
          </p:nvSpPr>
          <p:spPr>
            <a:xfrm>
              <a:off x="-18831840" y="4581139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9" name="Ellipse 138">
              <a:extLst>
                <a:ext uri="{FF2B5EF4-FFF2-40B4-BE49-F238E27FC236}">
                  <a16:creationId xmlns:a16="http://schemas.microsoft.com/office/drawing/2014/main" id="{3098E6E9-8ACB-BB16-0AB3-F7D73DCA8D3E}"/>
                </a:ext>
              </a:extLst>
            </p:cNvPr>
            <p:cNvSpPr/>
            <p:nvPr/>
          </p:nvSpPr>
          <p:spPr>
            <a:xfrm>
              <a:off x="-18755229" y="8446074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0" name="Ellipse 139">
              <a:extLst>
                <a:ext uri="{FF2B5EF4-FFF2-40B4-BE49-F238E27FC236}">
                  <a16:creationId xmlns:a16="http://schemas.microsoft.com/office/drawing/2014/main" id="{F6E4D8D2-870B-E70E-6AF8-227F5F24DC01}"/>
                </a:ext>
              </a:extLst>
            </p:cNvPr>
            <p:cNvSpPr/>
            <p:nvPr/>
          </p:nvSpPr>
          <p:spPr>
            <a:xfrm>
              <a:off x="-18139839" y="8446074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1" name="Ellipse 140">
              <a:extLst>
                <a:ext uri="{FF2B5EF4-FFF2-40B4-BE49-F238E27FC236}">
                  <a16:creationId xmlns:a16="http://schemas.microsoft.com/office/drawing/2014/main" id="{ACF0C192-0B50-7840-24C9-7665EFA73C9F}"/>
                </a:ext>
              </a:extLst>
            </p:cNvPr>
            <p:cNvSpPr/>
            <p:nvPr/>
          </p:nvSpPr>
          <p:spPr>
            <a:xfrm>
              <a:off x="-18678295" y="6713636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2" name="Ellipse 141">
              <a:extLst>
                <a:ext uri="{FF2B5EF4-FFF2-40B4-BE49-F238E27FC236}">
                  <a16:creationId xmlns:a16="http://schemas.microsoft.com/office/drawing/2014/main" id="{C1E27D24-98B3-64E7-4C6F-B55E484B745C}"/>
                </a:ext>
              </a:extLst>
            </p:cNvPr>
            <p:cNvSpPr/>
            <p:nvPr/>
          </p:nvSpPr>
          <p:spPr>
            <a:xfrm>
              <a:off x="-18908935" y="6580471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3" name="Ellipse 142">
              <a:extLst>
                <a:ext uri="{FF2B5EF4-FFF2-40B4-BE49-F238E27FC236}">
                  <a16:creationId xmlns:a16="http://schemas.microsoft.com/office/drawing/2014/main" id="{F6E96499-1F72-E865-C73D-E5793DD1E22F}"/>
                </a:ext>
              </a:extLst>
            </p:cNvPr>
            <p:cNvSpPr/>
            <p:nvPr/>
          </p:nvSpPr>
          <p:spPr>
            <a:xfrm>
              <a:off x="-17985649" y="5514585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4" name="Ellipse 143">
              <a:extLst>
                <a:ext uri="{FF2B5EF4-FFF2-40B4-BE49-F238E27FC236}">
                  <a16:creationId xmlns:a16="http://schemas.microsoft.com/office/drawing/2014/main" id="{6C093BC3-067C-D876-8F85-4E92357DE1E1}"/>
                </a:ext>
              </a:extLst>
            </p:cNvPr>
            <p:cNvSpPr/>
            <p:nvPr/>
          </p:nvSpPr>
          <p:spPr>
            <a:xfrm>
              <a:off x="-17832103" y="5514424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5" name="Ellipse 144">
              <a:extLst>
                <a:ext uri="{FF2B5EF4-FFF2-40B4-BE49-F238E27FC236}">
                  <a16:creationId xmlns:a16="http://schemas.microsoft.com/office/drawing/2014/main" id="{27C73AC7-93C1-9173-B42C-0073ACF60CCB}"/>
                </a:ext>
              </a:extLst>
            </p:cNvPr>
            <p:cNvSpPr/>
            <p:nvPr/>
          </p:nvSpPr>
          <p:spPr>
            <a:xfrm>
              <a:off x="-18370721" y="8845972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6" name="Ellipse 145">
              <a:extLst>
                <a:ext uri="{FF2B5EF4-FFF2-40B4-BE49-F238E27FC236}">
                  <a16:creationId xmlns:a16="http://schemas.microsoft.com/office/drawing/2014/main" id="{01CD4B41-F1C3-FB24-2C2B-4034261EDC3F}"/>
                </a:ext>
              </a:extLst>
            </p:cNvPr>
            <p:cNvSpPr/>
            <p:nvPr/>
          </p:nvSpPr>
          <p:spPr>
            <a:xfrm>
              <a:off x="-18524347" y="8845972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7" name="Ellipse 146">
              <a:extLst>
                <a:ext uri="{FF2B5EF4-FFF2-40B4-BE49-F238E27FC236}">
                  <a16:creationId xmlns:a16="http://schemas.microsoft.com/office/drawing/2014/main" id="{1020DD53-98D1-5A6F-B423-3A0FDBA128C5}"/>
                </a:ext>
              </a:extLst>
            </p:cNvPr>
            <p:cNvSpPr/>
            <p:nvPr/>
          </p:nvSpPr>
          <p:spPr>
            <a:xfrm>
              <a:off x="-17370339" y="5514424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8" name="Ellipse 147">
              <a:extLst>
                <a:ext uri="{FF2B5EF4-FFF2-40B4-BE49-F238E27FC236}">
                  <a16:creationId xmlns:a16="http://schemas.microsoft.com/office/drawing/2014/main" id="{7D07F5FE-43A5-6AA6-6BF6-B3757D171929}"/>
                </a:ext>
              </a:extLst>
            </p:cNvPr>
            <p:cNvSpPr/>
            <p:nvPr/>
          </p:nvSpPr>
          <p:spPr>
            <a:xfrm>
              <a:off x="-17217035" y="5514585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9" name="Ellipse 148">
              <a:extLst>
                <a:ext uri="{FF2B5EF4-FFF2-40B4-BE49-F238E27FC236}">
                  <a16:creationId xmlns:a16="http://schemas.microsoft.com/office/drawing/2014/main" id="{D1D79495-7284-B237-1CEF-0090EC15580C}"/>
                </a:ext>
              </a:extLst>
            </p:cNvPr>
            <p:cNvSpPr/>
            <p:nvPr/>
          </p:nvSpPr>
          <p:spPr>
            <a:xfrm>
              <a:off x="-17832103" y="8712646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0" name="Ellipse 149">
              <a:extLst>
                <a:ext uri="{FF2B5EF4-FFF2-40B4-BE49-F238E27FC236}">
                  <a16:creationId xmlns:a16="http://schemas.microsoft.com/office/drawing/2014/main" id="{0DD35793-5975-4432-96E7-DF482388F5C9}"/>
                </a:ext>
              </a:extLst>
            </p:cNvPr>
            <p:cNvSpPr/>
            <p:nvPr/>
          </p:nvSpPr>
          <p:spPr>
            <a:xfrm>
              <a:off x="-17985649" y="8712888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1" name="Ellipse 150">
              <a:extLst>
                <a:ext uri="{FF2B5EF4-FFF2-40B4-BE49-F238E27FC236}">
                  <a16:creationId xmlns:a16="http://schemas.microsoft.com/office/drawing/2014/main" id="{E5F832F1-009B-1CA4-55F9-23EFE1153A7F}"/>
                </a:ext>
              </a:extLst>
            </p:cNvPr>
            <p:cNvSpPr/>
            <p:nvPr/>
          </p:nvSpPr>
          <p:spPr>
            <a:xfrm>
              <a:off x="-18909419" y="8712888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2" name="Ellipse 151">
              <a:extLst>
                <a:ext uri="{FF2B5EF4-FFF2-40B4-BE49-F238E27FC236}">
                  <a16:creationId xmlns:a16="http://schemas.microsoft.com/office/drawing/2014/main" id="{0A1272D3-C26F-76DF-9223-26F1C65D6655}"/>
                </a:ext>
              </a:extLst>
            </p:cNvPr>
            <p:cNvSpPr/>
            <p:nvPr/>
          </p:nvSpPr>
          <p:spPr>
            <a:xfrm>
              <a:off x="-19062803" y="8712646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3" name="Ellipse 152">
              <a:extLst>
                <a:ext uri="{FF2B5EF4-FFF2-40B4-BE49-F238E27FC236}">
                  <a16:creationId xmlns:a16="http://schemas.microsoft.com/office/drawing/2014/main" id="{BF302F64-4B64-643E-12BC-073CA3D424DF}"/>
                </a:ext>
              </a:extLst>
            </p:cNvPr>
            <p:cNvSpPr/>
            <p:nvPr/>
          </p:nvSpPr>
          <p:spPr>
            <a:xfrm>
              <a:off x="-19524567" y="8712646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4" name="Ellipse 153">
              <a:extLst>
                <a:ext uri="{FF2B5EF4-FFF2-40B4-BE49-F238E27FC236}">
                  <a16:creationId xmlns:a16="http://schemas.microsoft.com/office/drawing/2014/main" id="{79002A34-7FEC-EBB1-3A9C-1C24F544DF7A}"/>
                </a:ext>
              </a:extLst>
            </p:cNvPr>
            <p:cNvSpPr/>
            <p:nvPr/>
          </p:nvSpPr>
          <p:spPr>
            <a:xfrm>
              <a:off x="-17601221" y="8579400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5" name="Ellipse 154">
              <a:extLst>
                <a:ext uri="{FF2B5EF4-FFF2-40B4-BE49-F238E27FC236}">
                  <a16:creationId xmlns:a16="http://schemas.microsoft.com/office/drawing/2014/main" id="{5B17F10F-7C40-0491-CF46-B86BDFBA81A6}"/>
                </a:ext>
              </a:extLst>
            </p:cNvPr>
            <p:cNvSpPr/>
            <p:nvPr/>
          </p:nvSpPr>
          <p:spPr>
            <a:xfrm>
              <a:off x="-19216832" y="4181724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6" name="Ellipse 155">
              <a:extLst>
                <a:ext uri="{FF2B5EF4-FFF2-40B4-BE49-F238E27FC236}">
                  <a16:creationId xmlns:a16="http://schemas.microsoft.com/office/drawing/2014/main" id="{E52CEC37-31EF-EEC4-DD36-62552D44401A}"/>
                </a:ext>
              </a:extLst>
            </p:cNvPr>
            <p:cNvSpPr/>
            <p:nvPr/>
          </p:nvSpPr>
          <p:spPr>
            <a:xfrm>
              <a:off x="-19062803" y="4181805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7" name="Ellipse 156">
              <a:extLst>
                <a:ext uri="{FF2B5EF4-FFF2-40B4-BE49-F238E27FC236}">
                  <a16:creationId xmlns:a16="http://schemas.microsoft.com/office/drawing/2014/main" id="{19FEF671-135F-40EF-A88C-58B8EDD74C9F}"/>
                </a:ext>
              </a:extLst>
            </p:cNvPr>
            <p:cNvSpPr/>
            <p:nvPr/>
          </p:nvSpPr>
          <p:spPr>
            <a:xfrm>
              <a:off x="-19293685" y="8579400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8" name="Ellipse 157">
              <a:extLst>
                <a:ext uri="{FF2B5EF4-FFF2-40B4-BE49-F238E27FC236}">
                  <a16:creationId xmlns:a16="http://schemas.microsoft.com/office/drawing/2014/main" id="{2EC9E9E3-E95F-2B7F-B8E0-100AACA1E2AE}"/>
                </a:ext>
              </a:extLst>
            </p:cNvPr>
            <p:cNvSpPr/>
            <p:nvPr/>
          </p:nvSpPr>
          <p:spPr>
            <a:xfrm>
              <a:off x="-18524347" y="5647670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9" name="Ellipse 158">
              <a:extLst>
                <a:ext uri="{FF2B5EF4-FFF2-40B4-BE49-F238E27FC236}">
                  <a16:creationId xmlns:a16="http://schemas.microsoft.com/office/drawing/2014/main" id="{3E959AA1-3D0F-FB7E-680A-990C031DF3EF}"/>
                </a:ext>
              </a:extLst>
            </p:cNvPr>
            <p:cNvSpPr/>
            <p:nvPr/>
          </p:nvSpPr>
          <p:spPr>
            <a:xfrm>
              <a:off x="-18370721" y="5647670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0" name="Ellipse 159">
              <a:extLst>
                <a:ext uri="{FF2B5EF4-FFF2-40B4-BE49-F238E27FC236}">
                  <a16:creationId xmlns:a16="http://schemas.microsoft.com/office/drawing/2014/main" id="{CD7AF7D3-3A29-06D3-E239-2CA3BD8D2AF8}"/>
                </a:ext>
              </a:extLst>
            </p:cNvPr>
            <p:cNvSpPr/>
            <p:nvPr/>
          </p:nvSpPr>
          <p:spPr>
            <a:xfrm>
              <a:off x="-17370339" y="8446235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1" name="Ellipse 160">
              <a:extLst>
                <a:ext uri="{FF2B5EF4-FFF2-40B4-BE49-F238E27FC236}">
                  <a16:creationId xmlns:a16="http://schemas.microsoft.com/office/drawing/2014/main" id="{8E97C745-162C-42F7-B2B4-6B267EE0E4A7}"/>
                </a:ext>
              </a:extLst>
            </p:cNvPr>
            <p:cNvSpPr/>
            <p:nvPr/>
          </p:nvSpPr>
          <p:spPr>
            <a:xfrm>
              <a:off x="-17832264" y="8446154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2" name="Ellipse 161">
              <a:extLst>
                <a:ext uri="{FF2B5EF4-FFF2-40B4-BE49-F238E27FC236}">
                  <a16:creationId xmlns:a16="http://schemas.microsoft.com/office/drawing/2014/main" id="{2129B20A-912A-2D5C-11AE-ED1964224782}"/>
                </a:ext>
              </a:extLst>
            </p:cNvPr>
            <p:cNvSpPr/>
            <p:nvPr/>
          </p:nvSpPr>
          <p:spPr>
            <a:xfrm>
              <a:off x="-18447413" y="8446235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3" name="Ellipse 162">
              <a:extLst>
                <a:ext uri="{FF2B5EF4-FFF2-40B4-BE49-F238E27FC236}">
                  <a16:creationId xmlns:a16="http://schemas.microsoft.com/office/drawing/2014/main" id="{3571423D-3931-A15A-6628-5E4FAA936DCC}"/>
                </a:ext>
              </a:extLst>
            </p:cNvPr>
            <p:cNvSpPr/>
            <p:nvPr/>
          </p:nvSpPr>
          <p:spPr>
            <a:xfrm>
              <a:off x="-18754987" y="4181644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4" name="Ellipse 163">
              <a:extLst>
                <a:ext uri="{FF2B5EF4-FFF2-40B4-BE49-F238E27FC236}">
                  <a16:creationId xmlns:a16="http://schemas.microsoft.com/office/drawing/2014/main" id="{DD772C67-ABB6-EE24-B46C-46292978CB04}"/>
                </a:ext>
              </a:extLst>
            </p:cNvPr>
            <p:cNvSpPr/>
            <p:nvPr/>
          </p:nvSpPr>
          <p:spPr>
            <a:xfrm>
              <a:off x="-19062723" y="8446235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5" name="Ellipse 164">
              <a:extLst>
                <a:ext uri="{FF2B5EF4-FFF2-40B4-BE49-F238E27FC236}">
                  <a16:creationId xmlns:a16="http://schemas.microsoft.com/office/drawing/2014/main" id="{8DB33B87-0BCA-0EE4-1CDA-7A535CE70E2A}"/>
                </a:ext>
              </a:extLst>
            </p:cNvPr>
            <p:cNvSpPr/>
            <p:nvPr/>
          </p:nvSpPr>
          <p:spPr>
            <a:xfrm>
              <a:off x="-19524648" y="8446154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6" name="Ellipse 165">
              <a:extLst>
                <a:ext uri="{FF2B5EF4-FFF2-40B4-BE49-F238E27FC236}">
                  <a16:creationId xmlns:a16="http://schemas.microsoft.com/office/drawing/2014/main" id="{5772C3C7-1C3F-1733-B176-F8117D8204EC}"/>
                </a:ext>
              </a:extLst>
            </p:cNvPr>
            <p:cNvSpPr/>
            <p:nvPr/>
          </p:nvSpPr>
          <p:spPr>
            <a:xfrm>
              <a:off x="-17601221" y="8312908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7" name="Ellipse 166">
              <a:extLst>
                <a:ext uri="{FF2B5EF4-FFF2-40B4-BE49-F238E27FC236}">
                  <a16:creationId xmlns:a16="http://schemas.microsoft.com/office/drawing/2014/main" id="{12BC50E6-0D9B-35E0-8BC0-3348CA02A964}"/>
                </a:ext>
              </a:extLst>
            </p:cNvPr>
            <p:cNvSpPr/>
            <p:nvPr/>
          </p:nvSpPr>
          <p:spPr>
            <a:xfrm>
              <a:off x="-19293685" y="8312908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8" name="Ellipse 167">
              <a:extLst>
                <a:ext uri="{FF2B5EF4-FFF2-40B4-BE49-F238E27FC236}">
                  <a16:creationId xmlns:a16="http://schemas.microsoft.com/office/drawing/2014/main" id="{EE69FDC3-5742-44EC-79C2-C53FDAE5295D}"/>
                </a:ext>
              </a:extLst>
            </p:cNvPr>
            <p:cNvSpPr/>
            <p:nvPr/>
          </p:nvSpPr>
          <p:spPr>
            <a:xfrm>
              <a:off x="-19062803" y="4448296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9" name="Ellipse 168">
              <a:extLst>
                <a:ext uri="{FF2B5EF4-FFF2-40B4-BE49-F238E27FC236}">
                  <a16:creationId xmlns:a16="http://schemas.microsoft.com/office/drawing/2014/main" id="{9FE364D0-FBF2-6C30-9F75-B46E886992E2}"/>
                </a:ext>
              </a:extLst>
            </p:cNvPr>
            <p:cNvSpPr/>
            <p:nvPr/>
          </p:nvSpPr>
          <p:spPr>
            <a:xfrm>
              <a:off x="-19832303" y="5781077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0" name="Ellipse 169">
              <a:extLst>
                <a:ext uri="{FF2B5EF4-FFF2-40B4-BE49-F238E27FC236}">
                  <a16:creationId xmlns:a16="http://schemas.microsoft.com/office/drawing/2014/main" id="{D52E3ED1-9E52-B3EC-F6DE-0CAFEAF30397}"/>
                </a:ext>
              </a:extLst>
            </p:cNvPr>
            <p:cNvSpPr/>
            <p:nvPr/>
          </p:nvSpPr>
          <p:spPr>
            <a:xfrm>
              <a:off x="-17524610" y="8179582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1" name="Ellipse 170">
              <a:extLst>
                <a:ext uri="{FF2B5EF4-FFF2-40B4-BE49-F238E27FC236}">
                  <a16:creationId xmlns:a16="http://schemas.microsoft.com/office/drawing/2014/main" id="{11C2D314-37A7-7D66-3EE2-C8A7A1703320}"/>
                </a:ext>
              </a:extLst>
            </p:cNvPr>
            <p:cNvSpPr/>
            <p:nvPr/>
          </p:nvSpPr>
          <p:spPr>
            <a:xfrm>
              <a:off x="-19524487" y="5780916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2" name="Ellipse 171">
              <a:extLst>
                <a:ext uri="{FF2B5EF4-FFF2-40B4-BE49-F238E27FC236}">
                  <a16:creationId xmlns:a16="http://schemas.microsoft.com/office/drawing/2014/main" id="{005925BB-EB1D-9DC7-B864-2E88C5DA18CE}"/>
                </a:ext>
              </a:extLst>
            </p:cNvPr>
            <p:cNvSpPr/>
            <p:nvPr/>
          </p:nvSpPr>
          <p:spPr>
            <a:xfrm>
              <a:off x="-19370619" y="5780835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3" name="Ellipse 172">
              <a:extLst>
                <a:ext uri="{FF2B5EF4-FFF2-40B4-BE49-F238E27FC236}">
                  <a16:creationId xmlns:a16="http://schemas.microsoft.com/office/drawing/2014/main" id="{6DF855A2-D5BF-64BC-2643-74B5E221AB18}"/>
                </a:ext>
              </a:extLst>
            </p:cNvPr>
            <p:cNvSpPr/>
            <p:nvPr/>
          </p:nvSpPr>
          <p:spPr>
            <a:xfrm>
              <a:off x="-19216832" y="5780835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4" name="Ellipse 173">
              <a:extLst>
                <a:ext uri="{FF2B5EF4-FFF2-40B4-BE49-F238E27FC236}">
                  <a16:creationId xmlns:a16="http://schemas.microsoft.com/office/drawing/2014/main" id="{FBB90607-95B4-EA1F-53F8-F448DFB7913B}"/>
                </a:ext>
              </a:extLst>
            </p:cNvPr>
            <p:cNvSpPr/>
            <p:nvPr/>
          </p:nvSpPr>
          <p:spPr>
            <a:xfrm>
              <a:off x="-19062803" y="5780916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5" name="Ellipse 174">
              <a:extLst>
                <a:ext uri="{FF2B5EF4-FFF2-40B4-BE49-F238E27FC236}">
                  <a16:creationId xmlns:a16="http://schemas.microsoft.com/office/drawing/2014/main" id="{104F6143-7381-7E24-9937-3589A64A0B32}"/>
                </a:ext>
              </a:extLst>
            </p:cNvPr>
            <p:cNvSpPr/>
            <p:nvPr/>
          </p:nvSpPr>
          <p:spPr>
            <a:xfrm>
              <a:off x="-17677913" y="8179582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6" name="Ellipse 175">
              <a:extLst>
                <a:ext uri="{FF2B5EF4-FFF2-40B4-BE49-F238E27FC236}">
                  <a16:creationId xmlns:a16="http://schemas.microsoft.com/office/drawing/2014/main" id="{949FA336-C439-97E8-FEBD-62A43F6F8F7D}"/>
                </a:ext>
              </a:extLst>
            </p:cNvPr>
            <p:cNvSpPr/>
            <p:nvPr/>
          </p:nvSpPr>
          <p:spPr>
            <a:xfrm>
              <a:off x="-18754987" y="5781077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7" name="Ellipse 176">
              <a:extLst>
                <a:ext uri="{FF2B5EF4-FFF2-40B4-BE49-F238E27FC236}">
                  <a16:creationId xmlns:a16="http://schemas.microsoft.com/office/drawing/2014/main" id="{37D31870-B7A8-DC23-DC11-F8884B05C958}"/>
                </a:ext>
              </a:extLst>
            </p:cNvPr>
            <p:cNvSpPr/>
            <p:nvPr/>
          </p:nvSpPr>
          <p:spPr>
            <a:xfrm>
              <a:off x="-18909419" y="4447974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8" name="Ellipse 177">
              <a:extLst>
                <a:ext uri="{FF2B5EF4-FFF2-40B4-BE49-F238E27FC236}">
                  <a16:creationId xmlns:a16="http://schemas.microsoft.com/office/drawing/2014/main" id="{701091AC-8767-8DCC-F4D7-4EB00150799F}"/>
                </a:ext>
              </a:extLst>
            </p:cNvPr>
            <p:cNvSpPr/>
            <p:nvPr/>
          </p:nvSpPr>
          <p:spPr>
            <a:xfrm>
              <a:off x="-18139839" y="8179663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9" name="Ellipse 178">
              <a:extLst>
                <a:ext uri="{FF2B5EF4-FFF2-40B4-BE49-F238E27FC236}">
                  <a16:creationId xmlns:a16="http://schemas.microsoft.com/office/drawing/2014/main" id="{9C25E4AD-C016-693A-A836-5AEE4BA8FD7D}"/>
                </a:ext>
              </a:extLst>
            </p:cNvPr>
            <p:cNvSpPr/>
            <p:nvPr/>
          </p:nvSpPr>
          <p:spPr>
            <a:xfrm>
              <a:off x="-18755068" y="8179663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0" name="Ellipse 179">
              <a:extLst>
                <a:ext uri="{FF2B5EF4-FFF2-40B4-BE49-F238E27FC236}">
                  <a16:creationId xmlns:a16="http://schemas.microsoft.com/office/drawing/2014/main" id="{4C679310-E0A6-FC1D-D719-2D2D3B6BE157}"/>
                </a:ext>
              </a:extLst>
            </p:cNvPr>
            <p:cNvSpPr/>
            <p:nvPr/>
          </p:nvSpPr>
          <p:spPr>
            <a:xfrm>
              <a:off x="-18139919" y="5781077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1" name="Ellipse 180">
              <a:extLst>
                <a:ext uri="{FF2B5EF4-FFF2-40B4-BE49-F238E27FC236}">
                  <a16:creationId xmlns:a16="http://schemas.microsoft.com/office/drawing/2014/main" id="{F943F2C1-8BF1-5529-2227-F7D0FDC3F8B4}"/>
                </a:ext>
              </a:extLst>
            </p:cNvPr>
            <p:cNvSpPr/>
            <p:nvPr/>
          </p:nvSpPr>
          <p:spPr>
            <a:xfrm>
              <a:off x="-19216993" y="8179582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2" name="Ellipse 181">
              <a:extLst>
                <a:ext uri="{FF2B5EF4-FFF2-40B4-BE49-F238E27FC236}">
                  <a16:creationId xmlns:a16="http://schemas.microsoft.com/office/drawing/2014/main" id="{4A27BB0F-AEB4-4196-6203-0F3BA9B180CF}"/>
                </a:ext>
              </a:extLst>
            </p:cNvPr>
            <p:cNvSpPr/>
            <p:nvPr/>
          </p:nvSpPr>
          <p:spPr>
            <a:xfrm>
              <a:off x="-17832103" y="5780916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3" name="Ellipse 182">
              <a:extLst>
                <a:ext uri="{FF2B5EF4-FFF2-40B4-BE49-F238E27FC236}">
                  <a16:creationId xmlns:a16="http://schemas.microsoft.com/office/drawing/2014/main" id="{82075EEF-6D85-5C6E-EF32-4F3D97F7C521}"/>
                </a:ext>
              </a:extLst>
            </p:cNvPr>
            <p:cNvSpPr/>
            <p:nvPr/>
          </p:nvSpPr>
          <p:spPr>
            <a:xfrm>
              <a:off x="-17678236" y="5780835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4" name="Ellipse 183">
              <a:extLst>
                <a:ext uri="{FF2B5EF4-FFF2-40B4-BE49-F238E27FC236}">
                  <a16:creationId xmlns:a16="http://schemas.microsoft.com/office/drawing/2014/main" id="{CE9133FB-E8C0-1148-5A88-F29B06520656}"/>
                </a:ext>
              </a:extLst>
            </p:cNvPr>
            <p:cNvSpPr/>
            <p:nvPr/>
          </p:nvSpPr>
          <p:spPr>
            <a:xfrm>
              <a:off x="-17524449" y="5780835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5" name="Ellipse 184">
              <a:extLst>
                <a:ext uri="{FF2B5EF4-FFF2-40B4-BE49-F238E27FC236}">
                  <a16:creationId xmlns:a16="http://schemas.microsoft.com/office/drawing/2014/main" id="{4E8E1BC1-8A83-D42A-CFFF-C59070FD390D}"/>
                </a:ext>
              </a:extLst>
            </p:cNvPr>
            <p:cNvSpPr/>
            <p:nvPr/>
          </p:nvSpPr>
          <p:spPr>
            <a:xfrm>
              <a:off x="-17370420" y="5780916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6" name="Ellipse 185">
              <a:extLst>
                <a:ext uri="{FF2B5EF4-FFF2-40B4-BE49-F238E27FC236}">
                  <a16:creationId xmlns:a16="http://schemas.microsoft.com/office/drawing/2014/main" id="{A1E6C4C0-BB14-BF1A-3A5A-C5468A8F8846}"/>
                </a:ext>
              </a:extLst>
            </p:cNvPr>
            <p:cNvSpPr/>
            <p:nvPr/>
          </p:nvSpPr>
          <p:spPr>
            <a:xfrm>
              <a:off x="-19370297" y="8179582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7" name="Ellipse 186">
              <a:extLst>
                <a:ext uri="{FF2B5EF4-FFF2-40B4-BE49-F238E27FC236}">
                  <a16:creationId xmlns:a16="http://schemas.microsoft.com/office/drawing/2014/main" id="{A91190E0-5BF4-B2E1-6EEE-6A6023748EDA}"/>
                </a:ext>
              </a:extLst>
            </p:cNvPr>
            <p:cNvSpPr/>
            <p:nvPr/>
          </p:nvSpPr>
          <p:spPr>
            <a:xfrm>
              <a:off x="-17062604" y="5781077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8" name="Ellipse 187">
              <a:extLst>
                <a:ext uri="{FF2B5EF4-FFF2-40B4-BE49-F238E27FC236}">
                  <a16:creationId xmlns:a16="http://schemas.microsoft.com/office/drawing/2014/main" id="{0BF018F5-3422-17C8-6E36-276BF6F5BFF7}"/>
                </a:ext>
              </a:extLst>
            </p:cNvPr>
            <p:cNvSpPr/>
            <p:nvPr/>
          </p:nvSpPr>
          <p:spPr>
            <a:xfrm>
              <a:off x="-17601221" y="8046336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9" name="Ellipse 188">
              <a:extLst>
                <a:ext uri="{FF2B5EF4-FFF2-40B4-BE49-F238E27FC236}">
                  <a16:creationId xmlns:a16="http://schemas.microsoft.com/office/drawing/2014/main" id="{876FCA00-88C7-A729-AF02-9351B11F71C5}"/>
                </a:ext>
              </a:extLst>
            </p:cNvPr>
            <p:cNvSpPr/>
            <p:nvPr/>
          </p:nvSpPr>
          <p:spPr>
            <a:xfrm>
              <a:off x="-18447493" y="4448377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0" name="Ellipse 189">
              <a:extLst>
                <a:ext uri="{FF2B5EF4-FFF2-40B4-BE49-F238E27FC236}">
                  <a16:creationId xmlns:a16="http://schemas.microsoft.com/office/drawing/2014/main" id="{EC67C2CC-85ED-EC86-7CAB-7A796C910697}"/>
                </a:ext>
              </a:extLst>
            </p:cNvPr>
            <p:cNvSpPr/>
            <p:nvPr/>
          </p:nvSpPr>
          <p:spPr>
            <a:xfrm>
              <a:off x="-19293685" y="8046336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1" name="Ellipse 190">
              <a:extLst>
                <a:ext uri="{FF2B5EF4-FFF2-40B4-BE49-F238E27FC236}">
                  <a16:creationId xmlns:a16="http://schemas.microsoft.com/office/drawing/2014/main" id="{BB8BCC2D-B6F2-9A83-9915-BB04F68649D3}"/>
                </a:ext>
              </a:extLst>
            </p:cNvPr>
            <p:cNvSpPr/>
            <p:nvPr/>
          </p:nvSpPr>
          <p:spPr>
            <a:xfrm>
              <a:off x="-19601179" y="5914162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2" name="Ellipse 191">
              <a:extLst>
                <a:ext uri="{FF2B5EF4-FFF2-40B4-BE49-F238E27FC236}">
                  <a16:creationId xmlns:a16="http://schemas.microsoft.com/office/drawing/2014/main" id="{CA992F58-A23A-2681-386F-DFD1AEF04F12}"/>
                </a:ext>
              </a:extLst>
            </p:cNvPr>
            <p:cNvSpPr/>
            <p:nvPr/>
          </p:nvSpPr>
          <p:spPr>
            <a:xfrm>
              <a:off x="-17832264" y="7912929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3" name="Ellipse 192">
              <a:extLst>
                <a:ext uri="{FF2B5EF4-FFF2-40B4-BE49-F238E27FC236}">
                  <a16:creationId xmlns:a16="http://schemas.microsoft.com/office/drawing/2014/main" id="{14DDA88F-F7F5-22AC-EBFA-24C4E031F3FD}"/>
                </a:ext>
              </a:extLst>
            </p:cNvPr>
            <p:cNvSpPr/>
            <p:nvPr/>
          </p:nvSpPr>
          <p:spPr>
            <a:xfrm>
              <a:off x="-19293685" y="5914242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4" name="Ellipse 193">
              <a:extLst>
                <a:ext uri="{FF2B5EF4-FFF2-40B4-BE49-F238E27FC236}">
                  <a16:creationId xmlns:a16="http://schemas.microsoft.com/office/drawing/2014/main" id="{99726BAE-E8E4-18D7-A1F2-094782025B9D}"/>
                </a:ext>
              </a:extLst>
            </p:cNvPr>
            <p:cNvSpPr/>
            <p:nvPr/>
          </p:nvSpPr>
          <p:spPr>
            <a:xfrm>
              <a:off x="-18447493" y="7912929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5" name="Ellipse 194">
              <a:extLst>
                <a:ext uri="{FF2B5EF4-FFF2-40B4-BE49-F238E27FC236}">
                  <a16:creationId xmlns:a16="http://schemas.microsoft.com/office/drawing/2014/main" id="{970D6C8B-1357-EA94-9380-BE3D30653ECC}"/>
                </a:ext>
              </a:extLst>
            </p:cNvPr>
            <p:cNvSpPr/>
            <p:nvPr/>
          </p:nvSpPr>
          <p:spPr>
            <a:xfrm>
              <a:off x="-18986111" y="5914162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6" name="Ellipse 195">
              <a:extLst>
                <a:ext uri="{FF2B5EF4-FFF2-40B4-BE49-F238E27FC236}">
                  <a16:creationId xmlns:a16="http://schemas.microsoft.com/office/drawing/2014/main" id="{F56A4B30-609E-028C-8B37-9B260639C323}"/>
                </a:ext>
              </a:extLst>
            </p:cNvPr>
            <p:cNvSpPr/>
            <p:nvPr/>
          </p:nvSpPr>
          <p:spPr>
            <a:xfrm>
              <a:off x="-19062803" y="7912929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7" name="Ellipse 196">
              <a:extLst>
                <a:ext uri="{FF2B5EF4-FFF2-40B4-BE49-F238E27FC236}">
                  <a16:creationId xmlns:a16="http://schemas.microsoft.com/office/drawing/2014/main" id="{6DD6D27B-8594-8E4F-38E3-C76C65F40367}"/>
                </a:ext>
              </a:extLst>
            </p:cNvPr>
            <p:cNvSpPr/>
            <p:nvPr/>
          </p:nvSpPr>
          <p:spPr>
            <a:xfrm>
              <a:off x="-19524648" y="7912929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8" name="Ellipse 197">
              <a:extLst>
                <a:ext uri="{FF2B5EF4-FFF2-40B4-BE49-F238E27FC236}">
                  <a16:creationId xmlns:a16="http://schemas.microsoft.com/office/drawing/2014/main" id="{E51D8BDB-730A-41A9-5D18-1874B36E2C3B}"/>
                </a:ext>
              </a:extLst>
            </p:cNvPr>
            <p:cNvSpPr/>
            <p:nvPr/>
          </p:nvSpPr>
          <p:spPr>
            <a:xfrm>
              <a:off x="-18524427" y="5914242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9" name="Ellipse 198">
              <a:extLst>
                <a:ext uri="{FF2B5EF4-FFF2-40B4-BE49-F238E27FC236}">
                  <a16:creationId xmlns:a16="http://schemas.microsoft.com/office/drawing/2014/main" id="{0FA61613-8D44-388D-35E3-21A70A12BD6D}"/>
                </a:ext>
              </a:extLst>
            </p:cNvPr>
            <p:cNvSpPr/>
            <p:nvPr/>
          </p:nvSpPr>
          <p:spPr>
            <a:xfrm>
              <a:off x="-18370479" y="5914242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0" name="Ellipse 199">
              <a:extLst>
                <a:ext uri="{FF2B5EF4-FFF2-40B4-BE49-F238E27FC236}">
                  <a16:creationId xmlns:a16="http://schemas.microsoft.com/office/drawing/2014/main" id="{B48B3CF9-970D-E1A1-9500-E86D0A6CED02}"/>
                </a:ext>
              </a:extLst>
            </p:cNvPr>
            <p:cNvSpPr/>
            <p:nvPr/>
          </p:nvSpPr>
          <p:spPr>
            <a:xfrm>
              <a:off x="-17601302" y="7779764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1" name="Ellipse 200">
              <a:extLst>
                <a:ext uri="{FF2B5EF4-FFF2-40B4-BE49-F238E27FC236}">
                  <a16:creationId xmlns:a16="http://schemas.microsoft.com/office/drawing/2014/main" id="{FCCAD005-BE87-4D0F-CED8-049D09D29006}"/>
                </a:ext>
              </a:extLst>
            </p:cNvPr>
            <p:cNvSpPr/>
            <p:nvPr/>
          </p:nvSpPr>
          <p:spPr>
            <a:xfrm>
              <a:off x="-17601302" y="4581542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2" name="Ellipse 201">
              <a:extLst>
                <a:ext uri="{FF2B5EF4-FFF2-40B4-BE49-F238E27FC236}">
                  <a16:creationId xmlns:a16="http://schemas.microsoft.com/office/drawing/2014/main" id="{2A751344-657C-0DA7-9355-829CF7267133}"/>
                </a:ext>
              </a:extLst>
            </p:cNvPr>
            <p:cNvSpPr/>
            <p:nvPr/>
          </p:nvSpPr>
          <p:spPr>
            <a:xfrm>
              <a:off x="-17908796" y="5914162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3" name="Ellipse 202">
              <a:extLst>
                <a:ext uri="{FF2B5EF4-FFF2-40B4-BE49-F238E27FC236}">
                  <a16:creationId xmlns:a16="http://schemas.microsoft.com/office/drawing/2014/main" id="{12B01014-7B0D-DCC9-A4AA-0D7538D2C905}"/>
                </a:ext>
              </a:extLst>
            </p:cNvPr>
            <p:cNvSpPr/>
            <p:nvPr/>
          </p:nvSpPr>
          <p:spPr>
            <a:xfrm>
              <a:off x="-19293766" y="7779764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4" name="Ellipse 203">
              <a:extLst>
                <a:ext uri="{FF2B5EF4-FFF2-40B4-BE49-F238E27FC236}">
                  <a16:creationId xmlns:a16="http://schemas.microsoft.com/office/drawing/2014/main" id="{CBB9F216-D6D9-D685-4F9C-25A6BAAACB67}"/>
                </a:ext>
              </a:extLst>
            </p:cNvPr>
            <p:cNvSpPr/>
            <p:nvPr/>
          </p:nvSpPr>
          <p:spPr>
            <a:xfrm>
              <a:off x="-17601221" y="5914242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5" name="Ellipse 204">
              <a:extLst>
                <a:ext uri="{FF2B5EF4-FFF2-40B4-BE49-F238E27FC236}">
                  <a16:creationId xmlns:a16="http://schemas.microsoft.com/office/drawing/2014/main" id="{DC795A97-F495-8E08-B945-687B56E88ADE}"/>
                </a:ext>
              </a:extLst>
            </p:cNvPr>
            <p:cNvSpPr/>
            <p:nvPr/>
          </p:nvSpPr>
          <p:spPr>
            <a:xfrm>
              <a:off x="-19062803" y="4714627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6" name="Ellipse 205">
              <a:extLst>
                <a:ext uri="{FF2B5EF4-FFF2-40B4-BE49-F238E27FC236}">
                  <a16:creationId xmlns:a16="http://schemas.microsoft.com/office/drawing/2014/main" id="{2EB334FB-FA2E-5868-034B-FE31A9FED7F5}"/>
                </a:ext>
              </a:extLst>
            </p:cNvPr>
            <p:cNvSpPr/>
            <p:nvPr/>
          </p:nvSpPr>
          <p:spPr>
            <a:xfrm>
              <a:off x="-17293728" y="5914162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7" name="Ellipse 206">
              <a:extLst>
                <a:ext uri="{FF2B5EF4-FFF2-40B4-BE49-F238E27FC236}">
                  <a16:creationId xmlns:a16="http://schemas.microsoft.com/office/drawing/2014/main" id="{7A8ED2A6-FC93-640D-2F16-8A2D9C8EAD92}"/>
                </a:ext>
              </a:extLst>
            </p:cNvPr>
            <p:cNvSpPr/>
            <p:nvPr/>
          </p:nvSpPr>
          <p:spPr>
            <a:xfrm>
              <a:off x="-17832103" y="7646599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8" name="Ellipse 207">
              <a:extLst>
                <a:ext uri="{FF2B5EF4-FFF2-40B4-BE49-F238E27FC236}">
                  <a16:creationId xmlns:a16="http://schemas.microsoft.com/office/drawing/2014/main" id="{D8C9BAB1-BB83-EBDC-7148-6FC33654F380}"/>
                </a:ext>
              </a:extLst>
            </p:cNvPr>
            <p:cNvSpPr/>
            <p:nvPr/>
          </p:nvSpPr>
          <p:spPr>
            <a:xfrm>
              <a:off x="-17985649" y="7646196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9" name="Ellipse 208">
              <a:extLst>
                <a:ext uri="{FF2B5EF4-FFF2-40B4-BE49-F238E27FC236}">
                  <a16:creationId xmlns:a16="http://schemas.microsoft.com/office/drawing/2014/main" id="{8A2B9438-9941-55E8-4E99-3DF273D18589}"/>
                </a:ext>
              </a:extLst>
            </p:cNvPr>
            <p:cNvSpPr/>
            <p:nvPr/>
          </p:nvSpPr>
          <p:spPr>
            <a:xfrm>
              <a:off x="-16832044" y="5914242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0" name="Ellipse 209">
              <a:extLst>
                <a:ext uri="{FF2B5EF4-FFF2-40B4-BE49-F238E27FC236}">
                  <a16:creationId xmlns:a16="http://schemas.microsoft.com/office/drawing/2014/main" id="{D967575B-46E9-8566-2BD1-A1633324FF0F}"/>
                </a:ext>
              </a:extLst>
            </p:cNvPr>
            <p:cNvSpPr/>
            <p:nvPr/>
          </p:nvSpPr>
          <p:spPr>
            <a:xfrm>
              <a:off x="-19832303" y="6047488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1" name="Ellipse 210">
              <a:extLst>
                <a:ext uri="{FF2B5EF4-FFF2-40B4-BE49-F238E27FC236}">
                  <a16:creationId xmlns:a16="http://schemas.microsoft.com/office/drawing/2014/main" id="{C1CEEA67-00AD-1DD7-49EC-DD5F04FC70B2}"/>
                </a:ext>
              </a:extLst>
            </p:cNvPr>
            <p:cNvSpPr/>
            <p:nvPr/>
          </p:nvSpPr>
          <p:spPr>
            <a:xfrm>
              <a:off x="-18909419" y="7646196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2" name="Ellipse 211">
              <a:extLst>
                <a:ext uri="{FF2B5EF4-FFF2-40B4-BE49-F238E27FC236}">
                  <a16:creationId xmlns:a16="http://schemas.microsoft.com/office/drawing/2014/main" id="{AFE49D13-8003-0750-CEFA-4FFB01C13384}"/>
                </a:ext>
              </a:extLst>
            </p:cNvPr>
            <p:cNvSpPr/>
            <p:nvPr/>
          </p:nvSpPr>
          <p:spPr>
            <a:xfrm>
              <a:off x="-19062803" y="7646599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3" name="Ellipse 212">
              <a:extLst>
                <a:ext uri="{FF2B5EF4-FFF2-40B4-BE49-F238E27FC236}">
                  <a16:creationId xmlns:a16="http://schemas.microsoft.com/office/drawing/2014/main" id="{850FBD8B-0E6A-CF40-FF7D-7BB9EB22BAFF}"/>
                </a:ext>
              </a:extLst>
            </p:cNvPr>
            <p:cNvSpPr/>
            <p:nvPr/>
          </p:nvSpPr>
          <p:spPr>
            <a:xfrm>
              <a:off x="-19524567" y="7646599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4" name="Ellipse 213">
              <a:extLst>
                <a:ext uri="{FF2B5EF4-FFF2-40B4-BE49-F238E27FC236}">
                  <a16:creationId xmlns:a16="http://schemas.microsoft.com/office/drawing/2014/main" id="{6FF91413-F518-37B1-B816-7DCB02342A6C}"/>
                </a:ext>
              </a:extLst>
            </p:cNvPr>
            <p:cNvSpPr/>
            <p:nvPr/>
          </p:nvSpPr>
          <p:spPr>
            <a:xfrm>
              <a:off x="-19678032" y="7646196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5" name="Ellipse 214">
              <a:extLst>
                <a:ext uri="{FF2B5EF4-FFF2-40B4-BE49-F238E27FC236}">
                  <a16:creationId xmlns:a16="http://schemas.microsoft.com/office/drawing/2014/main" id="{5F3CDBC0-2445-C25D-F6B3-18A93F1080A3}"/>
                </a:ext>
              </a:extLst>
            </p:cNvPr>
            <p:cNvSpPr/>
            <p:nvPr/>
          </p:nvSpPr>
          <p:spPr>
            <a:xfrm>
              <a:off x="-18370721" y="7513192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6" name="Ellipse 215">
              <a:extLst>
                <a:ext uri="{FF2B5EF4-FFF2-40B4-BE49-F238E27FC236}">
                  <a16:creationId xmlns:a16="http://schemas.microsoft.com/office/drawing/2014/main" id="{F2492307-5899-3323-23E1-47CFC7126CDC}"/>
                </a:ext>
              </a:extLst>
            </p:cNvPr>
            <p:cNvSpPr/>
            <p:nvPr/>
          </p:nvSpPr>
          <p:spPr>
            <a:xfrm>
              <a:off x="-18524347" y="7513192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7" name="Ellipse 216">
              <a:extLst>
                <a:ext uri="{FF2B5EF4-FFF2-40B4-BE49-F238E27FC236}">
                  <a16:creationId xmlns:a16="http://schemas.microsoft.com/office/drawing/2014/main" id="{6E81E933-4279-C17A-0C24-A13C2615A66E}"/>
                </a:ext>
              </a:extLst>
            </p:cNvPr>
            <p:cNvSpPr/>
            <p:nvPr/>
          </p:nvSpPr>
          <p:spPr>
            <a:xfrm>
              <a:off x="-18755068" y="6047488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8" name="Ellipse 217">
              <a:extLst>
                <a:ext uri="{FF2B5EF4-FFF2-40B4-BE49-F238E27FC236}">
                  <a16:creationId xmlns:a16="http://schemas.microsoft.com/office/drawing/2014/main" id="{13884AF4-37ED-8A08-83E6-889998203A0B}"/>
                </a:ext>
              </a:extLst>
            </p:cNvPr>
            <p:cNvSpPr/>
            <p:nvPr/>
          </p:nvSpPr>
          <p:spPr>
            <a:xfrm>
              <a:off x="-20063104" y="7513192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9" name="Ellipse 218">
              <a:extLst>
                <a:ext uri="{FF2B5EF4-FFF2-40B4-BE49-F238E27FC236}">
                  <a16:creationId xmlns:a16="http://schemas.microsoft.com/office/drawing/2014/main" id="{A9195589-ECC7-C6F4-301E-D92375B6022C}"/>
                </a:ext>
              </a:extLst>
            </p:cNvPr>
            <p:cNvSpPr/>
            <p:nvPr/>
          </p:nvSpPr>
          <p:spPr>
            <a:xfrm>
              <a:off x="-18447413" y="6047407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0" name="Ellipse 219">
              <a:extLst>
                <a:ext uri="{FF2B5EF4-FFF2-40B4-BE49-F238E27FC236}">
                  <a16:creationId xmlns:a16="http://schemas.microsoft.com/office/drawing/2014/main" id="{A90BE703-B451-E16A-1D17-5EC281ABB757}"/>
                </a:ext>
              </a:extLst>
            </p:cNvPr>
            <p:cNvSpPr/>
            <p:nvPr/>
          </p:nvSpPr>
          <p:spPr>
            <a:xfrm>
              <a:off x="-17832103" y="7380107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1" name="Ellipse 220">
              <a:extLst>
                <a:ext uri="{FF2B5EF4-FFF2-40B4-BE49-F238E27FC236}">
                  <a16:creationId xmlns:a16="http://schemas.microsoft.com/office/drawing/2014/main" id="{C862B8F7-B2C5-5A48-810A-1ADE698CD78C}"/>
                </a:ext>
              </a:extLst>
            </p:cNvPr>
            <p:cNvSpPr/>
            <p:nvPr/>
          </p:nvSpPr>
          <p:spPr>
            <a:xfrm>
              <a:off x="-18139839" y="6047488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2" name="Ellipse 221">
              <a:extLst>
                <a:ext uri="{FF2B5EF4-FFF2-40B4-BE49-F238E27FC236}">
                  <a16:creationId xmlns:a16="http://schemas.microsoft.com/office/drawing/2014/main" id="{87B4221C-52A6-DF92-E9B5-CEC6A4C68D13}"/>
                </a:ext>
              </a:extLst>
            </p:cNvPr>
            <p:cNvSpPr/>
            <p:nvPr/>
          </p:nvSpPr>
          <p:spPr>
            <a:xfrm>
              <a:off x="-18139919" y="7379946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3" name="Ellipse 222">
              <a:extLst>
                <a:ext uri="{FF2B5EF4-FFF2-40B4-BE49-F238E27FC236}">
                  <a16:creationId xmlns:a16="http://schemas.microsoft.com/office/drawing/2014/main" id="{CC35557F-4A04-0289-AC5C-6FE3405F4592}"/>
                </a:ext>
              </a:extLst>
            </p:cNvPr>
            <p:cNvSpPr/>
            <p:nvPr/>
          </p:nvSpPr>
          <p:spPr>
            <a:xfrm>
              <a:off x="-18754987" y="7379946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4" name="Ellipse 223">
              <a:extLst>
                <a:ext uri="{FF2B5EF4-FFF2-40B4-BE49-F238E27FC236}">
                  <a16:creationId xmlns:a16="http://schemas.microsoft.com/office/drawing/2014/main" id="{6E9FDF51-D670-A2F9-69DC-3D0864FCC650}"/>
                </a:ext>
              </a:extLst>
            </p:cNvPr>
            <p:cNvSpPr/>
            <p:nvPr/>
          </p:nvSpPr>
          <p:spPr>
            <a:xfrm>
              <a:off x="-19062803" y="7380107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5" name="Ellipse 224">
              <a:extLst>
                <a:ext uri="{FF2B5EF4-FFF2-40B4-BE49-F238E27FC236}">
                  <a16:creationId xmlns:a16="http://schemas.microsoft.com/office/drawing/2014/main" id="{3EF5759B-4BAD-FF85-6171-E302857A3E91}"/>
                </a:ext>
              </a:extLst>
            </p:cNvPr>
            <p:cNvSpPr/>
            <p:nvPr/>
          </p:nvSpPr>
          <p:spPr>
            <a:xfrm>
              <a:off x="-19216832" y="7379946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6" name="Ellipse 225">
              <a:extLst>
                <a:ext uri="{FF2B5EF4-FFF2-40B4-BE49-F238E27FC236}">
                  <a16:creationId xmlns:a16="http://schemas.microsoft.com/office/drawing/2014/main" id="{DD2F6B68-EF13-BF21-B2D5-6538DE39C073}"/>
                </a:ext>
              </a:extLst>
            </p:cNvPr>
            <p:cNvSpPr/>
            <p:nvPr/>
          </p:nvSpPr>
          <p:spPr>
            <a:xfrm>
              <a:off x="-19370619" y="7379946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7" name="Ellipse 226">
              <a:extLst>
                <a:ext uri="{FF2B5EF4-FFF2-40B4-BE49-F238E27FC236}">
                  <a16:creationId xmlns:a16="http://schemas.microsoft.com/office/drawing/2014/main" id="{B1097F6E-FD6D-D6DC-2E94-640A59B46EA9}"/>
                </a:ext>
              </a:extLst>
            </p:cNvPr>
            <p:cNvSpPr/>
            <p:nvPr/>
          </p:nvSpPr>
          <p:spPr>
            <a:xfrm>
              <a:off x="-19524487" y="7380107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8" name="Ellipse 227">
              <a:extLst>
                <a:ext uri="{FF2B5EF4-FFF2-40B4-BE49-F238E27FC236}">
                  <a16:creationId xmlns:a16="http://schemas.microsoft.com/office/drawing/2014/main" id="{C9B35E4E-6736-A7DE-2770-A08CD12F1C76}"/>
                </a:ext>
              </a:extLst>
            </p:cNvPr>
            <p:cNvSpPr/>
            <p:nvPr/>
          </p:nvSpPr>
          <p:spPr>
            <a:xfrm>
              <a:off x="-17062604" y="6047488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9" name="Ellipse 228">
              <a:extLst>
                <a:ext uri="{FF2B5EF4-FFF2-40B4-BE49-F238E27FC236}">
                  <a16:creationId xmlns:a16="http://schemas.microsoft.com/office/drawing/2014/main" id="{AD8059DE-7A63-8DA1-3F92-96A23E934FE3}"/>
                </a:ext>
              </a:extLst>
            </p:cNvPr>
            <p:cNvSpPr/>
            <p:nvPr/>
          </p:nvSpPr>
          <p:spPr>
            <a:xfrm>
              <a:off x="-19832303" y="7379946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0" name="Ellipse 229">
              <a:extLst>
                <a:ext uri="{FF2B5EF4-FFF2-40B4-BE49-F238E27FC236}">
                  <a16:creationId xmlns:a16="http://schemas.microsoft.com/office/drawing/2014/main" id="{338FC9EF-B711-B2E9-992E-19F8B69A3694}"/>
                </a:ext>
              </a:extLst>
            </p:cNvPr>
            <p:cNvSpPr/>
            <p:nvPr/>
          </p:nvSpPr>
          <p:spPr>
            <a:xfrm>
              <a:off x="-16755030" y="6047407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1" name="Ellipse 230">
              <a:extLst>
                <a:ext uri="{FF2B5EF4-FFF2-40B4-BE49-F238E27FC236}">
                  <a16:creationId xmlns:a16="http://schemas.microsoft.com/office/drawing/2014/main" id="{91F95305-3A5F-22AD-84AC-9BE1A2D3D621}"/>
                </a:ext>
              </a:extLst>
            </p:cNvPr>
            <p:cNvSpPr/>
            <p:nvPr/>
          </p:nvSpPr>
          <p:spPr>
            <a:xfrm>
              <a:off x="-17908796" y="7246781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2" name="Ellipse 231">
              <a:extLst>
                <a:ext uri="{FF2B5EF4-FFF2-40B4-BE49-F238E27FC236}">
                  <a16:creationId xmlns:a16="http://schemas.microsoft.com/office/drawing/2014/main" id="{8642CF32-F8C4-6830-8506-A4C9CD35DBCA}"/>
                </a:ext>
              </a:extLst>
            </p:cNvPr>
            <p:cNvSpPr/>
            <p:nvPr/>
          </p:nvSpPr>
          <p:spPr>
            <a:xfrm>
              <a:off x="-19755288" y="6180734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3" name="Ellipse 232">
              <a:extLst>
                <a:ext uri="{FF2B5EF4-FFF2-40B4-BE49-F238E27FC236}">
                  <a16:creationId xmlns:a16="http://schemas.microsoft.com/office/drawing/2014/main" id="{FE3E7D64-6E31-2DBD-5E88-FE6A080EB305}"/>
                </a:ext>
              </a:extLst>
            </p:cNvPr>
            <p:cNvSpPr/>
            <p:nvPr/>
          </p:nvSpPr>
          <p:spPr>
            <a:xfrm>
              <a:off x="-19601501" y="6180653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4" name="Ellipse 233">
              <a:extLst>
                <a:ext uri="{FF2B5EF4-FFF2-40B4-BE49-F238E27FC236}">
                  <a16:creationId xmlns:a16="http://schemas.microsoft.com/office/drawing/2014/main" id="{DCA3573C-8686-1570-51D0-B079252DEA84}"/>
                </a:ext>
              </a:extLst>
            </p:cNvPr>
            <p:cNvSpPr/>
            <p:nvPr/>
          </p:nvSpPr>
          <p:spPr>
            <a:xfrm>
              <a:off x="-18370479" y="7246700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5" name="Ellipse 234">
              <a:extLst>
                <a:ext uri="{FF2B5EF4-FFF2-40B4-BE49-F238E27FC236}">
                  <a16:creationId xmlns:a16="http://schemas.microsoft.com/office/drawing/2014/main" id="{515EAB50-8A1B-3ADE-2354-5BDC92669D11}"/>
                </a:ext>
              </a:extLst>
            </p:cNvPr>
            <p:cNvSpPr/>
            <p:nvPr/>
          </p:nvSpPr>
          <p:spPr>
            <a:xfrm>
              <a:off x="-18909419" y="5514585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6" name="Ellipse 235">
              <a:extLst>
                <a:ext uri="{FF2B5EF4-FFF2-40B4-BE49-F238E27FC236}">
                  <a16:creationId xmlns:a16="http://schemas.microsoft.com/office/drawing/2014/main" id="{BDA7BE6E-EE3C-269F-DF8F-8559B7FA5263}"/>
                </a:ext>
              </a:extLst>
            </p:cNvPr>
            <p:cNvSpPr/>
            <p:nvPr/>
          </p:nvSpPr>
          <p:spPr>
            <a:xfrm>
              <a:off x="-19062803" y="5514424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7" name="Ellipse 236">
              <a:extLst>
                <a:ext uri="{FF2B5EF4-FFF2-40B4-BE49-F238E27FC236}">
                  <a16:creationId xmlns:a16="http://schemas.microsoft.com/office/drawing/2014/main" id="{9D071792-50EA-207C-6CD9-E982E36FA55D}"/>
                </a:ext>
              </a:extLst>
            </p:cNvPr>
            <p:cNvSpPr/>
            <p:nvPr/>
          </p:nvSpPr>
          <p:spPr>
            <a:xfrm>
              <a:off x="-18985950" y="6180653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8" name="Ellipse 237">
              <a:extLst>
                <a:ext uri="{FF2B5EF4-FFF2-40B4-BE49-F238E27FC236}">
                  <a16:creationId xmlns:a16="http://schemas.microsoft.com/office/drawing/2014/main" id="{7E2F8C74-872C-5100-B1A3-77A9EEC0F429}"/>
                </a:ext>
              </a:extLst>
            </p:cNvPr>
            <p:cNvSpPr/>
            <p:nvPr/>
          </p:nvSpPr>
          <p:spPr>
            <a:xfrm>
              <a:off x="-18832163" y="6180814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9" name="Ellipse 238">
              <a:extLst>
                <a:ext uri="{FF2B5EF4-FFF2-40B4-BE49-F238E27FC236}">
                  <a16:creationId xmlns:a16="http://schemas.microsoft.com/office/drawing/2014/main" id="{40356EBF-5F5F-41E2-8F26-EE0F46669787}"/>
                </a:ext>
              </a:extLst>
            </p:cNvPr>
            <p:cNvSpPr/>
            <p:nvPr/>
          </p:nvSpPr>
          <p:spPr>
            <a:xfrm>
              <a:off x="-18524427" y="7246700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0" name="Ellipse 239">
              <a:extLst>
                <a:ext uri="{FF2B5EF4-FFF2-40B4-BE49-F238E27FC236}">
                  <a16:creationId xmlns:a16="http://schemas.microsoft.com/office/drawing/2014/main" id="{F4A9163F-8879-0EC9-57FE-1201BFB3AF73}"/>
                </a:ext>
              </a:extLst>
            </p:cNvPr>
            <p:cNvSpPr/>
            <p:nvPr/>
          </p:nvSpPr>
          <p:spPr>
            <a:xfrm>
              <a:off x="-18986111" y="7246781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1" name="Ellipse 240">
              <a:extLst>
                <a:ext uri="{FF2B5EF4-FFF2-40B4-BE49-F238E27FC236}">
                  <a16:creationId xmlns:a16="http://schemas.microsoft.com/office/drawing/2014/main" id="{250FF406-F8C0-673D-6DD2-D6A466600B99}"/>
                </a:ext>
              </a:extLst>
            </p:cNvPr>
            <p:cNvSpPr/>
            <p:nvPr/>
          </p:nvSpPr>
          <p:spPr>
            <a:xfrm>
              <a:off x="-19293685" y="7246700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2" name="Ellipse 241">
              <a:extLst>
                <a:ext uri="{FF2B5EF4-FFF2-40B4-BE49-F238E27FC236}">
                  <a16:creationId xmlns:a16="http://schemas.microsoft.com/office/drawing/2014/main" id="{7B71AB32-8C4C-DD02-28D2-3494D57EA4FA}"/>
                </a:ext>
              </a:extLst>
            </p:cNvPr>
            <p:cNvSpPr/>
            <p:nvPr/>
          </p:nvSpPr>
          <p:spPr>
            <a:xfrm>
              <a:off x="-19601179" y="7246781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3" name="Ellipse 242">
              <a:extLst>
                <a:ext uri="{FF2B5EF4-FFF2-40B4-BE49-F238E27FC236}">
                  <a16:creationId xmlns:a16="http://schemas.microsoft.com/office/drawing/2014/main" id="{2286F028-0735-D36F-D912-FDCBED546873}"/>
                </a:ext>
              </a:extLst>
            </p:cNvPr>
            <p:cNvSpPr/>
            <p:nvPr/>
          </p:nvSpPr>
          <p:spPr>
            <a:xfrm>
              <a:off x="-18062824" y="6180734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4" name="Ellipse 243">
              <a:extLst>
                <a:ext uri="{FF2B5EF4-FFF2-40B4-BE49-F238E27FC236}">
                  <a16:creationId xmlns:a16="http://schemas.microsoft.com/office/drawing/2014/main" id="{180F1E14-2EF7-3562-6B35-8E3FA81DAF27}"/>
                </a:ext>
              </a:extLst>
            </p:cNvPr>
            <p:cNvSpPr/>
            <p:nvPr/>
          </p:nvSpPr>
          <p:spPr>
            <a:xfrm>
              <a:off x="-17909118" y="6180653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5" name="Ellipse 244">
              <a:extLst>
                <a:ext uri="{FF2B5EF4-FFF2-40B4-BE49-F238E27FC236}">
                  <a16:creationId xmlns:a16="http://schemas.microsoft.com/office/drawing/2014/main" id="{BD76036D-AB92-AD97-06AE-D04BB9AA562C}"/>
                </a:ext>
              </a:extLst>
            </p:cNvPr>
            <p:cNvSpPr/>
            <p:nvPr/>
          </p:nvSpPr>
          <p:spPr>
            <a:xfrm>
              <a:off x="-19524567" y="5514424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6" name="Ellipse 245">
              <a:extLst>
                <a:ext uri="{FF2B5EF4-FFF2-40B4-BE49-F238E27FC236}">
                  <a16:creationId xmlns:a16="http://schemas.microsoft.com/office/drawing/2014/main" id="{589C1887-6F60-A2F9-75FE-E7A8F9B9DA89}"/>
                </a:ext>
              </a:extLst>
            </p:cNvPr>
            <p:cNvSpPr/>
            <p:nvPr/>
          </p:nvSpPr>
          <p:spPr>
            <a:xfrm>
              <a:off x="-19678032" y="5514585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7" name="Ellipse 246">
              <a:extLst>
                <a:ext uri="{FF2B5EF4-FFF2-40B4-BE49-F238E27FC236}">
                  <a16:creationId xmlns:a16="http://schemas.microsoft.com/office/drawing/2014/main" id="{CBBCB394-E163-2703-EF2D-B4B668FF5E28}"/>
                </a:ext>
              </a:extLst>
            </p:cNvPr>
            <p:cNvSpPr/>
            <p:nvPr/>
          </p:nvSpPr>
          <p:spPr>
            <a:xfrm>
              <a:off x="-20062862" y="7246700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8" name="Ellipse 247">
              <a:extLst>
                <a:ext uri="{FF2B5EF4-FFF2-40B4-BE49-F238E27FC236}">
                  <a16:creationId xmlns:a16="http://schemas.microsoft.com/office/drawing/2014/main" id="{C07A506C-BEEB-C1B6-F9B3-3419F8EF1D26}"/>
                </a:ext>
              </a:extLst>
            </p:cNvPr>
            <p:cNvSpPr/>
            <p:nvPr/>
          </p:nvSpPr>
          <p:spPr>
            <a:xfrm>
              <a:off x="-17293566" y="6180653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9" name="Ellipse 248">
              <a:extLst>
                <a:ext uri="{FF2B5EF4-FFF2-40B4-BE49-F238E27FC236}">
                  <a16:creationId xmlns:a16="http://schemas.microsoft.com/office/drawing/2014/main" id="{8DDC1291-F9BA-6151-A88C-123517CF27E5}"/>
                </a:ext>
              </a:extLst>
            </p:cNvPr>
            <p:cNvSpPr/>
            <p:nvPr/>
          </p:nvSpPr>
          <p:spPr>
            <a:xfrm>
              <a:off x="-17139699" y="6180814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0" name="Ellipse 249">
              <a:extLst>
                <a:ext uri="{FF2B5EF4-FFF2-40B4-BE49-F238E27FC236}">
                  <a16:creationId xmlns:a16="http://schemas.microsoft.com/office/drawing/2014/main" id="{700CD090-8793-FA5D-B166-29F7BED01790}"/>
                </a:ext>
              </a:extLst>
            </p:cNvPr>
            <p:cNvSpPr/>
            <p:nvPr/>
          </p:nvSpPr>
          <p:spPr>
            <a:xfrm>
              <a:off x="-20216891" y="7246700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1" name="Ellipse 250">
              <a:extLst>
                <a:ext uri="{FF2B5EF4-FFF2-40B4-BE49-F238E27FC236}">
                  <a16:creationId xmlns:a16="http://schemas.microsoft.com/office/drawing/2014/main" id="{6E080C3D-D173-C1BE-5230-A65BDF45B697}"/>
                </a:ext>
              </a:extLst>
            </p:cNvPr>
            <p:cNvSpPr/>
            <p:nvPr/>
          </p:nvSpPr>
          <p:spPr>
            <a:xfrm>
              <a:off x="-18139839" y="7113535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2" name="Ellipse 251">
              <a:extLst>
                <a:ext uri="{FF2B5EF4-FFF2-40B4-BE49-F238E27FC236}">
                  <a16:creationId xmlns:a16="http://schemas.microsoft.com/office/drawing/2014/main" id="{4AF6CB81-21B6-7110-EA1D-2F01FB47DDB6}"/>
                </a:ext>
              </a:extLst>
            </p:cNvPr>
            <p:cNvSpPr/>
            <p:nvPr/>
          </p:nvSpPr>
          <p:spPr>
            <a:xfrm>
              <a:off x="-18447413" y="7113616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3" name="Ellipse 252">
              <a:extLst>
                <a:ext uri="{FF2B5EF4-FFF2-40B4-BE49-F238E27FC236}">
                  <a16:creationId xmlns:a16="http://schemas.microsoft.com/office/drawing/2014/main" id="{05390ACA-7C65-6036-4419-C8D65EE1334F}"/>
                </a:ext>
              </a:extLst>
            </p:cNvPr>
            <p:cNvSpPr/>
            <p:nvPr/>
          </p:nvSpPr>
          <p:spPr>
            <a:xfrm>
              <a:off x="-18755068" y="7113535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4" name="Ellipse 253">
              <a:extLst>
                <a:ext uri="{FF2B5EF4-FFF2-40B4-BE49-F238E27FC236}">
                  <a16:creationId xmlns:a16="http://schemas.microsoft.com/office/drawing/2014/main" id="{9E3550BB-8A4D-C91F-F368-0F06AA747E41}"/>
                </a:ext>
              </a:extLst>
            </p:cNvPr>
            <p:cNvSpPr/>
            <p:nvPr/>
          </p:nvSpPr>
          <p:spPr>
            <a:xfrm>
              <a:off x="-19832303" y="7113535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5" name="Ellipse 254">
              <a:extLst>
                <a:ext uri="{FF2B5EF4-FFF2-40B4-BE49-F238E27FC236}">
                  <a16:creationId xmlns:a16="http://schemas.microsoft.com/office/drawing/2014/main" id="{1F7C1298-E7D9-B38E-7C5A-B9056F5352CC}"/>
                </a:ext>
              </a:extLst>
            </p:cNvPr>
            <p:cNvSpPr/>
            <p:nvPr/>
          </p:nvSpPr>
          <p:spPr>
            <a:xfrm>
              <a:off x="-18447493" y="4714627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6" name="Ellipse 255">
              <a:extLst>
                <a:ext uri="{FF2B5EF4-FFF2-40B4-BE49-F238E27FC236}">
                  <a16:creationId xmlns:a16="http://schemas.microsoft.com/office/drawing/2014/main" id="{9269450E-3EAF-D48C-E043-18A6BC9646A8}"/>
                </a:ext>
              </a:extLst>
            </p:cNvPr>
            <p:cNvSpPr/>
            <p:nvPr/>
          </p:nvSpPr>
          <p:spPr>
            <a:xfrm>
              <a:off x="-17601221" y="5381098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7" name="Ellipse 256">
              <a:extLst>
                <a:ext uri="{FF2B5EF4-FFF2-40B4-BE49-F238E27FC236}">
                  <a16:creationId xmlns:a16="http://schemas.microsoft.com/office/drawing/2014/main" id="{B18BCA20-6004-8B62-68C2-8A0B10E3D478}"/>
                </a:ext>
              </a:extLst>
            </p:cNvPr>
            <p:cNvSpPr/>
            <p:nvPr/>
          </p:nvSpPr>
          <p:spPr>
            <a:xfrm>
              <a:off x="-20139877" y="7113616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8" name="Ellipse 257">
              <a:extLst>
                <a:ext uri="{FF2B5EF4-FFF2-40B4-BE49-F238E27FC236}">
                  <a16:creationId xmlns:a16="http://schemas.microsoft.com/office/drawing/2014/main" id="{B26F89C9-A272-B7A0-8157-56AD9F12AEF9}"/>
                </a:ext>
              </a:extLst>
            </p:cNvPr>
            <p:cNvSpPr/>
            <p:nvPr/>
          </p:nvSpPr>
          <p:spPr>
            <a:xfrm>
              <a:off x="-17832264" y="4714627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9" name="Ellipse 258">
              <a:extLst>
                <a:ext uri="{FF2B5EF4-FFF2-40B4-BE49-F238E27FC236}">
                  <a16:creationId xmlns:a16="http://schemas.microsoft.com/office/drawing/2014/main" id="{20361990-BB85-1CEB-0796-8A2156A69D3B}"/>
                </a:ext>
              </a:extLst>
            </p:cNvPr>
            <p:cNvSpPr/>
            <p:nvPr/>
          </p:nvSpPr>
          <p:spPr>
            <a:xfrm>
              <a:off x="-17909118" y="6980209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0" name="Ellipse 259">
              <a:extLst>
                <a:ext uri="{FF2B5EF4-FFF2-40B4-BE49-F238E27FC236}">
                  <a16:creationId xmlns:a16="http://schemas.microsoft.com/office/drawing/2014/main" id="{162BFD40-5C3B-302F-C4F5-2C578E57409B}"/>
                </a:ext>
              </a:extLst>
            </p:cNvPr>
            <p:cNvSpPr/>
            <p:nvPr/>
          </p:nvSpPr>
          <p:spPr>
            <a:xfrm>
              <a:off x="-18062744" y="6980128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1" name="Ellipse 260">
              <a:extLst>
                <a:ext uri="{FF2B5EF4-FFF2-40B4-BE49-F238E27FC236}">
                  <a16:creationId xmlns:a16="http://schemas.microsoft.com/office/drawing/2014/main" id="{F4F6C691-91D7-42DD-75ED-94C67CBBD687}"/>
                </a:ext>
              </a:extLst>
            </p:cNvPr>
            <p:cNvSpPr/>
            <p:nvPr/>
          </p:nvSpPr>
          <p:spPr>
            <a:xfrm>
              <a:off x="-18139919" y="8979379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2" name="Ellipse 261">
              <a:extLst>
                <a:ext uri="{FF2B5EF4-FFF2-40B4-BE49-F238E27FC236}">
                  <a16:creationId xmlns:a16="http://schemas.microsoft.com/office/drawing/2014/main" id="{6A9C8435-A532-5AB5-2C1A-35B1B665BAC5}"/>
                </a:ext>
              </a:extLst>
            </p:cNvPr>
            <p:cNvSpPr/>
            <p:nvPr/>
          </p:nvSpPr>
          <p:spPr>
            <a:xfrm>
              <a:off x="-18832163" y="6980128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3" name="Ellipse 262">
              <a:extLst>
                <a:ext uri="{FF2B5EF4-FFF2-40B4-BE49-F238E27FC236}">
                  <a16:creationId xmlns:a16="http://schemas.microsoft.com/office/drawing/2014/main" id="{FD1EC48C-896E-41FB-3D77-317ACA9DE577}"/>
                </a:ext>
              </a:extLst>
            </p:cNvPr>
            <p:cNvSpPr/>
            <p:nvPr/>
          </p:nvSpPr>
          <p:spPr>
            <a:xfrm>
              <a:off x="-18985950" y="6980209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4" name="Ellipse 263">
              <a:extLst>
                <a:ext uri="{FF2B5EF4-FFF2-40B4-BE49-F238E27FC236}">
                  <a16:creationId xmlns:a16="http://schemas.microsoft.com/office/drawing/2014/main" id="{5E8ADCA3-46A7-E4B7-EAAA-B6F19A7A7DE6}"/>
                </a:ext>
              </a:extLst>
            </p:cNvPr>
            <p:cNvSpPr/>
            <p:nvPr/>
          </p:nvSpPr>
          <p:spPr>
            <a:xfrm>
              <a:off x="-17370420" y="4714627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5" name="Ellipse 264">
              <a:extLst>
                <a:ext uri="{FF2B5EF4-FFF2-40B4-BE49-F238E27FC236}">
                  <a16:creationId xmlns:a16="http://schemas.microsoft.com/office/drawing/2014/main" id="{719CE21F-B9A6-E253-24EF-FDF61E9304E6}"/>
                </a:ext>
              </a:extLst>
            </p:cNvPr>
            <p:cNvSpPr/>
            <p:nvPr/>
          </p:nvSpPr>
          <p:spPr>
            <a:xfrm>
              <a:off x="-19601501" y="6980209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6" name="Ellipse 265">
              <a:extLst>
                <a:ext uri="{FF2B5EF4-FFF2-40B4-BE49-F238E27FC236}">
                  <a16:creationId xmlns:a16="http://schemas.microsoft.com/office/drawing/2014/main" id="{72501CA2-DFBD-FDB7-B2FB-79764B2C7274}"/>
                </a:ext>
              </a:extLst>
            </p:cNvPr>
            <p:cNvSpPr/>
            <p:nvPr/>
          </p:nvSpPr>
          <p:spPr>
            <a:xfrm>
              <a:off x="-19755208" y="6980128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7" name="Ellipse 266">
              <a:extLst>
                <a:ext uri="{FF2B5EF4-FFF2-40B4-BE49-F238E27FC236}">
                  <a16:creationId xmlns:a16="http://schemas.microsoft.com/office/drawing/2014/main" id="{C0A851F8-40CF-C432-71E9-5D74B8633920}"/>
                </a:ext>
              </a:extLst>
            </p:cNvPr>
            <p:cNvSpPr/>
            <p:nvPr/>
          </p:nvSpPr>
          <p:spPr>
            <a:xfrm>
              <a:off x="-18524025" y="4848034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8" name="Ellipse 267">
              <a:extLst>
                <a:ext uri="{FF2B5EF4-FFF2-40B4-BE49-F238E27FC236}">
                  <a16:creationId xmlns:a16="http://schemas.microsoft.com/office/drawing/2014/main" id="{7F149225-097F-107F-B1D5-51F6A72FD6D9}"/>
                </a:ext>
              </a:extLst>
            </p:cNvPr>
            <p:cNvSpPr/>
            <p:nvPr/>
          </p:nvSpPr>
          <p:spPr>
            <a:xfrm>
              <a:off x="-18370882" y="4848034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9" name="Ellipse 268">
              <a:extLst>
                <a:ext uri="{FF2B5EF4-FFF2-40B4-BE49-F238E27FC236}">
                  <a16:creationId xmlns:a16="http://schemas.microsoft.com/office/drawing/2014/main" id="{47E9CA8E-092E-DB63-B052-AC58427B65B7}"/>
                </a:ext>
              </a:extLst>
            </p:cNvPr>
            <p:cNvSpPr/>
            <p:nvPr/>
          </p:nvSpPr>
          <p:spPr>
            <a:xfrm>
              <a:off x="-19293685" y="5381098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0" name="Ellipse 269">
              <a:extLst>
                <a:ext uri="{FF2B5EF4-FFF2-40B4-BE49-F238E27FC236}">
                  <a16:creationId xmlns:a16="http://schemas.microsoft.com/office/drawing/2014/main" id="{A5F83192-A78A-9506-3479-5104EED3DBAE}"/>
                </a:ext>
              </a:extLst>
            </p:cNvPr>
            <p:cNvSpPr/>
            <p:nvPr/>
          </p:nvSpPr>
          <p:spPr>
            <a:xfrm>
              <a:off x="-17601221" y="4848034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1" name="Ellipse 270">
              <a:extLst>
                <a:ext uri="{FF2B5EF4-FFF2-40B4-BE49-F238E27FC236}">
                  <a16:creationId xmlns:a16="http://schemas.microsoft.com/office/drawing/2014/main" id="{C4E2C730-73F9-9F82-A382-1B12524C2E81}"/>
                </a:ext>
              </a:extLst>
            </p:cNvPr>
            <p:cNvSpPr/>
            <p:nvPr/>
          </p:nvSpPr>
          <p:spPr>
            <a:xfrm>
              <a:off x="-19832303" y="4981360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2" name="Ellipse 271">
              <a:extLst>
                <a:ext uri="{FF2B5EF4-FFF2-40B4-BE49-F238E27FC236}">
                  <a16:creationId xmlns:a16="http://schemas.microsoft.com/office/drawing/2014/main" id="{C082AFB7-92C3-E5AF-F8E5-734F12E7AEE9}"/>
                </a:ext>
              </a:extLst>
            </p:cNvPr>
            <p:cNvSpPr/>
            <p:nvPr/>
          </p:nvSpPr>
          <p:spPr>
            <a:xfrm>
              <a:off x="-19216993" y="4981360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3" name="Ellipse 272">
              <a:extLst>
                <a:ext uri="{FF2B5EF4-FFF2-40B4-BE49-F238E27FC236}">
                  <a16:creationId xmlns:a16="http://schemas.microsoft.com/office/drawing/2014/main" id="{EEAFC0CF-C7A9-CFD1-6A08-4435EC582D97}"/>
                </a:ext>
              </a:extLst>
            </p:cNvPr>
            <p:cNvSpPr/>
            <p:nvPr/>
          </p:nvSpPr>
          <p:spPr>
            <a:xfrm>
              <a:off x="-18755068" y="4981360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4" name="Ellipse 273">
              <a:extLst>
                <a:ext uri="{FF2B5EF4-FFF2-40B4-BE49-F238E27FC236}">
                  <a16:creationId xmlns:a16="http://schemas.microsoft.com/office/drawing/2014/main" id="{E26A7954-8AAC-EC45-DE6D-05744C5761B3}"/>
                </a:ext>
              </a:extLst>
            </p:cNvPr>
            <p:cNvSpPr/>
            <p:nvPr/>
          </p:nvSpPr>
          <p:spPr>
            <a:xfrm>
              <a:off x="-17139699" y="6713636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5" name="Ellipse 274">
              <a:extLst>
                <a:ext uri="{FF2B5EF4-FFF2-40B4-BE49-F238E27FC236}">
                  <a16:creationId xmlns:a16="http://schemas.microsoft.com/office/drawing/2014/main" id="{79A4071C-6224-181C-59ED-2F3B66FC832F}"/>
                </a:ext>
              </a:extLst>
            </p:cNvPr>
            <p:cNvSpPr/>
            <p:nvPr/>
          </p:nvSpPr>
          <p:spPr>
            <a:xfrm>
              <a:off x="-18139839" y="4981360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6" name="Ellipse 275">
              <a:extLst>
                <a:ext uri="{FF2B5EF4-FFF2-40B4-BE49-F238E27FC236}">
                  <a16:creationId xmlns:a16="http://schemas.microsoft.com/office/drawing/2014/main" id="{9E0F7606-8022-8514-9907-64884F0EF1DD}"/>
                </a:ext>
              </a:extLst>
            </p:cNvPr>
            <p:cNvSpPr/>
            <p:nvPr/>
          </p:nvSpPr>
          <p:spPr>
            <a:xfrm>
              <a:off x="-17677913" y="4981360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7" name="Ellipse 276">
              <a:extLst>
                <a:ext uri="{FF2B5EF4-FFF2-40B4-BE49-F238E27FC236}">
                  <a16:creationId xmlns:a16="http://schemas.microsoft.com/office/drawing/2014/main" id="{653FA3D8-6557-3CE1-7254-20AC15809800}"/>
                </a:ext>
              </a:extLst>
            </p:cNvPr>
            <p:cNvSpPr/>
            <p:nvPr/>
          </p:nvSpPr>
          <p:spPr>
            <a:xfrm>
              <a:off x="-19755127" y="6447386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8" name="Ellipse 277">
              <a:extLst>
                <a:ext uri="{FF2B5EF4-FFF2-40B4-BE49-F238E27FC236}">
                  <a16:creationId xmlns:a16="http://schemas.microsoft.com/office/drawing/2014/main" id="{D11EC4ED-0299-BEA9-E3FC-E109358F4764}"/>
                </a:ext>
              </a:extLst>
            </p:cNvPr>
            <p:cNvSpPr/>
            <p:nvPr/>
          </p:nvSpPr>
          <p:spPr>
            <a:xfrm>
              <a:off x="-17524610" y="4981360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9" name="Ellipse 278">
              <a:extLst>
                <a:ext uri="{FF2B5EF4-FFF2-40B4-BE49-F238E27FC236}">
                  <a16:creationId xmlns:a16="http://schemas.microsoft.com/office/drawing/2014/main" id="{4BFB6451-7EB0-560F-76FA-5A983F068602}"/>
                </a:ext>
              </a:extLst>
            </p:cNvPr>
            <p:cNvSpPr/>
            <p:nvPr/>
          </p:nvSpPr>
          <p:spPr>
            <a:xfrm>
              <a:off x="-17370339" y="5248013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0" name="Ellipse 279">
              <a:extLst>
                <a:ext uri="{FF2B5EF4-FFF2-40B4-BE49-F238E27FC236}">
                  <a16:creationId xmlns:a16="http://schemas.microsoft.com/office/drawing/2014/main" id="{6C7DF4D7-76E0-151A-2FDF-F0458C0488E4}"/>
                </a:ext>
              </a:extLst>
            </p:cNvPr>
            <p:cNvSpPr/>
            <p:nvPr/>
          </p:nvSpPr>
          <p:spPr>
            <a:xfrm>
              <a:off x="-18062744" y="6713636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1" name="Ellipse 280">
              <a:extLst>
                <a:ext uri="{FF2B5EF4-FFF2-40B4-BE49-F238E27FC236}">
                  <a16:creationId xmlns:a16="http://schemas.microsoft.com/office/drawing/2014/main" id="{DFD60092-1E12-51AB-2B84-55E9CAC578B6}"/>
                </a:ext>
              </a:extLst>
            </p:cNvPr>
            <p:cNvSpPr/>
            <p:nvPr/>
          </p:nvSpPr>
          <p:spPr>
            <a:xfrm>
              <a:off x="-17062604" y="4981360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2" name="Ellipse 281">
              <a:extLst>
                <a:ext uri="{FF2B5EF4-FFF2-40B4-BE49-F238E27FC236}">
                  <a16:creationId xmlns:a16="http://schemas.microsoft.com/office/drawing/2014/main" id="{6AD78C95-DA9A-C54C-B1C4-5944C40A1C62}"/>
                </a:ext>
              </a:extLst>
            </p:cNvPr>
            <p:cNvSpPr/>
            <p:nvPr/>
          </p:nvSpPr>
          <p:spPr>
            <a:xfrm>
              <a:off x="-17832264" y="5247932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3" name="Ellipse 282">
              <a:extLst>
                <a:ext uri="{FF2B5EF4-FFF2-40B4-BE49-F238E27FC236}">
                  <a16:creationId xmlns:a16="http://schemas.microsoft.com/office/drawing/2014/main" id="{D0A134AD-532F-7C55-7DC1-E60EA83CFFFD}"/>
                </a:ext>
              </a:extLst>
            </p:cNvPr>
            <p:cNvSpPr/>
            <p:nvPr/>
          </p:nvSpPr>
          <p:spPr>
            <a:xfrm>
              <a:off x="-18832163" y="6447386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4" name="Ellipse 283">
              <a:extLst>
                <a:ext uri="{FF2B5EF4-FFF2-40B4-BE49-F238E27FC236}">
                  <a16:creationId xmlns:a16="http://schemas.microsoft.com/office/drawing/2014/main" id="{981260B7-6164-798D-3CB0-0007C9B7F34A}"/>
                </a:ext>
              </a:extLst>
            </p:cNvPr>
            <p:cNvSpPr/>
            <p:nvPr/>
          </p:nvSpPr>
          <p:spPr>
            <a:xfrm>
              <a:off x="-18832163" y="6713636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5" name="Ellipse 284">
              <a:extLst>
                <a:ext uri="{FF2B5EF4-FFF2-40B4-BE49-F238E27FC236}">
                  <a16:creationId xmlns:a16="http://schemas.microsoft.com/office/drawing/2014/main" id="{CF79560E-99CD-0948-F253-B8A9BD29690A}"/>
                </a:ext>
              </a:extLst>
            </p:cNvPr>
            <p:cNvSpPr/>
            <p:nvPr/>
          </p:nvSpPr>
          <p:spPr>
            <a:xfrm>
              <a:off x="-19293685" y="5114606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6" name="Ellipse 285">
              <a:extLst>
                <a:ext uri="{FF2B5EF4-FFF2-40B4-BE49-F238E27FC236}">
                  <a16:creationId xmlns:a16="http://schemas.microsoft.com/office/drawing/2014/main" id="{88BBF5F8-5A2D-FF89-1413-8CC28590B982}"/>
                </a:ext>
              </a:extLst>
            </p:cNvPr>
            <p:cNvSpPr/>
            <p:nvPr/>
          </p:nvSpPr>
          <p:spPr>
            <a:xfrm>
              <a:off x="-19755127" y="6713636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7" name="Ellipse 286">
              <a:extLst>
                <a:ext uri="{FF2B5EF4-FFF2-40B4-BE49-F238E27FC236}">
                  <a16:creationId xmlns:a16="http://schemas.microsoft.com/office/drawing/2014/main" id="{D83C6751-AC2B-5D4B-659C-9A98C483217D}"/>
                </a:ext>
              </a:extLst>
            </p:cNvPr>
            <p:cNvSpPr/>
            <p:nvPr/>
          </p:nvSpPr>
          <p:spPr>
            <a:xfrm>
              <a:off x="-16908897" y="6580471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8" name="Ellipse 287">
              <a:extLst>
                <a:ext uri="{FF2B5EF4-FFF2-40B4-BE49-F238E27FC236}">
                  <a16:creationId xmlns:a16="http://schemas.microsoft.com/office/drawing/2014/main" id="{05215DAE-E2D3-3375-1887-907E17E63BAA}"/>
                </a:ext>
              </a:extLst>
            </p:cNvPr>
            <p:cNvSpPr/>
            <p:nvPr/>
          </p:nvSpPr>
          <p:spPr>
            <a:xfrm>
              <a:off x="-18062744" y="6447386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9" name="Ellipse 288">
              <a:extLst>
                <a:ext uri="{FF2B5EF4-FFF2-40B4-BE49-F238E27FC236}">
                  <a16:creationId xmlns:a16="http://schemas.microsoft.com/office/drawing/2014/main" id="{68572B7D-4E61-921A-25F4-547E0E3ACE69}"/>
                </a:ext>
              </a:extLst>
            </p:cNvPr>
            <p:cNvSpPr/>
            <p:nvPr/>
          </p:nvSpPr>
          <p:spPr>
            <a:xfrm>
              <a:off x="-18447413" y="5247932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0" name="Ellipse 289">
              <a:extLst>
                <a:ext uri="{FF2B5EF4-FFF2-40B4-BE49-F238E27FC236}">
                  <a16:creationId xmlns:a16="http://schemas.microsoft.com/office/drawing/2014/main" id="{464BB9AA-3603-3696-2B28-4ED54246B2C8}"/>
                </a:ext>
              </a:extLst>
            </p:cNvPr>
            <p:cNvSpPr/>
            <p:nvPr/>
          </p:nvSpPr>
          <p:spPr>
            <a:xfrm>
              <a:off x="-17216552" y="6580471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1" name="Ellipse 290">
              <a:extLst>
                <a:ext uri="{FF2B5EF4-FFF2-40B4-BE49-F238E27FC236}">
                  <a16:creationId xmlns:a16="http://schemas.microsoft.com/office/drawing/2014/main" id="{C0124256-AB61-6D39-B181-372F523B8663}"/>
                </a:ext>
              </a:extLst>
            </p:cNvPr>
            <p:cNvSpPr/>
            <p:nvPr/>
          </p:nvSpPr>
          <p:spPr>
            <a:xfrm>
              <a:off x="-17370500" y="6580471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2" name="Ellipse 291">
              <a:extLst>
                <a:ext uri="{FF2B5EF4-FFF2-40B4-BE49-F238E27FC236}">
                  <a16:creationId xmlns:a16="http://schemas.microsoft.com/office/drawing/2014/main" id="{33B9F4B4-8F60-E409-814D-50A650D05F90}"/>
                </a:ext>
              </a:extLst>
            </p:cNvPr>
            <p:cNvSpPr/>
            <p:nvPr/>
          </p:nvSpPr>
          <p:spPr>
            <a:xfrm>
              <a:off x="-19062723" y="5248013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3" name="Ellipse 292">
              <a:extLst>
                <a:ext uri="{FF2B5EF4-FFF2-40B4-BE49-F238E27FC236}">
                  <a16:creationId xmlns:a16="http://schemas.microsoft.com/office/drawing/2014/main" id="{029DD592-9F08-A539-AED6-00B25D2EBC3E}"/>
                </a:ext>
              </a:extLst>
            </p:cNvPr>
            <p:cNvSpPr/>
            <p:nvPr/>
          </p:nvSpPr>
          <p:spPr>
            <a:xfrm>
              <a:off x="-17832023" y="6580471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4" name="Ellipse 293">
              <a:extLst>
                <a:ext uri="{FF2B5EF4-FFF2-40B4-BE49-F238E27FC236}">
                  <a16:creationId xmlns:a16="http://schemas.microsoft.com/office/drawing/2014/main" id="{C1A5FB80-54D8-ECB5-09F9-29DF146299BB}"/>
                </a:ext>
              </a:extLst>
            </p:cNvPr>
            <p:cNvSpPr/>
            <p:nvPr/>
          </p:nvSpPr>
          <p:spPr>
            <a:xfrm>
              <a:off x="-17139699" y="6447386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5" name="Ellipse 294">
              <a:extLst>
                <a:ext uri="{FF2B5EF4-FFF2-40B4-BE49-F238E27FC236}">
                  <a16:creationId xmlns:a16="http://schemas.microsoft.com/office/drawing/2014/main" id="{81E1E060-1B1D-D3C2-30AE-83AA0C032124}"/>
                </a:ext>
              </a:extLst>
            </p:cNvPr>
            <p:cNvSpPr/>
            <p:nvPr/>
          </p:nvSpPr>
          <p:spPr>
            <a:xfrm>
              <a:off x="-17985971" y="6580471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6" name="Ellipse 295">
              <a:extLst>
                <a:ext uri="{FF2B5EF4-FFF2-40B4-BE49-F238E27FC236}">
                  <a16:creationId xmlns:a16="http://schemas.microsoft.com/office/drawing/2014/main" id="{B77F5A5A-5087-CAAC-BAE9-ACB292B1F1BD}"/>
                </a:ext>
              </a:extLst>
            </p:cNvPr>
            <p:cNvSpPr/>
            <p:nvPr/>
          </p:nvSpPr>
          <p:spPr>
            <a:xfrm>
              <a:off x="-17601221" y="5114606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7" name="Ellipse 296">
              <a:extLst>
                <a:ext uri="{FF2B5EF4-FFF2-40B4-BE49-F238E27FC236}">
                  <a16:creationId xmlns:a16="http://schemas.microsoft.com/office/drawing/2014/main" id="{70F3682E-6F8D-D23C-7CA8-0B7EEDE27447}"/>
                </a:ext>
              </a:extLst>
            </p:cNvPr>
            <p:cNvSpPr/>
            <p:nvPr/>
          </p:nvSpPr>
          <p:spPr>
            <a:xfrm>
              <a:off x="-19524648" y="5247932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8" name="Ellipse 297">
              <a:extLst>
                <a:ext uri="{FF2B5EF4-FFF2-40B4-BE49-F238E27FC236}">
                  <a16:creationId xmlns:a16="http://schemas.microsoft.com/office/drawing/2014/main" id="{A09D7161-47D3-6766-8465-6F2F3CDFA18D}"/>
                </a:ext>
              </a:extLst>
            </p:cNvPr>
            <p:cNvSpPr/>
            <p:nvPr/>
          </p:nvSpPr>
          <p:spPr>
            <a:xfrm>
              <a:off x="-19986009" y="6580471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9" name="Ellipse 298">
              <a:extLst>
                <a:ext uri="{FF2B5EF4-FFF2-40B4-BE49-F238E27FC236}">
                  <a16:creationId xmlns:a16="http://schemas.microsoft.com/office/drawing/2014/main" id="{C23A59E7-3842-F6C5-64C4-251EE8D3D925}"/>
                </a:ext>
              </a:extLst>
            </p:cNvPr>
            <p:cNvSpPr/>
            <p:nvPr/>
          </p:nvSpPr>
          <p:spPr>
            <a:xfrm>
              <a:off x="-18293626" y="6580471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0" name="Ellipse 299">
              <a:extLst>
                <a:ext uri="{FF2B5EF4-FFF2-40B4-BE49-F238E27FC236}">
                  <a16:creationId xmlns:a16="http://schemas.microsoft.com/office/drawing/2014/main" id="{11BB54E6-9D8C-B284-1B06-2767F2FCC8EE}"/>
                </a:ext>
              </a:extLst>
            </p:cNvPr>
            <p:cNvSpPr/>
            <p:nvPr/>
          </p:nvSpPr>
          <p:spPr>
            <a:xfrm>
              <a:off x="-19678354" y="6580471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1" name="Ellipse 300">
              <a:extLst>
                <a:ext uri="{FF2B5EF4-FFF2-40B4-BE49-F238E27FC236}">
                  <a16:creationId xmlns:a16="http://schemas.microsoft.com/office/drawing/2014/main" id="{4C83176F-F37B-7CD7-82EA-7C15D9F22679}"/>
                </a:ext>
              </a:extLst>
            </p:cNvPr>
            <p:cNvSpPr/>
            <p:nvPr/>
          </p:nvSpPr>
          <p:spPr>
            <a:xfrm>
              <a:off x="-19524406" y="6580471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2" name="Ellipse 301">
              <a:extLst>
                <a:ext uri="{FF2B5EF4-FFF2-40B4-BE49-F238E27FC236}">
                  <a16:creationId xmlns:a16="http://schemas.microsoft.com/office/drawing/2014/main" id="{ECCCE3AD-2F8A-F5E1-844A-6F2A64787E7C}"/>
                </a:ext>
              </a:extLst>
            </p:cNvPr>
            <p:cNvSpPr/>
            <p:nvPr/>
          </p:nvSpPr>
          <p:spPr>
            <a:xfrm>
              <a:off x="-18601281" y="6580471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3" name="Ellipse 302">
              <a:extLst>
                <a:ext uri="{FF2B5EF4-FFF2-40B4-BE49-F238E27FC236}">
                  <a16:creationId xmlns:a16="http://schemas.microsoft.com/office/drawing/2014/main" id="{DFC5A5E6-2054-B60A-149D-79FC73206190}"/>
                </a:ext>
              </a:extLst>
            </p:cNvPr>
            <p:cNvSpPr/>
            <p:nvPr/>
          </p:nvSpPr>
          <p:spPr>
            <a:xfrm>
              <a:off x="-19062884" y="6580471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4" name="Ellipse 303">
              <a:extLst>
                <a:ext uri="{FF2B5EF4-FFF2-40B4-BE49-F238E27FC236}">
                  <a16:creationId xmlns:a16="http://schemas.microsoft.com/office/drawing/2014/main" id="{3F704546-838C-6FE7-9C1C-B2211D368080}"/>
                </a:ext>
              </a:extLst>
            </p:cNvPr>
            <p:cNvSpPr/>
            <p:nvPr/>
          </p:nvSpPr>
          <p:spPr>
            <a:xfrm>
              <a:off x="-19370377" y="7646438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5" name="Ellipse 304">
              <a:extLst>
                <a:ext uri="{FF2B5EF4-FFF2-40B4-BE49-F238E27FC236}">
                  <a16:creationId xmlns:a16="http://schemas.microsoft.com/office/drawing/2014/main" id="{4F0DD59B-C43E-DEEB-4A56-127B2D55BFD7}"/>
                </a:ext>
              </a:extLst>
            </p:cNvPr>
            <p:cNvSpPr/>
            <p:nvPr/>
          </p:nvSpPr>
          <p:spPr>
            <a:xfrm>
              <a:off x="-18601361" y="8979460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6" name="Ellipse 305">
              <a:extLst>
                <a:ext uri="{FF2B5EF4-FFF2-40B4-BE49-F238E27FC236}">
                  <a16:creationId xmlns:a16="http://schemas.microsoft.com/office/drawing/2014/main" id="{37D993BF-B009-F318-3575-890CE73387D1}"/>
                </a:ext>
              </a:extLst>
            </p:cNvPr>
            <p:cNvSpPr/>
            <p:nvPr/>
          </p:nvSpPr>
          <p:spPr>
            <a:xfrm>
              <a:off x="-17447354" y="8846295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7" name="Ellipse 306">
              <a:extLst>
                <a:ext uri="{FF2B5EF4-FFF2-40B4-BE49-F238E27FC236}">
                  <a16:creationId xmlns:a16="http://schemas.microsoft.com/office/drawing/2014/main" id="{09AA7DE5-9479-1AD2-8A72-10AADBB16298}"/>
                </a:ext>
              </a:extLst>
            </p:cNvPr>
            <p:cNvSpPr/>
            <p:nvPr/>
          </p:nvSpPr>
          <p:spPr>
            <a:xfrm>
              <a:off x="-17755170" y="8846295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8" name="Ellipse 307">
              <a:extLst>
                <a:ext uri="{FF2B5EF4-FFF2-40B4-BE49-F238E27FC236}">
                  <a16:creationId xmlns:a16="http://schemas.microsoft.com/office/drawing/2014/main" id="{ECCD0680-CEF4-9F34-6E9B-9C69ABB9C32C}"/>
                </a:ext>
              </a:extLst>
            </p:cNvPr>
            <p:cNvSpPr/>
            <p:nvPr/>
          </p:nvSpPr>
          <p:spPr>
            <a:xfrm>
              <a:off x="-17908957" y="8845892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9" name="Ellipse 308">
              <a:extLst>
                <a:ext uri="{FF2B5EF4-FFF2-40B4-BE49-F238E27FC236}">
                  <a16:creationId xmlns:a16="http://schemas.microsoft.com/office/drawing/2014/main" id="{22C43F1A-BE44-FCC4-0706-C5D0BA4091F0}"/>
                </a:ext>
              </a:extLst>
            </p:cNvPr>
            <p:cNvSpPr/>
            <p:nvPr/>
          </p:nvSpPr>
          <p:spPr>
            <a:xfrm>
              <a:off x="-18216611" y="8845972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0" name="Ellipse 309">
              <a:extLst>
                <a:ext uri="{FF2B5EF4-FFF2-40B4-BE49-F238E27FC236}">
                  <a16:creationId xmlns:a16="http://schemas.microsoft.com/office/drawing/2014/main" id="{3C68B15D-36DE-D21E-8BCD-3F85C57B6ADE}"/>
                </a:ext>
              </a:extLst>
            </p:cNvPr>
            <p:cNvSpPr/>
            <p:nvPr/>
          </p:nvSpPr>
          <p:spPr>
            <a:xfrm>
              <a:off x="-16831802" y="6447306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1" name="Ellipse 310">
              <a:extLst>
                <a:ext uri="{FF2B5EF4-FFF2-40B4-BE49-F238E27FC236}">
                  <a16:creationId xmlns:a16="http://schemas.microsoft.com/office/drawing/2014/main" id="{F792E416-7B50-0279-9200-ABB9C4E87EF7}"/>
                </a:ext>
              </a:extLst>
            </p:cNvPr>
            <p:cNvSpPr/>
            <p:nvPr/>
          </p:nvSpPr>
          <p:spPr>
            <a:xfrm>
              <a:off x="-17677994" y="5514505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2" name="Ellipse 311">
              <a:extLst>
                <a:ext uri="{FF2B5EF4-FFF2-40B4-BE49-F238E27FC236}">
                  <a16:creationId xmlns:a16="http://schemas.microsoft.com/office/drawing/2014/main" id="{3F4CDFCD-0713-DB60-78C6-BEC9DFB789C3}"/>
                </a:ext>
              </a:extLst>
            </p:cNvPr>
            <p:cNvSpPr/>
            <p:nvPr/>
          </p:nvSpPr>
          <p:spPr>
            <a:xfrm>
              <a:off x="-17524529" y="5514505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3" name="Ellipse 312">
              <a:extLst>
                <a:ext uri="{FF2B5EF4-FFF2-40B4-BE49-F238E27FC236}">
                  <a16:creationId xmlns:a16="http://schemas.microsoft.com/office/drawing/2014/main" id="{870D24F0-FD89-A752-F6C5-B9ED819653AF}"/>
                </a:ext>
              </a:extLst>
            </p:cNvPr>
            <p:cNvSpPr/>
            <p:nvPr/>
          </p:nvSpPr>
          <p:spPr>
            <a:xfrm>
              <a:off x="-18678295" y="8845972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4" name="Ellipse 313">
              <a:extLst>
                <a:ext uri="{FF2B5EF4-FFF2-40B4-BE49-F238E27FC236}">
                  <a16:creationId xmlns:a16="http://schemas.microsoft.com/office/drawing/2014/main" id="{D0A814D8-5127-E774-5073-776E2D03CF21}"/>
                </a:ext>
              </a:extLst>
            </p:cNvPr>
            <p:cNvSpPr/>
            <p:nvPr/>
          </p:nvSpPr>
          <p:spPr>
            <a:xfrm>
              <a:off x="-18985950" y="8845892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5" name="Ellipse 314">
              <a:extLst>
                <a:ext uri="{FF2B5EF4-FFF2-40B4-BE49-F238E27FC236}">
                  <a16:creationId xmlns:a16="http://schemas.microsoft.com/office/drawing/2014/main" id="{C9A9FE12-1A9C-A67B-C3A8-B1780612FA01}"/>
                </a:ext>
              </a:extLst>
            </p:cNvPr>
            <p:cNvSpPr/>
            <p:nvPr/>
          </p:nvSpPr>
          <p:spPr>
            <a:xfrm>
              <a:off x="-19139737" y="8846295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6" name="Ellipse 315">
              <a:extLst>
                <a:ext uri="{FF2B5EF4-FFF2-40B4-BE49-F238E27FC236}">
                  <a16:creationId xmlns:a16="http://schemas.microsoft.com/office/drawing/2014/main" id="{0CF1D1D4-CE03-D48C-6B9E-1000CD7D1519}"/>
                </a:ext>
              </a:extLst>
            </p:cNvPr>
            <p:cNvSpPr/>
            <p:nvPr/>
          </p:nvSpPr>
          <p:spPr>
            <a:xfrm>
              <a:off x="-19447553" y="8846295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7" name="Ellipse 316">
              <a:extLst>
                <a:ext uri="{FF2B5EF4-FFF2-40B4-BE49-F238E27FC236}">
                  <a16:creationId xmlns:a16="http://schemas.microsoft.com/office/drawing/2014/main" id="{A43803E4-C2C3-7BD0-F3B9-07E67501FEC4}"/>
                </a:ext>
              </a:extLst>
            </p:cNvPr>
            <p:cNvSpPr/>
            <p:nvPr/>
          </p:nvSpPr>
          <p:spPr>
            <a:xfrm>
              <a:off x="-19601340" y="8845892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8" name="Ellipse 317">
              <a:extLst>
                <a:ext uri="{FF2B5EF4-FFF2-40B4-BE49-F238E27FC236}">
                  <a16:creationId xmlns:a16="http://schemas.microsoft.com/office/drawing/2014/main" id="{F55CC6C8-4854-E06C-2B46-40493877DE1E}"/>
                </a:ext>
              </a:extLst>
            </p:cNvPr>
            <p:cNvSpPr/>
            <p:nvPr/>
          </p:nvSpPr>
          <p:spPr>
            <a:xfrm>
              <a:off x="-17524529" y="8712807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9" name="Ellipse 318">
              <a:extLst>
                <a:ext uri="{FF2B5EF4-FFF2-40B4-BE49-F238E27FC236}">
                  <a16:creationId xmlns:a16="http://schemas.microsoft.com/office/drawing/2014/main" id="{8D8B8544-D2A4-7556-0282-D7D07440693C}"/>
                </a:ext>
              </a:extLst>
            </p:cNvPr>
            <p:cNvSpPr/>
            <p:nvPr/>
          </p:nvSpPr>
          <p:spPr>
            <a:xfrm>
              <a:off x="-17677994" y="8712807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0" name="Ellipse 319">
              <a:extLst>
                <a:ext uri="{FF2B5EF4-FFF2-40B4-BE49-F238E27FC236}">
                  <a16:creationId xmlns:a16="http://schemas.microsoft.com/office/drawing/2014/main" id="{8081202F-AD82-A7E7-2C5D-0619483D8161}"/>
                </a:ext>
              </a:extLst>
            </p:cNvPr>
            <p:cNvSpPr/>
            <p:nvPr/>
          </p:nvSpPr>
          <p:spPr>
            <a:xfrm>
              <a:off x="-20216649" y="6713717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1" name="Ellipse 320">
              <a:extLst>
                <a:ext uri="{FF2B5EF4-FFF2-40B4-BE49-F238E27FC236}">
                  <a16:creationId xmlns:a16="http://schemas.microsoft.com/office/drawing/2014/main" id="{958E8220-11F9-C769-0988-B8D420FC7279}"/>
                </a:ext>
              </a:extLst>
            </p:cNvPr>
            <p:cNvSpPr/>
            <p:nvPr/>
          </p:nvSpPr>
          <p:spPr>
            <a:xfrm>
              <a:off x="-20063104" y="6713717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2" name="Ellipse 321">
              <a:extLst>
                <a:ext uri="{FF2B5EF4-FFF2-40B4-BE49-F238E27FC236}">
                  <a16:creationId xmlns:a16="http://schemas.microsoft.com/office/drawing/2014/main" id="{894C2AD4-EEC2-0CC2-F9A2-0BD8BA81EE66}"/>
                </a:ext>
              </a:extLst>
            </p:cNvPr>
            <p:cNvSpPr/>
            <p:nvPr/>
          </p:nvSpPr>
          <p:spPr>
            <a:xfrm>
              <a:off x="-18370882" y="5114687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3" name="Ellipse 322">
              <a:extLst>
                <a:ext uri="{FF2B5EF4-FFF2-40B4-BE49-F238E27FC236}">
                  <a16:creationId xmlns:a16="http://schemas.microsoft.com/office/drawing/2014/main" id="{F617FB34-65F9-47CE-2F15-C1E625143454}"/>
                </a:ext>
              </a:extLst>
            </p:cNvPr>
            <p:cNvSpPr/>
            <p:nvPr/>
          </p:nvSpPr>
          <p:spPr>
            <a:xfrm>
              <a:off x="-18370640" y="6447306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4" name="Ellipse 323">
              <a:extLst>
                <a:ext uri="{FF2B5EF4-FFF2-40B4-BE49-F238E27FC236}">
                  <a16:creationId xmlns:a16="http://schemas.microsoft.com/office/drawing/2014/main" id="{4C7134B0-D3B4-2E7C-FD45-774B54A15A6C}"/>
                </a:ext>
              </a:extLst>
            </p:cNvPr>
            <p:cNvSpPr/>
            <p:nvPr/>
          </p:nvSpPr>
          <p:spPr>
            <a:xfrm>
              <a:off x="-18524025" y="5114687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5" name="Ellipse 324">
              <a:extLst>
                <a:ext uri="{FF2B5EF4-FFF2-40B4-BE49-F238E27FC236}">
                  <a16:creationId xmlns:a16="http://schemas.microsoft.com/office/drawing/2014/main" id="{62E08D76-CA22-E29A-D83E-F68744991151}"/>
                </a:ext>
              </a:extLst>
            </p:cNvPr>
            <p:cNvSpPr/>
            <p:nvPr/>
          </p:nvSpPr>
          <p:spPr>
            <a:xfrm>
              <a:off x="-19601340" y="5647589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6" name="Ellipse 325">
              <a:extLst>
                <a:ext uri="{FF2B5EF4-FFF2-40B4-BE49-F238E27FC236}">
                  <a16:creationId xmlns:a16="http://schemas.microsoft.com/office/drawing/2014/main" id="{BE1FA10D-3679-EE45-1108-120CB19277BB}"/>
                </a:ext>
              </a:extLst>
            </p:cNvPr>
            <p:cNvSpPr/>
            <p:nvPr/>
          </p:nvSpPr>
          <p:spPr>
            <a:xfrm>
              <a:off x="-19447553" y="5648073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7" name="Ellipse 326">
              <a:extLst>
                <a:ext uri="{FF2B5EF4-FFF2-40B4-BE49-F238E27FC236}">
                  <a16:creationId xmlns:a16="http://schemas.microsoft.com/office/drawing/2014/main" id="{AF22BCDB-0D1F-FE4D-6535-084E5F6289F2}"/>
                </a:ext>
              </a:extLst>
            </p:cNvPr>
            <p:cNvSpPr/>
            <p:nvPr/>
          </p:nvSpPr>
          <p:spPr>
            <a:xfrm>
              <a:off x="-18524266" y="6447306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8" name="Ellipse 327">
              <a:extLst>
                <a:ext uri="{FF2B5EF4-FFF2-40B4-BE49-F238E27FC236}">
                  <a16:creationId xmlns:a16="http://schemas.microsoft.com/office/drawing/2014/main" id="{7865AB4E-C50B-898B-B78C-304640ED55C4}"/>
                </a:ext>
              </a:extLst>
            </p:cNvPr>
            <p:cNvSpPr/>
            <p:nvPr/>
          </p:nvSpPr>
          <p:spPr>
            <a:xfrm>
              <a:off x="-19216912" y="8712807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9" name="Ellipse 328">
              <a:extLst>
                <a:ext uri="{FF2B5EF4-FFF2-40B4-BE49-F238E27FC236}">
                  <a16:creationId xmlns:a16="http://schemas.microsoft.com/office/drawing/2014/main" id="{988950E2-9726-11C3-3F5B-667323E70C56}"/>
                </a:ext>
              </a:extLst>
            </p:cNvPr>
            <p:cNvSpPr/>
            <p:nvPr/>
          </p:nvSpPr>
          <p:spPr>
            <a:xfrm>
              <a:off x="-19370377" y="8712807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0" name="Ellipse 329">
              <a:extLst>
                <a:ext uri="{FF2B5EF4-FFF2-40B4-BE49-F238E27FC236}">
                  <a16:creationId xmlns:a16="http://schemas.microsoft.com/office/drawing/2014/main" id="{A3B32AA6-E227-0983-4B01-F3310D8075C1}"/>
                </a:ext>
              </a:extLst>
            </p:cNvPr>
            <p:cNvSpPr/>
            <p:nvPr/>
          </p:nvSpPr>
          <p:spPr>
            <a:xfrm>
              <a:off x="-19139737" y="5648073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1" name="Ellipse 330">
              <a:extLst>
                <a:ext uri="{FF2B5EF4-FFF2-40B4-BE49-F238E27FC236}">
                  <a16:creationId xmlns:a16="http://schemas.microsoft.com/office/drawing/2014/main" id="{CE97465E-671E-43B7-4CE2-4F11EC13D6E1}"/>
                </a:ext>
              </a:extLst>
            </p:cNvPr>
            <p:cNvSpPr/>
            <p:nvPr/>
          </p:nvSpPr>
          <p:spPr>
            <a:xfrm>
              <a:off x="-18524266" y="6713717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2" name="Ellipse 331">
              <a:extLst>
                <a:ext uri="{FF2B5EF4-FFF2-40B4-BE49-F238E27FC236}">
                  <a16:creationId xmlns:a16="http://schemas.microsoft.com/office/drawing/2014/main" id="{822808A9-05E9-930E-8942-7F2AC1ADDF2B}"/>
                </a:ext>
              </a:extLst>
            </p:cNvPr>
            <p:cNvSpPr/>
            <p:nvPr/>
          </p:nvSpPr>
          <p:spPr>
            <a:xfrm>
              <a:off x="-18370640" y="6713717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3" name="Ellipse 332">
              <a:extLst>
                <a:ext uri="{FF2B5EF4-FFF2-40B4-BE49-F238E27FC236}">
                  <a16:creationId xmlns:a16="http://schemas.microsoft.com/office/drawing/2014/main" id="{6710754D-3A91-565C-4E8E-C30EA4EAD5D8}"/>
                </a:ext>
              </a:extLst>
            </p:cNvPr>
            <p:cNvSpPr/>
            <p:nvPr/>
          </p:nvSpPr>
          <p:spPr>
            <a:xfrm>
              <a:off x="-17908876" y="8579400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4" name="Ellipse 333">
              <a:extLst>
                <a:ext uri="{FF2B5EF4-FFF2-40B4-BE49-F238E27FC236}">
                  <a16:creationId xmlns:a16="http://schemas.microsoft.com/office/drawing/2014/main" id="{8C4477C1-C775-0023-1BE9-119AE70EF5D5}"/>
                </a:ext>
              </a:extLst>
            </p:cNvPr>
            <p:cNvSpPr/>
            <p:nvPr/>
          </p:nvSpPr>
          <p:spPr>
            <a:xfrm>
              <a:off x="-18985950" y="5647589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5" name="Ellipse 334">
              <a:extLst>
                <a:ext uri="{FF2B5EF4-FFF2-40B4-BE49-F238E27FC236}">
                  <a16:creationId xmlns:a16="http://schemas.microsoft.com/office/drawing/2014/main" id="{CFD145EF-95FE-B745-AA78-1E71C508CD49}"/>
                </a:ext>
              </a:extLst>
            </p:cNvPr>
            <p:cNvSpPr/>
            <p:nvPr/>
          </p:nvSpPr>
          <p:spPr>
            <a:xfrm>
              <a:off x="-18216531" y="8579481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6" name="Ellipse 335">
              <a:extLst>
                <a:ext uri="{FF2B5EF4-FFF2-40B4-BE49-F238E27FC236}">
                  <a16:creationId xmlns:a16="http://schemas.microsoft.com/office/drawing/2014/main" id="{73BC198A-0FFC-166C-8A3A-DF2BCB20E31D}"/>
                </a:ext>
              </a:extLst>
            </p:cNvPr>
            <p:cNvSpPr/>
            <p:nvPr/>
          </p:nvSpPr>
          <p:spPr>
            <a:xfrm>
              <a:off x="-18678376" y="8579481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7" name="Ellipse 336">
              <a:extLst>
                <a:ext uri="{FF2B5EF4-FFF2-40B4-BE49-F238E27FC236}">
                  <a16:creationId xmlns:a16="http://schemas.microsoft.com/office/drawing/2014/main" id="{59A15F7F-06CD-9DAC-EE07-4FFBB8B1F2F3}"/>
                </a:ext>
              </a:extLst>
            </p:cNvPr>
            <p:cNvSpPr/>
            <p:nvPr/>
          </p:nvSpPr>
          <p:spPr>
            <a:xfrm>
              <a:off x="-18986030" y="8579481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8" name="Ellipse 337">
              <a:extLst>
                <a:ext uri="{FF2B5EF4-FFF2-40B4-BE49-F238E27FC236}">
                  <a16:creationId xmlns:a16="http://schemas.microsoft.com/office/drawing/2014/main" id="{BD84079A-E6CD-86A8-DF94-ED76CE95A032}"/>
                </a:ext>
              </a:extLst>
            </p:cNvPr>
            <p:cNvSpPr/>
            <p:nvPr/>
          </p:nvSpPr>
          <p:spPr>
            <a:xfrm>
              <a:off x="-18678295" y="5647670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9" name="Ellipse 338">
              <a:extLst>
                <a:ext uri="{FF2B5EF4-FFF2-40B4-BE49-F238E27FC236}">
                  <a16:creationId xmlns:a16="http://schemas.microsoft.com/office/drawing/2014/main" id="{72AF483C-372E-B04D-8D7D-D571C7B59CA8}"/>
                </a:ext>
              </a:extLst>
            </p:cNvPr>
            <p:cNvSpPr/>
            <p:nvPr/>
          </p:nvSpPr>
          <p:spPr>
            <a:xfrm>
              <a:off x="-20063104" y="6447306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0" name="Ellipse 339">
              <a:extLst>
                <a:ext uri="{FF2B5EF4-FFF2-40B4-BE49-F238E27FC236}">
                  <a16:creationId xmlns:a16="http://schemas.microsoft.com/office/drawing/2014/main" id="{5BA96E97-EB66-C191-ED96-3151F93BDE27}"/>
                </a:ext>
              </a:extLst>
            </p:cNvPr>
            <p:cNvSpPr/>
            <p:nvPr/>
          </p:nvSpPr>
          <p:spPr>
            <a:xfrm>
              <a:off x="-20216649" y="6447306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1" name="Ellipse 340">
              <a:extLst>
                <a:ext uri="{FF2B5EF4-FFF2-40B4-BE49-F238E27FC236}">
                  <a16:creationId xmlns:a16="http://schemas.microsoft.com/office/drawing/2014/main" id="{AB28FE44-694D-9DA3-DA89-8DF68854519E}"/>
                </a:ext>
              </a:extLst>
            </p:cNvPr>
            <p:cNvSpPr/>
            <p:nvPr/>
          </p:nvSpPr>
          <p:spPr>
            <a:xfrm>
              <a:off x="-19601259" y="8579400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2" name="Ellipse 341">
              <a:extLst>
                <a:ext uri="{FF2B5EF4-FFF2-40B4-BE49-F238E27FC236}">
                  <a16:creationId xmlns:a16="http://schemas.microsoft.com/office/drawing/2014/main" id="{3CE87E6D-2BD7-397B-0C36-F34A20848177}"/>
                </a:ext>
              </a:extLst>
            </p:cNvPr>
            <p:cNvSpPr/>
            <p:nvPr/>
          </p:nvSpPr>
          <p:spPr>
            <a:xfrm>
              <a:off x="-16831802" y="6713717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3" name="Ellipse 342">
              <a:extLst>
                <a:ext uri="{FF2B5EF4-FFF2-40B4-BE49-F238E27FC236}">
                  <a16:creationId xmlns:a16="http://schemas.microsoft.com/office/drawing/2014/main" id="{9CC4B77B-8BDA-DD30-FCA6-F9BAF561932B}"/>
                </a:ext>
              </a:extLst>
            </p:cNvPr>
            <p:cNvSpPr/>
            <p:nvPr/>
          </p:nvSpPr>
          <p:spPr>
            <a:xfrm>
              <a:off x="-16678257" y="6713717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4" name="Ellipse 343">
              <a:extLst>
                <a:ext uri="{FF2B5EF4-FFF2-40B4-BE49-F238E27FC236}">
                  <a16:creationId xmlns:a16="http://schemas.microsoft.com/office/drawing/2014/main" id="{DC26F33E-E8CC-23FA-3169-E5EEA05FDFAF}"/>
                </a:ext>
              </a:extLst>
            </p:cNvPr>
            <p:cNvSpPr/>
            <p:nvPr/>
          </p:nvSpPr>
          <p:spPr>
            <a:xfrm>
              <a:off x="-18216611" y="5647670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5" name="Ellipse 344">
              <a:extLst>
                <a:ext uri="{FF2B5EF4-FFF2-40B4-BE49-F238E27FC236}">
                  <a16:creationId xmlns:a16="http://schemas.microsoft.com/office/drawing/2014/main" id="{C1ED718E-EF85-C5C5-A3E7-96485DAA08B3}"/>
                </a:ext>
              </a:extLst>
            </p:cNvPr>
            <p:cNvSpPr/>
            <p:nvPr/>
          </p:nvSpPr>
          <p:spPr>
            <a:xfrm>
              <a:off x="-17908957" y="5647589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6" name="Ellipse 345">
              <a:extLst>
                <a:ext uri="{FF2B5EF4-FFF2-40B4-BE49-F238E27FC236}">
                  <a16:creationId xmlns:a16="http://schemas.microsoft.com/office/drawing/2014/main" id="{2A67A6EA-927D-BA97-B782-FE91168B25F8}"/>
                </a:ext>
              </a:extLst>
            </p:cNvPr>
            <p:cNvSpPr/>
            <p:nvPr/>
          </p:nvSpPr>
          <p:spPr>
            <a:xfrm>
              <a:off x="-19832061" y="6847124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7" name="Ellipse 346">
              <a:extLst>
                <a:ext uri="{FF2B5EF4-FFF2-40B4-BE49-F238E27FC236}">
                  <a16:creationId xmlns:a16="http://schemas.microsoft.com/office/drawing/2014/main" id="{76BD7107-BFB8-9A6C-F031-4DF587F0FB1D}"/>
                </a:ext>
              </a:extLst>
            </p:cNvPr>
            <p:cNvSpPr/>
            <p:nvPr/>
          </p:nvSpPr>
          <p:spPr>
            <a:xfrm>
              <a:off x="-19678274" y="6846963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8" name="Ellipse 347">
              <a:extLst>
                <a:ext uri="{FF2B5EF4-FFF2-40B4-BE49-F238E27FC236}">
                  <a16:creationId xmlns:a16="http://schemas.microsoft.com/office/drawing/2014/main" id="{87260C47-E47D-B8C8-1E2E-39EC6CB62A18}"/>
                </a:ext>
              </a:extLst>
            </p:cNvPr>
            <p:cNvSpPr/>
            <p:nvPr/>
          </p:nvSpPr>
          <p:spPr>
            <a:xfrm>
              <a:off x="-19601259" y="5381178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9" name="Ellipse 348">
              <a:extLst>
                <a:ext uri="{FF2B5EF4-FFF2-40B4-BE49-F238E27FC236}">
                  <a16:creationId xmlns:a16="http://schemas.microsoft.com/office/drawing/2014/main" id="{23B508BB-ABA3-25AA-6AE2-BC01DC6CF8D0}"/>
                </a:ext>
              </a:extLst>
            </p:cNvPr>
            <p:cNvSpPr/>
            <p:nvPr/>
          </p:nvSpPr>
          <p:spPr>
            <a:xfrm>
              <a:off x="-17755170" y="5648073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0" name="Ellipse 349">
              <a:extLst>
                <a:ext uri="{FF2B5EF4-FFF2-40B4-BE49-F238E27FC236}">
                  <a16:creationId xmlns:a16="http://schemas.microsoft.com/office/drawing/2014/main" id="{08376819-89D5-B066-72EF-5BA5037E17CF}"/>
                </a:ext>
              </a:extLst>
            </p:cNvPr>
            <p:cNvSpPr/>
            <p:nvPr/>
          </p:nvSpPr>
          <p:spPr>
            <a:xfrm>
              <a:off x="-17062765" y="6313899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1" name="Ellipse 350">
              <a:extLst>
                <a:ext uri="{FF2B5EF4-FFF2-40B4-BE49-F238E27FC236}">
                  <a16:creationId xmlns:a16="http://schemas.microsoft.com/office/drawing/2014/main" id="{CB803836-31F1-4A12-202A-C720566C0852}"/>
                </a:ext>
              </a:extLst>
            </p:cNvPr>
            <p:cNvSpPr/>
            <p:nvPr/>
          </p:nvSpPr>
          <p:spPr>
            <a:xfrm>
              <a:off x="-17447354" y="5648073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2" name="Ellipse 351">
              <a:extLst>
                <a:ext uri="{FF2B5EF4-FFF2-40B4-BE49-F238E27FC236}">
                  <a16:creationId xmlns:a16="http://schemas.microsoft.com/office/drawing/2014/main" id="{04D6D93A-D953-FD82-1552-FCB5D93730C8}"/>
                </a:ext>
              </a:extLst>
            </p:cNvPr>
            <p:cNvSpPr/>
            <p:nvPr/>
          </p:nvSpPr>
          <p:spPr>
            <a:xfrm>
              <a:off x="-18909016" y="6846963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3" name="Ellipse 352">
              <a:extLst>
                <a:ext uri="{FF2B5EF4-FFF2-40B4-BE49-F238E27FC236}">
                  <a16:creationId xmlns:a16="http://schemas.microsoft.com/office/drawing/2014/main" id="{D31A88DD-1E50-58B4-A733-C4527EB73AD5}"/>
                </a:ext>
              </a:extLst>
            </p:cNvPr>
            <p:cNvSpPr/>
            <p:nvPr/>
          </p:nvSpPr>
          <p:spPr>
            <a:xfrm>
              <a:off x="-18755229" y="6847124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4" name="Ellipse 353">
              <a:extLst>
                <a:ext uri="{FF2B5EF4-FFF2-40B4-BE49-F238E27FC236}">
                  <a16:creationId xmlns:a16="http://schemas.microsoft.com/office/drawing/2014/main" id="{BFB32BB3-FC6C-E7AC-9F34-ABB9EB989B18}"/>
                </a:ext>
              </a:extLst>
            </p:cNvPr>
            <p:cNvSpPr/>
            <p:nvPr/>
          </p:nvSpPr>
          <p:spPr>
            <a:xfrm>
              <a:off x="-17216633" y="6313980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5" name="Ellipse 354">
              <a:extLst>
                <a:ext uri="{FF2B5EF4-FFF2-40B4-BE49-F238E27FC236}">
                  <a16:creationId xmlns:a16="http://schemas.microsoft.com/office/drawing/2014/main" id="{028B00DB-05E8-BC38-E5DE-735395AEDEB1}"/>
                </a:ext>
              </a:extLst>
            </p:cNvPr>
            <p:cNvSpPr/>
            <p:nvPr/>
          </p:nvSpPr>
          <p:spPr>
            <a:xfrm>
              <a:off x="-19139737" y="4314648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6" name="Ellipse 355">
              <a:extLst>
                <a:ext uri="{FF2B5EF4-FFF2-40B4-BE49-F238E27FC236}">
                  <a16:creationId xmlns:a16="http://schemas.microsoft.com/office/drawing/2014/main" id="{ACE014DB-843F-3A42-2958-C0DD2F1DA29D}"/>
                </a:ext>
              </a:extLst>
            </p:cNvPr>
            <p:cNvSpPr/>
            <p:nvPr/>
          </p:nvSpPr>
          <p:spPr>
            <a:xfrm>
              <a:off x="-17293566" y="5647589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7" name="Ellipse 356">
              <a:extLst>
                <a:ext uri="{FF2B5EF4-FFF2-40B4-BE49-F238E27FC236}">
                  <a16:creationId xmlns:a16="http://schemas.microsoft.com/office/drawing/2014/main" id="{F42BA85C-E5B6-EC7C-CBE7-D833C11CB661}"/>
                </a:ext>
              </a:extLst>
            </p:cNvPr>
            <p:cNvSpPr/>
            <p:nvPr/>
          </p:nvSpPr>
          <p:spPr>
            <a:xfrm>
              <a:off x="-18139678" y="6847124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8" name="Ellipse 357">
              <a:extLst>
                <a:ext uri="{FF2B5EF4-FFF2-40B4-BE49-F238E27FC236}">
                  <a16:creationId xmlns:a16="http://schemas.microsoft.com/office/drawing/2014/main" id="{8E2BD219-9DB0-12E5-AACE-261B6E172B72}"/>
                </a:ext>
              </a:extLst>
            </p:cNvPr>
            <p:cNvSpPr/>
            <p:nvPr/>
          </p:nvSpPr>
          <p:spPr>
            <a:xfrm>
              <a:off x="-17985890" y="6846963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9" name="Ellipse 358">
              <a:extLst>
                <a:ext uri="{FF2B5EF4-FFF2-40B4-BE49-F238E27FC236}">
                  <a16:creationId xmlns:a16="http://schemas.microsoft.com/office/drawing/2014/main" id="{289FD663-DA01-1C6F-4DBB-91123A5F403C}"/>
                </a:ext>
              </a:extLst>
            </p:cNvPr>
            <p:cNvSpPr/>
            <p:nvPr/>
          </p:nvSpPr>
          <p:spPr>
            <a:xfrm>
              <a:off x="-18985950" y="4315131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0" name="Ellipse 359">
              <a:extLst>
                <a:ext uri="{FF2B5EF4-FFF2-40B4-BE49-F238E27FC236}">
                  <a16:creationId xmlns:a16="http://schemas.microsoft.com/office/drawing/2014/main" id="{E9C5FD01-8A24-302A-3B44-DAD9AFBDB7A3}"/>
                </a:ext>
              </a:extLst>
            </p:cNvPr>
            <p:cNvSpPr/>
            <p:nvPr/>
          </p:nvSpPr>
          <p:spPr>
            <a:xfrm>
              <a:off x="-18370882" y="8312989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1" name="Ellipse 360">
              <a:extLst>
                <a:ext uri="{FF2B5EF4-FFF2-40B4-BE49-F238E27FC236}">
                  <a16:creationId xmlns:a16="http://schemas.microsoft.com/office/drawing/2014/main" id="{CCAB6DDE-7D72-A77C-4795-3D95C59943FD}"/>
                </a:ext>
              </a:extLst>
            </p:cNvPr>
            <p:cNvSpPr/>
            <p:nvPr/>
          </p:nvSpPr>
          <p:spPr>
            <a:xfrm>
              <a:off x="-18524025" y="8312989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2" name="Ellipse 361">
              <a:extLst>
                <a:ext uri="{FF2B5EF4-FFF2-40B4-BE49-F238E27FC236}">
                  <a16:creationId xmlns:a16="http://schemas.microsoft.com/office/drawing/2014/main" id="{180E4B16-6421-1561-BAED-98A3E3623F30}"/>
                </a:ext>
              </a:extLst>
            </p:cNvPr>
            <p:cNvSpPr/>
            <p:nvPr/>
          </p:nvSpPr>
          <p:spPr>
            <a:xfrm>
              <a:off x="-18678295" y="4314970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3" name="Ellipse 362">
              <a:extLst>
                <a:ext uri="{FF2B5EF4-FFF2-40B4-BE49-F238E27FC236}">
                  <a16:creationId xmlns:a16="http://schemas.microsoft.com/office/drawing/2014/main" id="{D3431C03-567E-E151-1837-D02ED3F8CC73}"/>
                </a:ext>
              </a:extLst>
            </p:cNvPr>
            <p:cNvSpPr/>
            <p:nvPr/>
          </p:nvSpPr>
          <p:spPr>
            <a:xfrm>
              <a:off x="-17216633" y="6846963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4" name="Ellipse 363">
              <a:extLst>
                <a:ext uri="{FF2B5EF4-FFF2-40B4-BE49-F238E27FC236}">
                  <a16:creationId xmlns:a16="http://schemas.microsoft.com/office/drawing/2014/main" id="{7B1FDD42-AF3F-5C4F-039C-06562C96398F}"/>
                </a:ext>
              </a:extLst>
            </p:cNvPr>
            <p:cNvSpPr/>
            <p:nvPr/>
          </p:nvSpPr>
          <p:spPr>
            <a:xfrm>
              <a:off x="-17062765" y="6847124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5" name="Ellipse 364">
              <a:extLst>
                <a:ext uri="{FF2B5EF4-FFF2-40B4-BE49-F238E27FC236}">
                  <a16:creationId xmlns:a16="http://schemas.microsoft.com/office/drawing/2014/main" id="{5FF7E5F8-32ED-1CB2-D3C8-7D59B2D14BBA}"/>
                </a:ext>
              </a:extLst>
            </p:cNvPr>
            <p:cNvSpPr/>
            <p:nvPr/>
          </p:nvSpPr>
          <p:spPr>
            <a:xfrm>
              <a:off x="-18986030" y="5381178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6" name="Ellipse 365">
              <a:extLst>
                <a:ext uri="{FF2B5EF4-FFF2-40B4-BE49-F238E27FC236}">
                  <a16:creationId xmlns:a16="http://schemas.microsoft.com/office/drawing/2014/main" id="{E3E8A67F-4E78-0662-40AC-FCE5419E5D6E}"/>
                </a:ext>
              </a:extLst>
            </p:cNvPr>
            <p:cNvSpPr/>
            <p:nvPr/>
          </p:nvSpPr>
          <p:spPr>
            <a:xfrm>
              <a:off x="-19216912" y="4448216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7" name="Ellipse 366">
              <a:extLst>
                <a:ext uri="{FF2B5EF4-FFF2-40B4-BE49-F238E27FC236}">
                  <a16:creationId xmlns:a16="http://schemas.microsoft.com/office/drawing/2014/main" id="{F8256AB8-3550-7BC6-A6A5-B262F9E9DB52}"/>
                </a:ext>
              </a:extLst>
            </p:cNvPr>
            <p:cNvSpPr/>
            <p:nvPr/>
          </p:nvSpPr>
          <p:spPr>
            <a:xfrm>
              <a:off x="-19908995" y="6980289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8" name="Ellipse 367">
              <a:extLst>
                <a:ext uri="{FF2B5EF4-FFF2-40B4-BE49-F238E27FC236}">
                  <a16:creationId xmlns:a16="http://schemas.microsoft.com/office/drawing/2014/main" id="{FA8DDADE-6728-6AFA-B095-3A9F983FE5BC}"/>
                </a:ext>
              </a:extLst>
            </p:cNvPr>
            <p:cNvSpPr/>
            <p:nvPr/>
          </p:nvSpPr>
          <p:spPr>
            <a:xfrm>
              <a:off x="-17985890" y="6314060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9" name="Ellipse 368">
              <a:extLst>
                <a:ext uri="{FF2B5EF4-FFF2-40B4-BE49-F238E27FC236}">
                  <a16:creationId xmlns:a16="http://schemas.microsoft.com/office/drawing/2014/main" id="{BC6A4316-DF5B-DC5B-97AD-3AC6327E303B}"/>
                </a:ext>
              </a:extLst>
            </p:cNvPr>
            <p:cNvSpPr/>
            <p:nvPr/>
          </p:nvSpPr>
          <p:spPr>
            <a:xfrm>
              <a:off x="-18139678" y="6313899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0" name="Ellipse 369">
              <a:extLst>
                <a:ext uri="{FF2B5EF4-FFF2-40B4-BE49-F238E27FC236}">
                  <a16:creationId xmlns:a16="http://schemas.microsoft.com/office/drawing/2014/main" id="{FA79CC38-D3A0-516F-131D-2226831455F8}"/>
                </a:ext>
              </a:extLst>
            </p:cNvPr>
            <p:cNvSpPr/>
            <p:nvPr/>
          </p:nvSpPr>
          <p:spPr>
            <a:xfrm>
              <a:off x="-16985831" y="5647670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1" name="Ellipse 370">
              <a:extLst>
                <a:ext uri="{FF2B5EF4-FFF2-40B4-BE49-F238E27FC236}">
                  <a16:creationId xmlns:a16="http://schemas.microsoft.com/office/drawing/2014/main" id="{EE279CE3-8DE3-C506-7D2A-7E06B199E873}"/>
                </a:ext>
              </a:extLst>
            </p:cNvPr>
            <p:cNvSpPr/>
            <p:nvPr/>
          </p:nvSpPr>
          <p:spPr>
            <a:xfrm>
              <a:off x="-18601361" y="5781157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2" name="Ellipse 371">
              <a:extLst>
                <a:ext uri="{FF2B5EF4-FFF2-40B4-BE49-F238E27FC236}">
                  <a16:creationId xmlns:a16="http://schemas.microsoft.com/office/drawing/2014/main" id="{B0B2B9B1-8EFE-2202-E38C-B6B7FE100EE0}"/>
                </a:ext>
              </a:extLst>
            </p:cNvPr>
            <p:cNvSpPr/>
            <p:nvPr/>
          </p:nvSpPr>
          <p:spPr>
            <a:xfrm>
              <a:off x="-18678376" y="5381178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3" name="Ellipse 372">
              <a:extLst>
                <a:ext uri="{FF2B5EF4-FFF2-40B4-BE49-F238E27FC236}">
                  <a16:creationId xmlns:a16="http://schemas.microsoft.com/office/drawing/2014/main" id="{17721306-E005-E129-CBD4-09DDDE4D55E1}"/>
                </a:ext>
              </a:extLst>
            </p:cNvPr>
            <p:cNvSpPr/>
            <p:nvPr/>
          </p:nvSpPr>
          <p:spPr>
            <a:xfrm>
              <a:off x="-18293545" y="5781157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4" name="Ellipse 373">
              <a:extLst>
                <a:ext uri="{FF2B5EF4-FFF2-40B4-BE49-F238E27FC236}">
                  <a16:creationId xmlns:a16="http://schemas.microsoft.com/office/drawing/2014/main" id="{89C63375-B15D-D96D-80CF-3A1008A07C71}"/>
                </a:ext>
              </a:extLst>
            </p:cNvPr>
            <p:cNvSpPr/>
            <p:nvPr/>
          </p:nvSpPr>
          <p:spPr>
            <a:xfrm>
              <a:off x="-16908978" y="5781157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5" name="Ellipse 374">
              <a:extLst>
                <a:ext uri="{FF2B5EF4-FFF2-40B4-BE49-F238E27FC236}">
                  <a16:creationId xmlns:a16="http://schemas.microsoft.com/office/drawing/2014/main" id="{185585C3-BB0B-C5D2-F316-E72147C1E5A3}"/>
                </a:ext>
              </a:extLst>
            </p:cNvPr>
            <p:cNvSpPr/>
            <p:nvPr/>
          </p:nvSpPr>
          <p:spPr>
            <a:xfrm>
              <a:off x="-18755229" y="6313899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6" name="Ellipse 375">
              <a:extLst>
                <a:ext uri="{FF2B5EF4-FFF2-40B4-BE49-F238E27FC236}">
                  <a16:creationId xmlns:a16="http://schemas.microsoft.com/office/drawing/2014/main" id="{5394CBEB-2F13-0402-D278-3819AD76B916}"/>
                </a:ext>
              </a:extLst>
            </p:cNvPr>
            <p:cNvSpPr/>
            <p:nvPr/>
          </p:nvSpPr>
          <p:spPr>
            <a:xfrm>
              <a:off x="-18370882" y="8046256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7" name="Ellipse 376">
              <a:extLst>
                <a:ext uri="{FF2B5EF4-FFF2-40B4-BE49-F238E27FC236}">
                  <a16:creationId xmlns:a16="http://schemas.microsoft.com/office/drawing/2014/main" id="{342BFED7-7CA8-F670-36D0-1DCC37CA4187}"/>
                </a:ext>
              </a:extLst>
            </p:cNvPr>
            <p:cNvSpPr/>
            <p:nvPr/>
          </p:nvSpPr>
          <p:spPr>
            <a:xfrm>
              <a:off x="-18524025" y="8046256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8" name="Ellipse 377">
              <a:extLst>
                <a:ext uri="{FF2B5EF4-FFF2-40B4-BE49-F238E27FC236}">
                  <a16:creationId xmlns:a16="http://schemas.microsoft.com/office/drawing/2014/main" id="{94369C4D-5EE6-9213-984E-DFC796A672DA}"/>
                </a:ext>
              </a:extLst>
            </p:cNvPr>
            <p:cNvSpPr/>
            <p:nvPr/>
          </p:nvSpPr>
          <p:spPr>
            <a:xfrm>
              <a:off x="-18216531" y="6980289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9" name="Ellipse 378">
              <a:extLst>
                <a:ext uri="{FF2B5EF4-FFF2-40B4-BE49-F238E27FC236}">
                  <a16:creationId xmlns:a16="http://schemas.microsoft.com/office/drawing/2014/main" id="{977C20DB-DF1B-C4CB-AAA1-0C614B96B9BF}"/>
                </a:ext>
              </a:extLst>
            </p:cNvPr>
            <p:cNvSpPr/>
            <p:nvPr/>
          </p:nvSpPr>
          <p:spPr>
            <a:xfrm>
              <a:off x="-18909016" y="6313980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0" name="Ellipse 379">
              <a:extLst>
                <a:ext uri="{FF2B5EF4-FFF2-40B4-BE49-F238E27FC236}">
                  <a16:creationId xmlns:a16="http://schemas.microsoft.com/office/drawing/2014/main" id="{6B08EBCE-A51A-12A4-6B86-6AFB6B62D2B7}"/>
                </a:ext>
              </a:extLst>
            </p:cNvPr>
            <p:cNvSpPr/>
            <p:nvPr/>
          </p:nvSpPr>
          <p:spPr>
            <a:xfrm>
              <a:off x="-18216531" y="5381178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1" name="Ellipse 380">
              <a:extLst>
                <a:ext uri="{FF2B5EF4-FFF2-40B4-BE49-F238E27FC236}">
                  <a16:creationId xmlns:a16="http://schemas.microsoft.com/office/drawing/2014/main" id="{91AA8C63-A0C1-5E41-F5D2-3FA82D20B4E1}"/>
                </a:ext>
              </a:extLst>
            </p:cNvPr>
            <p:cNvSpPr/>
            <p:nvPr/>
          </p:nvSpPr>
          <p:spPr>
            <a:xfrm>
              <a:off x="-17908876" y="5381178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2" name="Ellipse 381">
              <a:extLst>
                <a:ext uri="{FF2B5EF4-FFF2-40B4-BE49-F238E27FC236}">
                  <a16:creationId xmlns:a16="http://schemas.microsoft.com/office/drawing/2014/main" id="{44D94AB9-D599-109D-23A3-6609CAD86C7D}"/>
                </a:ext>
              </a:extLst>
            </p:cNvPr>
            <p:cNvSpPr/>
            <p:nvPr/>
          </p:nvSpPr>
          <p:spPr>
            <a:xfrm>
              <a:off x="-18986030" y="4581542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3" name="Ellipse 382">
              <a:extLst>
                <a:ext uri="{FF2B5EF4-FFF2-40B4-BE49-F238E27FC236}">
                  <a16:creationId xmlns:a16="http://schemas.microsoft.com/office/drawing/2014/main" id="{284B0E93-8CAE-ADE2-FB0D-02FB709EA22F}"/>
                </a:ext>
              </a:extLst>
            </p:cNvPr>
            <p:cNvSpPr/>
            <p:nvPr/>
          </p:nvSpPr>
          <p:spPr>
            <a:xfrm>
              <a:off x="-18678376" y="4581462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4" name="Ellipse 383">
              <a:extLst>
                <a:ext uri="{FF2B5EF4-FFF2-40B4-BE49-F238E27FC236}">
                  <a16:creationId xmlns:a16="http://schemas.microsoft.com/office/drawing/2014/main" id="{6CCA4FF3-9F53-7C85-88D1-6EB67E5989A1}"/>
                </a:ext>
              </a:extLst>
            </p:cNvPr>
            <p:cNvSpPr/>
            <p:nvPr/>
          </p:nvSpPr>
          <p:spPr>
            <a:xfrm>
              <a:off x="-19755288" y="5914403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5" name="Ellipse 384">
              <a:extLst>
                <a:ext uri="{FF2B5EF4-FFF2-40B4-BE49-F238E27FC236}">
                  <a16:creationId xmlns:a16="http://schemas.microsoft.com/office/drawing/2014/main" id="{4C1411CB-17E3-9B4A-4F95-858D5F2E35F3}"/>
                </a:ext>
              </a:extLst>
            </p:cNvPr>
            <p:cNvSpPr/>
            <p:nvPr/>
          </p:nvSpPr>
          <p:spPr>
            <a:xfrm>
              <a:off x="-19678274" y="6314060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6" name="Ellipse 385">
              <a:extLst>
                <a:ext uri="{FF2B5EF4-FFF2-40B4-BE49-F238E27FC236}">
                  <a16:creationId xmlns:a16="http://schemas.microsoft.com/office/drawing/2014/main" id="{9A17A6A3-6558-36CC-52EB-19B2B34CE370}"/>
                </a:ext>
              </a:extLst>
            </p:cNvPr>
            <p:cNvSpPr/>
            <p:nvPr/>
          </p:nvSpPr>
          <p:spPr>
            <a:xfrm>
              <a:off x="-19832061" y="6313899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7" name="Ellipse 386">
              <a:extLst>
                <a:ext uri="{FF2B5EF4-FFF2-40B4-BE49-F238E27FC236}">
                  <a16:creationId xmlns:a16="http://schemas.microsoft.com/office/drawing/2014/main" id="{F7E394E9-C1E6-6D8B-F32C-9E30BB3BE82B}"/>
                </a:ext>
              </a:extLst>
            </p:cNvPr>
            <p:cNvSpPr/>
            <p:nvPr/>
          </p:nvSpPr>
          <p:spPr>
            <a:xfrm>
              <a:off x="-19678274" y="7113454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8" name="Ellipse 387">
              <a:extLst>
                <a:ext uri="{FF2B5EF4-FFF2-40B4-BE49-F238E27FC236}">
                  <a16:creationId xmlns:a16="http://schemas.microsoft.com/office/drawing/2014/main" id="{66B8EBEC-72A5-234A-5478-BC0E88B77CBD}"/>
                </a:ext>
              </a:extLst>
            </p:cNvPr>
            <p:cNvSpPr/>
            <p:nvPr/>
          </p:nvSpPr>
          <p:spPr>
            <a:xfrm>
              <a:off x="-19447553" y="5914323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9" name="Ellipse 388">
              <a:extLst>
                <a:ext uri="{FF2B5EF4-FFF2-40B4-BE49-F238E27FC236}">
                  <a16:creationId xmlns:a16="http://schemas.microsoft.com/office/drawing/2014/main" id="{A1CC26E6-B699-5532-932B-99656F430B8D}"/>
                </a:ext>
              </a:extLst>
            </p:cNvPr>
            <p:cNvSpPr/>
            <p:nvPr/>
          </p:nvSpPr>
          <p:spPr>
            <a:xfrm>
              <a:off x="-19370619" y="7113535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0" name="Ellipse 389">
              <a:extLst>
                <a:ext uri="{FF2B5EF4-FFF2-40B4-BE49-F238E27FC236}">
                  <a16:creationId xmlns:a16="http://schemas.microsoft.com/office/drawing/2014/main" id="{9300A58B-E890-6AA2-1982-B545D879F70A}"/>
                </a:ext>
              </a:extLst>
            </p:cNvPr>
            <p:cNvSpPr/>
            <p:nvPr/>
          </p:nvSpPr>
          <p:spPr>
            <a:xfrm>
              <a:off x="-19216671" y="7113535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1" name="Ellipse 390">
              <a:extLst>
                <a:ext uri="{FF2B5EF4-FFF2-40B4-BE49-F238E27FC236}">
                  <a16:creationId xmlns:a16="http://schemas.microsoft.com/office/drawing/2014/main" id="{C567E7D5-9E8E-F8EB-FF71-65A7906E738C}"/>
                </a:ext>
              </a:extLst>
            </p:cNvPr>
            <p:cNvSpPr/>
            <p:nvPr/>
          </p:nvSpPr>
          <p:spPr>
            <a:xfrm>
              <a:off x="-19139737" y="5914323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2" name="Ellipse 391">
              <a:extLst>
                <a:ext uri="{FF2B5EF4-FFF2-40B4-BE49-F238E27FC236}">
                  <a16:creationId xmlns:a16="http://schemas.microsoft.com/office/drawing/2014/main" id="{9F4471C5-7932-0E71-87F3-3FDA7676DDDA}"/>
                </a:ext>
              </a:extLst>
            </p:cNvPr>
            <p:cNvSpPr/>
            <p:nvPr/>
          </p:nvSpPr>
          <p:spPr>
            <a:xfrm>
              <a:off x="-18909016" y="7113454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3" name="Ellipse 392">
              <a:extLst>
                <a:ext uri="{FF2B5EF4-FFF2-40B4-BE49-F238E27FC236}">
                  <a16:creationId xmlns:a16="http://schemas.microsoft.com/office/drawing/2014/main" id="{09D606A2-6C78-72E0-28C8-E98A29CB1B3D}"/>
                </a:ext>
              </a:extLst>
            </p:cNvPr>
            <p:cNvSpPr/>
            <p:nvPr/>
          </p:nvSpPr>
          <p:spPr>
            <a:xfrm>
              <a:off x="-18832082" y="5914323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4" name="Ellipse 393">
              <a:extLst>
                <a:ext uri="{FF2B5EF4-FFF2-40B4-BE49-F238E27FC236}">
                  <a16:creationId xmlns:a16="http://schemas.microsoft.com/office/drawing/2014/main" id="{5C135EDF-487D-5076-7D5B-AE013C7EA92E}"/>
                </a:ext>
              </a:extLst>
            </p:cNvPr>
            <p:cNvSpPr/>
            <p:nvPr/>
          </p:nvSpPr>
          <p:spPr>
            <a:xfrm>
              <a:off x="-17908876" y="7779845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5" name="Ellipse 394">
              <a:extLst>
                <a:ext uri="{FF2B5EF4-FFF2-40B4-BE49-F238E27FC236}">
                  <a16:creationId xmlns:a16="http://schemas.microsoft.com/office/drawing/2014/main" id="{F2221A81-C648-60DE-0555-2713DAD4C452}"/>
                </a:ext>
              </a:extLst>
            </p:cNvPr>
            <p:cNvSpPr/>
            <p:nvPr/>
          </p:nvSpPr>
          <p:spPr>
            <a:xfrm>
              <a:off x="-17293647" y="5381178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6" name="Ellipse 395">
              <a:extLst>
                <a:ext uri="{FF2B5EF4-FFF2-40B4-BE49-F238E27FC236}">
                  <a16:creationId xmlns:a16="http://schemas.microsoft.com/office/drawing/2014/main" id="{9899DF6B-AEA3-E56B-21C6-76DC0F652C7A}"/>
                </a:ext>
              </a:extLst>
            </p:cNvPr>
            <p:cNvSpPr/>
            <p:nvPr/>
          </p:nvSpPr>
          <p:spPr>
            <a:xfrm>
              <a:off x="-18062824" y="5914403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7" name="Ellipse 396">
              <a:extLst>
                <a:ext uri="{FF2B5EF4-FFF2-40B4-BE49-F238E27FC236}">
                  <a16:creationId xmlns:a16="http://schemas.microsoft.com/office/drawing/2014/main" id="{745DE12F-A4FF-CD9F-DFE3-D33A9021C49B}"/>
                </a:ext>
              </a:extLst>
            </p:cNvPr>
            <p:cNvSpPr/>
            <p:nvPr/>
          </p:nvSpPr>
          <p:spPr>
            <a:xfrm>
              <a:off x="-16985912" y="5381178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8" name="Ellipse 397">
              <a:extLst>
                <a:ext uri="{FF2B5EF4-FFF2-40B4-BE49-F238E27FC236}">
                  <a16:creationId xmlns:a16="http://schemas.microsoft.com/office/drawing/2014/main" id="{6547F965-BF09-8C46-F044-2CE477B2BE43}"/>
                </a:ext>
              </a:extLst>
            </p:cNvPr>
            <p:cNvSpPr/>
            <p:nvPr/>
          </p:nvSpPr>
          <p:spPr>
            <a:xfrm>
              <a:off x="-17985890" y="7113454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9" name="Ellipse 398">
              <a:extLst>
                <a:ext uri="{FF2B5EF4-FFF2-40B4-BE49-F238E27FC236}">
                  <a16:creationId xmlns:a16="http://schemas.microsoft.com/office/drawing/2014/main" id="{B4EFD208-BF51-9363-24DF-486A0E6EFE29}"/>
                </a:ext>
              </a:extLst>
            </p:cNvPr>
            <p:cNvSpPr/>
            <p:nvPr/>
          </p:nvSpPr>
          <p:spPr>
            <a:xfrm>
              <a:off x="-18216531" y="7779764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0" name="Ellipse 399">
              <a:extLst>
                <a:ext uri="{FF2B5EF4-FFF2-40B4-BE49-F238E27FC236}">
                  <a16:creationId xmlns:a16="http://schemas.microsoft.com/office/drawing/2014/main" id="{8D531A62-7412-9BE0-5F53-671347F14A31}"/>
                </a:ext>
              </a:extLst>
            </p:cNvPr>
            <p:cNvSpPr/>
            <p:nvPr/>
          </p:nvSpPr>
          <p:spPr>
            <a:xfrm>
              <a:off x="-17678236" y="7113535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1" name="Ellipse 400">
              <a:extLst>
                <a:ext uri="{FF2B5EF4-FFF2-40B4-BE49-F238E27FC236}">
                  <a16:creationId xmlns:a16="http://schemas.microsoft.com/office/drawing/2014/main" id="{8DC120D7-9BFA-332D-9628-991932BFE3C5}"/>
                </a:ext>
              </a:extLst>
            </p:cNvPr>
            <p:cNvSpPr/>
            <p:nvPr/>
          </p:nvSpPr>
          <p:spPr>
            <a:xfrm>
              <a:off x="-17524287" y="7113535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2" name="Ellipse 401">
              <a:extLst>
                <a:ext uri="{FF2B5EF4-FFF2-40B4-BE49-F238E27FC236}">
                  <a16:creationId xmlns:a16="http://schemas.microsoft.com/office/drawing/2014/main" id="{A330F407-EAB3-8E4D-F2E8-D936EDAFF79E}"/>
                </a:ext>
              </a:extLst>
            </p:cNvPr>
            <p:cNvSpPr/>
            <p:nvPr/>
          </p:nvSpPr>
          <p:spPr>
            <a:xfrm>
              <a:off x="-16985912" y="6180734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3" name="Ellipse 402">
              <a:extLst>
                <a:ext uri="{FF2B5EF4-FFF2-40B4-BE49-F238E27FC236}">
                  <a16:creationId xmlns:a16="http://schemas.microsoft.com/office/drawing/2014/main" id="{A2C4FCF6-68B0-3A81-1F86-A8C892BD16AE}"/>
                </a:ext>
              </a:extLst>
            </p:cNvPr>
            <p:cNvSpPr/>
            <p:nvPr/>
          </p:nvSpPr>
          <p:spPr>
            <a:xfrm>
              <a:off x="-18678376" y="7779764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4" name="Ellipse 403">
              <a:extLst>
                <a:ext uri="{FF2B5EF4-FFF2-40B4-BE49-F238E27FC236}">
                  <a16:creationId xmlns:a16="http://schemas.microsoft.com/office/drawing/2014/main" id="{0513C9C3-F172-64D2-1225-E8CE5EFC6E93}"/>
                </a:ext>
              </a:extLst>
            </p:cNvPr>
            <p:cNvSpPr/>
            <p:nvPr/>
          </p:nvSpPr>
          <p:spPr>
            <a:xfrm>
              <a:off x="-18986030" y="7779845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5" name="Ellipse 404">
              <a:extLst>
                <a:ext uri="{FF2B5EF4-FFF2-40B4-BE49-F238E27FC236}">
                  <a16:creationId xmlns:a16="http://schemas.microsoft.com/office/drawing/2014/main" id="{D1E04541-F1CC-3721-E77D-1CC7CCF3869B}"/>
                </a:ext>
              </a:extLst>
            </p:cNvPr>
            <p:cNvSpPr/>
            <p:nvPr/>
          </p:nvSpPr>
          <p:spPr>
            <a:xfrm>
              <a:off x="-19755288" y="7246620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6" name="Ellipse 405">
              <a:extLst>
                <a:ext uri="{FF2B5EF4-FFF2-40B4-BE49-F238E27FC236}">
                  <a16:creationId xmlns:a16="http://schemas.microsoft.com/office/drawing/2014/main" id="{DEBCE012-14E4-0ED0-5B5D-E2C0B7E61A29}"/>
                </a:ext>
              </a:extLst>
            </p:cNvPr>
            <p:cNvSpPr/>
            <p:nvPr/>
          </p:nvSpPr>
          <p:spPr>
            <a:xfrm>
              <a:off x="-18216531" y="6180734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7" name="Ellipse 406">
              <a:extLst>
                <a:ext uri="{FF2B5EF4-FFF2-40B4-BE49-F238E27FC236}">
                  <a16:creationId xmlns:a16="http://schemas.microsoft.com/office/drawing/2014/main" id="{BF427F7C-E75F-8445-372B-A59859B8D65B}"/>
                </a:ext>
              </a:extLst>
            </p:cNvPr>
            <p:cNvSpPr/>
            <p:nvPr/>
          </p:nvSpPr>
          <p:spPr>
            <a:xfrm>
              <a:off x="-19447553" y="7246700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8" name="Ellipse 407">
              <a:extLst>
                <a:ext uri="{FF2B5EF4-FFF2-40B4-BE49-F238E27FC236}">
                  <a16:creationId xmlns:a16="http://schemas.microsoft.com/office/drawing/2014/main" id="{647C806C-6027-950E-52D4-9FD3F4B3EA42}"/>
                </a:ext>
              </a:extLst>
            </p:cNvPr>
            <p:cNvSpPr/>
            <p:nvPr/>
          </p:nvSpPr>
          <p:spPr>
            <a:xfrm>
              <a:off x="-19370377" y="5514505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9" name="Ellipse 408">
              <a:extLst>
                <a:ext uri="{FF2B5EF4-FFF2-40B4-BE49-F238E27FC236}">
                  <a16:creationId xmlns:a16="http://schemas.microsoft.com/office/drawing/2014/main" id="{92ECBD5B-452C-1517-9E62-EB0E5722E58D}"/>
                </a:ext>
              </a:extLst>
            </p:cNvPr>
            <p:cNvSpPr/>
            <p:nvPr/>
          </p:nvSpPr>
          <p:spPr>
            <a:xfrm>
              <a:off x="-19139737" y="7246700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0" name="Ellipse 409">
              <a:extLst>
                <a:ext uri="{FF2B5EF4-FFF2-40B4-BE49-F238E27FC236}">
                  <a16:creationId xmlns:a16="http://schemas.microsoft.com/office/drawing/2014/main" id="{6F1F3100-FCDA-07DE-FDFC-9F402163DF70}"/>
                </a:ext>
              </a:extLst>
            </p:cNvPr>
            <p:cNvSpPr/>
            <p:nvPr/>
          </p:nvSpPr>
          <p:spPr>
            <a:xfrm>
              <a:off x="-19216912" y="5514505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1" name="Ellipse 410">
              <a:extLst>
                <a:ext uri="{FF2B5EF4-FFF2-40B4-BE49-F238E27FC236}">
                  <a16:creationId xmlns:a16="http://schemas.microsoft.com/office/drawing/2014/main" id="{A711D09D-D192-D175-17F2-69ED1FEF6063}"/>
                </a:ext>
              </a:extLst>
            </p:cNvPr>
            <p:cNvSpPr/>
            <p:nvPr/>
          </p:nvSpPr>
          <p:spPr>
            <a:xfrm>
              <a:off x="-18832082" y="7246620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2" name="Ellipse 411">
              <a:extLst>
                <a:ext uri="{FF2B5EF4-FFF2-40B4-BE49-F238E27FC236}">
                  <a16:creationId xmlns:a16="http://schemas.microsoft.com/office/drawing/2014/main" id="{E431FB65-FFC6-3159-3471-C76D19F52018}"/>
                </a:ext>
              </a:extLst>
            </p:cNvPr>
            <p:cNvSpPr/>
            <p:nvPr/>
          </p:nvSpPr>
          <p:spPr>
            <a:xfrm>
              <a:off x="-17755170" y="5914323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3" name="Ellipse 412">
              <a:extLst>
                <a:ext uri="{FF2B5EF4-FFF2-40B4-BE49-F238E27FC236}">
                  <a16:creationId xmlns:a16="http://schemas.microsoft.com/office/drawing/2014/main" id="{9C4723E7-F48D-FC26-DC58-0C048F9DA142}"/>
                </a:ext>
              </a:extLst>
            </p:cNvPr>
            <p:cNvSpPr/>
            <p:nvPr/>
          </p:nvSpPr>
          <p:spPr>
            <a:xfrm>
              <a:off x="-18678376" y="6180734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4" name="Ellipse 413">
              <a:extLst>
                <a:ext uri="{FF2B5EF4-FFF2-40B4-BE49-F238E27FC236}">
                  <a16:creationId xmlns:a16="http://schemas.microsoft.com/office/drawing/2014/main" id="{C1225746-26CF-AFC1-041C-B45AA5D0292C}"/>
                </a:ext>
              </a:extLst>
            </p:cNvPr>
            <p:cNvSpPr/>
            <p:nvPr/>
          </p:nvSpPr>
          <p:spPr>
            <a:xfrm>
              <a:off x="-19601259" y="7779845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5" name="Ellipse 414">
              <a:extLst>
                <a:ext uri="{FF2B5EF4-FFF2-40B4-BE49-F238E27FC236}">
                  <a16:creationId xmlns:a16="http://schemas.microsoft.com/office/drawing/2014/main" id="{D4C7341A-7FFF-1C88-62AC-9895AB32E116}"/>
                </a:ext>
              </a:extLst>
            </p:cNvPr>
            <p:cNvSpPr/>
            <p:nvPr/>
          </p:nvSpPr>
          <p:spPr>
            <a:xfrm>
              <a:off x="-17447354" y="5914323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6" name="Ellipse 415">
              <a:extLst>
                <a:ext uri="{FF2B5EF4-FFF2-40B4-BE49-F238E27FC236}">
                  <a16:creationId xmlns:a16="http://schemas.microsoft.com/office/drawing/2014/main" id="{14B1F483-836C-250E-EF93-DB2DCD2F8814}"/>
                </a:ext>
              </a:extLst>
            </p:cNvPr>
            <p:cNvSpPr/>
            <p:nvPr/>
          </p:nvSpPr>
          <p:spPr>
            <a:xfrm>
              <a:off x="-18062824" y="7246620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7" name="Ellipse 416">
              <a:extLst>
                <a:ext uri="{FF2B5EF4-FFF2-40B4-BE49-F238E27FC236}">
                  <a16:creationId xmlns:a16="http://schemas.microsoft.com/office/drawing/2014/main" id="{BD85E087-FD2D-B02D-185E-F164D5C8B7B5}"/>
                </a:ext>
              </a:extLst>
            </p:cNvPr>
            <p:cNvSpPr/>
            <p:nvPr/>
          </p:nvSpPr>
          <p:spPr>
            <a:xfrm>
              <a:off x="-19908995" y="6180734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8" name="Ellipse 417">
              <a:extLst>
                <a:ext uri="{FF2B5EF4-FFF2-40B4-BE49-F238E27FC236}">
                  <a16:creationId xmlns:a16="http://schemas.microsoft.com/office/drawing/2014/main" id="{1041D4F1-BAE8-2867-88C6-157B9ECFD60D}"/>
                </a:ext>
              </a:extLst>
            </p:cNvPr>
            <p:cNvSpPr/>
            <p:nvPr/>
          </p:nvSpPr>
          <p:spPr>
            <a:xfrm>
              <a:off x="-17755170" y="7246700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9" name="Ellipse 418">
              <a:extLst>
                <a:ext uri="{FF2B5EF4-FFF2-40B4-BE49-F238E27FC236}">
                  <a16:creationId xmlns:a16="http://schemas.microsoft.com/office/drawing/2014/main" id="{FC990EB2-9A60-202B-CBAA-383BAAE5AD1E}"/>
                </a:ext>
              </a:extLst>
            </p:cNvPr>
            <p:cNvSpPr/>
            <p:nvPr/>
          </p:nvSpPr>
          <p:spPr>
            <a:xfrm>
              <a:off x="-19908995" y="7779764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0" name="Ellipse 419">
              <a:extLst>
                <a:ext uri="{FF2B5EF4-FFF2-40B4-BE49-F238E27FC236}">
                  <a16:creationId xmlns:a16="http://schemas.microsoft.com/office/drawing/2014/main" id="{76B38E45-2E49-7F2E-37FC-E708692A7C9F}"/>
                </a:ext>
              </a:extLst>
            </p:cNvPr>
            <p:cNvSpPr/>
            <p:nvPr/>
          </p:nvSpPr>
          <p:spPr>
            <a:xfrm>
              <a:off x="-19985929" y="7379785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1" name="Ellipse 420">
              <a:extLst>
                <a:ext uri="{FF2B5EF4-FFF2-40B4-BE49-F238E27FC236}">
                  <a16:creationId xmlns:a16="http://schemas.microsoft.com/office/drawing/2014/main" id="{3568221E-EB9F-C6C0-F3DB-E59B925B2DD4}"/>
                </a:ext>
              </a:extLst>
            </p:cNvPr>
            <p:cNvSpPr/>
            <p:nvPr/>
          </p:nvSpPr>
          <p:spPr>
            <a:xfrm>
              <a:off x="-17677994" y="7646438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2" name="Ellipse 421">
              <a:extLst>
                <a:ext uri="{FF2B5EF4-FFF2-40B4-BE49-F238E27FC236}">
                  <a16:creationId xmlns:a16="http://schemas.microsoft.com/office/drawing/2014/main" id="{07E94724-4153-2D3E-98BF-9C491E5FFE85}"/>
                </a:ext>
              </a:extLst>
            </p:cNvPr>
            <p:cNvSpPr/>
            <p:nvPr/>
          </p:nvSpPr>
          <p:spPr>
            <a:xfrm>
              <a:off x="-17139618" y="5914323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3" name="Ellipse 422">
              <a:extLst>
                <a:ext uri="{FF2B5EF4-FFF2-40B4-BE49-F238E27FC236}">
                  <a16:creationId xmlns:a16="http://schemas.microsoft.com/office/drawing/2014/main" id="{7BD6774E-B0A3-C04C-771D-0DC865FD18BB}"/>
                </a:ext>
              </a:extLst>
            </p:cNvPr>
            <p:cNvSpPr/>
            <p:nvPr/>
          </p:nvSpPr>
          <p:spPr>
            <a:xfrm>
              <a:off x="-19216912" y="7646438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4" name="Ellipse 423">
              <a:extLst>
                <a:ext uri="{FF2B5EF4-FFF2-40B4-BE49-F238E27FC236}">
                  <a16:creationId xmlns:a16="http://schemas.microsoft.com/office/drawing/2014/main" id="{9F7A60F9-7DBF-99F9-6FC8-F0B2F8B55BCB}"/>
                </a:ext>
              </a:extLst>
            </p:cNvPr>
            <p:cNvSpPr/>
            <p:nvPr/>
          </p:nvSpPr>
          <p:spPr>
            <a:xfrm>
              <a:off x="-18678376" y="6980289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5" name="Ellipse 424">
              <a:extLst>
                <a:ext uri="{FF2B5EF4-FFF2-40B4-BE49-F238E27FC236}">
                  <a16:creationId xmlns:a16="http://schemas.microsoft.com/office/drawing/2014/main" id="{00ADCDF7-90B0-55E8-744E-43D7BF8262F2}"/>
                </a:ext>
              </a:extLst>
            </p:cNvPr>
            <p:cNvSpPr/>
            <p:nvPr/>
          </p:nvSpPr>
          <p:spPr>
            <a:xfrm>
              <a:off x="-19370619" y="6047488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6" name="Ellipse 425">
              <a:extLst>
                <a:ext uri="{FF2B5EF4-FFF2-40B4-BE49-F238E27FC236}">
                  <a16:creationId xmlns:a16="http://schemas.microsoft.com/office/drawing/2014/main" id="{62CAB5AC-97C7-2A18-B751-29D10122B321}"/>
                </a:ext>
              </a:extLst>
            </p:cNvPr>
            <p:cNvSpPr/>
            <p:nvPr/>
          </p:nvSpPr>
          <p:spPr>
            <a:xfrm>
              <a:off x="-17678236" y="6047488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7" name="Ellipse 426">
              <a:extLst>
                <a:ext uri="{FF2B5EF4-FFF2-40B4-BE49-F238E27FC236}">
                  <a16:creationId xmlns:a16="http://schemas.microsoft.com/office/drawing/2014/main" id="{92835376-E690-05BF-A27B-55FD0263CCB3}"/>
                </a:ext>
              </a:extLst>
            </p:cNvPr>
            <p:cNvSpPr/>
            <p:nvPr/>
          </p:nvSpPr>
          <p:spPr>
            <a:xfrm>
              <a:off x="-17755170" y="7512950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8" name="Ellipse 427">
              <a:extLst>
                <a:ext uri="{FF2B5EF4-FFF2-40B4-BE49-F238E27FC236}">
                  <a16:creationId xmlns:a16="http://schemas.microsoft.com/office/drawing/2014/main" id="{52C42220-6F20-71FA-2534-B666D983E3E2}"/>
                </a:ext>
              </a:extLst>
            </p:cNvPr>
            <p:cNvSpPr/>
            <p:nvPr/>
          </p:nvSpPr>
          <p:spPr>
            <a:xfrm>
              <a:off x="-17908957" y="7513353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9" name="Ellipse 428">
              <a:extLst>
                <a:ext uri="{FF2B5EF4-FFF2-40B4-BE49-F238E27FC236}">
                  <a16:creationId xmlns:a16="http://schemas.microsoft.com/office/drawing/2014/main" id="{DDCCBCFC-9A32-98F4-9719-9146CB55D98E}"/>
                </a:ext>
              </a:extLst>
            </p:cNvPr>
            <p:cNvSpPr/>
            <p:nvPr/>
          </p:nvSpPr>
          <p:spPr>
            <a:xfrm>
              <a:off x="-18601361" y="7379785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0" name="Ellipse 429">
              <a:extLst>
                <a:ext uri="{FF2B5EF4-FFF2-40B4-BE49-F238E27FC236}">
                  <a16:creationId xmlns:a16="http://schemas.microsoft.com/office/drawing/2014/main" id="{B028D9D6-2787-1166-0431-B33F27838E87}"/>
                </a:ext>
              </a:extLst>
            </p:cNvPr>
            <p:cNvSpPr/>
            <p:nvPr/>
          </p:nvSpPr>
          <p:spPr>
            <a:xfrm>
              <a:off x="-18216611" y="7513272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1" name="Ellipse 430">
              <a:extLst>
                <a:ext uri="{FF2B5EF4-FFF2-40B4-BE49-F238E27FC236}">
                  <a16:creationId xmlns:a16="http://schemas.microsoft.com/office/drawing/2014/main" id="{BF2E836A-2346-D10E-E60F-C42BBF690E56}"/>
                </a:ext>
              </a:extLst>
            </p:cNvPr>
            <p:cNvSpPr/>
            <p:nvPr/>
          </p:nvSpPr>
          <p:spPr>
            <a:xfrm>
              <a:off x="-18293545" y="7379785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2" name="Ellipse 431">
              <a:extLst>
                <a:ext uri="{FF2B5EF4-FFF2-40B4-BE49-F238E27FC236}">
                  <a16:creationId xmlns:a16="http://schemas.microsoft.com/office/drawing/2014/main" id="{C3CEFB2B-8052-F683-5DE6-AE1B5BB36417}"/>
                </a:ext>
              </a:extLst>
            </p:cNvPr>
            <p:cNvSpPr/>
            <p:nvPr/>
          </p:nvSpPr>
          <p:spPr>
            <a:xfrm>
              <a:off x="-18678295" y="7513272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3" name="Ellipse 432">
              <a:extLst>
                <a:ext uri="{FF2B5EF4-FFF2-40B4-BE49-F238E27FC236}">
                  <a16:creationId xmlns:a16="http://schemas.microsoft.com/office/drawing/2014/main" id="{F5AD8AB0-5057-6DF9-07F4-D8CC1894AC0C}"/>
                </a:ext>
              </a:extLst>
            </p:cNvPr>
            <p:cNvSpPr/>
            <p:nvPr/>
          </p:nvSpPr>
          <p:spPr>
            <a:xfrm>
              <a:off x="-18985950" y="7513434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4" name="Ellipse 433">
              <a:extLst>
                <a:ext uri="{FF2B5EF4-FFF2-40B4-BE49-F238E27FC236}">
                  <a16:creationId xmlns:a16="http://schemas.microsoft.com/office/drawing/2014/main" id="{C7FDECEA-D827-CF59-5CBF-246D0C67D908}"/>
                </a:ext>
              </a:extLst>
            </p:cNvPr>
            <p:cNvSpPr/>
            <p:nvPr/>
          </p:nvSpPr>
          <p:spPr>
            <a:xfrm>
              <a:off x="-19139737" y="7512950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5" name="Ellipse 434">
              <a:extLst>
                <a:ext uri="{FF2B5EF4-FFF2-40B4-BE49-F238E27FC236}">
                  <a16:creationId xmlns:a16="http://schemas.microsoft.com/office/drawing/2014/main" id="{E1583A02-C1B1-7EA6-AF39-2D8F7BE92C80}"/>
                </a:ext>
              </a:extLst>
            </p:cNvPr>
            <p:cNvSpPr/>
            <p:nvPr/>
          </p:nvSpPr>
          <p:spPr>
            <a:xfrm>
              <a:off x="-19447553" y="7512950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6" name="Ellipse 435">
              <a:extLst>
                <a:ext uri="{FF2B5EF4-FFF2-40B4-BE49-F238E27FC236}">
                  <a16:creationId xmlns:a16="http://schemas.microsoft.com/office/drawing/2014/main" id="{9C59ECB0-47F7-BB39-A979-A9A15DB3CA93}"/>
                </a:ext>
              </a:extLst>
            </p:cNvPr>
            <p:cNvSpPr/>
            <p:nvPr/>
          </p:nvSpPr>
          <p:spPr>
            <a:xfrm>
              <a:off x="-19909075" y="7513272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7" name="Ellipse 436">
              <a:extLst>
                <a:ext uri="{FF2B5EF4-FFF2-40B4-BE49-F238E27FC236}">
                  <a16:creationId xmlns:a16="http://schemas.microsoft.com/office/drawing/2014/main" id="{10833F19-FFB1-E051-B859-74032C159E3B}"/>
                </a:ext>
              </a:extLst>
            </p:cNvPr>
            <p:cNvSpPr/>
            <p:nvPr/>
          </p:nvSpPr>
          <p:spPr>
            <a:xfrm>
              <a:off x="-19601340" y="7513353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8" name="Ellipse 437">
              <a:extLst>
                <a:ext uri="{FF2B5EF4-FFF2-40B4-BE49-F238E27FC236}">
                  <a16:creationId xmlns:a16="http://schemas.microsoft.com/office/drawing/2014/main" id="{1F0F2EE5-86DA-3B9C-97F2-C0D33C8424C7}"/>
                </a:ext>
              </a:extLst>
            </p:cNvPr>
            <p:cNvSpPr/>
            <p:nvPr/>
          </p:nvSpPr>
          <p:spPr>
            <a:xfrm>
              <a:off x="-19755288" y="7513111"/>
              <a:ext cx="76369" cy="763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9" name="Ellipse 438">
              <a:extLst>
                <a:ext uri="{FF2B5EF4-FFF2-40B4-BE49-F238E27FC236}">
                  <a16:creationId xmlns:a16="http://schemas.microsoft.com/office/drawing/2014/main" id="{CF51150C-2D22-7DB7-700F-FC08D012F3AC}"/>
                </a:ext>
              </a:extLst>
            </p:cNvPr>
            <p:cNvSpPr/>
            <p:nvPr/>
          </p:nvSpPr>
          <p:spPr>
            <a:xfrm>
              <a:off x="-19216751" y="6580552"/>
              <a:ext cx="76369" cy="763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0" name="Ellipse 439">
              <a:extLst>
                <a:ext uri="{FF2B5EF4-FFF2-40B4-BE49-F238E27FC236}">
                  <a16:creationId xmlns:a16="http://schemas.microsoft.com/office/drawing/2014/main" id="{132D1506-E7D6-E8C7-47AE-2E7966B19C52}"/>
                </a:ext>
              </a:extLst>
            </p:cNvPr>
            <p:cNvSpPr/>
            <p:nvPr/>
          </p:nvSpPr>
          <p:spPr>
            <a:xfrm>
              <a:off x="-19293605" y="7513192"/>
              <a:ext cx="76369" cy="763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1" name="Ellipse 440">
              <a:extLst>
                <a:ext uri="{FF2B5EF4-FFF2-40B4-BE49-F238E27FC236}">
                  <a16:creationId xmlns:a16="http://schemas.microsoft.com/office/drawing/2014/main" id="{7588D2A6-1EC5-C4B2-A613-F438D8CEF5C9}"/>
                </a:ext>
              </a:extLst>
            </p:cNvPr>
            <p:cNvSpPr/>
            <p:nvPr/>
          </p:nvSpPr>
          <p:spPr>
            <a:xfrm>
              <a:off x="-18447332" y="5514424"/>
              <a:ext cx="76369" cy="763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2" name="Ellipse 441">
              <a:extLst>
                <a:ext uri="{FF2B5EF4-FFF2-40B4-BE49-F238E27FC236}">
                  <a16:creationId xmlns:a16="http://schemas.microsoft.com/office/drawing/2014/main" id="{58066E39-69B1-7F00-6350-2F0CEC470B24}"/>
                </a:ext>
              </a:extLst>
            </p:cNvPr>
            <p:cNvSpPr/>
            <p:nvPr/>
          </p:nvSpPr>
          <p:spPr>
            <a:xfrm>
              <a:off x="-17985649" y="7380027"/>
              <a:ext cx="76369" cy="763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3" name="Ellipse 442">
              <a:extLst>
                <a:ext uri="{FF2B5EF4-FFF2-40B4-BE49-F238E27FC236}">
                  <a16:creationId xmlns:a16="http://schemas.microsoft.com/office/drawing/2014/main" id="{56EA5F6E-F735-293F-0B24-A3CC157157CB}"/>
                </a:ext>
              </a:extLst>
            </p:cNvPr>
            <p:cNvSpPr/>
            <p:nvPr/>
          </p:nvSpPr>
          <p:spPr>
            <a:xfrm>
              <a:off x="-18831840" y="7513111"/>
              <a:ext cx="76369" cy="763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4" name="Ellipse 443">
              <a:extLst>
                <a:ext uri="{FF2B5EF4-FFF2-40B4-BE49-F238E27FC236}">
                  <a16:creationId xmlns:a16="http://schemas.microsoft.com/office/drawing/2014/main" id="{654922F2-5FC3-156C-2E12-E64B3396FCAF}"/>
                </a:ext>
              </a:extLst>
            </p:cNvPr>
            <p:cNvSpPr/>
            <p:nvPr/>
          </p:nvSpPr>
          <p:spPr>
            <a:xfrm>
              <a:off x="-17985729" y="6047649"/>
              <a:ext cx="76369" cy="763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5" name="Ellipse 444">
              <a:extLst>
                <a:ext uri="{FF2B5EF4-FFF2-40B4-BE49-F238E27FC236}">
                  <a16:creationId xmlns:a16="http://schemas.microsoft.com/office/drawing/2014/main" id="{DB47A807-734A-5068-9F76-11ACEB93D749}"/>
                </a:ext>
              </a:extLst>
            </p:cNvPr>
            <p:cNvSpPr/>
            <p:nvPr/>
          </p:nvSpPr>
          <p:spPr>
            <a:xfrm>
              <a:off x="-18909016" y="6047649"/>
              <a:ext cx="76369" cy="763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6" name="Ellipse 445">
              <a:extLst>
                <a:ext uri="{FF2B5EF4-FFF2-40B4-BE49-F238E27FC236}">
                  <a16:creationId xmlns:a16="http://schemas.microsoft.com/office/drawing/2014/main" id="{7976FC0D-AF6F-253F-607B-E2399A7BBFD7}"/>
                </a:ext>
              </a:extLst>
            </p:cNvPr>
            <p:cNvSpPr/>
            <p:nvPr/>
          </p:nvSpPr>
          <p:spPr>
            <a:xfrm>
              <a:off x="-18447332" y="8979299"/>
              <a:ext cx="76369" cy="763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7" name="Ellipse 446">
              <a:extLst>
                <a:ext uri="{FF2B5EF4-FFF2-40B4-BE49-F238E27FC236}">
                  <a16:creationId xmlns:a16="http://schemas.microsoft.com/office/drawing/2014/main" id="{2CC709D8-90B5-3C2B-B779-F493A8EF228F}"/>
                </a:ext>
              </a:extLst>
            </p:cNvPr>
            <p:cNvSpPr/>
            <p:nvPr/>
          </p:nvSpPr>
          <p:spPr>
            <a:xfrm>
              <a:off x="-18447332" y="7380107"/>
              <a:ext cx="76369" cy="763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8" name="Ellipse 447">
              <a:extLst>
                <a:ext uri="{FF2B5EF4-FFF2-40B4-BE49-F238E27FC236}">
                  <a16:creationId xmlns:a16="http://schemas.microsoft.com/office/drawing/2014/main" id="{8E515C30-C5F5-5240-450A-8DEA338F369C}"/>
                </a:ext>
              </a:extLst>
            </p:cNvPr>
            <p:cNvSpPr/>
            <p:nvPr/>
          </p:nvSpPr>
          <p:spPr>
            <a:xfrm>
              <a:off x="-18062905" y="7513111"/>
              <a:ext cx="76369" cy="763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9" name="Ellipse 448">
              <a:extLst>
                <a:ext uri="{FF2B5EF4-FFF2-40B4-BE49-F238E27FC236}">
                  <a16:creationId xmlns:a16="http://schemas.microsoft.com/office/drawing/2014/main" id="{B34D1CB6-9ED8-6CDE-D03C-E68A4E608549}"/>
                </a:ext>
              </a:extLst>
            </p:cNvPr>
            <p:cNvSpPr/>
            <p:nvPr/>
          </p:nvSpPr>
          <p:spPr>
            <a:xfrm>
              <a:off x="-18139678" y="5514505"/>
              <a:ext cx="76369" cy="763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0" name="Ellipse 449">
              <a:extLst>
                <a:ext uri="{FF2B5EF4-FFF2-40B4-BE49-F238E27FC236}">
                  <a16:creationId xmlns:a16="http://schemas.microsoft.com/office/drawing/2014/main" id="{0AB50E84-E868-3153-E02D-B48F92FA6436}"/>
                </a:ext>
              </a:extLst>
            </p:cNvPr>
            <p:cNvSpPr/>
            <p:nvPr/>
          </p:nvSpPr>
          <p:spPr>
            <a:xfrm>
              <a:off x="-18909097" y="7380027"/>
              <a:ext cx="76369" cy="763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1" name="Ellipse 450">
              <a:extLst>
                <a:ext uri="{FF2B5EF4-FFF2-40B4-BE49-F238E27FC236}">
                  <a16:creationId xmlns:a16="http://schemas.microsoft.com/office/drawing/2014/main" id="{7BF10714-20B7-2113-D705-78B52827DB09}"/>
                </a:ext>
              </a:extLst>
            </p:cNvPr>
            <p:cNvSpPr/>
            <p:nvPr/>
          </p:nvSpPr>
          <p:spPr>
            <a:xfrm>
              <a:off x="-20139796" y="7646679"/>
              <a:ext cx="76369" cy="763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2" name="Ellipse 451">
              <a:extLst>
                <a:ext uri="{FF2B5EF4-FFF2-40B4-BE49-F238E27FC236}">
                  <a16:creationId xmlns:a16="http://schemas.microsoft.com/office/drawing/2014/main" id="{E4275D9E-E936-7F11-28F6-32FB63CC771D}"/>
                </a:ext>
              </a:extLst>
            </p:cNvPr>
            <p:cNvSpPr/>
            <p:nvPr/>
          </p:nvSpPr>
          <p:spPr>
            <a:xfrm>
              <a:off x="-17601141" y="8846214"/>
              <a:ext cx="76369" cy="763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3" name="Ellipse 452">
              <a:extLst>
                <a:ext uri="{FF2B5EF4-FFF2-40B4-BE49-F238E27FC236}">
                  <a16:creationId xmlns:a16="http://schemas.microsoft.com/office/drawing/2014/main" id="{D166D3BB-F960-6892-E835-96EE7A9ACDB6}"/>
                </a:ext>
              </a:extLst>
            </p:cNvPr>
            <p:cNvSpPr/>
            <p:nvPr/>
          </p:nvSpPr>
          <p:spPr>
            <a:xfrm>
              <a:off x="-19832141" y="7646679"/>
              <a:ext cx="76369" cy="763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4" name="Ellipse 453">
              <a:extLst>
                <a:ext uri="{FF2B5EF4-FFF2-40B4-BE49-F238E27FC236}">
                  <a16:creationId xmlns:a16="http://schemas.microsoft.com/office/drawing/2014/main" id="{BC0ECB3C-602E-0D71-CBCE-B224B30F1599}"/>
                </a:ext>
              </a:extLst>
            </p:cNvPr>
            <p:cNvSpPr/>
            <p:nvPr/>
          </p:nvSpPr>
          <p:spPr>
            <a:xfrm>
              <a:off x="-19216671" y="6047568"/>
              <a:ext cx="76369" cy="763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5" name="Ellipse 454">
              <a:extLst>
                <a:ext uri="{FF2B5EF4-FFF2-40B4-BE49-F238E27FC236}">
                  <a16:creationId xmlns:a16="http://schemas.microsoft.com/office/drawing/2014/main" id="{D48D4FC3-E77A-4DAD-61E1-9603432E79D9}"/>
                </a:ext>
              </a:extLst>
            </p:cNvPr>
            <p:cNvSpPr/>
            <p:nvPr/>
          </p:nvSpPr>
          <p:spPr>
            <a:xfrm>
              <a:off x="-17524287" y="6047568"/>
              <a:ext cx="76369" cy="763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6" name="Ellipse 455">
              <a:extLst>
                <a:ext uri="{FF2B5EF4-FFF2-40B4-BE49-F238E27FC236}">
                  <a16:creationId xmlns:a16="http://schemas.microsoft.com/office/drawing/2014/main" id="{3FC2992F-D658-2254-5B03-3244421CD8D0}"/>
                </a:ext>
              </a:extLst>
            </p:cNvPr>
            <p:cNvSpPr/>
            <p:nvPr/>
          </p:nvSpPr>
          <p:spPr>
            <a:xfrm>
              <a:off x="-19370377" y="6580552"/>
              <a:ext cx="76369" cy="763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7" name="Ellipse 456">
              <a:extLst>
                <a:ext uri="{FF2B5EF4-FFF2-40B4-BE49-F238E27FC236}">
                  <a16:creationId xmlns:a16="http://schemas.microsoft.com/office/drawing/2014/main" id="{2B7011A9-592C-52A7-2179-A6542140322D}"/>
                </a:ext>
              </a:extLst>
            </p:cNvPr>
            <p:cNvSpPr/>
            <p:nvPr/>
          </p:nvSpPr>
          <p:spPr>
            <a:xfrm>
              <a:off x="-17216552" y="6047649"/>
              <a:ext cx="76369" cy="763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8" name="Ellipse 457">
              <a:extLst>
                <a:ext uri="{FF2B5EF4-FFF2-40B4-BE49-F238E27FC236}">
                  <a16:creationId xmlns:a16="http://schemas.microsoft.com/office/drawing/2014/main" id="{F715B4F9-1761-B869-330C-665ECE6A0479}"/>
                </a:ext>
              </a:extLst>
            </p:cNvPr>
            <p:cNvSpPr/>
            <p:nvPr/>
          </p:nvSpPr>
          <p:spPr>
            <a:xfrm>
              <a:off x="-18062905" y="8846295"/>
              <a:ext cx="76369" cy="763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9" name="Ellipse 458">
              <a:extLst>
                <a:ext uri="{FF2B5EF4-FFF2-40B4-BE49-F238E27FC236}">
                  <a16:creationId xmlns:a16="http://schemas.microsoft.com/office/drawing/2014/main" id="{DEEB3215-B465-BE24-C8B9-17BABD8368E9}"/>
                </a:ext>
              </a:extLst>
            </p:cNvPr>
            <p:cNvSpPr/>
            <p:nvPr/>
          </p:nvSpPr>
          <p:spPr>
            <a:xfrm>
              <a:off x="-19678193" y="6047649"/>
              <a:ext cx="76369" cy="763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0" name="Ellipse 459">
              <a:extLst>
                <a:ext uri="{FF2B5EF4-FFF2-40B4-BE49-F238E27FC236}">
                  <a16:creationId xmlns:a16="http://schemas.microsoft.com/office/drawing/2014/main" id="{66AA7BF6-C879-5B69-26F6-6FC573687B80}"/>
                </a:ext>
              </a:extLst>
            </p:cNvPr>
            <p:cNvSpPr/>
            <p:nvPr/>
          </p:nvSpPr>
          <p:spPr>
            <a:xfrm>
              <a:off x="-18755068" y="7646679"/>
              <a:ext cx="76369" cy="763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1" name="Ellipse 460">
              <a:extLst>
                <a:ext uri="{FF2B5EF4-FFF2-40B4-BE49-F238E27FC236}">
                  <a16:creationId xmlns:a16="http://schemas.microsoft.com/office/drawing/2014/main" id="{FC8A4086-32A9-A417-41C1-7261988A2624}"/>
                </a:ext>
              </a:extLst>
            </p:cNvPr>
            <p:cNvSpPr/>
            <p:nvPr/>
          </p:nvSpPr>
          <p:spPr>
            <a:xfrm>
              <a:off x="-19677710" y="5248255"/>
              <a:ext cx="76369" cy="763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2" name="Ellipse 461">
              <a:extLst>
                <a:ext uri="{FF2B5EF4-FFF2-40B4-BE49-F238E27FC236}">
                  <a16:creationId xmlns:a16="http://schemas.microsoft.com/office/drawing/2014/main" id="{B5F06D63-206E-85DB-041C-0533EDFCA420}"/>
                </a:ext>
              </a:extLst>
            </p:cNvPr>
            <p:cNvSpPr/>
            <p:nvPr/>
          </p:nvSpPr>
          <p:spPr>
            <a:xfrm>
              <a:off x="-18447332" y="7646679"/>
              <a:ext cx="76369" cy="763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3" name="Ellipse 462">
              <a:extLst>
                <a:ext uri="{FF2B5EF4-FFF2-40B4-BE49-F238E27FC236}">
                  <a16:creationId xmlns:a16="http://schemas.microsoft.com/office/drawing/2014/main" id="{FDBCFE26-3CC7-110C-EF38-F8AF119E84A1}"/>
                </a:ext>
              </a:extLst>
            </p:cNvPr>
            <p:cNvSpPr/>
            <p:nvPr/>
          </p:nvSpPr>
          <p:spPr>
            <a:xfrm>
              <a:off x="-17677994" y="6580552"/>
              <a:ext cx="76369" cy="763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4" name="Ellipse 463">
              <a:extLst>
                <a:ext uri="{FF2B5EF4-FFF2-40B4-BE49-F238E27FC236}">
                  <a16:creationId xmlns:a16="http://schemas.microsoft.com/office/drawing/2014/main" id="{6C7E3484-340B-B440-447A-CDECBA178BF5}"/>
                </a:ext>
              </a:extLst>
            </p:cNvPr>
            <p:cNvSpPr/>
            <p:nvPr/>
          </p:nvSpPr>
          <p:spPr>
            <a:xfrm>
              <a:off x="-18139678" y="7646679"/>
              <a:ext cx="76369" cy="763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5" name="Ellipse 464">
              <a:extLst>
                <a:ext uri="{FF2B5EF4-FFF2-40B4-BE49-F238E27FC236}">
                  <a16:creationId xmlns:a16="http://schemas.microsoft.com/office/drawing/2014/main" id="{BA69D486-71F9-A7AC-207A-54C8015E69D9}"/>
                </a:ext>
              </a:extLst>
            </p:cNvPr>
            <p:cNvSpPr/>
            <p:nvPr/>
          </p:nvSpPr>
          <p:spPr>
            <a:xfrm>
              <a:off x="-16985912" y="5914323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6" name="Ellipse 465">
              <a:extLst>
                <a:ext uri="{FF2B5EF4-FFF2-40B4-BE49-F238E27FC236}">
                  <a16:creationId xmlns:a16="http://schemas.microsoft.com/office/drawing/2014/main" id="{63D5C7F6-2D9B-DCBD-EA3C-5A8732850619}"/>
                </a:ext>
              </a:extLst>
            </p:cNvPr>
            <p:cNvSpPr/>
            <p:nvPr/>
          </p:nvSpPr>
          <p:spPr>
            <a:xfrm>
              <a:off x="-19678113" y="7380027"/>
              <a:ext cx="76369" cy="763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7" name="Ellipse 466">
              <a:extLst>
                <a:ext uri="{FF2B5EF4-FFF2-40B4-BE49-F238E27FC236}">
                  <a16:creationId xmlns:a16="http://schemas.microsoft.com/office/drawing/2014/main" id="{12A92AC6-D100-61B8-2525-3D30D0DBF275}"/>
                </a:ext>
              </a:extLst>
            </p:cNvPr>
            <p:cNvSpPr/>
            <p:nvPr/>
          </p:nvSpPr>
          <p:spPr>
            <a:xfrm>
              <a:off x="-18831840" y="8846295"/>
              <a:ext cx="76369" cy="763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8" name="Ellipse 467">
              <a:extLst>
                <a:ext uri="{FF2B5EF4-FFF2-40B4-BE49-F238E27FC236}">
                  <a16:creationId xmlns:a16="http://schemas.microsoft.com/office/drawing/2014/main" id="{D99A9B5B-AA47-026B-C6C4-37520C3064F7}"/>
                </a:ext>
              </a:extLst>
            </p:cNvPr>
            <p:cNvSpPr/>
            <p:nvPr/>
          </p:nvSpPr>
          <p:spPr>
            <a:xfrm>
              <a:off x="-20063104" y="7779764"/>
              <a:ext cx="76369" cy="763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9" name="Ellipse 468">
              <a:extLst>
                <a:ext uri="{FF2B5EF4-FFF2-40B4-BE49-F238E27FC236}">
                  <a16:creationId xmlns:a16="http://schemas.microsoft.com/office/drawing/2014/main" id="{A008FC9A-B82D-6227-6DF5-C33D4E242B57}"/>
                </a:ext>
              </a:extLst>
            </p:cNvPr>
            <p:cNvSpPr/>
            <p:nvPr/>
          </p:nvSpPr>
          <p:spPr>
            <a:xfrm>
              <a:off x="-20139796" y="7380107"/>
              <a:ext cx="76369" cy="763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0" name="Ellipse 469">
              <a:extLst>
                <a:ext uri="{FF2B5EF4-FFF2-40B4-BE49-F238E27FC236}">
                  <a16:creationId xmlns:a16="http://schemas.microsoft.com/office/drawing/2014/main" id="{8E7E2749-1DC9-3E1D-3977-27F47E6DACAF}"/>
                </a:ext>
              </a:extLst>
            </p:cNvPr>
            <p:cNvSpPr/>
            <p:nvPr/>
          </p:nvSpPr>
          <p:spPr>
            <a:xfrm>
              <a:off x="-18216531" y="7246620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1" name="Ellipse 470">
              <a:extLst>
                <a:ext uri="{FF2B5EF4-FFF2-40B4-BE49-F238E27FC236}">
                  <a16:creationId xmlns:a16="http://schemas.microsoft.com/office/drawing/2014/main" id="{5CCDE7AC-4FBA-447E-0CF7-C69DC0F82850}"/>
                </a:ext>
              </a:extLst>
            </p:cNvPr>
            <p:cNvSpPr/>
            <p:nvPr/>
          </p:nvSpPr>
          <p:spPr>
            <a:xfrm>
              <a:off x="-18755068" y="5514424"/>
              <a:ext cx="76369" cy="763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2" name="Ellipse 471">
              <a:extLst>
                <a:ext uri="{FF2B5EF4-FFF2-40B4-BE49-F238E27FC236}">
                  <a16:creationId xmlns:a16="http://schemas.microsoft.com/office/drawing/2014/main" id="{A9D526C9-DD55-94D8-D4BB-D69EB98DAC1B}"/>
                </a:ext>
              </a:extLst>
            </p:cNvPr>
            <p:cNvSpPr/>
            <p:nvPr/>
          </p:nvSpPr>
          <p:spPr>
            <a:xfrm>
              <a:off x="-17524368" y="6580552"/>
              <a:ext cx="76369" cy="763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3" name="Ellipse 472">
              <a:extLst>
                <a:ext uri="{FF2B5EF4-FFF2-40B4-BE49-F238E27FC236}">
                  <a16:creationId xmlns:a16="http://schemas.microsoft.com/office/drawing/2014/main" id="{6FB9B9BE-2081-3C8F-0803-F7D7401CA47C}"/>
                </a:ext>
              </a:extLst>
            </p:cNvPr>
            <p:cNvSpPr/>
            <p:nvPr/>
          </p:nvSpPr>
          <p:spPr>
            <a:xfrm>
              <a:off x="-18678376" y="7246620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4" name="Ellipse 473">
              <a:extLst>
                <a:ext uri="{FF2B5EF4-FFF2-40B4-BE49-F238E27FC236}">
                  <a16:creationId xmlns:a16="http://schemas.microsoft.com/office/drawing/2014/main" id="{C4DD3904-745C-CAD9-7295-93A493B26990}"/>
                </a:ext>
              </a:extLst>
            </p:cNvPr>
            <p:cNvSpPr/>
            <p:nvPr/>
          </p:nvSpPr>
          <p:spPr>
            <a:xfrm>
              <a:off x="-18909419" y="5248255"/>
              <a:ext cx="76369" cy="763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5" name="Ellipse 474">
              <a:extLst>
                <a:ext uri="{FF2B5EF4-FFF2-40B4-BE49-F238E27FC236}">
                  <a16:creationId xmlns:a16="http://schemas.microsoft.com/office/drawing/2014/main" id="{90E605C8-3FB6-A722-2A1F-467418D8067A}"/>
                </a:ext>
              </a:extLst>
            </p:cNvPr>
            <p:cNvSpPr/>
            <p:nvPr/>
          </p:nvSpPr>
          <p:spPr>
            <a:xfrm>
              <a:off x="-19908995" y="7246620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6" name="Ellipse 475">
              <a:extLst>
                <a:ext uri="{FF2B5EF4-FFF2-40B4-BE49-F238E27FC236}">
                  <a16:creationId xmlns:a16="http://schemas.microsoft.com/office/drawing/2014/main" id="{532C74E2-9AB5-B180-0891-DDDC63621D67}"/>
                </a:ext>
              </a:extLst>
            </p:cNvPr>
            <p:cNvSpPr/>
            <p:nvPr/>
          </p:nvSpPr>
          <p:spPr>
            <a:xfrm>
              <a:off x="-19293605" y="8846214"/>
              <a:ext cx="76369" cy="763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7" name="Ellipse 476">
              <a:extLst>
                <a:ext uri="{FF2B5EF4-FFF2-40B4-BE49-F238E27FC236}">
                  <a16:creationId xmlns:a16="http://schemas.microsoft.com/office/drawing/2014/main" id="{AE307492-33E0-84C6-B21B-C379D099B046}"/>
                </a:ext>
              </a:extLst>
            </p:cNvPr>
            <p:cNvSpPr/>
            <p:nvPr/>
          </p:nvSpPr>
          <p:spPr>
            <a:xfrm>
              <a:off x="-19832141" y="5514505"/>
              <a:ext cx="76369" cy="763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8" name="Ellipse 477">
              <a:extLst>
                <a:ext uri="{FF2B5EF4-FFF2-40B4-BE49-F238E27FC236}">
                  <a16:creationId xmlns:a16="http://schemas.microsoft.com/office/drawing/2014/main" id="{477AE4AA-4B13-BDC4-B67A-70EDF4E72030}"/>
                </a:ext>
              </a:extLst>
            </p:cNvPr>
            <p:cNvSpPr/>
            <p:nvPr/>
          </p:nvSpPr>
          <p:spPr>
            <a:xfrm>
              <a:off x="-18524105" y="7779764"/>
              <a:ext cx="76369" cy="763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9" name="Ellipse 478">
              <a:extLst>
                <a:ext uri="{FF2B5EF4-FFF2-40B4-BE49-F238E27FC236}">
                  <a16:creationId xmlns:a16="http://schemas.microsoft.com/office/drawing/2014/main" id="{5A720285-4C5C-A032-5111-1BF5BFF560DD}"/>
                </a:ext>
              </a:extLst>
            </p:cNvPr>
            <p:cNvSpPr/>
            <p:nvPr/>
          </p:nvSpPr>
          <p:spPr>
            <a:xfrm>
              <a:off x="-18370640" y="7779764"/>
              <a:ext cx="76369" cy="763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0" name="Ellipse 479">
              <a:extLst>
                <a:ext uri="{FF2B5EF4-FFF2-40B4-BE49-F238E27FC236}">
                  <a16:creationId xmlns:a16="http://schemas.microsoft.com/office/drawing/2014/main" id="{07C0103F-96A9-FCFA-051D-E780C7710884}"/>
                </a:ext>
              </a:extLst>
            </p:cNvPr>
            <p:cNvSpPr/>
            <p:nvPr/>
          </p:nvSpPr>
          <p:spPr>
            <a:xfrm>
              <a:off x="-17062604" y="5514424"/>
              <a:ext cx="76369" cy="763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1" name="Ellipse 480">
              <a:extLst>
                <a:ext uri="{FF2B5EF4-FFF2-40B4-BE49-F238E27FC236}">
                  <a16:creationId xmlns:a16="http://schemas.microsoft.com/office/drawing/2014/main" id="{3C21D106-0D5A-9D0E-0FBE-6FA90965193C}"/>
                </a:ext>
              </a:extLst>
            </p:cNvPr>
            <p:cNvSpPr/>
            <p:nvPr/>
          </p:nvSpPr>
          <p:spPr>
            <a:xfrm>
              <a:off x="-18909419" y="4714627"/>
              <a:ext cx="76369" cy="763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2" name="Ellipse 481">
              <a:extLst>
                <a:ext uri="{FF2B5EF4-FFF2-40B4-BE49-F238E27FC236}">
                  <a16:creationId xmlns:a16="http://schemas.microsoft.com/office/drawing/2014/main" id="{740C2E4B-253C-BA56-47A7-BB86ACCF05CB}"/>
                </a:ext>
              </a:extLst>
            </p:cNvPr>
            <p:cNvSpPr/>
            <p:nvPr/>
          </p:nvSpPr>
          <p:spPr>
            <a:xfrm>
              <a:off x="-19755288" y="5647992"/>
              <a:ext cx="76369" cy="763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3" name="Ellipse 482">
              <a:extLst>
                <a:ext uri="{FF2B5EF4-FFF2-40B4-BE49-F238E27FC236}">
                  <a16:creationId xmlns:a16="http://schemas.microsoft.com/office/drawing/2014/main" id="{5400FB0D-3C97-65C0-711D-4058776F4DD3}"/>
                </a:ext>
              </a:extLst>
            </p:cNvPr>
            <p:cNvSpPr/>
            <p:nvPr/>
          </p:nvSpPr>
          <p:spPr>
            <a:xfrm>
              <a:off x="-18139678" y="8712726"/>
              <a:ext cx="76369" cy="763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4" name="Ellipse 483">
              <a:extLst>
                <a:ext uri="{FF2B5EF4-FFF2-40B4-BE49-F238E27FC236}">
                  <a16:creationId xmlns:a16="http://schemas.microsoft.com/office/drawing/2014/main" id="{3ABF23E5-8422-E239-2AFB-FA902CE0B324}"/>
                </a:ext>
              </a:extLst>
            </p:cNvPr>
            <p:cNvSpPr/>
            <p:nvPr/>
          </p:nvSpPr>
          <p:spPr>
            <a:xfrm>
              <a:off x="-18216531" y="5914323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5" name="Ellipse 484">
              <a:extLst>
                <a:ext uri="{FF2B5EF4-FFF2-40B4-BE49-F238E27FC236}">
                  <a16:creationId xmlns:a16="http://schemas.microsoft.com/office/drawing/2014/main" id="{95604525-E29E-0437-7460-4584E7D927BA}"/>
                </a:ext>
              </a:extLst>
            </p:cNvPr>
            <p:cNvSpPr/>
            <p:nvPr/>
          </p:nvSpPr>
          <p:spPr>
            <a:xfrm>
              <a:off x="-18447332" y="8712726"/>
              <a:ext cx="76369" cy="763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6" name="Ellipse 485">
              <a:extLst>
                <a:ext uri="{FF2B5EF4-FFF2-40B4-BE49-F238E27FC236}">
                  <a16:creationId xmlns:a16="http://schemas.microsoft.com/office/drawing/2014/main" id="{F25A55B8-A9F8-D8C9-877C-50DBEE601F7B}"/>
                </a:ext>
              </a:extLst>
            </p:cNvPr>
            <p:cNvSpPr/>
            <p:nvPr/>
          </p:nvSpPr>
          <p:spPr>
            <a:xfrm>
              <a:off x="-18755068" y="8712726"/>
              <a:ext cx="76369" cy="763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7" name="Ellipse 486">
              <a:extLst>
                <a:ext uri="{FF2B5EF4-FFF2-40B4-BE49-F238E27FC236}">
                  <a16:creationId xmlns:a16="http://schemas.microsoft.com/office/drawing/2014/main" id="{3A7855CD-EFBE-DFCC-912F-4876E88E8F77}"/>
                </a:ext>
              </a:extLst>
            </p:cNvPr>
            <p:cNvSpPr/>
            <p:nvPr/>
          </p:nvSpPr>
          <p:spPr>
            <a:xfrm>
              <a:off x="-19677710" y="7912849"/>
              <a:ext cx="76369" cy="763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8" name="Ellipse 487">
              <a:extLst>
                <a:ext uri="{FF2B5EF4-FFF2-40B4-BE49-F238E27FC236}">
                  <a16:creationId xmlns:a16="http://schemas.microsoft.com/office/drawing/2014/main" id="{5D4D5715-09F3-CC65-A393-7CDF465C2635}"/>
                </a:ext>
              </a:extLst>
            </p:cNvPr>
            <p:cNvSpPr/>
            <p:nvPr/>
          </p:nvSpPr>
          <p:spPr>
            <a:xfrm>
              <a:off x="-18678376" y="5914323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9" name="Ellipse 488">
              <a:extLst>
                <a:ext uri="{FF2B5EF4-FFF2-40B4-BE49-F238E27FC236}">
                  <a16:creationId xmlns:a16="http://schemas.microsoft.com/office/drawing/2014/main" id="{E41D8FD5-5790-23F8-BF43-748B80B9CADF}"/>
                </a:ext>
              </a:extLst>
            </p:cNvPr>
            <p:cNvSpPr/>
            <p:nvPr/>
          </p:nvSpPr>
          <p:spPr>
            <a:xfrm>
              <a:off x="-17985327" y="5248255"/>
              <a:ext cx="76369" cy="763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0" name="Ellipse 489">
              <a:extLst>
                <a:ext uri="{FF2B5EF4-FFF2-40B4-BE49-F238E27FC236}">
                  <a16:creationId xmlns:a16="http://schemas.microsoft.com/office/drawing/2014/main" id="{6C3703A0-B6A0-0EBC-7D64-8F21DFB6B0FC}"/>
                </a:ext>
              </a:extLst>
            </p:cNvPr>
            <p:cNvSpPr/>
            <p:nvPr/>
          </p:nvSpPr>
          <p:spPr>
            <a:xfrm>
              <a:off x="-19293605" y="5647912"/>
              <a:ext cx="76369" cy="763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1" name="Ellipse 490">
              <a:extLst>
                <a:ext uri="{FF2B5EF4-FFF2-40B4-BE49-F238E27FC236}">
                  <a16:creationId xmlns:a16="http://schemas.microsoft.com/office/drawing/2014/main" id="{CB4C2ADB-33D2-8448-55E9-A890D4DD4037}"/>
                </a:ext>
              </a:extLst>
            </p:cNvPr>
            <p:cNvSpPr/>
            <p:nvPr/>
          </p:nvSpPr>
          <p:spPr>
            <a:xfrm>
              <a:off x="-17216955" y="4981441"/>
              <a:ext cx="76369" cy="763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2" name="Ellipse 491">
              <a:extLst>
                <a:ext uri="{FF2B5EF4-FFF2-40B4-BE49-F238E27FC236}">
                  <a16:creationId xmlns:a16="http://schemas.microsoft.com/office/drawing/2014/main" id="{4F46D3FA-E51B-3920-B3BD-794839383202}"/>
                </a:ext>
              </a:extLst>
            </p:cNvPr>
            <p:cNvSpPr/>
            <p:nvPr/>
          </p:nvSpPr>
          <p:spPr>
            <a:xfrm>
              <a:off x="-18909419" y="7912849"/>
              <a:ext cx="76369" cy="763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3" name="Ellipse 492">
              <a:extLst>
                <a:ext uri="{FF2B5EF4-FFF2-40B4-BE49-F238E27FC236}">
                  <a16:creationId xmlns:a16="http://schemas.microsoft.com/office/drawing/2014/main" id="{090253E5-5788-F282-67F9-2CD8DDA8BC1C}"/>
                </a:ext>
              </a:extLst>
            </p:cNvPr>
            <p:cNvSpPr/>
            <p:nvPr/>
          </p:nvSpPr>
          <p:spPr>
            <a:xfrm>
              <a:off x="-18370640" y="4581462"/>
              <a:ext cx="76369" cy="763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4" name="Ellipse 493">
              <a:extLst>
                <a:ext uri="{FF2B5EF4-FFF2-40B4-BE49-F238E27FC236}">
                  <a16:creationId xmlns:a16="http://schemas.microsoft.com/office/drawing/2014/main" id="{77355DF9-D5FA-1F73-F380-6C0A01F3BB8F}"/>
                </a:ext>
              </a:extLst>
            </p:cNvPr>
            <p:cNvSpPr/>
            <p:nvPr/>
          </p:nvSpPr>
          <p:spPr>
            <a:xfrm>
              <a:off x="-18370640" y="8579642"/>
              <a:ext cx="76369" cy="763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5" name="Ellipse 494">
              <a:extLst>
                <a:ext uri="{FF2B5EF4-FFF2-40B4-BE49-F238E27FC236}">
                  <a16:creationId xmlns:a16="http://schemas.microsoft.com/office/drawing/2014/main" id="{815EAD8F-4336-E2D5-3AA9-6690D9837EB1}"/>
                </a:ext>
              </a:extLst>
            </p:cNvPr>
            <p:cNvSpPr/>
            <p:nvPr/>
          </p:nvSpPr>
          <p:spPr>
            <a:xfrm>
              <a:off x="-18524105" y="8579642"/>
              <a:ext cx="76369" cy="763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6" name="Ellipse 495">
              <a:extLst>
                <a:ext uri="{FF2B5EF4-FFF2-40B4-BE49-F238E27FC236}">
                  <a16:creationId xmlns:a16="http://schemas.microsoft.com/office/drawing/2014/main" id="{E454E511-FB22-AB62-4B0E-4BA14FACB714}"/>
                </a:ext>
              </a:extLst>
            </p:cNvPr>
            <p:cNvSpPr/>
            <p:nvPr/>
          </p:nvSpPr>
          <p:spPr>
            <a:xfrm>
              <a:off x="-17217035" y="5248255"/>
              <a:ext cx="76369" cy="763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7" name="Ellipse 496">
              <a:extLst>
                <a:ext uri="{FF2B5EF4-FFF2-40B4-BE49-F238E27FC236}">
                  <a16:creationId xmlns:a16="http://schemas.microsoft.com/office/drawing/2014/main" id="{6D5F0431-9FD8-E182-71EC-2357E4DE1E4D}"/>
                </a:ext>
              </a:extLst>
            </p:cNvPr>
            <p:cNvSpPr/>
            <p:nvPr/>
          </p:nvSpPr>
          <p:spPr>
            <a:xfrm>
              <a:off x="-18524105" y="4581462"/>
              <a:ext cx="76369" cy="763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8" name="Ellipse 497">
              <a:extLst>
                <a:ext uri="{FF2B5EF4-FFF2-40B4-BE49-F238E27FC236}">
                  <a16:creationId xmlns:a16="http://schemas.microsoft.com/office/drawing/2014/main" id="{A80FA01C-E2AA-1E21-CC0C-DEA99900FACC}"/>
                </a:ext>
              </a:extLst>
            </p:cNvPr>
            <p:cNvSpPr/>
            <p:nvPr/>
          </p:nvSpPr>
          <p:spPr>
            <a:xfrm>
              <a:off x="-17985327" y="7912849"/>
              <a:ext cx="76369" cy="763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9" name="Ellipse 498">
              <a:extLst>
                <a:ext uri="{FF2B5EF4-FFF2-40B4-BE49-F238E27FC236}">
                  <a16:creationId xmlns:a16="http://schemas.microsoft.com/office/drawing/2014/main" id="{EBFCA339-C382-CF58-1CDD-ACC827FA15D4}"/>
                </a:ext>
              </a:extLst>
            </p:cNvPr>
            <p:cNvSpPr/>
            <p:nvPr/>
          </p:nvSpPr>
          <p:spPr>
            <a:xfrm>
              <a:off x="-18831840" y="5647992"/>
              <a:ext cx="76369" cy="763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0" name="Ellipse 499">
              <a:extLst>
                <a:ext uri="{FF2B5EF4-FFF2-40B4-BE49-F238E27FC236}">
                  <a16:creationId xmlns:a16="http://schemas.microsoft.com/office/drawing/2014/main" id="{BF3532B6-8BAD-D070-C64F-980F65D507DF}"/>
                </a:ext>
              </a:extLst>
            </p:cNvPr>
            <p:cNvSpPr/>
            <p:nvPr/>
          </p:nvSpPr>
          <p:spPr>
            <a:xfrm>
              <a:off x="-17985407" y="4981441"/>
              <a:ext cx="76369" cy="763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1" name="Ellipse 500">
              <a:extLst>
                <a:ext uri="{FF2B5EF4-FFF2-40B4-BE49-F238E27FC236}">
                  <a16:creationId xmlns:a16="http://schemas.microsoft.com/office/drawing/2014/main" id="{AE2F8E35-153D-182C-E30E-2986000B3120}"/>
                </a:ext>
              </a:extLst>
            </p:cNvPr>
            <p:cNvSpPr/>
            <p:nvPr/>
          </p:nvSpPr>
          <p:spPr>
            <a:xfrm>
              <a:off x="-18447332" y="4981441"/>
              <a:ext cx="76369" cy="763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2" name="Ellipse 501">
              <a:extLst>
                <a:ext uri="{FF2B5EF4-FFF2-40B4-BE49-F238E27FC236}">
                  <a16:creationId xmlns:a16="http://schemas.microsoft.com/office/drawing/2014/main" id="{A3ADF9AE-7010-4D75-2DF7-54E1DEE219E6}"/>
                </a:ext>
              </a:extLst>
            </p:cNvPr>
            <p:cNvSpPr/>
            <p:nvPr/>
          </p:nvSpPr>
          <p:spPr>
            <a:xfrm>
              <a:off x="-17524529" y="8446396"/>
              <a:ext cx="76369" cy="763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3" name="Ellipse 502">
              <a:extLst>
                <a:ext uri="{FF2B5EF4-FFF2-40B4-BE49-F238E27FC236}">
                  <a16:creationId xmlns:a16="http://schemas.microsoft.com/office/drawing/2014/main" id="{CABF040A-68DA-7C43-F31A-8B684537C081}"/>
                </a:ext>
              </a:extLst>
            </p:cNvPr>
            <p:cNvSpPr/>
            <p:nvPr/>
          </p:nvSpPr>
          <p:spPr>
            <a:xfrm>
              <a:off x="-17677833" y="8446396"/>
              <a:ext cx="76369" cy="763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4" name="Ellipse 503">
              <a:extLst>
                <a:ext uri="{FF2B5EF4-FFF2-40B4-BE49-F238E27FC236}">
                  <a16:creationId xmlns:a16="http://schemas.microsoft.com/office/drawing/2014/main" id="{4E8AAA12-8A70-2996-DF9F-B0FA03738C09}"/>
                </a:ext>
              </a:extLst>
            </p:cNvPr>
            <p:cNvSpPr/>
            <p:nvPr/>
          </p:nvSpPr>
          <p:spPr>
            <a:xfrm>
              <a:off x="-18062905" y="5647992"/>
              <a:ext cx="76369" cy="763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5" name="Ellipse 504">
              <a:extLst>
                <a:ext uri="{FF2B5EF4-FFF2-40B4-BE49-F238E27FC236}">
                  <a16:creationId xmlns:a16="http://schemas.microsoft.com/office/drawing/2014/main" id="{6361D645-513C-9EDA-F665-3C0ECC38E24A}"/>
                </a:ext>
              </a:extLst>
            </p:cNvPr>
            <p:cNvSpPr/>
            <p:nvPr/>
          </p:nvSpPr>
          <p:spPr>
            <a:xfrm>
              <a:off x="-17985327" y="8446557"/>
              <a:ext cx="76369" cy="763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6" name="Ellipse 505">
              <a:extLst>
                <a:ext uri="{FF2B5EF4-FFF2-40B4-BE49-F238E27FC236}">
                  <a16:creationId xmlns:a16="http://schemas.microsoft.com/office/drawing/2014/main" id="{E4B0708B-4C05-8E55-C0E2-D9867FBF7DA3}"/>
                </a:ext>
              </a:extLst>
            </p:cNvPr>
            <p:cNvSpPr/>
            <p:nvPr/>
          </p:nvSpPr>
          <p:spPr>
            <a:xfrm>
              <a:off x="-18909097" y="4181724"/>
              <a:ext cx="76369" cy="763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7" name="Ellipse 506">
              <a:extLst>
                <a:ext uri="{FF2B5EF4-FFF2-40B4-BE49-F238E27FC236}">
                  <a16:creationId xmlns:a16="http://schemas.microsoft.com/office/drawing/2014/main" id="{B6AB8F97-6ABF-9AD8-2D3E-77B3B95D5641}"/>
                </a:ext>
              </a:extLst>
            </p:cNvPr>
            <p:cNvSpPr/>
            <p:nvPr/>
          </p:nvSpPr>
          <p:spPr>
            <a:xfrm>
              <a:off x="-17985327" y="4714627"/>
              <a:ext cx="76369" cy="763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8" name="Ellipse 507">
              <a:extLst>
                <a:ext uri="{FF2B5EF4-FFF2-40B4-BE49-F238E27FC236}">
                  <a16:creationId xmlns:a16="http://schemas.microsoft.com/office/drawing/2014/main" id="{80C79DF6-A070-2659-AE0E-B820CB6942C2}"/>
                </a:ext>
              </a:extLst>
            </p:cNvPr>
            <p:cNvSpPr/>
            <p:nvPr/>
          </p:nvSpPr>
          <p:spPr>
            <a:xfrm>
              <a:off x="-17677833" y="4714788"/>
              <a:ext cx="76369" cy="763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9" name="Ellipse 508">
              <a:extLst>
                <a:ext uri="{FF2B5EF4-FFF2-40B4-BE49-F238E27FC236}">
                  <a16:creationId xmlns:a16="http://schemas.microsoft.com/office/drawing/2014/main" id="{8E493EC4-DA99-8E35-E71A-047AB6967766}"/>
                </a:ext>
              </a:extLst>
            </p:cNvPr>
            <p:cNvSpPr/>
            <p:nvPr/>
          </p:nvSpPr>
          <p:spPr>
            <a:xfrm>
              <a:off x="-17524529" y="4714708"/>
              <a:ext cx="76369" cy="763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0" name="Ellipse 509">
              <a:extLst>
                <a:ext uri="{FF2B5EF4-FFF2-40B4-BE49-F238E27FC236}">
                  <a16:creationId xmlns:a16="http://schemas.microsoft.com/office/drawing/2014/main" id="{D03EF482-BAD8-1F81-7EB0-826F7E04E59C}"/>
                </a:ext>
              </a:extLst>
            </p:cNvPr>
            <p:cNvSpPr/>
            <p:nvPr/>
          </p:nvSpPr>
          <p:spPr>
            <a:xfrm>
              <a:off x="-18909338" y="4981441"/>
              <a:ext cx="76369" cy="763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1" name="Ellipse 510">
              <a:extLst>
                <a:ext uri="{FF2B5EF4-FFF2-40B4-BE49-F238E27FC236}">
                  <a16:creationId xmlns:a16="http://schemas.microsoft.com/office/drawing/2014/main" id="{DE2D3103-B1E3-76AD-1B65-FA9562BFF578}"/>
                </a:ext>
              </a:extLst>
            </p:cNvPr>
            <p:cNvSpPr/>
            <p:nvPr/>
          </p:nvSpPr>
          <p:spPr>
            <a:xfrm>
              <a:off x="-18909419" y="8446557"/>
              <a:ext cx="76369" cy="763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2" name="Ellipse 511">
              <a:extLst>
                <a:ext uri="{FF2B5EF4-FFF2-40B4-BE49-F238E27FC236}">
                  <a16:creationId xmlns:a16="http://schemas.microsoft.com/office/drawing/2014/main" id="{44A5FF27-6D1B-B249-EE3E-D013D70F34E4}"/>
                </a:ext>
              </a:extLst>
            </p:cNvPr>
            <p:cNvSpPr/>
            <p:nvPr/>
          </p:nvSpPr>
          <p:spPr>
            <a:xfrm>
              <a:off x="-19908995" y="5914323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3" name="Ellipse 512">
              <a:extLst>
                <a:ext uri="{FF2B5EF4-FFF2-40B4-BE49-F238E27FC236}">
                  <a16:creationId xmlns:a16="http://schemas.microsoft.com/office/drawing/2014/main" id="{96E490DE-69FD-5DAF-A3A2-D237E4175C9D}"/>
                </a:ext>
              </a:extLst>
            </p:cNvPr>
            <p:cNvSpPr/>
            <p:nvPr/>
          </p:nvSpPr>
          <p:spPr>
            <a:xfrm>
              <a:off x="-17601141" y="5647912"/>
              <a:ext cx="76369" cy="763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4" name="Ellipse 513">
              <a:extLst>
                <a:ext uri="{FF2B5EF4-FFF2-40B4-BE49-F238E27FC236}">
                  <a16:creationId xmlns:a16="http://schemas.microsoft.com/office/drawing/2014/main" id="{5345EB77-8F08-93F6-0983-B8C49AA1C9ED}"/>
                </a:ext>
              </a:extLst>
            </p:cNvPr>
            <p:cNvSpPr/>
            <p:nvPr/>
          </p:nvSpPr>
          <p:spPr>
            <a:xfrm>
              <a:off x="-18370640" y="5381420"/>
              <a:ext cx="76369" cy="763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5" name="Ellipse 514">
              <a:extLst>
                <a:ext uri="{FF2B5EF4-FFF2-40B4-BE49-F238E27FC236}">
                  <a16:creationId xmlns:a16="http://schemas.microsoft.com/office/drawing/2014/main" id="{7A6D5E91-E311-D4BC-6A1D-BB2E5D1C1BA4}"/>
                </a:ext>
              </a:extLst>
            </p:cNvPr>
            <p:cNvSpPr/>
            <p:nvPr/>
          </p:nvSpPr>
          <p:spPr>
            <a:xfrm>
              <a:off x="-19216912" y="8446396"/>
              <a:ext cx="76369" cy="763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6" name="Ellipse 515">
              <a:extLst>
                <a:ext uri="{FF2B5EF4-FFF2-40B4-BE49-F238E27FC236}">
                  <a16:creationId xmlns:a16="http://schemas.microsoft.com/office/drawing/2014/main" id="{3AE5B2AA-65FD-24B9-CD5C-CFB87A8198EF}"/>
                </a:ext>
              </a:extLst>
            </p:cNvPr>
            <p:cNvSpPr/>
            <p:nvPr/>
          </p:nvSpPr>
          <p:spPr>
            <a:xfrm>
              <a:off x="-19370216" y="8446396"/>
              <a:ext cx="76369" cy="763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7" name="Ellipse 516">
              <a:extLst>
                <a:ext uri="{FF2B5EF4-FFF2-40B4-BE49-F238E27FC236}">
                  <a16:creationId xmlns:a16="http://schemas.microsoft.com/office/drawing/2014/main" id="{A58A8AE6-6359-AEAD-A49C-F189F8386403}"/>
                </a:ext>
              </a:extLst>
            </p:cNvPr>
            <p:cNvSpPr/>
            <p:nvPr/>
          </p:nvSpPr>
          <p:spPr>
            <a:xfrm>
              <a:off x="-17216633" y="5781157"/>
              <a:ext cx="76369" cy="763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8" name="Ellipse 517">
              <a:extLst>
                <a:ext uri="{FF2B5EF4-FFF2-40B4-BE49-F238E27FC236}">
                  <a16:creationId xmlns:a16="http://schemas.microsoft.com/office/drawing/2014/main" id="{CCD6D547-BC7E-75AB-129C-3D5BAFC1C665}"/>
                </a:ext>
              </a:extLst>
            </p:cNvPr>
            <p:cNvSpPr/>
            <p:nvPr/>
          </p:nvSpPr>
          <p:spPr>
            <a:xfrm>
              <a:off x="-17985649" y="5781157"/>
              <a:ext cx="76369" cy="763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9" name="Ellipse 518">
              <a:extLst>
                <a:ext uri="{FF2B5EF4-FFF2-40B4-BE49-F238E27FC236}">
                  <a16:creationId xmlns:a16="http://schemas.microsoft.com/office/drawing/2014/main" id="{433E7B06-66AB-9DBA-F81F-02815831C55F}"/>
                </a:ext>
              </a:extLst>
            </p:cNvPr>
            <p:cNvSpPr/>
            <p:nvPr/>
          </p:nvSpPr>
          <p:spPr>
            <a:xfrm>
              <a:off x="-18755068" y="4448377"/>
              <a:ext cx="76369" cy="763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0" name="Ellipse 519">
              <a:extLst>
                <a:ext uri="{FF2B5EF4-FFF2-40B4-BE49-F238E27FC236}">
                  <a16:creationId xmlns:a16="http://schemas.microsoft.com/office/drawing/2014/main" id="{9A64C136-7AE8-ECC7-690B-977A180EDA9D}"/>
                </a:ext>
              </a:extLst>
            </p:cNvPr>
            <p:cNvSpPr/>
            <p:nvPr/>
          </p:nvSpPr>
          <p:spPr>
            <a:xfrm>
              <a:off x="-18909338" y="8179663"/>
              <a:ext cx="76369" cy="763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1" name="Ellipse 520">
              <a:extLst>
                <a:ext uri="{FF2B5EF4-FFF2-40B4-BE49-F238E27FC236}">
                  <a16:creationId xmlns:a16="http://schemas.microsoft.com/office/drawing/2014/main" id="{3476D323-70E1-9873-ABFA-4612BBE45BC5}"/>
                </a:ext>
              </a:extLst>
            </p:cNvPr>
            <p:cNvSpPr/>
            <p:nvPr/>
          </p:nvSpPr>
          <p:spPr>
            <a:xfrm>
              <a:off x="-18524105" y="5381420"/>
              <a:ext cx="76369" cy="763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2" name="Ellipse 521">
              <a:extLst>
                <a:ext uri="{FF2B5EF4-FFF2-40B4-BE49-F238E27FC236}">
                  <a16:creationId xmlns:a16="http://schemas.microsoft.com/office/drawing/2014/main" id="{CA938ABB-9F33-E248-63E0-7093DA4F4C32}"/>
                </a:ext>
              </a:extLst>
            </p:cNvPr>
            <p:cNvSpPr/>
            <p:nvPr/>
          </p:nvSpPr>
          <p:spPr>
            <a:xfrm>
              <a:off x="-19677790" y="4981441"/>
              <a:ext cx="76369" cy="763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3" name="Ellipse 522">
              <a:extLst>
                <a:ext uri="{FF2B5EF4-FFF2-40B4-BE49-F238E27FC236}">
                  <a16:creationId xmlns:a16="http://schemas.microsoft.com/office/drawing/2014/main" id="{076C72F8-2767-2837-322A-7872735410B7}"/>
                </a:ext>
              </a:extLst>
            </p:cNvPr>
            <p:cNvSpPr/>
            <p:nvPr/>
          </p:nvSpPr>
          <p:spPr>
            <a:xfrm>
              <a:off x="-18447332" y="8179743"/>
              <a:ext cx="76369" cy="763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4" name="Ellipse 523">
              <a:extLst>
                <a:ext uri="{FF2B5EF4-FFF2-40B4-BE49-F238E27FC236}">
                  <a16:creationId xmlns:a16="http://schemas.microsoft.com/office/drawing/2014/main" id="{F26CF458-F462-1BC7-5156-17A3CF1FC604}"/>
                </a:ext>
              </a:extLst>
            </p:cNvPr>
            <p:cNvSpPr/>
            <p:nvPr/>
          </p:nvSpPr>
          <p:spPr>
            <a:xfrm>
              <a:off x="-18831840" y="4314890"/>
              <a:ext cx="76369" cy="763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5" name="Ellipse 524">
              <a:extLst>
                <a:ext uri="{FF2B5EF4-FFF2-40B4-BE49-F238E27FC236}">
                  <a16:creationId xmlns:a16="http://schemas.microsoft.com/office/drawing/2014/main" id="{7EC371A9-7B34-5900-272F-A912E2A486DC}"/>
                </a:ext>
              </a:extLst>
            </p:cNvPr>
            <p:cNvSpPr/>
            <p:nvPr/>
          </p:nvSpPr>
          <p:spPr>
            <a:xfrm>
              <a:off x="-18447332" y="5781077"/>
              <a:ext cx="76369" cy="763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6" name="Ellipse 525">
              <a:extLst>
                <a:ext uri="{FF2B5EF4-FFF2-40B4-BE49-F238E27FC236}">
                  <a16:creationId xmlns:a16="http://schemas.microsoft.com/office/drawing/2014/main" id="{58D9D329-26AA-2425-9D2A-C0A797ACD196}"/>
                </a:ext>
              </a:extLst>
            </p:cNvPr>
            <p:cNvSpPr/>
            <p:nvPr/>
          </p:nvSpPr>
          <p:spPr>
            <a:xfrm>
              <a:off x="-17985407" y="8179663"/>
              <a:ext cx="76369" cy="763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7" name="Ellipse 526">
              <a:extLst>
                <a:ext uri="{FF2B5EF4-FFF2-40B4-BE49-F238E27FC236}">
                  <a16:creationId xmlns:a16="http://schemas.microsoft.com/office/drawing/2014/main" id="{EB881321-A108-9A62-D11C-2E36133396C4}"/>
                </a:ext>
              </a:extLst>
            </p:cNvPr>
            <p:cNvSpPr/>
            <p:nvPr/>
          </p:nvSpPr>
          <p:spPr>
            <a:xfrm>
              <a:off x="-17217035" y="4714627"/>
              <a:ext cx="76369" cy="763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8" name="Ellipse 527">
              <a:extLst>
                <a:ext uri="{FF2B5EF4-FFF2-40B4-BE49-F238E27FC236}">
                  <a16:creationId xmlns:a16="http://schemas.microsoft.com/office/drawing/2014/main" id="{885B27CC-3D6E-77B6-A325-482853B7FA66}"/>
                </a:ext>
              </a:extLst>
            </p:cNvPr>
            <p:cNvSpPr/>
            <p:nvPr/>
          </p:nvSpPr>
          <p:spPr>
            <a:xfrm>
              <a:off x="-18909097" y="5781157"/>
              <a:ext cx="76369" cy="763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9" name="Ellipse 528">
              <a:extLst>
                <a:ext uri="{FF2B5EF4-FFF2-40B4-BE49-F238E27FC236}">
                  <a16:creationId xmlns:a16="http://schemas.microsoft.com/office/drawing/2014/main" id="{C3F80D36-B2BD-0F3F-8DFF-5DBEDC3938A2}"/>
                </a:ext>
              </a:extLst>
            </p:cNvPr>
            <p:cNvSpPr/>
            <p:nvPr/>
          </p:nvSpPr>
          <p:spPr>
            <a:xfrm>
              <a:off x="-19678113" y="5781157"/>
              <a:ext cx="76369" cy="763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0" name="Ellipse 529">
              <a:extLst>
                <a:ext uri="{FF2B5EF4-FFF2-40B4-BE49-F238E27FC236}">
                  <a16:creationId xmlns:a16="http://schemas.microsoft.com/office/drawing/2014/main" id="{AAC68A58-768B-119F-28A4-8B0935D08FCD}"/>
                </a:ext>
              </a:extLst>
            </p:cNvPr>
            <p:cNvSpPr/>
            <p:nvPr/>
          </p:nvSpPr>
          <p:spPr>
            <a:xfrm>
              <a:off x="-17139457" y="5647992"/>
              <a:ext cx="76369" cy="763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1" name="Ellipse 530">
              <a:extLst>
                <a:ext uri="{FF2B5EF4-FFF2-40B4-BE49-F238E27FC236}">
                  <a16:creationId xmlns:a16="http://schemas.microsoft.com/office/drawing/2014/main" id="{EAA449A1-AE5B-D514-E76A-BB50282F4157}"/>
                </a:ext>
              </a:extLst>
            </p:cNvPr>
            <p:cNvSpPr/>
            <p:nvPr/>
          </p:nvSpPr>
          <p:spPr>
            <a:xfrm>
              <a:off x="-17216955" y="8179663"/>
              <a:ext cx="76369" cy="763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2" name="Ellipse 531">
              <a:extLst>
                <a:ext uri="{FF2B5EF4-FFF2-40B4-BE49-F238E27FC236}">
                  <a16:creationId xmlns:a16="http://schemas.microsoft.com/office/drawing/2014/main" id="{9EC2A3BB-5EB5-512E-66F3-F709DD6F1AF0}"/>
                </a:ext>
              </a:extLst>
            </p:cNvPr>
            <p:cNvSpPr/>
            <p:nvPr/>
          </p:nvSpPr>
          <p:spPr>
            <a:xfrm>
              <a:off x="-18293465" y="5514907"/>
              <a:ext cx="76369" cy="763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3" name="Ellipse 532">
              <a:extLst>
                <a:ext uri="{FF2B5EF4-FFF2-40B4-BE49-F238E27FC236}">
                  <a16:creationId xmlns:a16="http://schemas.microsoft.com/office/drawing/2014/main" id="{0BA6E813-C07C-4C2D-B0CC-392053F3402A}"/>
                </a:ext>
              </a:extLst>
            </p:cNvPr>
            <p:cNvSpPr/>
            <p:nvPr/>
          </p:nvSpPr>
          <p:spPr>
            <a:xfrm>
              <a:off x="-19062723" y="6047568"/>
              <a:ext cx="76369" cy="763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4" name="Ellipse 533">
              <a:extLst>
                <a:ext uri="{FF2B5EF4-FFF2-40B4-BE49-F238E27FC236}">
                  <a16:creationId xmlns:a16="http://schemas.microsoft.com/office/drawing/2014/main" id="{AC30C1B4-EB90-3F37-B4A7-C1D1A9BC80AA}"/>
                </a:ext>
              </a:extLst>
            </p:cNvPr>
            <p:cNvSpPr/>
            <p:nvPr/>
          </p:nvSpPr>
          <p:spPr>
            <a:xfrm>
              <a:off x="-17832023" y="6047568"/>
              <a:ext cx="76369" cy="763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5" name="Ellipse 534">
              <a:extLst>
                <a:ext uri="{FF2B5EF4-FFF2-40B4-BE49-F238E27FC236}">
                  <a16:creationId xmlns:a16="http://schemas.microsoft.com/office/drawing/2014/main" id="{00DB337C-3604-5459-E485-19F21AC35738}"/>
                </a:ext>
              </a:extLst>
            </p:cNvPr>
            <p:cNvSpPr/>
            <p:nvPr/>
          </p:nvSpPr>
          <p:spPr>
            <a:xfrm>
              <a:off x="-19985848" y="7646277"/>
              <a:ext cx="76369" cy="763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6" name="Ellipse 535">
              <a:extLst>
                <a:ext uri="{FF2B5EF4-FFF2-40B4-BE49-F238E27FC236}">
                  <a16:creationId xmlns:a16="http://schemas.microsoft.com/office/drawing/2014/main" id="{07AEEF7F-5EB6-91FB-2358-CA6E782810F6}"/>
                </a:ext>
              </a:extLst>
            </p:cNvPr>
            <p:cNvSpPr/>
            <p:nvPr/>
          </p:nvSpPr>
          <p:spPr>
            <a:xfrm>
              <a:off x="-17370259" y="6047568"/>
              <a:ext cx="76369" cy="763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7" name="Ellipse 536">
              <a:extLst>
                <a:ext uri="{FF2B5EF4-FFF2-40B4-BE49-F238E27FC236}">
                  <a16:creationId xmlns:a16="http://schemas.microsoft.com/office/drawing/2014/main" id="{19B76891-341C-5708-30F4-2D0780A9D14B}"/>
                </a:ext>
              </a:extLst>
            </p:cNvPr>
            <p:cNvSpPr/>
            <p:nvPr/>
          </p:nvSpPr>
          <p:spPr>
            <a:xfrm>
              <a:off x="-17447031" y="5115009"/>
              <a:ext cx="76369" cy="763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8" name="Ellipse 537">
              <a:extLst>
                <a:ext uri="{FF2B5EF4-FFF2-40B4-BE49-F238E27FC236}">
                  <a16:creationId xmlns:a16="http://schemas.microsoft.com/office/drawing/2014/main" id="{381CF1EE-8E08-3909-EF3C-E1C8A2F6CBE0}"/>
                </a:ext>
              </a:extLst>
            </p:cNvPr>
            <p:cNvSpPr/>
            <p:nvPr/>
          </p:nvSpPr>
          <p:spPr>
            <a:xfrm>
              <a:off x="-19524487" y="6047568"/>
              <a:ext cx="76369" cy="763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9" name="Ellipse 538">
              <a:extLst>
                <a:ext uri="{FF2B5EF4-FFF2-40B4-BE49-F238E27FC236}">
                  <a16:creationId xmlns:a16="http://schemas.microsoft.com/office/drawing/2014/main" id="{9FC43328-037D-BAC1-55F8-4917706FB29C}"/>
                </a:ext>
              </a:extLst>
            </p:cNvPr>
            <p:cNvSpPr/>
            <p:nvPr/>
          </p:nvSpPr>
          <p:spPr>
            <a:xfrm>
              <a:off x="-18601281" y="7646277"/>
              <a:ext cx="76369" cy="763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0" name="Ellipse 539">
              <a:extLst>
                <a:ext uri="{FF2B5EF4-FFF2-40B4-BE49-F238E27FC236}">
                  <a16:creationId xmlns:a16="http://schemas.microsoft.com/office/drawing/2014/main" id="{9BF41577-C5A1-B161-2500-AD06DC4A9082}"/>
                </a:ext>
              </a:extLst>
            </p:cNvPr>
            <p:cNvSpPr/>
            <p:nvPr/>
          </p:nvSpPr>
          <p:spPr>
            <a:xfrm>
              <a:off x="-18293062" y="8179663"/>
              <a:ext cx="76369" cy="763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1" name="Ellipse 540">
              <a:extLst>
                <a:ext uri="{FF2B5EF4-FFF2-40B4-BE49-F238E27FC236}">
                  <a16:creationId xmlns:a16="http://schemas.microsoft.com/office/drawing/2014/main" id="{94638B3A-E2F4-3A85-4F43-BCE7289BC841}"/>
                </a:ext>
              </a:extLst>
            </p:cNvPr>
            <p:cNvSpPr/>
            <p:nvPr/>
          </p:nvSpPr>
          <p:spPr>
            <a:xfrm>
              <a:off x="-19370297" y="5248174"/>
              <a:ext cx="76369" cy="763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2" name="Ellipse 541">
              <a:extLst>
                <a:ext uri="{FF2B5EF4-FFF2-40B4-BE49-F238E27FC236}">
                  <a16:creationId xmlns:a16="http://schemas.microsoft.com/office/drawing/2014/main" id="{8A11B079-4D57-3551-3617-996CDA42F1FE}"/>
                </a:ext>
              </a:extLst>
            </p:cNvPr>
            <p:cNvSpPr/>
            <p:nvPr/>
          </p:nvSpPr>
          <p:spPr>
            <a:xfrm>
              <a:off x="-19216912" y="5248174"/>
              <a:ext cx="76369" cy="763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3" name="Ellipse 542">
              <a:extLst>
                <a:ext uri="{FF2B5EF4-FFF2-40B4-BE49-F238E27FC236}">
                  <a16:creationId xmlns:a16="http://schemas.microsoft.com/office/drawing/2014/main" id="{B4C87912-404D-E747-0E88-CBD4C114C54F}"/>
                </a:ext>
              </a:extLst>
            </p:cNvPr>
            <p:cNvSpPr/>
            <p:nvPr/>
          </p:nvSpPr>
          <p:spPr>
            <a:xfrm>
              <a:off x="-18293465" y="7646277"/>
              <a:ext cx="76369" cy="763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4" name="Ellipse 543">
              <a:extLst>
                <a:ext uri="{FF2B5EF4-FFF2-40B4-BE49-F238E27FC236}">
                  <a16:creationId xmlns:a16="http://schemas.microsoft.com/office/drawing/2014/main" id="{3F59342A-7826-48D3-8FF8-36375C496FD0}"/>
                </a:ext>
              </a:extLst>
            </p:cNvPr>
            <p:cNvSpPr/>
            <p:nvPr/>
          </p:nvSpPr>
          <p:spPr>
            <a:xfrm>
              <a:off x="-18601281" y="5514907"/>
              <a:ext cx="76369" cy="763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5" name="Ellipse 544">
              <a:extLst>
                <a:ext uri="{FF2B5EF4-FFF2-40B4-BE49-F238E27FC236}">
                  <a16:creationId xmlns:a16="http://schemas.microsoft.com/office/drawing/2014/main" id="{7547E476-B522-696D-ABE1-AA712BBB3F98}"/>
                </a:ext>
              </a:extLst>
            </p:cNvPr>
            <p:cNvSpPr/>
            <p:nvPr/>
          </p:nvSpPr>
          <p:spPr>
            <a:xfrm>
              <a:off x="-17755331" y="5115009"/>
              <a:ext cx="76369" cy="763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6" name="Ellipse 545">
              <a:extLst>
                <a:ext uri="{FF2B5EF4-FFF2-40B4-BE49-F238E27FC236}">
                  <a16:creationId xmlns:a16="http://schemas.microsoft.com/office/drawing/2014/main" id="{40598656-76C0-C93E-7819-F28A4E859DA2}"/>
                </a:ext>
              </a:extLst>
            </p:cNvPr>
            <p:cNvSpPr/>
            <p:nvPr/>
          </p:nvSpPr>
          <p:spPr>
            <a:xfrm>
              <a:off x="-17832023" y="7113535"/>
              <a:ext cx="76369" cy="763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7" name="Ellipse 546">
              <a:extLst>
                <a:ext uri="{FF2B5EF4-FFF2-40B4-BE49-F238E27FC236}">
                  <a16:creationId xmlns:a16="http://schemas.microsoft.com/office/drawing/2014/main" id="{93502F2B-278B-2339-257A-9436CFBEFFBD}"/>
                </a:ext>
              </a:extLst>
            </p:cNvPr>
            <p:cNvSpPr/>
            <p:nvPr/>
          </p:nvSpPr>
          <p:spPr>
            <a:xfrm>
              <a:off x="-18601683" y="8179663"/>
              <a:ext cx="76369" cy="763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8" name="Ellipse 547">
              <a:extLst>
                <a:ext uri="{FF2B5EF4-FFF2-40B4-BE49-F238E27FC236}">
                  <a16:creationId xmlns:a16="http://schemas.microsoft.com/office/drawing/2014/main" id="{78EFFE2C-6BA3-F9A5-751A-393E34D827DC}"/>
                </a:ext>
              </a:extLst>
            </p:cNvPr>
            <p:cNvSpPr/>
            <p:nvPr/>
          </p:nvSpPr>
          <p:spPr>
            <a:xfrm>
              <a:off x="-18601281" y="4447974"/>
              <a:ext cx="76369" cy="763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9" name="Ellipse 548">
              <a:extLst>
                <a:ext uri="{FF2B5EF4-FFF2-40B4-BE49-F238E27FC236}">
                  <a16:creationId xmlns:a16="http://schemas.microsoft.com/office/drawing/2014/main" id="{B47C9F4B-5899-0426-6C8A-769357CD4199}"/>
                </a:ext>
              </a:extLst>
            </p:cNvPr>
            <p:cNvSpPr/>
            <p:nvPr/>
          </p:nvSpPr>
          <p:spPr>
            <a:xfrm>
              <a:off x="-17447031" y="8046175"/>
              <a:ext cx="76369" cy="763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0" name="Ellipse 549">
              <a:extLst>
                <a:ext uri="{FF2B5EF4-FFF2-40B4-BE49-F238E27FC236}">
                  <a16:creationId xmlns:a16="http://schemas.microsoft.com/office/drawing/2014/main" id="{31D0E12D-A4F0-E1A0-7115-E4CD03BA8032}"/>
                </a:ext>
              </a:extLst>
            </p:cNvPr>
            <p:cNvSpPr/>
            <p:nvPr/>
          </p:nvSpPr>
          <p:spPr>
            <a:xfrm>
              <a:off x="-17755331" y="8046175"/>
              <a:ext cx="76369" cy="763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1" name="Ellipse 550">
              <a:extLst>
                <a:ext uri="{FF2B5EF4-FFF2-40B4-BE49-F238E27FC236}">
                  <a16:creationId xmlns:a16="http://schemas.microsoft.com/office/drawing/2014/main" id="{BBD1F6D0-D185-8490-331A-B82C0349839F}"/>
                </a:ext>
              </a:extLst>
            </p:cNvPr>
            <p:cNvSpPr/>
            <p:nvPr/>
          </p:nvSpPr>
          <p:spPr>
            <a:xfrm>
              <a:off x="-18293465" y="8713129"/>
              <a:ext cx="76369" cy="763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2" name="Ellipse 551">
              <a:extLst>
                <a:ext uri="{FF2B5EF4-FFF2-40B4-BE49-F238E27FC236}">
                  <a16:creationId xmlns:a16="http://schemas.microsoft.com/office/drawing/2014/main" id="{54C5B76C-2C32-3312-0B89-C30E332A092E}"/>
                </a:ext>
              </a:extLst>
            </p:cNvPr>
            <p:cNvSpPr/>
            <p:nvPr/>
          </p:nvSpPr>
          <p:spPr>
            <a:xfrm>
              <a:off x="-18601281" y="8713129"/>
              <a:ext cx="76369" cy="763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3" name="Ellipse 552">
              <a:extLst>
                <a:ext uri="{FF2B5EF4-FFF2-40B4-BE49-F238E27FC236}">
                  <a16:creationId xmlns:a16="http://schemas.microsoft.com/office/drawing/2014/main" id="{1A33EB67-DBE9-7A0D-7778-E3AD72D4BF2B}"/>
                </a:ext>
              </a:extLst>
            </p:cNvPr>
            <p:cNvSpPr/>
            <p:nvPr/>
          </p:nvSpPr>
          <p:spPr>
            <a:xfrm>
              <a:off x="-19139415" y="5115009"/>
              <a:ext cx="76369" cy="763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4" name="Ellipse 553">
              <a:extLst>
                <a:ext uri="{FF2B5EF4-FFF2-40B4-BE49-F238E27FC236}">
                  <a16:creationId xmlns:a16="http://schemas.microsoft.com/office/drawing/2014/main" id="{44919131-3C95-79C4-8215-81CB243084AE}"/>
                </a:ext>
              </a:extLst>
            </p:cNvPr>
            <p:cNvSpPr/>
            <p:nvPr/>
          </p:nvSpPr>
          <p:spPr>
            <a:xfrm>
              <a:off x="-18601683" y="4981441"/>
              <a:ext cx="76369" cy="763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5" name="Ellipse 554">
              <a:extLst>
                <a:ext uri="{FF2B5EF4-FFF2-40B4-BE49-F238E27FC236}">
                  <a16:creationId xmlns:a16="http://schemas.microsoft.com/office/drawing/2014/main" id="{42A6E78C-66EF-6DCA-67F3-A7E096C09D20}"/>
                </a:ext>
              </a:extLst>
            </p:cNvPr>
            <p:cNvSpPr/>
            <p:nvPr/>
          </p:nvSpPr>
          <p:spPr>
            <a:xfrm>
              <a:off x="-19447714" y="5115009"/>
              <a:ext cx="76369" cy="763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6" name="Ellipse 555">
              <a:extLst>
                <a:ext uri="{FF2B5EF4-FFF2-40B4-BE49-F238E27FC236}">
                  <a16:creationId xmlns:a16="http://schemas.microsoft.com/office/drawing/2014/main" id="{1F1EF7B5-6926-DE54-07C5-F80F4F389EC7}"/>
                </a:ext>
              </a:extLst>
            </p:cNvPr>
            <p:cNvSpPr/>
            <p:nvPr/>
          </p:nvSpPr>
          <p:spPr>
            <a:xfrm>
              <a:off x="-19370297" y="7912929"/>
              <a:ext cx="76369" cy="763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7" name="Ellipse 556">
              <a:extLst>
                <a:ext uri="{FF2B5EF4-FFF2-40B4-BE49-F238E27FC236}">
                  <a16:creationId xmlns:a16="http://schemas.microsoft.com/office/drawing/2014/main" id="{CDFA5E38-2B45-E519-4114-2B6F316CAE6C}"/>
                </a:ext>
              </a:extLst>
            </p:cNvPr>
            <p:cNvSpPr/>
            <p:nvPr/>
          </p:nvSpPr>
          <p:spPr>
            <a:xfrm>
              <a:off x="-19216912" y="7912929"/>
              <a:ext cx="76369" cy="763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8" name="Ellipse 557">
              <a:extLst>
                <a:ext uri="{FF2B5EF4-FFF2-40B4-BE49-F238E27FC236}">
                  <a16:creationId xmlns:a16="http://schemas.microsoft.com/office/drawing/2014/main" id="{D61E2FEF-1718-38B9-6A38-F50CC6C8FB6A}"/>
                </a:ext>
              </a:extLst>
            </p:cNvPr>
            <p:cNvSpPr/>
            <p:nvPr/>
          </p:nvSpPr>
          <p:spPr>
            <a:xfrm>
              <a:off x="-19139415" y="8046175"/>
              <a:ext cx="76369" cy="763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9" name="Ellipse 558">
              <a:extLst>
                <a:ext uri="{FF2B5EF4-FFF2-40B4-BE49-F238E27FC236}">
                  <a16:creationId xmlns:a16="http://schemas.microsoft.com/office/drawing/2014/main" id="{30254AD6-FDCE-9ED3-D664-0D484ED22566}"/>
                </a:ext>
              </a:extLst>
            </p:cNvPr>
            <p:cNvSpPr/>
            <p:nvPr/>
          </p:nvSpPr>
          <p:spPr>
            <a:xfrm>
              <a:off x="-17677833" y="5248174"/>
              <a:ext cx="76369" cy="763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0" name="Ellipse 559">
              <a:extLst>
                <a:ext uri="{FF2B5EF4-FFF2-40B4-BE49-F238E27FC236}">
                  <a16:creationId xmlns:a16="http://schemas.microsoft.com/office/drawing/2014/main" id="{9746F5EE-A8D3-E2A2-A028-7442DE35D5F2}"/>
                </a:ext>
              </a:extLst>
            </p:cNvPr>
            <p:cNvSpPr/>
            <p:nvPr/>
          </p:nvSpPr>
          <p:spPr>
            <a:xfrm>
              <a:off x="-19447714" y="8046175"/>
              <a:ext cx="76369" cy="763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1" name="Ellipse 560">
              <a:extLst>
                <a:ext uri="{FF2B5EF4-FFF2-40B4-BE49-F238E27FC236}">
                  <a16:creationId xmlns:a16="http://schemas.microsoft.com/office/drawing/2014/main" id="{946EC2B9-4746-C0BC-5043-A01CE7067CE3}"/>
                </a:ext>
              </a:extLst>
            </p:cNvPr>
            <p:cNvSpPr/>
            <p:nvPr/>
          </p:nvSpPr>
          <p:spPr>
            <a:xfrm>
              <a:off x="-17524449" y="7912929"/>
              <a:ext cx="76369" cy="763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2" name="Ellipse 561">
              <a:extLst>
                <a:ext uri="{FF2B5EF4-FFF2-40B4-BE49-F238E27FC236}">
                  <a16:creationId xmlns:a16="http://schemas.microsoft.com/office/drawing/2014/main" id="{C26A496A-F140-C16B-6CB8-D489C4F30385}"/>
                </a:ext>
              </a:extLst>
            </p:cNvPr>
            <p:cNvSpPr/>
            <p:nvPr/>
          </p:nvSpPr>
          <p:spPr>
            <a:xfrm>
              <a:off x="-18293062" y="4981441"/>
              <a:ext cx="76369" cy="763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3" name="Ellipse 562">
              <a:extLst>
                <a:ext uri="{FF2B5EF4-FFF2-40B4-BE49-F238E27FC236}">
                  <a16:creationId xmlns:a16="http://schemas.microsoft.com/office/drawing/2014/main" id="{27C36D45-F53A-FF69-B4FE-C03AEB925B28}"/>
                </a:ext>
              </a:extLst>
            </p:cNvPr>
            <p:cNvSpPr/>
            <p:nvPr/>
          </p:nvSpPr>
          <p:spPr>
            <a:xfrm>
              <a:off x="-17524449" y="5248174"/>
              <a:ext cx="76369" cy="763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4" name="Ellipse 563">
              <a:extLst>
                <a:ext uri="{FF2B5EF4-FFF2-40B4-BE49-F238E27FC236}">
                  <a16:creationId xmlns:a16="http://schemas.microsoft.com/office/drawing/2014/main" id="{467ABD85-4485-CF08-B8BD-C4BF0128BFE0}"/>
                </a:ext>
              </a:extLst>
            </p:cNvPr>
            <p:cNvSpPr/>
            <p:nvPr/>
          </p:nvSpPr>
          <p:spPr>
            <a:xfrm>
              <a:off x="-17677833" y="7912929"/>
              <a:ext cx="76369" cy="763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5" name="Ellipse 564">
              <a:extLst>
                <a:ext uri="{FF2B5EF4-FFF2-40B4-BE49-F238E27FC236}">
                  <a16:creationId xmlns:a16="http://schemas.microsoft.com/office/drawing/2014/main" id="{7C7301C2-97D7-719D-741B-6CB06B6EC7E9}"/>
                </a:ext>
              </a:extLst>
            </p:cNvPr>
            <p:cNvSpPr/>
            <p:nvPr/>
          </p:nvSpPr>
          <p:spPr>
            <a:xfrm>
              <a:off x="-19062723" y="7113535"/>
              <a:ext cx="76369" cy="763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6" name="Ellipse 565">
              <a:extLst>
                <a:ext uri="{FF2B5EF4-FFF2-40B4-BE49-F238E27FC236}">
                  <a16:creationId xmlns:a16="http://schemas.microsoft.com/office/drawing/2014/main" id="{1F5A8DB8-8466-4278-C67F-8458DB0CD49D}"/>
                </a:ext>
              </a:extLst>
            </p:cNvPr>
            <p:cNvSpPr/>
            <p:nvPr/>
          </p:nvSpPr>
          <p:spPr>
            <a:xfrm>
              <a:off x="-19524487" y="7113535"/>
              <a:ext cx="76369" cy="763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7" name="Ellipse 566">
              <a:extLst>
                <a:ext uri="{FF2B5EF4-FFF2-40B4-BE49-F238E27FC236}">
                  <a16:creationId xmlns:a16="http://schemas.microsoft.com/office/drawing/2014/main" id="{E07EDBDB-2A76-E5EA-A256-F210ED5B9B2F}"/>
                </a:ext>
              </a:extLst>
            </p:cNvPr>
            <p:cNvSpPr/>
            <p:nvPr/>
          </p:nvSpPr>
          <p:spPr>
            <a:xfrm>
              <a:off x="-19447714" y="8313150"/>
              <a:ext cx="76369" cy="763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8" name="Ellipse 567">
              <a:extLst>
                <a:ext uri="{FF2B5EF4-FFF2-40B4-BE49-F238E27FC236}">
                  <a16:creationId xmlns:a16="http://schemas.microsoft.com/office/drawing/2014/main" id="{1B186B20-8C8D-FA59-0DAF-5B0735A08BB7}"/>
                </a:ext>
              </a:extLst>
            </p:cNvPr>
            <p:cNvSpPr/>
            <p:nvPr/>
          </p:nvSpPr>
          <p:spPr>
            <a:xfrm>
              <a:off x="-19139415" y="4847953"/>
              <a:ext cx="76369" cy="763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9" name="Ellipse 568">
              <a:extLst>
                <a:ext uri="{FF2B5EF4-FFF2-40B4-BE49-F238E27FC236}">
                  <a16:creationId xmlns:a16="http://schemas.microsoft.com/office/drawing/2014/main" id="{F759D4D7-5EF4-D4F2-C156-31F2DCE50909}"/>
                </a:ext>
              </a:extLst>
            </p:cNvPr>
            <p:cNvSpPr/>
            <p:nvPr/>
          </p:nvSpPr>
          <p:spPr>
            <a:xfrm>
              <a:off x="-19139415" y="8313150"/>
              <a:ext cx="76369" cy="763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0" name="Ellipse 569">
              <a:extLst>
                <a:ext uri="{FF2B5EF4-FFF2-40B4-BE49-F238E27FC236}">
                  <a16:creationId xmlns:a16="http://schemas.microsoft.com/office/drawing/2014/main" id="{31F32AFA-A03C-6665-BB29-5EC6847F524E}"/>
                </a:ext>
              </a:extLst>
            </p:cNvPr>
            <p:cNvSpPr/>
            <p:nvPr/>
          </p:nvSpPr>
          <p:spPr>
            <a:xfrm>
              <a:off x="-18831518" y="4848195"/>
              <a:ext cx="76208" cy="762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1" name="Ellipse 570">
              <a:extLst>
                <a:ext uri="{FF2B5EF4-FFF2-40B4-BE49-F238E27FC236}">
                  <a16:creationId xmlns:a16="http://schemas.microsoft.com/office/drawing/2014/main" id="{3CE0464F-0921-4B15-DB7B-2163EBD515FC}"/>
                </a:ext>
              </a:extLst>
            </p:cNvPr>
            <p:cNvSpPr/>
            <p:nvPr/>
          </p:nvSpPr>
          <p:spPr>
            <a:xfrm>
              <a:off x="-17139054" y="4848195"/>
              <a:ext cx="76208" cy="762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2" name="Ellipse 571">
              <a:extLst>
                <a:ext uri="{FF2B5EF4-FFF2-40B4-BE49-F238E27FC236}">
                  <a16:creationId xmlns:a16="http://schemas.microsoft.com/office/drawing/2014/main" id="{1B8E0753-EAD2-2085-F8F6-2B0625D8C4CA}"/>
                </a:ext>
              </a:extLst>
            </p:cNvPr>
            <p:cNvSpPr/>
            <p:nvPr/>
          </p:nvSpPr>
          <p:spPr>
            <a:xfrm>
              <a:off x="-18063066" y="4848195"/>
              <a:ext cx="76208" cy="762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3" name="Ellipse 572">
              <a:extLst>
                <a:ext uri="{FF2B5EF4-FFF2-40B4-BE49-F238E27FC236}">
                  <a16:creationId xmlns:a16="http://schemas.microsoft.com/office/drawing/2014/main" id="{6648AD73-C6AD-80D5-237C-440178F86F18}"/>
                </a:ext>
              </a:extLst>
            </p:cNvPr>
            <p:cNvSpPr/>
            <p:nvPr/>
          </p:nvSpPr>
          <p:spPr>
            <a:xfrm>
              <a:off x="-17755331" y="4847953"/>
              <a:ext cx="76369" cy="763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4" name="Ellipse 573">
              <a:extLst>
                <a:ext uri="{FF2B5EF4-FFF2-40B4-BE49-F238E27FC236}">
                  <a16:creationId xmlns:a16="http://schemas.microsoft.com/office/drawing/2014/main" id="{00FC7519-6BCC-FCF6-04EC-66ADCDD7D694}"/>
                </a:ext>
              </a:extLst>
            </p:cNvPr>
            <p:cNvSpPr/>
            <p:nvPr/>
          </p:nvSpPr>
          <p:spPr>
            <a:xfrm>
              <a:off x="-17447031" y="8313150"/>
              <a:ext cx="76369" cy="763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5" name="Ellipse 574">
              <a:extLst>
                <a:ext uri="{FF2B5EF4-FFF2-40B4-BE49-F238E27FC236}">
                  <a16:creationId xmlns:a16="http://schemas.microsoft.com/office/drawing/2014/main" id="{8A399F7D-0795-4328-062C-4EBEF7717BE1}"/>
                </a:ext>
              </a:extLst>
            </p:cNvPr>
            <p:cNvSpPr/>
            <p:nvPr/>
          </p:nvSpPr>
          <p:spPr>
            <a:xfrm>
              <a:off x="-18063066" y="8313070"/>
              <a:ext cx="76208" cy="762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6" name="Ellipse 575">
              <a:extLst>
                <a:ext uri="{FF2B5EF4-FFF2-40B4-BE49-F238E27FC236}">
                  <a16:creationId xmlns:a16="http://schemas.microsoft.com/office/drawing/2014/main" id="{A2EB770E-0B77-F29D-1C6C-8C204A31B2E4}"/>
                </a:ext>
              </a:extLst>
            </p:cNvPr>
            <p:cNvSpPr/>
            <p:nvPr/>
          </p:nvSpPr>
          <p:spPr>
            <a:xfrm>
              <a:off x="-17447031" y="4847953"/>
              <a:ext cx="76369" cy="763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7" name="Ellipse 576">
              <a:extLst>
                <a:ext uri="{FF2B5EF4-FFF2-40B4-BE49-F238E27FC236}">
                  <a16:creationId xmlns:a16="http://schemas.microsoft.com/office/drawing/2014/main" id="{E4FB98B1-7D7A-E254-527F-377A2DD805C0}"/>
                </a:ext>
              </a:extLst>
            </p:cNvPr>
            <p:cNvSpPr/>
            <p:nvPr/>
          </p:nvSpPr>
          <p:spPr>
            <a:xfrm>
              <a:off x="-17755331" y="8313150"/>
              <a:ext cx="76369" cy="763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8" name="Ellipse 577">
              <a:extLst>
                <a:ext uri="{FF2B5EF4-FFF2-40B4-BE49-F238E27FC236}">
                  <a16:creationId xmlns:a16="http://schemas.microsoft.com/office/drawing/2014/main" id="{AF8F4093-1A66-4B02-94FF-105040EF357D}"/>
                </a:ext>
              </a:extLst>
            </p:cNvPr>
            <p:cNvSpPr/>
            <p:nvPr/>
          </p:nvSpPr>
          <p:spPr>
            <a:xfrm>
              <a:off x="-18063066" y="5114848"/>
              <a:ext cx="76208" cy="762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9" name="Ellipse 578">
              <a:extLst>
                <a:ext uri="{FF2B5EF4-FFF2-40B4-BE49-F238E27FC236}">
                  <a16:creationId xmlns:a16="http://schemas.microsoft.com/office/drawing/2014/main" id="{2C1F70FF-89B5-15D7-F226-94A6935C645F}"/>
                </a:ext>
              </a:extLst>
            </p:cNvPr>
            <p:cNvSpPr/>
            <p:nvPr/>
          </p:nvSpPr>
          <p:spPr>
            <a:xfrm>
              <a:off x="-19139576" y="8579964"/>
              <a:ext cx="76208" cy="762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0" name="Ellipse 579">
              <a:extLst>
                <a:ext uri="{FF2B5EF4-FFF2-40B4-BE49-F238E27FC236}">
                  <a16:creationId xmlns:a16="http://schemas.microsoft.com/office/drawing/2014/main" id="{B2CF4836-619D-B5CC-55BE-F3E07F8F759C}"/>
                </a:ext>
              </a:extLst>
            </p:cNvPr>
            <p:cNvSpPr/>
            <p:nvPr/>
          </p:nvSpPr>
          <p:spPr>
            <a:xfrm>
              <a:off x="-17447112" y="5381742"/>
              <a:ext cx="76208" cy="762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1" name="Ellipse 580">
              <a:extLst>
                <a:ext uri="{FF2B5EF4-FFF2-40B4-BE49-F238E27FC236}">
                  <a16:creationId xmlns:a16="http://schemas.microsoft.com/office/drawing/2014/main" id="{BBA76B0A-AFBE-5582-55F5-5010B933BF81}"/>
                </a:ext>
              </a:extLst>
            </p:cNvPr>
            <p:cNvSpPr/>
            <p:nvPr/>
          </p:nvSpPr>
          <p:spPr>
            <a:xfrm>
              <a:off x="-19447472" y="8579964"/>
              <a:ext cx="76208" cy="762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2" name="Ellipse 581">
              <a:extLst>
                <a:ext uri="{FF2B5EF4-FFF2-40B4-BE49-F238E27FC236}">
                  <a16:creationId xmlns:a16="http://schemas.microsoft.com/office/drawing/2014/main" id="{2F50D004-5D88-4A28-0204-F277CAE347E5}"/>
                </a:ext>
              </a:extLst>
            </p:cNvPr>
            <p:cNvSpPr/>
            <p:nvPr/>
          </p:nvSpPr>
          <p:spPr>
            <a:xfrm>
              <a:off x="-17755008" y="5381742"/>
              <a:ext cx="76208" cy="762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3" name="Ellipse 582">
              <a:extLst>
                <a:ext uri="{FF2B5EF4-FFF2-40B4-BE49-F238E27FC236}">
                  <a16:creationId xmlns:a16="http://schemas.microsoft.com/office/drawing/2014/main" id="{3126B358-E8B9-1779-0986-0BFA841F23F8}"/>
                </a:ext>
              </a:extLst>
            </p:cNvPr>
            <p:cNvSpPr/>
            <p:nvPr/>
          </p:nvSpPr>
          <p:spPr>
            <a:xfrm>
              <a:off x="-17755008" y="8579964"/>
              <a:ext cx="76208" cy="762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4" name="Ellipse 583">
              <a:extLst>
                <a:ext uri="{FF2B5EF4-FFF2-40B4-BE49-F238E27FC236}">
                  <a16:creationId xmlns:a16="http://schemas.microsoft.com/office/drawing/2014/main" id="{19829387-A012-198F-5293-10858B956353}"/>
                </a:ext>
              </a:extLst>
            </p:cNvPr>
            <p:cNvSpPr/>
            <p:nvPr/>
          </p:nvSpPr>
          <p:spPr>
            <a:xfrm>
              <a:off x="-19755449" y="5114848"/>
              <a:ext cx="76208" cy="762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5" name="Ellipse 584">
              <a:extLst>
                <a:ext uri="{FF2B5EF4-FFF2-40B4-BE49-F238E27FC236}">
                  <a16:creationId xmlns:a16="http://schemas.microsoft.com/office/drawing/2014/main" id="{B9DA4B3C-DBE4-3FA9-DD88-F002E1D21495}"/>
                </a:ext>
              </a:extLst>
            </p:cNvPr>
            <p:cNvSpPr/>
            <p:nvPr/>
          </p:nvSpPr>
          <p:spPr>
            <a:xfrm>
              <a:off x="-18831518" y="8046417"/>
              <a:ext cx="76208" cy="762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6" name="Ellipse 585">
              <a:extLst>
                <a:ext uri="{FF2B5EF4-FFF2-40B4-BE49-F238E27FC236}">
                  <a16:creationId xmlns:a16="http://schemas.microsoft.com/office/drawing/2014/main" id="{2B8F3DCD-6DDC-DD52-7362-B47F5EE350E3}"/>
                </a:ext>
              </a:extLst>
            </p:cNvPr>
            <p:cNvSpPr/>
            <p:nvPr/>
          </p:nvSpPr>
          <p:spPr>
            <a:xfrm>
              <a:off x="-17139135" y="5114848"/>
              <a:ext cx="76208" cy="762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7" name="Ellipse 586">
              <a:extLst>
                <a:ext uri="{FF2B5EF4-FFF2-40B4-BE49-F238E27FC236}">
                  <a16:creationId xmlns:a16="http://schemas.microsoft.com/office/drawing/2014/main" id="{77F86613-A88E-AA20-AC0D-6F2FA15BB6F2}"/>
                </a:ext>
              </a:extLst>
            </p:cNvPr>
            <p:cNvSpPr/>
            <p:nvPr/>
          </p:nvSpPr>
          <p:spPr>
            <a:xfrm>
              <a:off x="-18831518" y="5114848"/>
              <a:ext cx="76208" cy="762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8" name="Ellipse 587">
              <a:extLst>
                <a:ext uri="{FF2B5EF4-FFF2-40B4-BE49-F238E27FC236}">
                  <a16:creationId xmlns:a16="http://schemas.microsoft.com/office/drawing/2014/main" id="{34D72D84-EC4F-646B-338E-68FC5EBBE50D}"/>
                </a:ext>
              </a:extLst>
            </p:cNvPr>
            <p:cNvSpPr/>
            <p:nvPr/>
          </p:nvSpPr>
          <p:spPr>
            <a:xfrm>
              <a:off x="-17755008" y="4581301"/>
              <a:ext cx="76208" cy="762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9" name="Ellipse 588">
              <a:extLst>
                <a:ext uri="{FF2B5EF4-FFF2-40B4-BE49-F238E27FC236}">
                  <a16:creationId xmlns:a16="http://schemas.microsoft.com/office/drawing/2014/main" id="{03CF488C-E235-04B4-A0FD-B61B4C2B8234}"/>
                </a:ext>
              </a:extLst>
            </p:cNvPr>
            <p:cNvSpPr/>
            <p:nvPr/>
          </p:nvSpPr>
          <p:spPr>
            <a:xfrm>
              <a:off x="-19139576" y="4581301"/>
              <a:ext cx="76208" cy="762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0" name="Ellipse 589">
              <a:extLst>
                <a:ext uri="{FF2B5EF4-FFF2-40B4-BE49-F238E27FC236}">
                  <a16:creationId xmlns:a16="http://schemas.microsoft.com/office/drawing/2014/main" id="{D21825D0-8ADA-6432-8478-F385B76E3FAC}"/>
                </a:ext>
              </a:extLst>
            </p:cNvPr>
            <p:cNvSpPr/>
            <p:nvPr/>
          </p:nvSpPr>
          <p:spPr>
            <a:xfrm>
              <a:off x="-18831518" y="8313150"/>
              <a:ext cx="76208" cy="762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1" name="Ellipse 590">
              <a:extLst>
                <a:ext uri="{FF2B5EF4-FFF2-40B4-BE49-F238E27FC236}">
                  <a16:creationId xmlns:a16="http://schemas.microsoft.com/office/drawing/2014/main" id="{82FBAB8E-B607-7A6B-4AF3-A37009B2BA0F}"/>
                </a:ext>
              </a:extLst>
            </p:cNvPr>
            <p:cNvSpPr/>
            <p:nvPr/>
          </p:nvSpPr>
          <p:spPr>
            <a:xfrm>
              <a:off x="-18063066" y="8046417"/>
              <a:ext cx="76208" cy="762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2" name="Ellipse 591">
              <a:extLst>
                <a:ext uri="{FF2B5EF4-FFF2-40B4-BE49-F238E27FC236}">
                  <a16:creationId xmlns:a16="http://schemas.microsoft.com/office/drawing/2014/main" id="{C3D13E86-3300-6BF1-9762-6678633FDBDA}"/>
                </a:ext>
              </a:extLst>
            </p:cNvPr>
            <p:cNvSpPr/>
            <p:nvPr/>
          </p:nvSpPr>
          <p:spPr>
            <a:xfrm>
              <a:off x="-17755008" y="7779603"/>
              <a:ext cx="76208" cy="762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3" name="Ellipse 592">
              <a:extLst>
                <a:ext uri="{FF2B5EF4-FFF2-40B4-BE49-F238E27FC236}">
                  <a16:creationId xmlns:a16="http://schemas.microsoft.com/office/drawing/2014/main" id="{A94E57F2-8E06-6FC1-75BE-754E70B916AA}"/>
                </a:ext>
              </a:extLst>
            </p:cNvPr>
            <p:cNvSpPr/>
            <p:nvPr/>
          </p:nvSpPr>
          <p:spPr>
            <a:xfrm>
              <a:off x="-19139576" y="5381742"/>
              <a:ext cx="76208" cy="762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4" name="Ellipse 593">
              <a:extLst>
                <a:ext uri="{FF2B5EF4-FFF2-40B4-BE49-F238E27FC236}">
                  <a16:creationId xmlns:a16="http://schemas.microsoft.com/office/drawing/2014/main" id="{15C70DCF-5457-3DDD-8D97-0CAC1271EED2}"/>
                </a:ext>
              </a:extLst>
            </p:cNvPr>
            <p:cNvSpPr/>
            <p:nvPr/>
          </p:nvSpPr>
          <p:spPr>
            <a:xfrm>
              <a:off x="-17447112" y="4581301"/>
              <a:ext cx="76208" cy="762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5" name="Ellipse 594">
              <a:extLst>
                <a:ext uri="{FF2B5EF4-FFF2-40B4-BE49-F238E27FC236}">
                  <a16:creationId xmlns:a16="http://schemas.microsoft.com/office/drawing/2014/main" id="{B518BB5A-F288-24AF-EAC2-917A6DCF7BDA}"/>
                </a:ext>
              </a:extLst>
            </p:cNvPr>
            <p:cNvSpPr/>
            <p:nvPr/>
          </p:nvSpPr>
          <p:spPr>
            <a:xfrm>
              <a:off x="-19139576" y="7779603"/>
              <a:ext cx="76208" cy="762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6" name="Ellipse 595">
              <a:extLst>
                <a:ext uri="{FF2B5EF4-FFF2-40B4-BE49-F238E27FC236}">
                  <a16:creationId xmlns:a16="http://schemas.microsoft.com/office/drawing/2014/main" id="{93FC83BD-0E31-426B-E0B6-0CCEE67FF561}"/>
                </a:ext>
              </a:extLst>
            </p:cNvPr>
            <p:cNvSpPr/>
            <p:nvPr/>
          </p:nvSpPr>
          <p:spPr>
            <a:xfrm>
              <a:off x="-19447472" y="7779603"/>
              <a:ext cx="76208" cy="762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7" name="Ellipse 596">
              <a:extLst>
                <a:ext uri="{FF2B5EF4-FFF2-40B4-BE49-F238E27FC236}">
                  <a16:creationId xmlns:a16="http://schemas.microsoft.com/office/drawing/2014/main" id="{2891814F-5EDB-25D3-1EDE-FBB373EB975C}"/>
                </a:ext>
              </a:extLst>
            </p:cNvPr>
            <p:cNvSpPr/>
            <p:nvPr/>
          </p:nvSpPr>
          <p:spPr>
            <a:xfrm>
              <a:off x="-19447472" y="5381742"/>
              <a:ext cx="76208" cy="762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8" name="Ellipse 597">
              <a:extLst>
                <a:ext uri="{FF2B5EF4-FFF2-40B4-BE49-F238E27FC236}">
                  <a16:creationId xmlns:a16="http://schemas.microsoft.com/office/drawing/2014/main" id="{EB5A72B6-25C1-2FF1-8DA8-11E42DCAEC29}"/>
                </a:ext>
              </a:extLst>
            </p:cNvPr>
            <p:cNvSpPr/>
            <p:nvPr/>
          </p:nvSpPr>
          <p:spPr>
            <a:xfrm>
              <a:off x="-18601119" y="5248496"/>
              <a:ext cx="76047" cy="760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9" name="Ellipse 598">
              <a:extLst>
                <a:ext uri="{FF2B5EF4-FFF2-40B4-BE49-F238E27FC236}">
                  <a16:creationId xmlns:a16="http://schemas.microsoft.com/office/drawing/2014/main" id="{3459D899-4C47-E3B1-AE40-BA0CA426B668}"/>
                </a:ext>
              </a:extLst>
            </p:cNvPr>
            <p:cNvSpPr/>
            <p:nvPr/>
          </p:nvSpPr>
          <p:spPr>
            <a:xfrm>
              <a:off x="-18293304" y="5248496"/>
              <a:ext cx="76047" cy="760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0" name="Ellipse 599">
              <a:extLst>
                <a:ext uri="{FF2B5EF4-FFF2-40B4-BE49-F238E27FC236}">
                  <a16:creationId xmlns:a16="http://schemas.microsoft.com/office/drawing/2014/main" id="{EA70E8EF-7577-EE97-38DA-CE0682F5F655}"/>
                </a:ext>
              </a:extLst>
            </p:cNvPr>
            <p:cNvSpPr/>
            <p:nvPr/>
          </p:nvSpPr>
          <p:spPr>
            <a:xfrm>
              <a:off x="-18293304" y="7912929"/>
              <a:ext cx="76047" cy="760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1" name="Ellipse 600">
              <a:extLst>
                <a:ext uri="{FF2B5EF4-FFF2-40B4-BE49-F238E27FC236}">
                  <a16:creationId xmlns:a16="http://schemas.microsoft.com/office/drawing/2014/main" id="{7FB2F205-5647-6AE9-BBE5-D582F009BCCD}"/>
                </a:ext>
              </a:extLst>
            </p:cNvPr>
            <p:cNvSpPr/>
            <p:nvPr/>
          </p:nvSpPr>
          <p:spPr>
            <a:xfrm>
              <a:off x="-18601119" y="4714627"/>
              <a:ext cx="76047" cy="760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2" name="Ellipse 601">
              <a:extLst>
                <a:ext uri="{FF2B5EF4-FFF2-40B4-BE49-F238E27FC236}">
                  <a16:creationId xmlns:a16="http://schemas.microsoft.com/office/drawing/2014/main" id="{73991A48-D10F-8521-8946-A7215EC927FF}"/>
                </a:ext>
              </a:extLst>
            </p:cNvPr>
            <p:cNvSpPr/>
            <p:nvPr/>
          </p:nvSpPr>
          <p:spPr>
            <a:xfrm>
              <a:off x="-19985687" y="7912929"/>
              <a:ext cx="76047" cy="760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3" name="Ellipse 602">
              <a:extLst>
                <a:ext uri="{FF2B5EF4-FFF2-40B4-BE49-F238E27FC236}">
                  <a16:creationId xmlns:a16="http://schemas.microsoft.com/office/drawing/2014/main" id="{450B1BAC-110F-8E86-C6A1-C70E4F0AAA4F}"/>
                </a:ext>
              </a:extLst>
            </p:cNvPr>
            <p:cNvSpPr/>
            <p:nvPr/>
          </p:nvSpPr>
          <p:spPr>
            <a:xfrm>
              <a:off x="-18601119" y="8446799"/>
              <a:ext cx="76047" cy="760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4" name="Ellipse 603">
              <a:extLst>
                <a:ext uri="{FF2B5EF4-FFF2-40B4-BE49-F238E27FC236}">
                  <a16:creationId xmlns:a16="http://schemas.microsoft.com/office/drawing/2014/main" id="{93C5A5AD-0BD0-B29F-40CD-1EF1662831B4}"/>
                </a:ext>
              </a:extLst>
            </p:cNvPr>
            <p:cNvSpPr/>
            <p:nvPr/>
          </p:nvSpPr>
          <p:spPr>
            <a:xfrm>
              <a:off x="-18293304" y="8446799"/>
              <a:ext cx="76047" cy="760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5" name="Ellipse 604">
              <a:extLst>
                <a:ext uri="{FF2B5EF4-FFF2-40B4-BE49-F238E27FC236}">
                  <a16:creationId xmlns:a16="http://schemas.microsoft.com/office/drawing/2014/main" id="{887F04EC-27AF-6114-C414-B6A5DBD3B236}"/>
                </a:ext>
              </a:extLst>
            </p:cNvPr>
            <p:cNvSpPr/>
            <p:nvPr/>
          </p:nvSpPr>
          <p:spPr>
            <a:xfrm>
              <a:off x="-18293304" y="4714627"/>
              <a:ext cx="76047" cy="760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6" name="Ellipse 605">
              <a:extLst>
                <a:ext uri="{FF2B5EF4-FFF2-40B4-BE49-F238E27FC236}">
                  <a16:creationId xmlns:a16="http://schemas.microsoft.com/office/drawing/2014/main" id="{E7E8837F-9AFB-6B89-BE95-9924E5F6CD81}"/>
                </a:ext>
              </a:extLst>
            </p:cNvPr>
            <p:cNvSpPr/>
            <p:nvPr/>
          </p:nvSpPr>
          <p:spPr>
            <a:xfrm>
              <a:off x="-16908736" y="5248496"/>
              <a:ext cx="76047" cy="760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7" name="Ellipse 606">
              <a:extLst>
                <a:ext uri="{FF2B5EF4-FFF2-40B4-BE49-F238E27FC236}">
                  <a16:creationId xmlns:a16="http://schemas.microsoft.com/office/drawing/2014/main" id="{359F7C4D-C45F-DC89-51A1-DC16EE872EC3}"/>
                </a:ext>
              </a:extLst>
            </p:cNvPr>
            <p:cNvSpPr/>
            <p:nvPr/>
          </p:nvSpPr>
          <p:spPr>
            <a:xfrm>
              <a:off x="-18601119" y="7912929"/>
              <a:ext cx="76047" cy="760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608" name="Groupe 607">
            <a:extLst>
              <a:ext uri="{FF2B5EF4-FFF2-40B4-BE49-F238E27FC236}">
                <a16:creationId xmlns:a16="http://schemas.microsoft.com/office/drawing/2014/main" id="{3A90DBD6-F76C-7ECB-55C3-C1E4A17DB70B}"/>
              </a:ext>
            </a:extLst>
          </p:cNvPr>
          <p:cNvGrpSpPr/>
          <p:nvPr/>
        </p:nvGrpSpPr>
        <p:grpSpPr>
          <a:xfrm>
            <a:off x="6036527" y="1761150"/>
            <a:ext cx="1127760" cy="1127760"/>
            <a:chOff x="-2663056" y="2865120"/>
            <a:chExt cx="1127760" cy="1127760"/>
          </a:xfrm>
        </p:grpSpPr>
        <p:grpSp>
          <p:nvGrpSpPr>
            <p:cNvPr id="609" name="Graphique 385">
              <a:extLst>
                <a:ext uri="{FF2B5EF4-FFF2-40B4-BE49-F238E27FC236}">
                  <a16:creationId xmlns:a16="http://schemas.microsoft.com/office/drawing/2014/main" id="{1C9CCCCB-D537-2AAE-399E-1535A80A3AFD}"/>
                </a:ext>
              </a:extLst>
            </p:cNvPr>
            <p:cNvGrpSpPr/>
            <p:nvPr/>
          </p:nvGrpSpPr>
          <p:grpSpPr>
            <a:xfrm>
              <a:off x="-2663056" y="2865120"/>
              <a:ext cx="1127760" cy="1127760"/>
              <a:chOff x="-7433916" y="4253429"/>
              <a:chExt cx="1127760" cy="1127760"/>
            </a:xfrm>
          </p:grpSpPr>
          <p:sp>
            <p:nvSpPr>
              <p:cNvPr id="611" name="Ellipse 610">
                <a:extLst>
                  <a:ext uri="{FF2B5EF4-FFF2-40B4-BE49-F238E27FC236}">
                    <a16:creationId xmlns:a16="http://schemas.microsoft.com/office/drawing/2014/main" id="{BB223FD6-A9A2-3006-3B05-5188E7CF9125}"/>
                  </a:ext>
                </a:extLst>
              </p:cNvPr>
              <p:cNvSpPr/>
              <p:nvPr/>
            </p:nvSpPr>
            <p:spPr>
              <a:xfrm>
                <a:off x="-7433916" y="4253429"/>
                <a:ext cx="1127760" cy="1127760"/>
              </a:xfrm>
              <a:prstGeom prst="ellipse">
                <a:avLst/>
              </a:prstGeom>
              <a:solidFill>
                <a:schemeClr val="bg2"/>
              </a:solidFill>
              <a:ln w="865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612" name="Ellipse 611">
                <a:extLst>
                  <a:ext uri="{FF2B5EF4-FFF2-40B4-BE49-F238E27FC236}">
                    <a16:creationId xmlns:a16="http://schemas.microsoft.com/office/drawing/2014/main" id="{3F8D7748-C88C-9D7C-EFF6-BB7A388652E0}"/>
                  </a:ext>
                </a:extLst>
              </p:cNvPr>
              <p:cNvSpPr/>
              <p:nvPr/>
            </p:nvSpPr>
            <p:spPr>
              <a:xfrm>
                <a:off x="-7361266" y="4326079"/>
                <a:ext cx="982460" cy="982460"/>
              </a:xfrm>
              <a:prstGeom prst="ellipse">
                <a:avLst/>
              </a:prstGeom>
              <a:solidFill>
                <a:schemeClr val="accent5"/>
              </a:solidFill>
              <a:ln w="865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610" name="ZoneTexte 609">
              <a:extLst>
                <a:ext uri="{FF2B5EF4-FFF2-40B4-BE49-F238E27FC236}">
                  <a16:creationId xmlns:a16="http://schemas.microsoft.com/office/drawing/2014/main" id="{A6CE3F9F-F507-9796-7A3D-7039A15FCC27}"/>
                </a:ext>
              </a:extLst>
            </p:cNvPr>
            <p:cNvSpPr txBox="1"/>
            <p:nvPr/>
          </p:nvSpPr>
          <p:spPr>
            <a:xfrm>
              <a:off x="-2521727" y="3136612"/>
              <a:ext cx="845103" cy="58477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32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Helvetica" pitchFamily="2" charset="0"/>
                </a:rPr>
                <a:t>75</a:t>
              </a:r>
              <a:r>
                <a:rPr lang="fr-FR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Helvetica" pitchFamily="2" charset="0"/>
                </a:rPr>
                <a:t>%</a:t>
              </a:r>
            </a:p>
          </p:txBody>
        </p:sp>
      </p:grpSp>
      <p:grpSp>
        <p:nvGrpSpPr>
          <p:cNvPr id="613" name="Groupe 612">
            <a:extLst>
              <a:ext uri="{FF2B5EF4-FFF2-40B4-BE49-F238E27FC236}">
                <a16:creationId xmlns:a16="http://schemas.microsoft.com/office/drawing/2014/main" id="{6C9011D2-27D5-2E93-6561-6CDBFB0F93A2}"/>
              </a:ext>
            </a:extLst>
          </p:cNvPr>
          <p:cNvGrpSpPr/>
          <p:nvPr/>
        </p:nvGrpSpPr>
        <p:grpSpPr>
          <a:xfrm>
            <a:off x="4862521" y="2281343"/>
            <a:ext cx="886171" cy="886171"/>
            <a:chOff x="-2196201" y="4165899"/>
            <a:chExt cx="886171" cy="886171"/>
          </a:xfrm>
        </p:grpSpPr>
        <p:grpSp>
          <p:nvGrpSpPr>
            <p:cNvPr id="614" name="Graphique 385">
              <a:extLst>
                <a:ext uri="{FF2B5EF4-FFF2-40B4-BE49-F238E27FC236}">
                  <a16:creationId xmlns:a16="http://schemas.microsoft.com/office/drawing/2014/main" id="{DB5EF827-B234-632E-DD54-D5CFAD9F4E34}"/>
                </a:ext>
              </a:extLst>
            </p:cNvPr>
            <p:cNvGrpSpPr/>
            <p:nvPr/>
          </p:nvGrpSpPr>
          <p:grpSpPr>
            <a:xfrm>
              <a:off x="-2196201" y="4165899"/>
              <a:ext cx="886171" cy="886171"/>
              <a:chOff x="-6047335" y="4253429"/>
              <a:chExt cx="886171" cy="886171"/>
            </a:xfrm>
          </p:grpSpPr>
          <p:sp>
            <p:nvSpPr>
              <p:cNvPr id="616" name="Ellipse 615">
                <a:extLst>
                  <a:ext uri="{FF2B5EF4-FFF2-40B4-BE49-F238E27FC236}">
                    <a16:creationId xmlns:a16="http://schemas.microsoft.com/office/drawing/2014/main" id="{3C91139A-B888-C492-FDC4-8385D3E187FD}"/>
                  </a:ext>
                </a:extLst>
              </p:cNvPr>
              <p:cNvSpPr/>
              <p:nvPr/>
            </p:nvSpPr>
            <p:spPr>
              <a:xfrm>
                <a:off x="-6047335" y="4253429"/>
                <a:ext cx="886171" cy="886171"/>
              </a:xfrm>
              <a:prstGeom prst="ellipse">
                <a:avLst/>
              </a:prstGeom>
              <a:solidFill>
                <a:schemeClr val="bg2"/>
              </a:solidFill>
              <a:ln w="865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617" name="Ellipse 616">
                <a:extLst>
                  <a:ext uri="{FF2B5EF4-FFF2-40B4-BE49-F238E27FC236}">
                    <a16:creationId xmlns:a16="http://schemas.microsoft.com/office/drawing/2014/main" id="{D61C4E67-A3E0-2948-BB84-5068CB39D8B1}"/>
                  </a:ext>
                </a:extLst>
              </p:cNvPr>
              <p:cNvSpPr/>
              <p:nvPr/>
            </p:nvSpPr>
            <p:spPr>
              <a:xfrm>
                <a:off x="-5957314" y="4342618"/>
                <a:ext cx="707794" cy="707794"/>
              </a:xfrm>
              <a:prstGeom prst="ellipse">
                <a:avLst/>
              </a:prstGeom>
              <a:solidFill>
                <a:schemeClr val="accent2"/>
              </a:solidFill>
              <a:ln w="865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615" name="ZoneTexte 614">
              <a:extLst>
                <a:ext uri="{FF2B5EF4-FFF2-40B4-BE49-F238E27FC236}">
                  <a16:creationId xmlns:a16="http://schemas.microsoft.com/office/drawing/2014/main" id="{1A04384B-B463-688D-99CA-7F381ABA7BE3}"/>
                </a:ext>
              </a:extLst>
            </p:cNvPr>
            <p:cNvSpPr txBox="1"/>
            <p:nvPr/>
          </p:nvSpPr>
          <p:spPr>
            <a:xfrm>
              <a:off x="-2096287" y="4378153"/>
              <a:ext cx="688009" cy="46166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24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Helvetica" pitchFamily="2" charset="0"/>
                </a:rPr>
                <a:t>50</a:t>
              </a:r>
              <a:r>
                <a:rPr lang="fr-FR" sz="14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Helvetica" pitchFamily="2" charset="0"/>
                </a:rPr>
                <a:t>%</a:t>
              </a:r>
              <a:endParaRPr lang="fr-FR" b="1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2" charset="0"/>
              </a:endParaRPr>
            </a:p>
          </p:txBody>
        </p:sp>
      </p:grpSp>
      <p:grpSp>
        <p:nvGrpSpPr>
          <p:cNvPr id="618" name="Groupe 617">
            <a:extLst>
              <a:ext uri="{FF2B5EF4-FFF2-40B4-BE49-F238E27FC236}">
                <a16:creationId xmlns:a16="http://schemas.microsoft.com/office/drawing/2014/main" id="{AE3768F1-770C-DD6C-6D13-8BCFB2B4C1CC}"/>
              </a:ext>
            </a:extLst>
          </p:cNvPr>
          <p:cNvGrpSpPr/>
          <p:nvPr/>
        </p:nvGrpSpPr>
        <p:grpSpPr>
          <a:xfrm>
            <a:off x="5310768" y="5097447"/>
            <a:ext cx="642158" cy="642158"/>
            <a:chOff x="-4110358" y="5865997"/>
            <a:chExt cx="642158" cy="642158"/>
          </a:xfrm>
        </p:grpSpPr>
        <p:grpSp>
          <p:nvGrpSpPr>
            <p:cNvPr id="619" name="Graphique 385">
              <a:extLst>
                <a:ext uri="{FF2B5EF4-FFF2-40B4-BE49-F238E27FC236}">
                  <a16:creationId xmlns:a16="http://schemas.microsoft.com/office/drawing/2014/main" id="{B2CB613C-C99F-0C5C-6EA1-C04F6E138F8F}"/>
                </a:ext>
              </a:extLst>
            </p:cNvPr>
            <p:cNvGrpSpPr/>
            <p:nvPr/>
          </p:nvGrpSpPr>
          <p:grpSpPr>
            <a:xfrm>
              <a:off x="-4110358" y="5865997"/>
              <a:ext cx="642158" cy="642158"/>
              <a:chOff x="-4865283" y="4253429"/>
              <a:chExt cx="642158" cy="642158"/>
            </a:xfrm>
          </p:grpSpPr>
          <p:sp>
            <p:nvSpPr>
              <p:cNvPr id="621" name="Ellipse 620">
                <a:extLst>
                  <a:ext uri="{FF2B5EF4-FFF2-40B4-BE49-F238E27FC236}">
                    <a16:creationId xmlns:a16="http://schemas.microsoft.com/office/drawing/2014/main" id="{C558C553-A00D-7716-48E5-D1FADF5BFD4B}"/>
                  </a:ext>
                </a:extLst>
              </p:cNvPr>
              <p:cNvSpPr/>
              <p:nvPr/>
            </p:nvSpPr>
            <p:spPr>
              <a:xfrm>
                <a:off x="-4865283" y="4253429"/>
                <a:ext cx="642158" cy="642158"/>
              </a:xfrm>
              <a:prstGeom prst="ellipse">
                <a:avLst/>
              </a:prstGeom>
              <a:solidFill>
                <a:schemeClr val="bg2"/>
              </a:solidFill>
              <a:ln w="865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622" name="Ellipse 621">
                <a:extLst>
                  <a:ext uri="{FF2B5EF4-FFF2-40B4-BE49-F238E27FC236}">
                    <a16:creationId xmlns:a16="http://schemas.microsoft.com/office/drawing/2014/main" id="{A0435ADF-3585-0D11-0348-C2910BD6ECCC}"/>
                  </a:ext>
                </a:extLst>
              </p:cNvPr>
              <p:cNvSpPr/>
              <p:nvPr/>
            </p:nvSpPr>
            <p:spPr>
              <a:xfrm>
                <a:off x="-4780110" y="4342704"/>
                <a:ext cx="463607" cy="463607"/>
              </a:xfrm>
              <a:prstGeom prst="ellipse">
                <a:avLst/>
              </a:prstGeom>
              <a:solidFill>
                <a:schemeClr val="accent1"/>
              </a:solidFill>
              <a:ln w="865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620" name="ZoneTexte 619">
              <a:extLst>
                <a:ext uri="{FF2B5EF4-FFF2-40B4-BE49-F238E27FC236}">
                  <a16:creationId xmlns:a16="http://schemas.microsoft.com/office/drawing/2014/main" id="{5ED8129A-9BBC-1AF1-84AA-A16D737557EF}"/>
                </a:ext>
              </a:extLst>
            </p:cNvPr>
            <p:cNvSpPr txBox="1"/>
            <p:nvPr/>
          </p:nvSpPr>
          <p:spPr>
            <a:xfrm>
              <a:off x="-4059641" y="6017798"/>
              <a:ext cx="532518" cy="338554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1600" b="1" dirty="0">
                  <a:solidFill>
                    <a:schemeClr val="bg1"/>
                  </a:solidFill>
                  <a:latin typeface="Helvetica" pitchFamily="2" charset="0"/>
                </a:rPr>
                <a:t>20</a:t>
              </a:r>
              <a:r>
                <a:rPr lang="fr-FR" sz="1050" b="1" dirty="0">
                  <a:solidFill>
                    <a:schemeClr val="bg1"/>
                  </a:solidFill>
                  <a:latin typeface="Helvetica" pitchFamily="2" charset="0"/>
                </a:rPr>
                <a:t>%</a:t>
              </a:r>
              <a:endParaRPr lang="fr-FR" b="1" dirty="0">
                <a:solidFill>
                  <a:schemeClr val="bg1"/>
                </a:solidFill>
                <a:latin typeface="Helvetica" pitchFamily="2" charset="0"/>
              </a:endParaRPr>
            </a:p>
          </p:txBody>
        </p:sp>
      </p:grpSp>
      <p:sp>
        <p:nvSpPr>
          <p:cNvPr id="623" name="Forme libre 622">
            <a:extLst>
              <a:ext uri="{FF2B5EF4-FFF2-40B4-BE49-F238E27FC236}">
                <a16:creationId xmlns:a16="http://schemas.microsoft.com/office/drawing/2014/main" id="{797C2D9E-CD82-4359-DBE7-1E30FA774A1C}"/>
              </a:ext>
            </a:extLst>
          </p:cNvPr>
          <p:cNvSpPr/>
          <p:nvPr/>
        </p:nvSpPr>
        <p:spPr>
          <a:xfrm>
            <a:off x="8290436" y="1853051"/>
            <a:ext cx="466855" cy="484476"/>
          </a:xfrm>
          <a:custGeom>
            <a:avLst/>
            <a:gdLst>
              <a:gd name="csX0" fmla="*/ 510194 w 933709"/>
              <a:gd name="csY0" fmla="*/ 946006 h 968952"/>
              <a:gd name="csX1" fmla="*/ 477722 w 933709"/>
              <a:gd name="csY1" fmla="*/ 968953 h 968952"/>
              <a:gd name="csX2" fmla="*/ 0 w 933709"/>
              <a:gd name="csY2" fmla="*/ 491230 h 968952"/>
              <a:gd name="csX3" fmla="*/ 22947 w 933709"/>
              <a:gd name="csY3" fmla="*/ 458758 h 968952"/>
              <a:gd name="csX4" fmla="*/ 430790 w 933709"/>
              <a:gd name="csY4" fmla="*/ 37581 h 968952"/>
              <a:gd name="csX5" fmla="*/ 477722 w 933709"/>
              <a:gd name="csY5" fmla="*/ 0 h 968952"/>
              <a:gd name="csX6" fmla="*/ 525866 w 933709"/>
              <a:gd name="csY6" fmla="*/ 48145 h 968952"/>
              <a:gd name="csX7" fmla="*/ 477722 w 933709"/>
              <a:gd name="csY7" fmla="*/ 96289 h 968952"/>
              <a:gd name="csX8" fmla="*/ 432089 w 933709"/>
              <a:gd name="csY8" fmla="*/ 63558 h 968952"/>
              <a:gd name="csX9" fmla="*/ 48837 w 933709"/>
              <a:gd name="csY9" fmla="*/ 459711 h 968952"/>
              <a:gd name="csX10" fmla="*/ 69186 w 933709"/>
              <a:gd name="csY10" fmla="*/ 491230 h 968952"/>
              <a:gd name="csX11" fmla="*/ 477636 w 933709"/>
              <a:gd name="csY11" fmla="*/ 899680 h 968952"/>
              <a:gd name="csX12" fmla="*/ 509154 w 933709"/>
              <a:gd name="csY12" fmla="*/ 920028 h 968952"/>
              <a:gd name="csX13" fmla="*/ 907732 w 933709"/>
              <a:gd name="csY13" fmla="*/ 491230 h 968952"/>
              <a:gd name="csX14" fmla="*/ 920721 w 933709"/>
              <a:gd name="csY14" fmla="*/ 478241 h 968952"/>
              <a:gd name="csX15" fmla="*/ 933710 w 933709"/>
              <a:gd name="csY15" fmla="*/ 491230 h 968952"/>
              <a:gd name="csX16" fmla="*/ 510107 w 933709"/>
              <a:gd name="csY16" fmla="*/ 946006 h 968952"/>
              <a:gd name="csX17" fmla="*/ 145213 w 933709"/>
              <a:gd name="csY17" fmla="*/ 491230 h 968952"/>
              <a:gd name="csX18" fmla="*/ 477722 w 933709"/>
              <a:gd name="csY18" fmla="*/ 823739 h 968952"/>
              <a:gd name="csX19" fmla="*/ 810231 w 933709"/>
              <a:gd name="csY19" fmla="*/ 491230 h 968952"/>
              <a:gd name="csX20" fmla="*/ 477722 w 933709"/>
              <a:gd name="csY20" fmla="*/ 158721 h 968952"/>
              <a:gd name="csX21" fmla="*/ 145213 w 933709"/>
              <a:gd name="csY21" fmla="*/ 491230 h 96895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</a:cxnLst>
            <a:rect l="l" t="t" r="r" b="b"/>
            <a:pathLst>
              <a:path w="933709" h="968952">
                <a:moveTo>
                  <a:pt x="510194" y="946006"/>
                </a:moveTo>
                <a:cubicBezTo>
                  <a:pt x="505344" y="959341"/>
                  <a:pt x="492702" y="968953"/>
                  <a:pt x="477722" y="968953"/>
                </a:cubicBezTo>
                <a:cubicBezTo>
                  <a:pt x="214313" y="968953"/>
                  <a:pt x="0" y="754640"/>
                  <a:pt x="0" y="491230"/>
                </a:cubicBezTo>
                <a:cubicBezTo>
                  <a:pt x="0" y="476250"/>
                  <a:pt x="9612" y="463608"/>
                  <a:pt x="22947" y="458758"/>
                </a:cubicBezTo>
                <a:cubicBezTo>
                  <a:pt x="38533" y="237952"/>
                  <a:pt x="211888" y="60007"/>
                  <a:pt x="430790" y="37581"/>
                </a:cubicBezTo>
                <a:cubicBezTo>
                  <a:pt x="435639" y="16106"/>
                  <a:pt x="454775" y="0"/>
                  <a:pt x="477722" y="0"/>
                </a:cubicBezTo>
                <a:cubicBezTo>
                  <a:pt x="504305" y="0"/>
                  <a:pt x="525866" y="21561"/>
                  <a:pt x="525866" y="48145"/>
                </a:cubicBezTo>
                <a:cubicBezTo>
                  <a:pt x="525866" y="74728"/>
                  <a:pt x="504305" y="96289"/>
                  <a:pt x="477722" y="96289"/>
                </a:cubicBezTo>
                <a:cubicBezTo>
                  <a:pt x="456507" y="96289"/>
                  <a:pt x="438583" y="82608"/>
                  <a:pt x="432089" y="63558"/>
                </a:cubicBezTo>
                <a:cubicBezTo>
                  <a:pt x="226608" y="85292"/>
                  <a:pt x="63991" y="252326"/>
                  <a:pt x="48837" y="459711"/>
                </a:cubicBezTo>
                <a:cubicBezTo>
                  <a:pt x="60787" y="465166"/>
                  <a:pt x="69186" y="477202"/>
                  <a:pt x="69186" y="491230"/>
                </a:cubicBezTo>
                <a:cubicBezTo>
                  <a:pt x="69186" y="716453"/>
                  <a:pt x="252412" y="899680"/>
                  <a:pt x="477636" y="899680"/>
                </a:cubicBezTo>
                <a:cubicBezTo>
                  <a:pt x="491663" y="899680"/>
                  <a:pt x="503699" y="908079"/>
                  <a:pt x="509154" y="920028"/>
                </a:cubicBezTo>
                <a:cubicBezTo>
                  <a:pt x="731693" y="903836"/>
                  <a:pt x="907732" y="717752"/>
                  <a:pt x="907732" y="491230"/>
                </a:cubicBezTo>
                <a:cubicBezTo>
                  <a:pt x="907732" y="484043"/>
                  <a:pt x="913534" y="478241"/>
                  <a:pt x="920721" y="478241"/>
                </a:cubicBezTo>
                <a:cubicBezTo>
                  <a:pt x="927908" y="478241"/>
                  <a:pt x="933710" y="484043"/>
                  <a:pt x="933710" y="491230"/>
                </a:cubicBezTo>
                <a:cubicBezTo>
                  <a:pt x="933710" y="731780"/>
                  <a:pt x="746500" y="929294"/>
                  <a:pt x="510107" y="946006"/>
                </a:cubicBezTo>
                <a:close/>
                <a:moveTo>
                  <a:pt x="145213" y="491230"/>
                </a:moveTo>
                <a:cubicBezTo>
                  <a:pt x="145213" y="674890"/>
                  <a:pt x="294063" y="823739"/>
                  <a:pt x="477722" y="823739"/>
                </a:cubicBezTo>
                <a:cubicBezTo>
                  <a:pt x="661381" y="823739"/>
                  <a:pt x="810231" y="674890"/>
                  <a:pt x="810231" y="491230"/>
                </a:cubicBezTo>
                <a:cubicBezTo>
                  <a:pt x="810231" y="307571"/>
                  <a:pt x="661381" y="158721"/>
                  <a:pt x="477722" y="158721"/>
                </a:cubicBezTo>
                <a:cubicBezTo>
                  <a:pt x="294063" y="158721"/>
                  <a:pt x="145213" y="307571"/>
                  <a:pt x="145213" y="491230"/>
                </a:cubicBezTo>
                <a:close/>
              </a:path>
            </a:pathLst>
          </a:custGeom>
          <a:solidFill>
            <a:schemeClr val="accent5"/>
          </a:solidFill>
          <a:ln w="8653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grpSp>
        <p:nvGrpSpPr>
          <p:cNvPr id="624" name="Group 46">
            <a:extLst>
              <a:ext uri="{FF2B5EF4-FFF2-40B4-BE49-F238E27FC236}">
                <a16:creationId xmlns:a16="http://schemas.microsoft.com/office/drawing/2014/main" id="{AD396D54-F116-D62E-6B86-AC17A91DB697}"/>
              </a:ext>
            </a:extLst>
          </p:cNvPr>
          <p:cNvGrpSpPr/>
          <p:nvPr/>
        </p:nvGrpSpPr>
        <p:grpSpPr>
          <a:xfrm>
            <a:off x="8857301" y="1934998"/>
            <a:ext cx="1691640" cy="1013154"/>
            <a:chOff x="9636390" y="4480994"/>
            <a:chExt cx="1691640" cy="1013154"/>
          </a:xfrm>
        </p:grpSpPr>
        <p:sp>
          <p:nvSpPr>
            <p:cNvPr id="625" name="TextBox 36">
              <a:extLst>
                <a:ext uri="{FF2B5EF4-FFF2-40B4-BE49-F238E27FC236}">
                  <a16:creationId xmlns:a16="http://schemas.microsoft.com/office/drawing/2014/main" id="{D47747C8-A724-8D4E-9C75-5D27F6D7248B}"/>
                </a:ext>
              </a:extLst>
            </p:cNvPr>
            <p:cNvSpPr txBox="1"/>
            <p:nvPr/>
          </p:nvSpPr>
          <p:spPr>
            <a:xfrm>
              <a:off x="9636390" y="4480994"/>
              <a:ext cx="169164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5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626" name="TextBox 37">
              <a:extLst>
                <a:ext uri="{FF2B5EF4-FFF2-40B4-BE49-F238E27FC236}">
                  <a16:creationId xmlns:a16="http://schemas.microsoft.com/office/drawing/2014/main" id="{FBAEC6C1-14E6-4A1E-44C4-3B4BC858CDBA}"/>
                </a:ext>
              </a:extLst>
            </p:cNvPr>
            <p:cNvSpPr txBox="1"/>
            <p:nvPr/>
          </p:nvSpPr>
          <p:spPr>
            <a:xfrm>
              <a:off x="9636390" y="4847817"/>
              <a:ext cx="169164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magna.</a:t>
              </a:r>
            </a:p>
          </p:txBody>
        </p:sp>
      </p:grpSp>
      <p:sp>
        <p:nvSpPr>
          <p:cNvPr id="627" name="Forme libre 626">
            <a:extLst>
              <a:ext uri="{FF2B5EF4-FFF2-40B4-BE49-F238E27FC236}">
                <a16:creationId xmlns:a16="http://schemas.microsoft.com/office/drawing/2014/main" id="{1B34BBBF-0648-5F01-A244-55D1D579EC73}"/>
              </a:ext>
            </a:extLst>
          </p:cNvPr>
          <p:cNvSpPr/>
          <p:nvPr/>
        </p:nvSpPr>
        <p:spPr>
          <a:xfrm>
            <a:off x="8290436" y="4383142"/>
            <a:ext cx="466855" cy="484476"/>
          </a:xfrm>
          <a:custGeom>
            <a:avLst/>
            <a:gdLst>
              <a:gd name="csX0" fmla="*/ 510194 w 933709"/>
              <a:gd name="csY0" fmla="*/ 946006 h 968952"/>
              <a:gd name="csX1" fmla="*/ 477722 w 933709"/>
              <a:gd name="csY1" fmla="*/ 968953 h 968952"/>
              <a:gd name="csX2" fmla="*/ 0 w 933709"/>
              <a:gd name="csY2" fmla="*/ 491230 h 968952"/>
              <a:gd name="csX3" fmla="*/ 22947 w 933709"/>
              <a:gd name="csY3" fmla="*/ 458758 h 968952"/>
              <a:gd name="csX4" fmla="*/ 430790 w 933709"/>
              <a:gd name="csY4" fmla="*/ 37581 h 968952"/>
              <a:gd name="csX5" fmla="*/ 477722 w 933709"/>
              <a:gd name="csY5" fmla="*/ 0 h 968952"/>
              <a:gd name="csX6" fmla="*/ 525866 w 933709"/>
              <a:gd name="csY6" fmla="*/ 48145 h 968952"/>
              <a:gd name="csX7" fmla="*/ 477722 w 933709"/>
              <a:gd name="csY7" fmla="*/ 96289 h 968952"/>
              <a:gd name="csX8" fmla="*/ 432089 w 933709"/>
              <a:gd name="csY8" fmla="*/ 63558 h 968952"/>
              <a:gd name="csX9" fmla="*/ 48837 w 933709"/>
              <a:gd name="csY9" fmla="*/ 459711 h 968952"/>
              <a:gd name="csX10" fmla="*/ 69186 w 933709"/>
              <a:gd name="csY10" fmla="*/ 491230 h 968952"/>
              <a:gd name="csX11" fmla="*/ 477636 w 933709"/>
              <a:gd name="csY11" fmla="*/ 899680 h 968952"/>
              <a:gd name="csX12" fmla="*/ 509154 w 933709"/>
              <a:gd name="csY12" fmla="*/ 920028 h 968952"/>
              <a:gd name="csX13" fmla="*/ 907732 w 933709"/>
              <a:gd name="csY13" fmla="*/ 491230 h 968952"/>
              <a:gd name="csX14" fmla="*/ 920721 w 933709"/>
              <a:gd name="csY14" fmla="*/ 478241 h 968952"/>
              <a:gd name="csX15" fmla="*/ 933710 w 933709"/>
              <a:gd name="csY15" fmla="*/ 491230 h 968952"/>
              <a:gd name="csX16" fmla="*/ 510107 w 933709"/>
              <a:gd name="csY16" fmla="*/ 946006 h 968952"/>
              <a:gd name="csX17" fmla="*/ 145213 w 933709"/>
              <a:gd name="csY17" fmla="*/ 491230 h 968952"/>
              <a:gd name="csX18" fmla="*/ 477722 w 933709"/>
              <a:gd name="csY18" fmla="*/ 823739 h 968952"/>
              <a:gd name="csX19" fmla="*/ 810231 w 933709"/>
              <a:gd name="csY19" fmla="*/ 491230 h 968952"/>
              <a:gd name="csX20" fmla="*/ 477722 w 933709"/>
              <a:gd name="csY20" fmla="*/ 158721 h 968952"/>
              <a:gd name="csX21" fmla="*/ 145213 w 933709"/>
              <a:gd name="csY21" fmla="*/ 491230 h 96895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</a:cxnLst>
            <a:rect l="l" t="t" r="r" b="b"/>
            <a:pathLst>
              <a:path w="933709" h="968952">
                <a:moveTo>
                  <a:pt x="510194" y="946006"/>
                </a:moveTo>
                <a:cubicBezTo>
                  <a:pt x="505344" y="959341"/>
                  <a:pt x="492702" y="968953"/>
                  <a:pt x="477722" y="968953"/>
                </a:cubicBezTo>
                <a:cubicBezTo>
                  <a:pt x="214313" y="968953"/>
                  <a:pt x="0" y="754640"/>
                  <a:pt x="0" y="491230"/>
                </a:cubicBezTo>
                <a:cubicBezTo>
                  <a:pt x="0" y="476250"/>
                  <a:pt x="9612" y="463608"/>
                  <a:pt x="22947" y="458758"/>
                </a:cubicBezTo>
                <a:cubicBezTo>
                  <a:pt x="38533" y="237952"/>
                  <a:pt x="211888" y="60007"/>
                  <a:pt x="430790" y="37581"/>
                </a:cubicBezTo>
                <a:cubicBezTo>
                  <a:pt x="435639" y="16106"/>
                  <a:pt x="454775" y="0"/>
                  <a:pt x="477722" y="0"/>
                </a:cubicBezTo>
                <a:cubicBezTo>
                  <a:pt x="504305" y="0"/>
                  <a:pt x="525866" y="21561"/>
                  <a:pt x="525866" y="48145"/>
                </a:cubicBezTo>
                <a:cubicBezTo>
                  <a:pt x="525866" y="74728"/>
                  <a:pt x="504305" y="96289"/>
                  <a:pt x="477722" y="96289"/>
                </a:cubicBezTo>
                <a:cubicBezTo>
                  <a:pt x="456507" y="96289"/>
                  <a:pt x="438583" y="82608"/>
                  <a:pt x="432089" y="63558"/>
                </a:cubicBezTo>
                <a:cubicBezTo>
                  <a:pt x="226608" y="85292"/>
                  <a:pt x="63991" y="252326"/>
                  <a:pt x="48837" y="459711"/>
                </a:cubicBezTo>
                <a:cubicBezTo>
                  <a:pt x="60787" y="465166"/>
                  <a:pt x="69186" y="477202"/>
                  <a:pt x="69186" y="491230"/>
                </a:cubicBezTo>
                <a:cubicBezTo>
                  <a:pt x="69186" y="716453"/>
                  <a:pt x="252412" y="899680"/>
                  <a:pt x="477636" y="899680"/>
                </a:cubicBezTo>
                <a:cubicBezTo>
                  <a:pt x="491663" y="899680"/>
                  <a:pt x="503699" y="908079"/>
                  <a:pt x="509154" y="920028"/>
                </a:cubicBezTo>
                <a:cubicBezTo>
                  <a:pt x="731693" y="903836"/>
                  <a:pt x="907732" y="717752"/>
                  <a:pt x="907732" y="491230"/>
                </a:cubicBezTo>
                <a:cubicBezTo>
                  <a:pt x="907732" y="484043"/>
                  <a:pt x="913534" y="478241"/>
                  <a:pt x="920721" y="478241"/>
                </a:cubicBezTo>
                <a:cubicBezTo>
                  <a:pt x="927908" y="478241"/>
                  <a:pt x="933710" y="484043"/>
                  <a:pt x="933710" y="491230"/>
                </a:cubicBezTo>
                <a:cubicBezTo>
                  <a:pt x="933710" y="731780"/>
                  <a:pt x="746500" y="929294"/>
                  <a:pt x="510107" y="946006"/>
                </a:cubicBezTo>
                <a:close/>
                <a:moveTo>
                  <a:pt x="145213" y="491230"/>
                </a:moveTo>
                <a:cubicBezTo>
                  <a:pt x="145213" y="674890"/>
                  <a:pt x="294063" y="823739"/>
                  <a:pt x="477722" y="823739"/>
                </a:cubicBezTo>
                <a:cubicBezTo>
                  <a:pt x="661381" y="823739"/>
                  <a:pt x="810231" y="674890"/>
                  <a:pt x="810231" y="491230"/>
                </a:cubicBezTo>
                <a:cubicBezTo>
                  <a:pt x="810231" y="307571"/>
                  <a:pt x="661381" y="158721"/>
                  <a:pt x="477722" y="158721"/>
                </a:cubicBezTo>
                <a:cubicBezTo>
                  <a:pt x="294063" y="158721"/>
                  <a:pt x="145213" y="307571"/>
                  <a:pt x="145213" y="491230"/>
                </a:cubicBezTo>
                <a:close/>
              </a:path>
            </a:pathLst>
          </a:custGeom>
          <a:solidFill>
            <a:schemeClr val="accent1"/>
          </a:solidFill>
          <a:ln w="8653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grpSp>
        <p:nvGrpSpPr>
          <p:cNvPr id="628" name="Group 46">
            <a:extLst>
              <a:ext uri="{FF2B5EF4-FFF2-40B4-BE49-F238E27FC236}">
                <a16:creationId xmlns:a16="http://schemas.microsoft.com/office/drawing/2014/main" id="{7A89A0A9-AD62-08DD-B4B6-E25D097C872E}"/>
              </a:ext>
            </a:extLst>
          </p:cNvPr>
          <p:cNvGrpSpPr/>
          <p:nvPr/>
        </p:nvGrpSpPr>
        <p:grpSpPr>
          <a:xfrm>
            <a:off x="8857301" y="4465089"/>
            <a:ext cx="1691640" cy="1013154"/>
            <a:chOff x="9636390" y="4480994"/>
            <a:chExt cx="1691640" cy="1013154"/>
          </a:xfrm>
        </p:grpSpPr>
        <p:sp>
          <p:nvSpPr>
            <p:cNvPr id="629" name="TextBox 36">
              <a:extLst>
                <a:ext uri="{FF2B5EF4-FFF2-40B4-BE49-F238E27FC236}">
                  <a16:creationId xmlns:a16="http://schemas.microsoft.com/office/drawing/2014/main" id="{3E0ED924-43E3-3810-A420-2FF3BEFA9D3D}"/>
                </a:ext>
              </a:extLst>
            </p:cNvPr>
            <p:cNvSpPr txBox="1"/>
            <p:nvPr/>
          </p:nvSpPr>
          <p:spPr>
            <a:xfrm>
              <a:off x="9636390" y="4480994"/>
              <a:ext cx="169164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630" name="TextBox 37">
              <a:extLst>
                <a:ext uri="{FF2B5EF4-FFF2-40B4-BE49-F238E27FC236}">
                  <a16:creationId xmlns:a16="http://schemas.microsoft.com/office/drawing/2014/main" id="{CC806672-2527-EE1E-FBEC-72A6B99262A9}"/>
                </a:ext>
              </a:extLst>
            </p:cNvPr>
            <p:cNvSpPr txBox="1"/>
            <p:nvPr/>
          </p:nvSpPr>
          <p:spPr>
            <a:xfrm>
              <a:off x="9636390" y="4847817"/>
              <a:ext cx="169164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magna.</a:t>
              </a:r>
            </a:p>
          </p:txBody>
        </p:sp>
      </p:grpSp>
      <p:sp>
        <p:nvSpPr>
          <p:cNvPr id="631" name="Forme libre 630">
            <a:extLst>
              <a:ext uri="{FF2B5EF4-FFF2-40B4-BE49-F238E27FC236}">
                <a16:creationId xmlns:a16="http://schemas.microsoft.com/office/drawing/2014/main" id="{C6D27473-9DE7-B4E8-B836-41E653A62084}"/>
              </a:ext>
            </a:extLst>
          </p:cNvPr>
          <p:cNvSpPr/>
          <p:nvPr/>
        </p:nvSpPr>
        <p:spPr>
          <a:xfrm>
            <a:off x="1040647" y="3573856"/>
            <a:ext cx="466855" cy="484476"/>
          </a:xfrm>
          <a:custGeom>
            <a:avLst/>
            <a:gdLst>
              <a:gd name="csX0" fmla="*/ 510194 w 933709"/>
              <a:gd name="csY0" fmla="*/ 946006 h 968952"/>
              <a:gd name="csX1" fmla="*/ 477722 w 933709"/>
              <a:gd name="csY1" fmla="*/ 968953 h 968952"/>
              <a:gd name="csX2" fmla="*/ 0 w 933709"/>
              <a:gd name="csY2" fmla="*/ 491230 h 968952"/>
              <a:gd name="csX3" fmla="*/ 22947 w 933709"/>
              <a:gd name="csY3" fmla="*/ 458758 h 968952"/>
              <a:gd name="csX4" fmla="*/ 430790 w 933709"/>
              <a:gd name="csY4" fmla="*/ 37581 h 968952"/>
              <a:gd name="csX5" fmla="*/ 477722 w 933709"/>
              <a:gd name="csY5" fmla="*/ 0 h 968952"/>
              <a:gd name="csX6" fmla="*/ 525866 w 933709"/>
              <a:gd name="csY6" fmla="*/ 48145 h 968952"/>
              <a:gd name="csX7" fmla="*/ 477722 w 933709"/>
              <a:gd name="csY7" fmla="*/ 96289 h 968952"/>
              <a:gd name="csX8" fmla="*/ 432089 w 933709"/>
              <a:gd name="csY8" fmla="*/ 63558 h 968952"/>
              <a:gd name="csX9" fmla="*/ 48837 w 933709"/>
              <a:gd name="csY9" fmla="*/ 459711 h 968952"/>
              <a:gd name="csX10" fmla="*/ 69186 w 933709"/>
              <a:gd name="csY10" fmla="*/ 491230 h 968952"/>
              <a:gd name="csX11" fmla="*/ 477636 w 933709"/>
              <a:gd name="csY11" fmla="*/ 899680 h 968952"/>
              <a:gd name="csX12" fmla="*/ 509154 w 933709"/>
              <a:gd name="csY12" fmla="*/ 920028 h 968952"/>
              <a:gd name="csX13" fmla="*/ 907732 w 933709"/>
              <a:gd name="csY13" fmla="*/ 491230 h 968952"/>
              <a:gd name="csX14" fmla="*/ 920721 w 933709"/>
              <a:gd name="csY14" fmla="*/ 478241 h 968952"/>
              <a:gd name="csX15" fmla="*/ 933710 w 933709"/>
              <a:gd name="csY15" fmla="*/ 491230 h 968952"/>
              <a:gd name="csX16" fmla="*/ 510107 w 933709"/>
              <a:gd name="csY16" fmla="*/ 946006 h 968952"/>
              <a:gd name="csX17" fmla="*/ 145213 w 933709"/>
              <a:gd name="csY17" fmla="*/ 491230 h 968952"/>
              <a:gd name="csX18" fmla="*/ 477722 w 933709"/>
              <a:gd name="csY18" fmla="*/ 823739 h 968952"/>
              <a:gd name="csX19" fmla="*/ 810231 w 933709"/>
              <a:gd name="csY19" fmla="*/ 491230 h 968952"/>
              <a:gd name="csX20" fmla="*/ 477722 w 933709"/>
              <a:gd name="csY20" fmla="*/ 158721 h 968952"/>
              <a:gd name="csX21" fmla="*/ 145213 w 933709"/>
              <a:gd name="csY21" fmla="*/ 491230 h 96895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</a:cxnLst>
            <a:rect l="l" t="t" r="r" b="b"/>
            <a:pathLst>
              <a:path w="933709" h="968952">
                <a:moveTo>
                  <a:pt x="510194" y="946006"/>
                </a:moveTo>
                <a:cubicBezTo>
                  <a:pt x="505344" y="959341"/>
                  <a:pt x="492702" y="968953"/>
                  <a:pt x="477722" y="968953"/>
                </a:cubicBezTo>
                <a:cubicBezTo>
                  <a:pt x="214313" y="968953"/>
                  <a:pt x="0" y="754640"/>
                  <a:pt x="0" y="491230"/>
                </a:cubicBezTo>
                <a:cubicBezTo>
                  <a:pt x="0" y="476250"/>
                  <a:pt x="9612" y="463608"/>
                  <a:pt x="22947" y="458758"/>
                </a:cubicBezTo>
                <a:cubicBezTo>
                  <a:pt x="38533" y="237952"/>
                  <a:pt x="211888" y="60007"/>
                  <a:pt x="430790" y="37581"/>
                </a:cubicBezTo>
                <a:cubicBezTo>
                  <a:pt x="435639" y="16106"/>
                  <a:pt x="454775" y="0"/>
                  <a:pt x="477722" y="0"/>
                </a:cubicBezTo>
                <a:cubicBezTo>
                  <a:pt x="504305" y="0"/>
                  <a:pt x="525866" y="21561"/>
                  <a:pt x="525866" y="48145"/>
                </a:cubicBezTo>
                <a:cubicBezTo>
                  <a:pt x="525866" y="74728"/>
                  <a:pt x="504305" y="96289"/>
                  <a:pt x="477722" y="96289"/>
                </a:cubicBezTo>
                <a:cubicBezTo>
                  <a:pt x="456507" y="96289"/>
                  <a:pt x="438583" y="82608"/>
                  <a:pt x="432089" y="63558"/>
                </a:cubicBezTo>
                <a:cubicBezTo>
                  <a:pt x="226608" y="85292"/>
                  <a:pt x="63991" y="252326"/>
                  <a:pt x="48837" y="459711"/>
                </a:cubicBezTo>
                <a:cubicBezTo>
                  <a:pt x="60787" y="465166"/>
                  <a:pt x="69186" y="477202"/>
                  <a:pt x="69186" y="491230"/>
                </a:cubicBezTo>
                <a:cubicBezTo>
                  <a:pt x="69186" y="716453"/>
                  <a:pt x="252412" y="899680"/>
                  <a:pt x="477636" y="899680"/>
                </a:cubicBezTo>
                <a:cubicBezTo>
                  <a:pt x="491663" y="899680"/>
                  <a:pt x="503699" y="908079"/>
                  <a:pt x="509154" y="920028"/>
                </a:cubicBezTo>
                <a:cubicBezTo>
                  <a:pt x="731693" y="903836"/>
                  <a:pt x="907732" y="717752"/>
                  <a:pt x="907732" y="491230"/>
                </a:cubicBezTo>
                <a:cubicBezTo>
                  <a:pt x="907732" y="484043"/>
                  <a:pt x="913534" y="478241"/>
                  <a:pt x="920721" y="478241"/>
                </a:cubicBezTo>
                <a:cubicBezTo>
                  <a:pt x="927908" y="478241"/>
                  <a:pt x="933710" y="484043"/>
                  <a:pt x="933710" y="491230"/>
                </a:cubicBezTo>
                <a:cubicBezTo>
                  <a:pt x="933710" y="731780"/>
                  <a:pt x="746500" y="929294"/>
                  <a:pt x="510107" y="946006"/>
                </a:cubicBezTo>
                <a:close/>
                <a:moveTo>
                  <a:pt x="145213" y="491230"/>
                </a:moveTo>
                <a:cubicBezTo>
                  <a:pt x="145213" y="674890"/>
                  <a:pt x="294063" y="823739"/>
                  <a:pt x="477722" y="823739"/>
                </a:cubicBezTo>
                <a:cubicBezTo>
                  <a:pt x="661381" y="823739"/>
                  <a:pt x="810231" y="674890"/>
                  <a:pt x="810231" y="491230"/>
                </a:cubicBezTo>
                <a:cubicBezTo>
                  <a:pt x="810231" y="307571"/>
                  <a:pt x="661381" y="158721"/>
                  <a:pt x="477722" y="158721"/>
                </a:cubicBezTo>
                <a:cubicBezTo>
                  <a:pt x="294063" y="158721"/>
                  <a:pt x="145213" y="307571"/>
                  <a:pt x="145213" y="491230"/>
                </a:cubicBezTo>
                <a:close/>
              </a:path>
            </a:pathLst>
          </a:custGeom>
          <a:solidFill>
            <a:schemeClr val="accent2"/>
          </a:solidFill>
          <a:ln w="8653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grpSp>
        <p:nvGrpSpPr>
          <p:cNvPr id="632" name="Group 46">
            <a:extLst>
              <a:ext uri="{FF2B5EF4-FFF2-40B4-BE49-F238E27FC236}">
                <a16:creationId xmlns:a16="http://schemas.microsoft.com/office/drawing/2014/main" id="{7F81D3D6-31F3-3CD7-0BDF-05CA7632BFA8}"/>
              </a:ext>
            </a:extLst>
          </p:cNvPr>
          <p:cNvGrpSpPr/>
          <p:nvPr/>
        </p:nvGrpSpPr>
        <p:grpSpPr>
          <a:xfrm>
            <a:off x="1607512" y="3655803"/>
            <a:ext cx="1691640" cy="1013154"/>
            <a:chOff x="9636390" y="4480994"/>
            <a:chExt cx="1691640" cy="1013154"/>
          </a:xfrm>
        </p:grpSpPr>
        <p:sp>
          <p:nvSpPr>
            <p:cNvPr id="633" name="TextBox 36">
              <a:extLst>
                <a:ext uri="{FF2B5EF4-FFF2-40B4-BE49-F238E27FC236}">
                  <a16:creationId xmlns:a16="http://schemas.microsoft.com/office/drawing/2014/main" id="{6FA13026-B5D2-68EE-05A1-1508AA44BB70}"/>
                </a:ext>
              </a:extLst>
            </p:cNvPr>
            <p:cNvSpPr txBox="1"/>
            <p:nvPr/>
          </p:nvSpPr>
          <p:spPr>
            <a:xfrm>
              <a:off x="9636390" y="4480994"/>
              <a:ext cx="169164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634" name="TextBox 37">
              <a:extLst>
                <a:ext uri="{FF2B5EF4-FFF2-40B4-BE49-F238E27FC236}">
                  <a16:creationId xmlns:a16="http://schemas.microsoft.com/office/drawing/2014/main" id="{5063FBCD-D0A7-C8BB-B683-404AB250F035}"/>
                </a:ext>
              </a:extLst>
            </p:cNvPr>
            <p:cNvSpPr txBox="1"/>
            <p:nvPr/>
          </p:nvSpPr>
          <p:spPr>
            <a:xfrm>
              <a:off x="9636390" y="4847817"/>
              <a:ext cx="169164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magna.</a:t>
              </a:r>
            </a:p>
          </p:txBody>
        </p:sp>
      </p:grpSp>
      <p:grpSp>
        <p:nvGrpSpPr>
          <p:cNvPr id="648" name="Group 647">
            <a:extLst>
              <a:ext uri="{FF2B5EF4-FFF2-40B4-BE49-F238E27FC236}">
                <a16:creationId xmlns:a16="http://schemas.microsoft.com/office/drawing/2014/main" id="{8558E6BB-A83A-11F2-5244-FCBAD6C32B2E}"/>
              </a:ext>
            </a:extLst>
          </p:cNvPr>
          <p:cNvGrpSpPr/>
          <p:nvPr/>
        </p:nvGrpSpPr>
        <p:grpSpPr>
          <a:xfrm>
            <a:off x="3423785" y="845302"/>
            <a:ext cx="1770957" cy="2228158"/>
            <a:chOff x="2877405" y="1690646"/>
            <a:chExt cx="1770957" cy="2228158"/>
          </a:xfrm>
        </p:grpSpPr>
        <p:sp>
          <p:nvSpPr>
            <p:cNvPr id="649" name="Arc 648">
              <a:extLst>
                <a:ext uri="{FF2B5EF4-FFF2-40B4-BE49-F238E27FC236}">
                  <a16:creationId xmlns:a16="http://schemas.microsoft.com/office/drawing/2014/main" id="{03D5CCC3-1F75-1663-2DED-75D5242EB873}"/>
                </a:ext>
              </a:extLst>
            </p:cNvPr>
            <p:cNvSpPr/>
            <p:nvPr/>
          </p:nvSpPr>
          <p:spPr>
            <a:xfrm>
              <a:off x="2877405" y="2147847"/>
              <a:ext cx="1770957" cy="1770957"/>
            </a:xfrm>
            <a:prstGeom prst="arc">
              <a:avLst/>
            </a:prstGeom>
            <a:noFill/>
            <a:ln w="25400">
              <a:solidFill>
                <a:schemeClr val="accent6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650" name="Graphique 596" descr="Airplane avec un remplissage uni">
              <a:extLst>
                <a:ext uri="{FF2B5EF4-FFF2-40B4-BE49-F238E27FC236}">
                  <a16:creationId xmlns:a16="http://schemas.microsoft.com/office/drawing/2014/main" id="{DAB7C667-406E-676D-F0AB-C5440695738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 rot="16211640">
              <a:off x="2912097" y="1690646"/>
              <a:ext cx="914400" cy="9144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4513653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13A6C1-C731-438D-2AFC-ABC8013F61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01E7EA-6B6F-33EC-676C-8E46405979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Germany – Slide Template</a:t>
            </a:r>
          </a:p>
        </p:txBody>
      </p:sp>
      <p:grpSp>
        <p:nvGrpSpPr>
          <p:cNvPr id="3" name="Graphique 4">
            <a:extLst>
              <a:ext uri="{FF2B5EF4-FFF2-40B4-BE49-F238E27FC236}">
                <a16:creationId xmlns:a16="http://schemas.microsoft.com/office/drawing/2014/main" id="{2D0324F3-2054-111B-E03A-8318DA9FDB64}"/>
              </a:ext>
            </a:extLst>
          </p:cNvPr>
          <p:cNvGrpSpPr/>
          <p:nvPr/>
        </p:nvGrpSpPr>
        <p:grpSpPr>
          <a:xfrm>
            <a:off x="4288417" y="991826"/>
            <a:ext cx="3615165" cy="4874347"/>
            <a:chOff x="-20216891" y="4181644"/>
            <a:chExt cx="3615165" cy="4874347"/>
          </a:xfrm>
          <a:solidFill>
            <a:schemeClr val="bg2"/>
          </a:solidFill>
        </p:grpSpPr>
        <p:sp>
          <p:nvSpPr>
            <p:cNvPr id="4" name="Ellipse 3">
              <a:extLst>
                <a:ext uri="{FF2B5EF4-FFF2-40B4-BE49-F238E27FC236}">
                  <a16:creationId xmlns:a16="http://schemas.microsoft.com/office/drawing/2014/main" id="{6D4823FD-75D3-9BA5-BCF8-85BF810EDF8B}"/>
                </a:ext>
              </a:extLst>
            </p:cNvPr>
            <p:cNvSpPr/>
            <p:nvPr/>
          </p:nvSpPr>
          <p:spPr>
            <a:xfrm>
              <a:off x="-18601442" y="6047488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" name="Ellipse 4">
              <a:extLst>
                <a:ext uri="{FF2B5EF4-FFF2-40B4-BE49-F238E27FC236}">
                  <a16:creationId xmlns:a16="http://schemas.microsoft.com/office/drawing/2014/main" id="{FE0D19B0-70E5-0D2D-2CFF-3D1A20F7261F}"/>
                </a:ext>
              </a:extLst>
            </p:cNvPr>
            <p:cNvSpPr/>
            <p:nvPr/>
          </p:nvSpPr>
          <p:spPr>
            <a:xfrm>
              <a:off x="-19447714" y="6979967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" name="Ellipse 5">
              <a:extLst>
                <a:ext uri="{FF2B5EF4-FFF2-40B4-BE49-F238E27FC236}">
                  <a16:creationId xmlns:a16="http://schemas.microsoft.com/office/drawing/2014/main" id="{BFD6D8B2-6A5C-FAE2-AD8E-77DF93BE1E44}"/>
                </a:ext>
              </a:extLst>
            </p:cNvPr>
            <p:cNvSpPr/>
            <p:nvPr/>
          </p:nvSpPr>
          <p:spPr>
            <a:xfrm>
              <a:off x="-18293787" y="6047488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" name="Ellipse 6">
              <a:extLst>
                <a:ext uri="{FF2B5EF4-FFF2-40B4-BE49-F238E27FC236}">
                  <a16:creationId xmlns:a16="http://schemas.microsoft.com/office/drawing/2014/main" id="{61CAABE6-DE52-0003-F4ED-FFB08CC5D9FA}"/>
                </a:ext>
              </a:extLst>
            </p:cNvPr>
            <p:cNvSpPr/>
            <p:nvPr/>
          </p:nvSpPr>
          <p:spPr>
            <a:xfrm>
              <a:off x="-16908978" y="6047488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" name="Ellipse 7">
              <a:extLst>
                <a:ext uri="{FF2B5EF4-FFF2-40B4-BE49-F238E27FC236}">
                  <a16:creationId xmlns:a16="http://schemas.microsoft.com/office/drawing/2014/main" id="{0ED6A6DB-04A7-DB39-455D-1D96015FB897}"/>
                </a:ext>
              </a:extLst>
            </p:cNvPr>
            <p:cNvSpPr/>
            <p:nvPr/>
          </p:nvSpPr>
          <p:spPr>
            <a:xfrm>
              <a:off x="-19139898" y="6979967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" name="Ellipse 8">
              <a:extLst>
                <a:ext uri="{FF2B5EF4-FFF2-40B4-BE49-F238E27FC236}">
                  <a16:creationId xmlns:a16="http://schemas.microsoft.com/office/drawing/2014/main" id="{E8EC0898-2292-6C12-8B57-1338220F13E4}"/>
                </a:ext>
              </a:extLst>
            </p:cNvPr>
            <p:cNvSpPr/>
            <p:nvPr/>
          </p:nvSpPr>
          <p:spPr>
            <a:xfrm>
              <a:off x="-17755250" y="6979967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" name="Ellipse 9">
              <a:extLst>
                <a:ext uri="{FF2B5EF4-FFF2-40B4-BE49-F238E27FC236}">
                  <a16:creationId xmlns:a16="http://schemas.microsoft.com/office/drawing/2014/main" id="{145B659D-283E-BF7F-2957-4EA638F97DD5}"/>
                </a:ext>
              </a:extLst>
            </p:cNvPr>
            <p:cNvSpPr/>
            <p:nvPr/>
          </p:nvSpPr>
          <p:spPr>
            <a:xfrm>
              <a:off x="-17447515" y="6979967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" name="Ellipse 10">
              <a:extLst>
                <a:ext uri="{FF2B5EF4-FFF2-40B4-BE49-F238E27FC236}">
                  <a16:creationId xmlns:a16="http://schemas.microsoft.com/office/drawing/2014/main" id="{8AB26BC1-F359-75BB-A55C-5701C24DCB8C}"/>
                </a:ext>
              </a:extLst>
            </p:cNvPr>
            <p:cNvSpPr/>
            <p:nvPr/>
          </p:nvSpPr>
          <p:spPr>
            <a:xfrm>
              <a:off x="-19986251" y="7113132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" name="Ellipse 11">
              <a:extLst>
                <a:ext uri="{FF2B5EF4-FFF2-40B4-BE49-F238E27FC236}">
                  <a16:creationId xmlns:a16="http://schemas.microsoft.com/office/drawing/2014/main" id="{EEB80300-1038-E900-A1B4-1F9740CF2ECF}"/>
                </a:ext>
              </a:extLst>
            </p:cNvPr>
            <p:cNvSpPr/>
            <p:nvPr/>
          </p:nvSpPr>
          <p:spPr>
            <a:xfrm>
              <a:off x="-18601361" y="7113132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" name="Ellipse 12">
              <a:extLst>
                <a:ext uri="{FF2B5EF4-FFF2-40B4-BE49-F238E27FC236}">
                  <a16:creationId xmlns:a16="http://schemas.microsoft.com/office/drawing/2014/main" id="{911F4B06-4AE5-375B-0699-8B00A61082A1}"/>
                </a:ext>
              </a:extLst>
            </p:cNvPr>
            <p:cNvSpPr/>
            <p:nvPr/>
          </p:nvSpPr>
          <p:spPr>
            <a:xfrm>
              <a:off x="-18293787" y="7113132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" name="Ellipse 13">
              <a:extLst>
                <a:ext uri="{FF2B5EF4-FFF2-40B4-BE49-F238E27FC236}">
                  <a16:creationId xmlns:a16="http://schemas.microsoft.com/office/drawing/2014/main" id="{8BF5B11D-38CE-65BA-09D9-A02FDC661CF0}"/>
                </a:ext>
              </a:extLst>
            </p:cNvPr>
            <p:cNvSpPr/>
            <p:nvPr/>
          </p:nvSpPr>
          <p:spPr>
            <a:xfrm>
              <a:off x="-17447515" y="6180734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" name="Ellipse 14">
              <a:extLst>
                <a:ext uri="{FF2B5EF4-FFF2-40B4-BE49-F238E27FC236}">
                  <a16:creationId xmlns:a16="http://schemas.microsoft.com/office/drawing/2014/main" id="{BC2A0207-367D-868D-74BF-BF034E5E7098}"/>
                </a:ext>
              </a:extLst>
            </p:cNvPr>
            <p:cNvSpPr/>
            <p:nvPr/>
          </p:nvSpPr>
          <p:spPr>
            <a:xfrm>
              <a:off x="-17755331" y="6180734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3833A062-AB2A-0F38-F0C5-0742E23BC6E0}"/>
                </a:ext>
              </a:extLst>
            </p:cNvPr>
            <p:cNvSpPr/>
            <p:nvPr/>
          </p:nvSpPr>
          <p:spPr>
            <a:xfrm>
              <a:off x="-19139898" y="6180734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" name="Ellipse 16">
              <a:extLst>
                <a:ext uri="{FF2B5EF4-FFF2-40B4-BE49-F238E27FC236}">
                  <a16:creationId xmlns:a16="http://schemas.microsoft.com/office/drawing/2014/main" id="{2565FA02-F084-AC7D-47A2-83FAFF1D68F5}"/>
                </a:ext>
              </a:extLst>
            </p:cNvPr>
            <p:cNvSpPr/>
            <p:nvPr/>
          </p:nvSpPr>
          <p:spPr>
            <a:xfrm>
              <a:off x="-19447714" y="6180734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" name="Ellipse 17">
              <a:extLst>
                <a:ext uri="{FF2B5EF4-FFF2-40B4-BE49-F238E27FC236}">
                  <a16:creationId xmlns:a16="http://schemas.microsoft.com/office/drawing/2014/main" id="{D7BE2EC1-C3D9-0389-3C49-80B125BD3039}"/>
                </a:ext>
              </a:extLst>
            </p:cNvPr>
            <p:cNvSpPr/>
            <p:nvPr/>
          </p:nvSpPr>
          <p:spPr>
            <a:xfrm>
              <a:off x="-18216611" y="8046336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" name="Ellipse 18">
              <a:extLst>
                <a:ext uri="{FF2B5EF4-FFF2-40B4-BE49-F238E27FC236}">
                  <a16:creationId xmlns:a16="http://schemas.microsoft.com/office/drawing/2014/main" id="{5DD36194-5316-236A-9E19-CB9743026EB4}"/>
                </a:ext>
              </a:extLst>
            </p:cNvPr>
            <p:cNvSpPr/>
            <p:nvPr/>
          </p:nvSpPr>
          <p:spPr>
            <a:xfrm>
              <a:off x="-18678456" y="8046336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" name="Ellipse 19">
              <a:extLst>
                <a:ext uri="{FF2B5EF4-FFF2-40B4-BE49-F238E27FC236}">
                  <a16:creationId xmlns:a16="http://schemas.microsoft.com/office/drawing/2014/main" id="{ABC8628E-67B6-149C-F417-B4242458BAB4}"/>
                </a:ext>
              </a:extLst>
            </p:cNvPr>
            <p:cNvSpPr/>
            <p:nvPr/>
          </p:nvSpPr>
          <p:spPr>
            <a:xfrm>
              <a:off x="-17908876" y="8046256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" name="Ellipse 20">
              <a:extLst>
                <a:ext uri="{FF2B5EF4-FFF2-40B4-BE49-F238E27FC236}">
                  <a16:creationId xmlns:a16="http://schemas.microsoft.com/office/drawing/2014/main" id="{1D22B069-702B-308D-D1AC-EDA43E5F1000}"/>
                </a:ext>
              </a:extLst>
            </p:cNvPr>
            <p:cNvSpPr/>
            <p:nvPr/>
          </p:nvSpPr>
          <p:spPr>
            <a:xfrm>
              <a:off x="-18986191" y="8046256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" name="Ellipse 21">
              <a:extLst>
                <a:ext uri="{FF2B5EF4-FFF2-40B4-BE49-F238E27FC236}">
                  <a16:creationId xmlns:a16="http://schemas.microsoft.com/office/drawing/2014/main" id="{9299883B-4073-A0FB-BF95-86F2131D80DD}"/>
                </a:ext>
              </a:extLst>
            </p:cNvPr>
            <p:cNvSpPr/>
            <p:nvPr/>
          </p:nvSpPr>
          <p:spPr>
            <a:xfrm>
              <a:off x="-19293766" y="6180492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" name="Ellipse 22">
              <a:extLst>
                <a:ext uri="{FF2B5EF4-FFF2-40B4-BE49-F238E27FC236}">
                  <a16:creationId xmlns:a16="http://schemas.microsoft.com/office/drawing/2014/main" id="{E17F8244-BE8D-6152-5B2D-95A59DB176D9}"/>
                </a:ext>
              </a:extLst>
            </p:cNvPr>
            <p:cNvSpPr/>
            <p:nvPr/>
          </p:nvSpPr>
          <p:spPr>
            <a:xfrm>
              <a:off x="-17293728" y="8046256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" name="Ellipse 23">
              <a:extLst>
                <a:ext uri="{FF2B5EF4-FFF2-40B4-BE49-F238E27FC236}">
                  <a16:creationId xmlns:a16="http://schemas.microsoft.com/office/drawing/2014/main" id="{4D87E8CC-1B1B-D96F-A973-6835D9851484}"/>
                </a:ext>
              </a:extLst>
            </p:cNvPr>
            <p:cNvSpPr/>
            <p:nvPr/>
          </p:nvSpPr>
          <p:spPr>
            <a:xfrm>
              <a:off x="-19062723" y="8179582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" name="Ellipse 24">
              <a:extLst>
                <a:ext uri="{FF2B5EF4-FFF2-40B4-BE49-F238E27FC236}">
                  <a16:creationId xmlns:a16="http://schemas.microsoft.com/office/drawing/2014/main" id="{A958281E-FAC7-06E1-2824-97E17265A3BA}"/>
                </a:ext>
              </a:extLst>
            </p:cNvPr>
            <p:cNvSpPr/>
            <p:nvPr/>
          </p:nvSpPr>
          <p:spPr>
            <a:xfrm>
              <a:off x="-17601302" y="6180492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" name="Ellipse 25">
              <a:extLst>
                <a:ext uri="{FF2B5EF4-FFF2-40B4-BE49-F238E27FC236}">
                  <a16:creationId xmlns:a16="http://schemas.microsoft.com/office/drawing/2014/main" id="{2BDAC86F-C986-B7D6-B7E5-6582881F7EA7}"/>
                </a:ext>
              </a:extLst>
            </p:cNvPr>
            <p:cNvSpPr/>
            <p:nvPr/>
          </p:nvSpPr>
          <p:spPr>
            <a:xfrm>
              <a:off x="-17832345" y="8179582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" name="Ellipse 26">
              <a:extLst>
                <a:ext uri="{FF2B5EF4-FFF2-40B4-BE49-F238E27FC236}">
                  <a16:creationId xmlns:a16="http://schemas.microsoft.com/office/drawing/2014/main" id="{89F796B0-B5B1-7066-F78D-64928E008639}"/>
                </a:ext>
              </a:extLst>
            </p:cNvPr>
            <p:cNvSpPr/>
            <p:nvPr/>
          </p:nvSpPr>
          <p:spPr>
            <a:xfrm>
              <a:off x="-20139957" y="6313577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" name="Ellipse 27">
              <a:extLst>
                <a:ext uri="{FF2B5EF4-FFF2-40B4-BE49-F238E27FC236}">
                  <a16:creationId xmlns:a16="http://schemas.microsoft.com/office/drawing/2014/main" id="{2DB4F8DD-563D-467C-08B7-7EAB24CBD619}"/>
                </a:ext>
              </a:extLst>
            </p:cNvPr>
            <p:cNvSpPr/>
            <p:nvPr/>
          </p:nvSpPr>
          <p:spPr>
            <a:xfrm>
              <a:off x="-17370259" y="8179582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" name="Ellipse 28">
              <a:extLst>
                <a:ext uri="{FF2B5EF4-FFF2-40B4-BE49-F238E27FC236}">
                  <a16:creationId xmlns:a16="http://schemas.microsoft.com/office/drawing/2014/main" id="{CD66BFBF-EC06-0021-F894-94AD950E674B}"/>
                </a:ext>
              </a:extLst>
            </p:cNvPr>
            <p:cNvSpPr/>
            <p:nvPr/>
          </p:nvSpPr>
          <p:spPr>
            <a:xfrm>
              <a:off x="-19986090" y="6313980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" name="Ellipse 29">
              <a:extLst>
                <a:ext uri="{FF2B5EF4-FFF2-40B4-BE49-F238E27FC236}">
                  <a16:creationId xmlns:a16="http://schemas.microsoft.com/office/drawing/2014/main" id="{87AFF0C2-936D-8BE8-539F-5E3618CF62CA}"/>
                </a:ext>
              </a:extLst>
            </p:cNvPr>
            <p:cNvSpPr/>
            <p:nvPr/>
          </p:nvSpPr>
          <p:spPr>
            <a:xfrm>
              <a:off x="-18986191" y="8312828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" name="Ellipse 30">
              <a:extLst>
                <a:ext uri="{FF2B5EF4-FFF2-40B4-BE49-F238E27FC236}">
                  <a16:creationId xmlns:a16="http://schemas.microsoft.com/office/drawing/2014/main" id="{8FDAD9E4-439A-B45B-526A-98398C83AB9F}"/>
                </a:ext>
              </a:extLst>
            </p:cNvPr>
            <p:cNvSpPr/>
            <p:nvPr/>
          </p:nvSpPr>
          <p:spPr>
            <a:xfrm>
              <a:off x="-18678456" y="8312747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" name="Ellipse 31">
              <a:extLst>
                <a:ext uri="{FF2B5EF4-FFF2-40B4-BE49-F238E27FC236}">
                  <a16:creationId xmlns:a16="http://schemas.microsoft.com/office/drawing/2014/main" id="{3259E6AC-E35E-0D66-BB2A-28BB5B70F050}"/>
                </a:ext>
              </a:extLst>
            </p:cNvPr>
            <p:cNvSpPr/>
            <p:nvPr/>
          </p:nvSpPr>
          <p:spPr>
            <a:xfrm>
              <a:off x="-18216531" y="8312747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" name="Ellipse 32">
              <a:extLst>
                <a:ext uri="{FF2B5EF4-FFF2-40B4-BE49-F238E27FC236}">
                  <a16:creationId xmlns:a16="http://schemas.microsoft.com/office/drawing/2014/main" id="{75B399D5-AC29-C40F-9F8E-34C9744F2F43}"/>
                </a:ext>
              </a:extLst>
            </p:cNvPr>
            <p:cNvSpPr/>
            <p:nvPr/>
          </p:nvSpPr>
          <p:spPr>
            <a:xfrm>
              <a:off x="-18601361" y="6313980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" name="Ellipse 33">
              <a:extLst>
                <a:ext uri="{FF2B5EF4-FFF2-40B4-BE49-F238E27FC236}">
                  <a16:creationId xmlns:a16="http://schemas.microsoft.com/office/drawing/2014/main" id="{817B7A1A-FAEB-90EE-1416-32228AD12B81}"/>
                </a:ext>
              </a:extLst>
            </p:cNvPr>
            <p:cNvSpPr/>
            <p:nvPr/>
          </p:nvSpPr>
          <p:spPr>
            <a:xfrm>
              <a:off x="-17601302" y="6980370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" name="Ellipse 34">
              <a:extLst>
                <a:ext uri="{FF2B5EF4-FFF2-40B4-BE49-F238E27FC236}">
                  <a16:creationId xmlns:a16="http://schemas.microsoft.com/office/drawing/2014/main" id="{FD7C478A-C23A-869F-B05D-900C42C3272D}"/>
                </a:ext>
              </a:extLst>
            </p:cNvPr>
            <p:cNvSpPr/>
            <p:nvPr/>
          </p:nvSpPr>
          <p:spPr>
            <a:xfrm>
              <a:off x="-17908876" y="8312828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" name="Ellipse 35">
              <a:extLst>
                <a:ext uri="{FF2B5EF4-FFF2-40B4-BE49-F238E27FC236}">
                  <a16:creationId xmlns:a16="http://schemas.microsoft.com/office/drawing/2014/main" id="{BEDD8F0B-C1A2-2368-0AE3-1FFD3C10D49A}"/>
                </a:ext>
              </a:extLst>
            </p:cNvPr>
            <p:cNvSpPr/>
            <p:nvPr/>
          </p:nvSpPr>
          <p:spPr>
            <a:xfrm>
              <a:off x="-18447493" y="6313577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" name="Ellipse 36">
              <a:extLst>
                <a:ext uri="{FF2B5EF4-FFF2-40B4-BE49-F238E27FC236}">
                  <a16:creationId xmlns:a16="http://schemas.microsoft.com/office/drawing/2014/main" id="{3BF35A9A-8A67-9630-472D-DA03A4257D47}"/>
                </a:ext>
              </a:extLst>
            </p:cNvPr>
            <p:cNvSpPr/>
            <p:nvPr/>
          </p:nvSpPr>
          <p:spPr>
            <a:xfrm>
              <a:off x="-18293706" y="6313980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" name="Ellipse 37">
              <a:extLst>
                <a:ext uri="{FF2B5EF4-FFF2-40B4-BE49-F238E27FC236}">
                  <a16:creationId xmlns:a16="http://schemas.microsoft.com/office/drawing/2014/main" id="{13984213-B87F-ACAB-E06C-AA33D9AACE37}"/>
                </a:ext>
              </a:extLst>
            </p:cNvPr>
            <p:cNvSpPr/>
            <p:nvPr/>
          </p:nvSpPr>
          <p:spPr>
            <a:xfrm>
              <a:off x="-17293728" y="8312828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" name="Ellipse 38">
              <a:extLst>
                <a:ext uri="{FF2B5EF4-FFF2-40B4-BE49-F238E27FC236}">
                  <a16:creationId xmlns:a16="http://schemas.microsoft.com/office/drawing/2014/main" id="{C2773CF3-70B4-6026-4BEA-75CEF34798C5}"/>
                </a:ext>
              </a:extLst>
            </p:cNvPr>
            <p:cNvSpPr/>
            <p:nvPr/>
          </p:nvSpPr>
          <p:spPr>
            <a:xfrm>
              <a:off x="-19293766" y="6980370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" name="Ellipse 39">
              <a:extLst>
                <a:ext uri="{FF2B5EF4-FFF2-40B4-BE49-F238E27FC236}">
                  <a16:creationId xmlns:a16="http://schemas.microsoft.com/office/drawing/2014/main" id="{7DB029F9-171E-5D03-B4FF-665C7C1E6C71}"/>
                </a:ext>
              </a:extLst>
            </p:cNvPr>
            <p:cNvSpPr/>
            <p:nvPr/>
          </p:nvSpPr>
          <p:spPr>
            <a:xfrm>
              <a:off x="-19908995" y="5114526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" name="Ellipse 40">
              <a:extLst>
                <a:ext uri="{FF2B5EF4-FFF2-40B4-BE49-F238E27FC236}">
                  <a16:creationId xmlns:a16="http://schemas.microsoft.com/office/drawing/2014/main" id="{4CFE5026-7462-587C-8E6D-77E3D632FE92}"/>
                </a:ext>
              </a:extLst>
            </p:cNvPr>
            <p:cNvSpPr/>
            <p:nvPr/>
          </p:nvSpPr>
          <p:spPr>
            <a:xfrm>
              <a:off x="-18986191" y="4847953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" name="Ellipse 41">
              <a:extLst>
                <a:ext uri="{FF2B5EF4-FFF2-40B4-BE49-F238E27FC236}">
                  <a16:creationId xmlns:a16="http://schemas.microsoft.com/office/drawing/2014/main" id="{7F47ACC8-DDD0-C750-B976-39649B53D36A}"/>
                </a:ext>
              </a:extLst>
            </p:cNvPr>
            <p:cNvSpPr/>
            <p:nvPr/>
          </p:nvSpPr>
          <p:spPr>
            <a:xfrm>
              <a:off x="-16908978" y="6313980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" name="Ellipse 42">
              <a:extLst>
                <a:ext uri="{FF2B5EF4-FFF2-40B4-BE49-F238E27FC236}">
                  <a16:creationId xmlns:a16="http://schemas.microsoft.com/office/drawing/2014/main" id="{51381AB2-D85C-7E74-6E76-BD6A8F4862DB}"/>
                </a:ext>
              </a:extLst>
            </p:cNvPr>
            <p:cNvSpPr/>
            <p:nvPr/>
          </p:nvSpPr>
          <p:spPr>
            <a:xfrm>
              <a:off x="-18678456" y="4848034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" name="Ellipse 43">
              <a:extLst>
                <a:ext uri="{FF2B5EF4-FFF2-40B4-BE49-F238E27FC236}">
                  <a16:creationId xmlns:a16="http://schemas.microsoft.com/office/drawing/2014/main" id="{B2958D20-D16F-91BD-E58B-84D8551221B4}"/>
                </a:ext>
              </a:extLst>
            </p:cNvPr>
            <p:cNvSpPr/>
            <p:nvPr/>
          </p:nvSpPr>
          <p:spPr>
            <a:xfrm>
              <a:off x="-19293846" y="6447225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" name="Ellipse 44">
              <a:extLst>
                <a:ext uri="{FF2B5EF4-FFF2-40B4-BE49-F238E27FC236}">
                  <a16:creationId xmlns:a16="http://schemas.microsoft.com/office/drawing/2014/main" id="{E1BB4E29-1B65-89CD-2249-1EE31E02DF16}"/>
                </a:ext>
              </a:extLst>
            </p:cNvPr>
            <p:cNvSpPr/>
            <p:nvPr/>
          </p:nvSpPr>
          <p:spPr>
            <a:xfrm>
              <a:off x="-17601382" y="6447225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" name="Ellipse 45">
              <a:extLst>
                <a:ext uri="{FF2B5EF4-FFF2-40B4-BE49-F238E27FC236}">
                  <a16:creationId xmlns:a16="http://schemas.microsoft.com/office/drawing/2014/main" id="{A8C1975F-CA53-28A4-6ECD-2610BED2E2FB}"/>
                </a:ext>
              </a:extLst>
            </p:cNvPr>
            <p:cNvSpPr/>
            <p:nvPr/>
          </p:nvSpPr>
          <p:spPr>
            <a:xfrm>
              <a:off x="-18216611" y="4848034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" name="Ellipse 46">
              <a:extLst>
                <a:ext uri="{FF2B5EF4-FFF2-40B4-BE49-F238E27FC236}">
                  <a16:creationId xmlns:a16="http://schemas.microsoft.com/office/drawing/2014/main" id="{7A3CA1D3-1EA6-9624-AD3D-C6E1B8BAA199}"/>
                </a:ext>
              </a:extLst>
            </p:cNvPr>
            <p:cNvSpPr/>
            <p:nvPr/>
          </p:nvSpPr>
          <p:spPr>
            <a:xfrm>
              <a:off x="-20140038" y="6580310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" name="Ellipse 47">
              <a:extLst>
                <a:ext uri="{FF2B5EF4-FFF2-40B4-BE49-F238E27FC236}">
                  <a16:creationId xmlns:a16="http://schemas.microsoft.com/office/drawing/2014/main" id="{FB1DEE6A-2E3E-D80F-4184-C1A7B8F15C23}"/>
                </a:ext>
              </a:extLst>
            </p:cNvPr>
            <p:cNvSpPr/>
            <p:nvPr/>
          </p:nvSpPr>
          <p:spPr>
            <a:xfrm>
              <a:off x="-17908876" y="4847953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" name="Ellipse 48">
              <a:extLst>
                <a:ext uri="{FF2B5EF4-FFF2-40B4-BE49-F238E27FC236}">
                  <a16:creationId xmlns:a16="http://schemas.microsoft.com/office/drawing/2014/main" id="{4BE8CEEF-7AD4-5EC7-327C-658D9FA24554}"/>
                </a:ext>
              </a:extLst>
            </p:cNvPr>
            <p:cNvSpPr/>
            <p:nvPr/>
          </p:nvSpPr>
          <p:spPr>
            <a:xfrm>
              <a:off x="-19831980" y="6580391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" name="Ellipse 49">
              <a:extLst>
                <a:ext uri="{FF2B5EF4-FFF2-40B4-BE49-F238E27FC236}">
                  <a16:creationId xmlns:a16="http://schemas.microsoft.com/office/drawing/2014/main" id="{B155B975-D56B-27AC-A46F-24D20BE3FF2E}"/>
                </a:ext>
              </a:extLst>
            </p:cNvPr>
            <p:cNvSpPr/>
            <p:nvPr/>
          </p:nvSpPr>
          <p:spPr>
            <a:xfrm>
              <a:off x="-16986073" y="5114526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" name="Ellipse 50">
              <a:extLst>
                <a:ext uri="{FF2B5EF4-FFF2-40B4-BE49-F238E27FC236}">
                  <a16:creationId xmlns:a16="http://schemas.microsoft.com/office/drawing/2014/main" id="{70145F8F-369D-8842-2AD0-14378CC67A9F}"/>
                </a:ext>
              </a:extLst>
            </p:cNvPr>
            <p:cNvSpPr/>
            <p:nvPr/>
          </p:nvSpPr>
          <p:spPr>
            <a:xfrm>
              <a:off x="-18293706" y="6846802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" name="Ellipse 51">
              <a:extLst>
                <a:ext uri="{FF2B5EF4-FFF2-40B4-BE49-F238E27FC236}">
                  <a16:creationId xmlns:a16="http://schemas.microsoft.com/office/drawing/2014/main" id="{1AEC17A9-B7E3-2AF6-7D80-2B200CE1DD1F}"/>
                </a:ext>
              </a:extLst>
            </p:cNvPr>
            <p:cNvSpPr/>
            <p:nvPr/>
          </p:nvSpPr>
          <p:spPr>
            <a:xfrm>
              <a:off x="-17293728" y="4847953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" name="Ellipse 52">
              <a:extLst>
                <a:ext uri="{FF2B5EF4-FFF2-40B4-BE49-F238E27FC236}">
                  <a16:creationId xmlns:a16="http://schemas.microsoft.com/office/drawing/2014/main" id="{4FCB4AA9-A7BE-CBF5-0C55-B5E994CBBD71}"/>
                </a:ext>
              </a:extLst>
            </p:cNvPr>
            <p:cNvSpPr/>
            <p:nvPr/>
          </p:nvSpPr>
          <p:spPr>
            <a:xfrm>
              <a:off x="-18447493" y="6847204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" name="Ellipse 53">
              <a:extLst>
                <a:ext uri="{FF2B5EF4-FFF2-40B4-BE49-F238E27FC236}">
                  <a16:creationId xmlns:a16="http://schemas.microsoft.com/office/drawing/2014/main" id="{38F743B6-3555-43D4-5AC2-910E44110057}"/>
                </a:ext>
              </a:extLst>
            </p:cNvPr>
            <p:cNvSpPr/>
            <p:nvPr/>
          </p:nvSpPr>
          <p:spPr>
            <a:xfrm>
              <a:off x="-18601361" y="6846802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" name="Ellipse 54">
              <a:extLst>
                <a:ext uri="{FF2B5EF4-FFF2-40B4-BE49-F238E27FC236}">
                  <a16:creationId xmlns:a16="http://schemas.microsoft.com/office/drawing/2014/main" id="{EA2E930C-047F-0A24-AD99-FB6E5F271A19}"/>
                </a:ext>
              </a:extLst>
            </p:cNvPr>
            <p:cNvSpPr/>
            <p:nvPr/>
          </p:nvSpPr>
          <p:spPr>
            <a:xfrm>
              <a:off x="-18755471" y="6580391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" name="Ellipse 55">
              <a:extLst>
                <a:ext uri="{FF2B5EF4-FFF2-40B4-BE49-F238E27FC236}">
                  <a16:creationId xmlns:a16="http://schemas.microsoft.com/office/drawing/2014/main" id="{586CCD15-3920-994F-BE01-BAF79CE0E055}"/>
                </a:ext>
              </a:extLst>
            </p:cNvPr>
            <p:cNvSpPr/>
            <p:nvPr/>
          </p:nvSpPr>
          <p:spPr>
            <a:xfrm>
              <a:off x="-19524809" y="4981280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" name="Ellipse 56">
              <a:extLst>
                <a:ext uri="{FF2B5EF4-FFF2-40B4-BE49-F238E27FC236}">
                  <a16:creationId xmlns:a16="http://schemas.microsoft.com/office/drawing/2014/main" id="{E3696590-F967-1268-3AAC-4BDE5E87D94E}"/>
                </a:ext>
              </a:extLst>
            </p:cNvPr>
            <p:cNvSpPr/>
            <p:nvPr/>
          </p:nvSpPr>
          <p:spPr>
            <a:xfrm>
              <a:off x="-17293728" y="5114526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" name="Ellipse 57">
              <a:extLst>
                <a:ext uri="{FF2B5EF4-FFF2-40B4-BE49-F238E27FC236}">
                  <a16:creationId xmlns:a16="http://schemas.microsoft.com/office/drawing/2014/main" id="{7FE74A84-56C6-9760-B71D-E16B18A4C0FD}"/>
                </a:ext>
              </a:extLst>
            </p:cNvPr>
            <p:cNvSpPr/>
            <p:nvPr/>
          </p:nvSpPr>
          <p:spPr>
            <a:xfrm>
              <a:off x="-19062723" y="4981280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" name="Ellipse 58">
              <a:extLst>
                <a:ext uri="{FF2B5EF4-FFF2-40B4-BE49-F238E27FC236}">
                  <a16:creationId xmlns:a16="http://schemas.microsoft.com/office/drawing/2014/main" id="{6B60C739-8FC9-0FEC-CFF5-6B8A1E9BB1E4}"/>
                </a:ext>
              </a:extLst>
            </p:cNvPr>
            <p:cNvSpPr/>
            <p:nvPr/>
          </p:nvSpPr>
          <p:spPr>
            <a:xfrm>
              <a:off x="-18447574" y="6580310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" name="Ellipse 59">
              <a:extLst>
                <a:ext uri="{FF2B5EF4-FFF2-40B4-BE49-F238E27FC236}">
                  <a16:creationId xmlns:a16="http://schemas.microsoft.com/office/drawing/2014/main" id="{7FEB8BF8-C059-4B80-9282-00376B9AC0F8}"/>
                </a:ext>
              </a:extLst>
            </p:cNvPr>
            <p:cNvSpPr/>
            <p:nvPr/>
          </p:nvSpPr>
          <p:spPr>
            <a:xfrm>
              <a:off x="-18139516" y="6580391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1" name="Ellipse 60">
              <a:extLst>
                <a:ext uri="{FF2B5EF4-FFF2-40B4-BE49-F238E27FC236}">
                  <a16:creationId xmlns:a16="http://schemas.microsoft.com/office/drawing/2014/main" id="{21101686-6B6D-6EA3-9261-3AE784038120}"/>
                </a:ext>
              </a:extLst>
            </p:cNvPr>
            <p:cNvSpPr/>
            <p:nvPr/>
          </p:nvSpPr>
          <p:spPr>
            <a:xfrm>
              <a:off x="-19986090" y="6846802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2" name="Ellipse 61">
              <a:extLst>
                <a:ext uri="{FF2B5EF4-FFF2-40B4-BE49-F238E27FC236}">
                  <a16:creationId xmlns:a16="http://schemas.microsoft.com/office/drawing/2014/main" id="{82068C61-F957-CF1B-855A-0E7B9DAD7100}"/>
                </a:ext>
              </a:extLst>
            </p:cNvPr>
            <p:cNvSpPr/>
            <p:nvPr/>
          </p:nvSpPr>
          <p:spPr>
            <a:xfrm>
              <a:off x="-20139957" y="6847204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3" name="Ellipse 62">
              <a:extLst>
                <a:ext uri="{FF2B5EF4-FFF2-40B4-BE49-F238E27FC236}">
                  <a16:creationId xmlns:a16="http://schemas.microsoft.com/office/drawing/2014/main" id="{05A32CCD-E666-E36F-40CD-9646ADDCC47B}"/>
                </a:ext>
              </a:extLst>
            </p:cNvPr>
            <p:cNvSpPr/>
            <p:nvPr/>
          </p:nvSpPr>
          <p:spPr>
            <a:xfrm>
              <a:off x="-17063087" y="6580391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4" name="Ellipse 63">
              <a:extLst>
                <a:ext uri="{FF2B5EF4-FFF2-40B4-BE49-F238E27FC236}">
                  <a16:creationId xmlns:a16="http://schemas.microsoft.com/office/drawing/2014/main" id="{F3DE494F-FC5C-17D9-0800-C5D7FEB6683F}"/>
                </a:ext>
              </a:extLst>
            </p:cNvPr>
            <p:cNvSpPr/>
            <p:nvPr/>
          </p:nvSpPr>
          <p:spPr>
            <a:xfrm>
              <a:off x="-17908876" y="5114526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5" name="Ellipse 64">
              <a:extLst>
                <a:ext uri="{FF2B5EF4-FFF2-40B4-BE49-F238E27FC236}">
                  <a16:creationId xmlns:a16="http://schemas.microsoft.com/office/drawing/2014/main" id="{4A2F3F77-CAAF-0CB7-CA41-B9BFE4CCD970}"/>
                </a:ext>
              </a:extLst>
            </p:cNvPr>
            <p:cNvSpPr/>
            <p:nvPr/>
          </p:nvSpPr>
          <p:spPr>
            <a:xfrm>
              <a:off x="-16755191" y="6580310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6" name="Ellipse 65">
              <a:extLst>
                <a:ext uri="{FF2B5EF4-FFF2-40B4-BE49-F238E27FC236}">
                  <a16:creationId xmlns:a16="http://schemas.microsoft.com/office/drawing/2014/main" id="{3C22D931-10EF-E6B1-D153-72374AF49D5C}"/>
                </a:ext>
              </a:extLst>
            </p:cNvPr>
            <p:cNvSpPr/>
            <p:nvPr/>
          </p:nvSpPr>
          <p:spPr>
            <a:xfrm>
              <a:off x="-17832345" y="4981280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7" name="Ellipse 66">
              <a:extLst>
                <a:ext uri="{FF2B5EF4-FFF2-40B4-BE49-F238E27FC236}">
                  <a16:creationId xmlns:a16="http://schemas.microsoft.com/office/drawing/2014/main" id="{78F27979-AED3-C7A0-9763-9426F3F93E05}"/>
                </a:ext>
              </a:extLst>
            </p:cNvPr>
            <p:cNvSpPr/>
            <p:nvPr/>
          </p:nvSpPr>
          <p:spPr>
            <a:xfrm>
              <a:off x="-17601382" y="6713475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8" name="Ellipse 67">
              <a:extLst>
                <a:ext uri="{FF2B5EF4-FFF2-40B4-BE49-F238E27FC236}">
                  <a16:creationId xmlns:a16="http://schemas.microsoft.com/office/drawing/2014/main" id="{C7E3340A-3C79-E91B-BEA7-AFFB0B937454}"/>
                </a:ext>
              </a:extLst>
            </p:cNvPr>
            <p:cNvSpPr/>
            <p:nvPr/>
          </p:nvSpPr>
          <p:spPr>
            <a:xfrm>
              <a:off x="-18216531" y="5114526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9" name="Ellipse 68">
              <a:extLst>
                <a:ext uri="{FF2B5EF4-FFF2-40B4-BE49-F238E27FC236}">
                  <a16:creationId xmlns:a16="http://schemas.microsoft.com/office/drawing/2014/main" id="{3A771CE7-6DDE-9CCE-B748-7EB969056517}"/>
                </a:ext>
              </a:extLst>
            </p:cNvPr>
            <p:cNvSpPr/>
            <p:nvPr/>
          </p:nvSpPr>
          <p:spPr>
            <a:xfrm>
              <a:off x="-17370259" y="4981280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0" name="Ellipse 69">
              <a:extLst>
                <a:ext uri="{FF2B5EF4-FFF2-40B4-BE49-F238E27FC236}">
                  <a16:creationId xmlns:a16="http://schemas.microsoft.com/office/drawing/2014/main" id="{05F39DB0-98D5-50CA-CFAB-3B3BFBC7DD2F}"/>
                </a:ext>
              </a:extLst>
            </p:cNvPr>
            <p:cNvSpPr/>
            <p:nvPr/>
          </p:nvSpPr>
          <p:spPr>
            <a:xfrm>
              <a:off x="-18678456" y="5114526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1" name="Ellipse 70">
              <a:extLst>
                <a:ext uri="{FF2B5EF4-FFF2-40B4-BE49-F238E27FC236}">
                  <a16:creationId xmlns:a16="http://schemas.microsoft.com/office/drawing/2014/main" id="{BC45D583-F2A9-3665-EAAC-6074AD83B8A2}"/>
                </a:ext>
              </a:extLst>
            </p:cNvPr>
            <p:cNvSpPr/>
            <p:nvPr/>
          </p:nvSpPr>
          <p:spPr>
            <a:xfrm>
              <a:off x="-18986191" y="5114526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2" name="Ellipse 71">
              <a:extLst>
                <a:ext uri="{FF2B5EF4-FFF2-40B4-BE49-F238E27FC236}">
                  <a16:creationId xmlns:a16="http://schemas.microsoft.com/office/drawing/2014/main" id="{5C4DEB0B-8464-9C75-3EF5-E5E855A4402C}"/>
                </a:ext>
              </a:extLst>
            </p:cNvPr>
            <p:cNvSpPr/>
            <p:nvPr/>
          </p:nvSpPr>
          <p:spPr>
            <a:xfrm>
              <a:off x="-19293846" y="6713475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3" name="Ellipse 72">
              <a:extLst>
                <a:ext uri="{FF2B5EF4-FFF2-40B4-BE49-F238E27FC236}">
                  <a16:creationId xmlns:a16="http://schemas.microsoft.com/office/drawing/2014/main" id="{D3D08DD9-CAB6-E0DE-1419-A097EE070DF5}"/>
                </a:ext>
              </a:extLst>
            </p:cNvPr>
            <p:cNvSpPr/>
            <p:nvPr/>
          </p:nvSpPr>
          <p:spPr>
            <a:xfrm>
              <a:off x="-19601340" y="5114526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4" name="Ellipse 73">
              <a:extLst>
                <a:ext uri="{FF2B5EF4-FFF2-40B4-BE49-F238E27FC236}">
                  <a16:creationId xmlns:a16="http://schemas.microsoft.com/office/drawing/2014/main" id="{A5A98A82-D10C-BF04-B7D7-DA9A5B0D6D18}"/>
                </a:ext>
              </a:extLst>
            </p:cNvPr>
            <p:cNvSpPr/>
            <p:nvPr/>
          </p:nvSpPr>
          <p:spPr>
            <a:xfrm>
              <a:off x="-18831840" y="8579722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5" name="Ellipse 74">
              <a:extLst>
                <a:ext uri="{FF2B5EF4-FFF2-40B4-BE49-F238E27FC236}">
                  <a16:creationId xmlns:a16="http://schemas.microsoft.com/office/drawing/2014/main" id="{1291D913-478C-BD09-9FBC-09DB2EC8043E}"/>
                </a:ext>
              </a:extLst>
            </p:cNvPr>
            <p:cNvSpPr/>
            <p:nvPr/>
          </p:nvSpPr>
          <p:spPr>
            <a:xfrm>
              <a:off x="-18985869" y="6713798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6" name="Ellipse 75">
              <a:extLst>
                <a:ext uri="{FF2B5EF4-FFF2-40B4-BE49-F238E27FC236}">
                  <a16:creationId xmlns:a16="http://schemas.microsoft.com/office/drawing/2014/main" id="{1A9C3190-A0A6-9D62-0FB8-93A6EFEEFAD1}"/>
                </a:ext>
              </a:extLst>
            </p:cNvPr>
            <p:cNvSpPr/>
            <p:nvPr/>
          </p:nvSpPr>
          <p:spPr>
            <a:xfrm>
              <a:off x="-19139817" y="6713636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7" name="Ellipse 76">
              <a:extLst>
                <a:ext uri="{FF2B5EF4-FFF2-40B4-BE49-F238E27FC236}">
                  <a16:creationId xmlns:a16="http://schemas.microsoft.com/office/drawing/2014/main" id="{E876F3A1-2386-5040-C75C-4C50E6A11D32}"/>
                </a:ext>
              </a:extLst>
            </p:cNvPr>
            <p:cNvSpPr/>
            <p:nvPr/>
          </p:nvSpPr>
          <p:spPr>
            <a:xfrm>
              <a:off x="-18063227" y="8579722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8" name="Ellipse 77">
              <a:extLst>
                <a:ext uri="{FF2B5EF4-FFF2-40B4-BE49-F238E27FC236}">
                  <a16:creationId xmlns:a16="http://schemas.microsoft.com/office/drawing/2014/main" id="{2EDC26BF-8C33-B464-2BE3-F9FF3AD68E99}"/>
                </a:ext>
              </a:extLst>
            </p:cNvPr>
            <p:cNvSpPr/>
            <p:nvPr/>
          </p:nvSpPr>
          <p:spPr>
            <a:xfrm>
              <a:off x="-18216773" y="6713636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9" name="Ellipse 78">
              <a:extLst>
                <a:ext uri="{FF2B5EF4-FFF2-40B4-BE49-F238E27FC236}">
                  <a16:creationId xmlns:a16="http://schemas.microsoft.com/office/drawing/2014/main" id="{C19C1FFA-1485-43C6-E094-3B0F8390B336}"/>
                </a:ext>
              </a:extLst>
            </p:cNvPr>
            <p:cNvSpPr/>
            <p:nvPr/>
          </p:nvSpPr>
          <p:spPr>
            <a:xfrm>
              <a:off x="-19447633" y="6713636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0" name="Ellipse 79">
              <a:extLst>
                <a:ext uri="{FF2B5EF4-FFF2-40B4-BE49-F238E27FC236}">
                  <a16:creationId xmlns:a16="http://schemas.microsoft.com/office/drawing/2014/main" id="{8441997C-2F54-7F72-A4A5-3EC0B3AC42C1}"/>
                </a:ext>
              </a:extLst>
            </p:cNvPr>
            <p:cNvSpPr/>
            <p:nvPr/>
          </p:nvSpPr>
          <p:spPr>
            <a:xfrm>
              <a:off x="-17909198" y="6713798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1" name="Ellipse 80">
              <a:extLst>
                <a:ext uri="{FF2B5EF4-FFF2-40B4-BE49-F238E27FC236}">
                  <a16:creationId xmlns:a16="http://schemas.microsoft.com/office/drawing/2014/main" id="{5729B0CB-1EF3-6247-EA34-FC3B8BF99D66}"/>
                </a:ext>
              </a:extLst>
            </p:cNvPr>
            <p:cNvSpPr/>
            <p:nvPr/>
          </p:nvSpPr>
          <p:spPr>
            <a:xfrm>
              <a:off x="-19601582" y="6713798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2" name="Ellipse 81">
              <a:extLst>
                <a:ext uri="{FF2B5EF4-FFF2-40B4-BE49-F238E27FC236}">
                  <a16:creationId xmlns:a16="http://schemas.microsoft.com/office/drawing/2014/main" id="{C1EF8016-6247-2083-C683-3A25BCE0D943}"/>
                </a:ext>
              </a:extLst>
            </p:cNvPr>
            <p:cNvSpPr/>
            <p:nvPr/>
          </p:nvSpPr>
          <p:spPr>
            <a:xfrm>
              <a:off x="-19909156" y="6713636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3" name="Ellipse 82">
              <a:extLst>
                <a:ext uri="{FF2B5EF4-FFF2-40B4-BE49-F238E27FC236}">
                  <a16:creationId xmlns:a16="http://schemas.microsoft.com/office/drawing/2014/main" id="{5622E0C9-B486-41AB-C526-FE3B7E41A1A0}"/>
                </a:ext>
              </a:extLst>
            </p:cNvPr>
            <p:cNvSpPr/>
            <p:nvPr/>
          </p:nvSpPr>
          <p:spPr>
            <a:xfrm>
              <a:off x="-17755250" y="6713636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4" name="Ellipse 83">
              <a:extLst>
                <a:ext uri="{FF2B5EF4-FFF2-40B4-BE49-F238E27FC236}">
                  <a16:creationId xmlns:a16="http://schemas.microsoft.com/office/drawing/2014/main" id="{A3E60D3F-B8F7-A57F-B938-36C55EA2D543}"/>
                </a:ext>
              </a:extLst>
            </p:cNvPr>
            <p:cNvSpPr/>
            <p:nvPr/>
          </p:nvSpPr>
          <p:spPr>
            <a:xfrm>
              <a:off x="-17447434" y="6713636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5" name="Ellipse 84">
              <a:extLst>
                <a:ext uri="{FF2B5EF4-FFF2-40B4-BE49-F238E27FC236}">
                  <a16:creationId xmlns:a16="http://schemas.microsoft.com/office/drawing/2014/main" id="{16740A28-3124-560C-1DDC-1C67AE8F3F56}"/>
                </a:ext>
              </a:extLst>
            </p:cNvPr>
            <p:cNvSpPr/>
            <p:nvPr/>
          </p:nvSpPr>
          <p:spPr>
            <a:xfrm>
              <a:off x="-17293486" y="6713798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6" name="Ellipse 85">
              <a:extLst>
                <a:ext uri="{FF2B5EF4-FFF2-40B4-BE49-F238E27FC236}">
                  <a16:creationId xmlns:a16="http://schemas.microsoft.com/office/drawing/2014/main" id="{652918E8-373E-3BEC-053A-F5820F5B3029}"/>
                </a:ext>
              </a:extLst>
            </p:cNvPr>
            <p:cNvSpPr/>
            <p:nvPr/>
          </p:nvSpPr>
          <p:spPr>
            <a:xfrm>
              <a:off x="-16985912" y="6713636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7" name="Ellipse 86">
              <a:extLst>
                <a:ext uri="{FF2B5EF4-FFF2-40B4-BE49-F238E27FC236}">
                  <a16:creationId xmlns:a16="http://schemas.microsoft.com/office/drawing/2014/main" id="{21887691-B4B8-298B-76EE-AB84309D6E1E}"/>
                </a:ext>
              </a:extLst>
            </p:cNvPr>
            <p:cNvSpPr/>
            <p:nvPr/>
          </p:nvSpPr>
          <p:spPr>
            <a:xfrm>
              <a:off x="-19524487" y="6846721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8" name="Ellipse 87">
              <a:extLst>
                <a:ext uri="{FF2B5EF4-FFF2-40B4-BE49-F238E27FC236}">
                  <a16:creationId xmlns:a16="http://schemas.microsoft.com/office/drawing/2014/main" id="{B0498AAD-0D0A-B383-BCD1-0D21F2EC46A0}"/>
                </a:ext>
              </a:extLst>
            </p:cNvPr>
            <p:cNvSpPr/>
            <p:nvPr/>
          </p:nvSpPr>
          <p:spPr>
            <a:xfrm>
              <a:off x="-19370538" y="6846802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9" name="Ellipse 88">
              <a:extLst>
                <a:ext uri="{FF2B5EF4-FFF2-40B4-BE49-F238E27FC236}">
                  <a16:creationId xmlns:a16="http://schemas.microsoft.com/office/drawing/2014/main" id="{4EB4A716-DB2A-1A55-CD35-C3BED58C9FEF}"/>
                </a:ext>
              </a:extLst>
            </p:cNvPr>
            <p:cNvSpPr/>
            <p:nvPr/>
          </p:nvSpPr>
          <p:spPr>
            <a:xfrm>
              <a:off x="-19216912" y="6846802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0" name="Ellipse 89">
              <a:extLst>
                <a:ext uri="{FF2B5EF4-FFF2-40B4-BE49-F238E27FC236}">
                  <a16:creationId xmlns:a16="http://schemas.microsoft.com/office/drawing/2014/main" id="{296C0ED1-04C6-5AA9-01C4-0984219C3F81}"/>
                </a:ext>
              </a:extLst>
            </p:cNvPr>
            <p:cNvSpPr/>
            <p:nvPr/>
          </p:nvSpPr>
          <p:spPr>
            <a:xfrm>
              <a:off x="-19062964" y="6846721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1" name="Ellipse 90">
              <a:extLst>
                <a:ext uri="{FF2B5EF4-FFF2-40B4-BE49-F238E27FC236}">
                  <a16:creationId xmlns:a16="http://schemas.microsoft.com/office/drawing/2014/main" id="{ED90852F-E67F-C63A-8EC1-BAAB613E44C2}"/>
                </a:ext>
              </a:extLst>
            </p:cNvPr>
            <p:cNvSpPr/>
            <p:nvPr/>
          </p:nvSpPr>
          <p:spPr>
            <a:xfrm>
              <a:off x="-17832103" y="6846721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2" name="Ellipse 91">
              <a:extLst>
                <a:ext uri="{FF2B5EF4-FFF2-40B4-BE49-F238E27FC236}">
                  <a16:creationId xmlns:a16="http://schemas.microsoft.com/office/drawing/2014/main" id="{78F808F3-9410-AFE6-7935-9CD7060469F2}"/>
                </a:ext>
              </a:extLst>
            </p:cNvPr>
            <p:cNvSpPr/>
            <p:nvPr/>
          </p:nvSpPr>
          <p:spPr>
            <a:xfrm>
              <a:off x="-19832303" y="5247852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3" name="Ellipse 92">
              <a:extLst>
                <a:ext uri="{FF2B5EF4-FFF2-40B4-BE49-F238E27FC236}">
                  <a16:creationId xmlns:a16="http://schemas.microsoft.com/office/drawing/2014/main" id="{36A1B108-F013-EADF-D28B-CCD708578553}"/>
                </a:ext>
              </a:extLst>
            </p:cNvPr>
            <p:cNvSpPr/>
            <p:nvPr/>
          </p:nvSpPr>
          <p:spPr>
            <a:xfrm>
              <a:off x="-17678155" y="6846802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4" name="Ellipse 93">
              <a:extLst>
                <a:ext uri="{FF2B5EF4-FFF2-40B4-BE49-F238E27FC236}">
                  <a16:creationId xmlns:a16="http://schemas.microsoft.com/office/drawing/2014/main" id="{B212D4D5-8F6F-3829-44DA-9D6B2DE7F388}"/>
                </a:ext>
              </a:extLst>
            </p:cNvPr>
            <p:cNvSpPr/>
            <p:nvPr/>
          </p:nvSpPr>
          <p:spPr>
            <a:xfrm>
              <a:off x="-17524529" y="6846802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5" name="Ellipse 94">
              <a:extLst>
                <a:ext uri="{FF2B5EF4-FFF2-40B4-BE49-F238E27FC236}">
                  <a16:creationId xmlns:a16="http://schemas.microsoft.com/office/drawing/2014/main" id="{26359C1B-CC45-6C8A-4873-7BE21E23F4C9}"/>
                </a:ext>
              </a:extLst>
            </p:cNvPr>
            <p:cNvSpPr/>
            <p:nvPr/>
          </p:nvSpPr>
          <p:spPr>
            <a:xfrm>
              <a:off x="-16985912" y="6447225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6" name="Ellipse 95">
              <a:extLst>
                <a:ext uri="{FF2B5EF4-FFF2-40B4-BE49-F238E27FC236}">
                  <a16:creationId xmlns:a16="http://schemas.microsoft.com/office/drawing/2014/main" id="{1DE18BE8-1F29-7B63-F124-B58858AF4F59}"/>
                </a:ext>
              </a:extLst>
            </p:cNvPr>
            <p:cNvSpPr/>
            <p:nvPr/>
          </p:nvSpPr>
          <p:spPr>
            <a:xfrm>
              <a:off x="-17293486" y="6446984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7" name="Ellipse 96">
              <a:extLst>
                <a:ext uri="{FF2B5EF4-FFF2-40B4-BE49-F238E27FC236}">
                  <a16:creationId xmlns:a16="http://schemas.microsoft.com/office/drawing/2014/main" id="{3003FEB8-BAD4-9437-E994-608BB75A5FB9}"/>
                </a:ext>
              </a:extLst>
            </p:cNvPr>
            <p:cNvSpPr/>
            <p:nvPr/>
          </p:nvSpPr>
          <p:spPr>
            <a:xfrm>
              <a:off x="-17447434" y="6447225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8" name="Ellipse 97">
              <a:extLst>
                <a:ext uri="{FF2B5EF4-FFF2-40B4-BE49-F238E27FC236}">
                  <a16:creationId xmlns:a16="http://schemas.microsoft.com/office/drawing/2014/main" id="{B7CA1A2E-0B8F-BEAD-D5E4-B3C7518B8D7A}"/>
                </a:ext>
              </a:extLst>
            </p:cNvPr>
            <p:cNvSpPr/>
            <p:nvPr/>
          </p:nvSpPr>
          <p:spPr>
            <a:xfrm>
              <a:off x="-17370500" y="6846721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9" name="Ellipse 98">
              <a:extLst>
                <a:ext uri="{FF2B5EF4-FFF2-40B4-BE49-F238E27FC236}">
                  <a16:creationId xmlns:a16="http://schemas.microsoft.com/office/drawing/2014/main" id="{28097084-1E0C-F41B-10DB-5C7996F70166}"/>
                </a:ext>
              </a:extLst>
            </p:cNvPr>
            <p:cNvSpPr/>
            <p:nvPr/>
          </p:nvSpPr>
          <p:spPr>
            <a:xfrm>
              <a:off x="-18755229" y="5247852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0" name="Ellipse 99">
              <a:extLst>
                <a:ext uri="{FF2B5EF4-FFF2-40B4-BE49-F238E27FC236}">
                  <a16:creationId xmlns:a16="http://schemas.microsoft.com/office/drawing/2014/main" id="{2BB02CE3-F7BB-DE68-FF78-28E44D848BD0}"/>
                </a:ext>
              </a:extLst>
            </p:cNvPr>
            <p:cNvSpPr/>
            <p:nvPr/>
          </p:nvSpPr>
          <p:spPr>
            <a:xfrm>
              <a:off x="-17755250" y="6447225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1" name="Ellipse 100">
              <a:extLst>
                <a:ext uri="{FF2B5EF4-FFF2-40B4-BE49-F238E27FC236}">
                  <a16:creationId xmlns:a16="http://schemas.microsoft.com/office/drawing/2014/main" id="{966E6F12-B64F-22F1-791A-EC7EBBF87FBE}"/>
                </a:ext>
              </a:extLst>
            </p:cNvPr>
            <p:cNvSpPr/>
            <p:nvPr/>
          </p:nvSpPr>
          <p:spPr>
            <a:xfrm>
              <a:off x="-17909198" y="6446984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2" name="Ellipse 101">
              <a:extLst>
                <a:ext uri="{FF2B5EF4-FFF2-40B4-BE49-F238E27FC236}">
                  <a16:creationId xmlns:a16="http://schemas.microsoft.com/office/drawing/2014/main" id="{C6536EFC-642D-4AE9-C925-511F5054F7C9}"/>
                </a:ext>
              </a:extLst>
            </p:cNvPr>
            <p:cNvSpPr/>
            <p:nvPr/>
          </p:nvSpPr>
          <p:spPr>
            <a:xfrm>
              <a:off x="-18216773" y="6447225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3" name="Ellipse 102">
              <a:extLst>
                <a:ext uri="{FF2B5EF4-FFF2-40B4-BE49-F238E27FC236}">
                  <a16:creationId xmlns:a16="http://schemas.microsoft.com/office/drawing/2014/main" id="{A873EE3B-B827-BA50-5824-789BEF1D88BE}"/>
                </a:ext>
              </a:extLst>
            </p:cNvPr>
            <p:cNvSpPr/>
            <p:nvPr/>
          </p:nvSpPr>
          <p:spPr>
            <a:xfrm>
              <a:off x="-18139839" y="5247852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4" name="Ellipse 103">
              <a:extLst>
                <a:ext uri="{FF2B5EF4-FFF2-40B4-BE49-F238E27FC236}">
                  <a16:creationId xmlns:a16="http://schemas.microsoft.com/office/drawing/2014/main" id="{C903409C-472D-FC93-ECD5-B89E459F56E7}"/>
                </a:ext>
              </a:extLst>
            </p:cNvPr>
            <p:cNvSpPr/>
            <p:nvPr/>
          </p:nvSpPr>
          <p:spPr>
            <a:xfrm>
              <a:off x="-18678295" y="6447225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5" name="Ellipse 104">
              <a:extLst>
                <a:ext uri="{FF2B5EF4-FFF2-40B4-BE49-F238E27FC236}">
                  <a16:creationId xmlns:a16="http://schemas.microsoft.com/office/drawing/2014/main" id="{EAC045BC-0BD5-BC6C-4CEC-6AEB27958A67}"/>
                </a:ext>
              </a:extLst>
            </p:cNvPr>
            <p:cNvSpPr/>
            <p:nvPr/>
          </p:nvSpPr>
          <p:spPr>
            <a:xfrm>
              <a:off x="-18985869" y="6446984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6" name="Ellipse 105">
              <a:extLst>
                <a:ext uri="{FF2B5EF4-FFF2-40B4-BE49-F238E27FC236}">
                  <a16:creationId xmlns:a16="http://schemas.microsoft.com/office/drawing/2014/main" id="{CB663B38-B5D5-4DA8-3D63-C7BDC7F0D74A}"/>
                </a:ext>
              </a:extLst>
            </p:cNvPr>
            <p:cNvSpPr/>
            <p:nvPr/>
          </p:nvSpPr>
          <p:spPr>
            <a:xfrm>
              <a:off x="-19139817" y="6447225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7" name="Ellipse 106">
              <a:extLst>
                <a:ext uri="{FF2B5EF4-FFF2-40B4-BE49-F238E27FC236}">
                  <a16:creationId xmlns:a16="http://schemas.microsoft.com/office/drawing/2014/main" id="{BDC3B212-D0E8-CBE9-0EF9-ACF56FD49B40}"/>
                </a:ext>
              </a:extLst>
            </p:cNvPr>
            <p:cNvSpPr/>
            <p:nvPr/>
          </p:nvSpPr>
          <p:spPr>
            <a:xfrm>
              <a:off x="-20216891" y="6980048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8" name="Ellipse 107">
              <a:extLst>
                <a:ext uri="{FF2B5EF4-FFF2-40B4-BE49-F238E27FC236}">
                  <a16:creationId xmlns:a16="http://schemas.microsoft.com/office/drawing/2014/main" id="{94F6374D-FD26-49C9-0379-A3D22D2623A9}"/>
                </a:ext>
              </a:extLst>
            </p:cNvPr>
            <p:cNvSpPr/>
            <p:nvPr/>
          </p:nvSpPr>
          <p:spPr>
            <a:xfrm>
              <a:off x="-19447633" y="6447225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9" name="Ellipse 108">
              <a:extLst>
                <a:ext uri="{FF2B5EF4-FFF2-40B4-BE49-F238E27FC236}">
                  <a16:creationId xmlns:a16="http://schemas.microsoft.com/office/drawing/2014/main" id="{1ACBFD08-523E-29D2-6716-B8B043D39312}"/>
                </a:ext>
              </a:extLst>
            </p:cNvPr>
            <p:cNvSpPr/>
            <p:nvPr/>
          </p:nvSpPr>
          <p:spPr>
            <a:xfrm>
              <a:off x="-19601582" y="6446984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0" name="Ellipse 109">
              <a:extLst>
                <a:ext uri="{FF2B5EF4-FFF2-40B4-BE49-F238E27FC236}">
                  <a16:creationId xmlns:a16="http://schemas.microsoft.com/office/drawing/2014/main" id="{D8A467F8-5A0E-B7B2-6F06-69F06BF2E2C7}"/>
                </a:ext>
              </a:extLst>
            </p:cNvPr>
            <p:cNvSpPr/>
            <p:nvPr/>
          </p:nvSpPr>
          <p:spPr>
            <a:xfrm>
              <a:off x="-17062765" y="5247852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1" name="Ellipse 110">
              <a:extLst>
                <a:ext uri="{FF2B5EF4-FFF2-40B4-BE49-F238E27FC236}">
                  <a16:creationId xmlns:a16="http://schemas.microsoft.com/office/drawing/2014/main" id="{93D0E2F2-0DB4-8B29-39BE-46498E1F403E}"/>
                </a:ext>
              </a:extLst>
            </p:cNvPr>
            <p:cNvSpPr/>
            <p:nvPr/>
          </p:nvSpPr>
          <p:spPr>
            <a:xfrm>
              <a:off x="-19909156" y="6447225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2" name="Ellipse 111">
              <a:extLst>
                <a:ext uri="{FF2B5EF4-FFF2-40B4-BE49-F238E27FC236}">
                  <a16:creationId xmlns:a16="http://schemas.microsoft.com/office/drawing/2014/main" id="{6EC9971E-E048-599B-1EF6-0E10FC83C67F}"/>
                </a:ext>
              </a:extLst>
            </p:cNvPr>
            <p:cNvSpPr/>
            <p:nvPr/>
          </p:nvSpPr>
          <p:spPr>
            <a:xfrm>
              <a:off x="-19755610" y="5381420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3" name="Ellipse 112">
              <a:extLst>
                <a:ext uri="{FF2B5EF4-FFF2-40B4-BE49-F238E27FC236}">
                  <a16:creationId xmlns:a16="http://schemas.microsoft.com/office/drawing/2014/main" id="{D9B7D9CA-9022-9AA4-340F-4A3F5F434E23}"/>
                </a:ext>
              </a:extLst>
            </p:cNvPr>
            <p:cNvSpPr/>
            <p:nvPr/>
          </p:nvSpPr>
          <p:spPr>
            <a:xfrm>
              <a:off x="-20063023" y="6980048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4" name="Ellipse 113">
              <a:extLst>
                <a:ext uri="{FF2B5EF4-FFF2-40B4-BE49-F238E27FC236}">
                  <a16:creationId xmlns:a16="http://schemas.microsoft.com/office/drawing/2014/main" id="{F6E7E6AF-88C3-FC9D-3466-DB2DB6E811ED}"/>
                </a:ext>
              </a:extLst>
            </p:cNvPr>
            <p:cNvSpPr/>
            <p:nvPr/>
          </p:nvSpPr>
          <p:spPr>
            <a:xfrm>
              <a:off x="-17370500" y="6314060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5" name="Ellipse 114">
              <a:extLst>
                <a:ext uri="{FF2B5EF4-FFF2-40B4-BE49-F238E27FC236}">
                  <a16:creationId xmlns:a16="http://schemas.microsoft.com/office/drawing/2014/main" id="{1D9BB1A7-8038-31DA-0757-A2FF48B494D4}"/>
                </a:ext>
              </a:extLst>
            </p:cNvPr>
            <p:cNvSpPr/>
            <p:nvPr/>
          </p:nvSpPr>
          <p:spPr>
            <a:xfrm>
              <a:off x="-17524529" y="6313980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6" name="Ellipse 115">
              <a:extLst>
                <a:ext uri="{FF2B5EF4-FFF2-40B4-BE49-F238E27FC236}">
                  <a16:creationId xmlns:a16="http://schemas.microsoft.com/office/drawing/2014/main" id="{086F130C-45D9-4EE0-C5C5-90A1560450AD}"/>
                </a:ext>
              </a:extLst>
            </p:cNvPr>
            <p:cNvSpPr/>
            <p:nvPr/>
          </p:nvSpPr>
          <p:spPr>
            <a:xfrm>
              <a:off x="-17678155" y="6313980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7" name="Ellipse 116">
              <a:extLst>
                <a:ext uri="{FF2B5EF4-FFF2-40B4-BE49-F238E27FC236}">
                  <a16:creationId xmlns:a16="http://schemas.microsoft.com/office/drawing/2014/main" id="{BAC65641-EDDC-A397-932E-C0B05121AEE8}"/>
                </a:ext>
              </a:extLst>
            </p:cNvPr>
            <p:cNvSpPr/>
            <p:nvPr/>
          </p:nvSpPr>
          <p:spPr>
            <a:xfrm>
              <a:off x="-17832103" y="6314060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8" name="Ellipse 117">
              <a:extLst>
                <a:ext uri="{FF2B5EF4-FFF2-40B4-BE49-F238E27FC236}">
                  <a16:creationId xmlns:a16="http://schemas.microsoft.com/office/drawing/2014/main" id="{D5457250-CF16-BD48-D6CD-193DDA48CE4F}"/>
                </a:ext>
              </a:extLst>
            </p:cNvPr>
            <p:cNvSpPr/>
            <p:nvPr/>
          </p:nvSpPr>
          <p:spPr>
            <a:xfrm>
              <a:off x="-18831840" y="5381420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9" name="Ellipse 118">
              <a:extLst>
                <a:ext uri="{FF2B5EF4-FFF2-40B4-BE49-F238E27FC236}">
                  <a16:creationId xmlns:a16="http://schemas.microsoft.com/office/drawing/2014/main" id="{79CDFBAD-DD84-2A3D-DBEE-02B266E3BD79}"/>
                </a:ext>
              </a:extLst>
            </p:cNvPr>
            <p:cNvSpPr/>
            <p:nvPr/>
          </p:nvSpPr>
          <p:spPr>
            <a:xfrm>
              <a:off x="-18524427" y="6980048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0" name="Ellipse 119">
              <a:extLst>
                <a:ext uri="{FF2B5EF4-FFF2-40B4-BE49-F238E27FC236}">
                  <a16:creationId xmlns:a16="http://schemas.microsoft.com/office/drawing/2014/main" id="{7AA1F8DC-6103-3733-7B7E-EF3BDAE95CC5}"/>
                </a:ext>
              </a:extLst>
            </p:cNvPr>
            <p:cNvSpPr/>
            <p:nvPr/>
          </p:nvSpPr>
          <p:spPr>
            <a:xfrm>
              <a:off x="-18370640" y="6980048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1" name="Ellipse 120">
              <a:extLst>
                <a:ext uri="{FF2B5EF4-FFF2-40B4-BE49-F238E27FC236}">
                  <a16:creationId xmlns:a16="http://schemas.microsoft.com/office/drawing/2014/main" id="{A381864D-0D3E-50F1-CCA6-88AB58AA6365}"/>
                </a:ext>
              </a:extLst>
            </p:cNvPr>
            <p:cNvSpPr/>
            <p:nvPr/>
          </p:nvSpPr>
          <p:spPr>
            <a:xfrm>
              <a:off x="-18139839" y="4714708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2" name="Ellipse 121">
              <a:extLst>
                <a:ext uri="{FF2B5EF4-FFF2-40B4-BE49-F238E27FC236}">
                  <a16:creationId xmlns:a16="http://schemas.microsoft.com/office/drawing/2014/main" id="{96686A6C-D136-0CC8-DA5D-FD6C226B5AE2}"/>
                </a:ext>
              </a:extLst>
            </p:cNvPr>
            <p:cNvSpPr/>
            <p:nvPr/>
          </p:nvSpPr>
          <p:spPr>
            <a:xfrm>
              <a:off x="-19062964" y="6314060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3" name="Ellipse 122">
              <a:extLst>
                <a:ext uri="{FF2B5EF4-FFF2-40B4-BE49-F238E27FC236}">
                  <a16:creationId xmlns:a16="http://schemas.microsoft.com/office/drawing/2014/main" id="{ACD60258-9593-FBCC-99B0-BF1B260C5261}"/>
                </a:ext>
              </a:extLst>
            </p:cNvPr>
            <p:cNvSpPr/>
            <p:nvPr/>
          </p:nvSpPr>
          <p:spPr>
            <a:xfrm>
              <a:off x="-18063227" y="5381420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4" name="Ellipse 123">
              <a:extLst>
                <a:ext uri="{FF2B5EF4-FFF2-40B4-BE49-F238E27FC236}">
                  <a16:creationId xmlns:a16="http://schemas.microsoft.com/office/drawing/2014/main" id="{77DB5119-2D00-927A-2D26-1BB6206F1558}"/>
                </a:ext>
              </a:extLst>
            </p:cNvPr>
            <p:cNvSpPr/>
            <p:nvPr/>
          </p:nvSpPr>
          <p:spPr>
            <a:xfrm>
              <a:off x="-19216912" y="6313980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5" name="Ellipse 124">
              <a:extLst>
                <a:ext uri="{FF2B5EF4-FFF2-40B4-BE49-F238E27FC236}">
                  <a16:creationId xmlns:a16="http://schemas.microsoft.com/office/drawing/2014/main" id="{C358447C-9158-9098-F7C1-8A83B580FDC8}"/>
                </a:ext>
              </a:extLst>
            </p:cNvPr>
            <p:cNvSpPr/>
            <p:nvPr/>
          </p:nvSpPr>
          <p:spPr>
            <a:xfrm>
              <a:off x="-19370538" y="6313980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6" name="Ellipse 125">
              <a:extLst>
                <a:ext uri="{FF2B5EF4-FFF2-40B4-BE49-F238E27FC236}">
                  <a16:creationId xmlns:a16="http://schemas.microsoft.com/office/drawing/2014/main" id="{CB489F8F-1E00-CAB2-F615-629A93415D33}"/>
                </a:ext>
              </a:extLst>
            </p:cNvPr>
            <p:cNvSpPr/>
            <p:nvPr/>
          </p:nvSpPr>
          <p:spPr>
            <a:xfrm>
              <a:off x="-19524567" y="6314060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7" name="Ellipse 126">
              <a:extLst>
                <a:ext uri="{FF2B5EF4-FFF2-40B4-BE49-F238E27FC236}">
                  <a16:creationId xmlns:a16="http://schemas.microsoft.com/office/drawing/2014/main" id="{0536C865-5C04-B352-69C3-199D3AB4C49E}"/>
                </a:ext>
              </a:extLst>
            </p:cNvPr>
            <p:cNvSpPr/>
            <p:nvPr/>
          </p:nvSpPr>
          <p:spPr>
            <a:xfrm>
              <a:off x="-18755229" y="4714708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8" name="Ellipse 127">
              <a:extLst>
                <a:ext uri="{FF2B5EF4-FFF2-40B4-BE49-F238E27FC236}">
                  <a16:creationId xmlns:a16="http://schemas.microsoft.com/office/drawing/2014/main" id="{326CD111-3CDB-A582-AEE8-2B5FEC16D0D1}"/>
                </a:ext>
              </a:extLst>
            </p:cNvPr>
            <p:cNvSpPr/>
            <p:nvPr/>
          </p:nvSpPr>
          <p:spPr>
            <a:xfrm>
              <a:off x="-19755610" y="7779361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9" name="Ellipse 128">
              <a:extLst>
                <a:ext uri="{FF2B5EF4-FFF2-40B4-BE49-F238E27FC236}">
                  <a16:creationId xmlns:a16="http://schemas.microsoft.com/office/drawing/2014/main" id="{8E35E131-4728-1C38-18F1-EB247C47EEAC}"/>
                </a:ext>
              </a:extLst>
            </p:cNvPr>
            <p:cNvSpPr/>
            <p:nvPr/>
          </p:nvSpPr>
          <p:spPr>
            <a:xfrm>
              <a:off x="-17139457" y="5381420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0" name="Ellipse 129">
              <a:extLst>
                <a:ext uri="{FF2B5EF4-FFF2-40B4-BE49-F238E27FC236}">
                  <a16:creationId xmlns:a16="http://schemas.microsoft.com/office/drawing/2014/main" id="{154DA952-4526-8649-D040-F1C242750EB7}"/>
                </a:ext>
              </a:extLst>
            </p:cNvPr>
            <p:cNvSpPr/>
            <p:nvPr/>
          </p:nvSpPr>
          <p:spPr>
            <a:xfrm>
              <a:off x="-16832044" y="6180734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1" name="Ellipse 130">
              <a:extLst>
                <a:ext uri="{FF2B5EF4-FFF2-40B4-BE49-F238E27FC236}">
                  <a16:creationId xmlns:a16="http://schemas.microsoft.com/office/drawing/2014/main" id="{379ED137-E25A-77F1-37DE-10DDCAEBF0AB}"/>
                </a:ext>
              </a:extLst>
            </p:cNvPr>
            <p:cNvSpPr/>
            <p:nvPr/>
          </p:nvSpPr>
          <p:spPr>
            <a:xfrm>
              <a:off x="-18831840" y="7779361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2" name="Ellipse 131">
              <a:extLst>
                <a:ext uri="{FF2B5EF4-FFF2-40B4-BE49-F238E27FC236}">
                  <a16:creationId xmlns:a16="http://schemas.microsoft.com/office/drawing/2014/main" id="{38C78131-930F-98AA-91D9-D153223A2C18}"/>
                </a:ext>
              </a:extLst>
            </p:cNvPr>
            <p:cNvSpPr/>
            <p:nvPr/>
          </p:nvSpPr>
          <p:spPr>
            <a:xfrm>
              <a:off x="-18063227" y="7779361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3" name="Ellipse 132">
              <a:extLst>
                <a:ext uri="{FF2B5EF4-FFF2-40B4-BE49-F238E27FC236}">
                  <a16:creationId xmlns:a16="http://schemas.microsoft.com/office/drawing/2014/main" id="{5AE4E413-4C02-05F1-2C98-79A596C3D07F}"/>
                </a:ext>
              </a:extLst>
            </p:cNvPr>
            <p:cNvSpPr/>
            <p:nvPr/>
          </p:nvSpPr>
          <p:spPr>
            <a:xfrm>
              <a:off x="-19832303" y="7913010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4" name="Ellipse 133">
              <a:extLst>
                <a:ext uri="{FF2B5EF4-FFF2-40B4-BE49-F238E27FC236}">
                  <a16:creationId xmlns:a16="http://schemas.microsoft.com/office/drawing/2014/main" id="{6A1B8ED7-B349-8E44-D12C-D68061EAAAB2}"/>
                </a:ext>
              </a:extLst>
            </p:cNvPr>
            <p:cNvSpPr/>
            <p:nvPr/>
          </p:nvSpPr>
          <p:spPr>
            <a:xfrm>
              <a:off x="-18370640" y="6180734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5" name="Ellipse 134">
              <a:extLst>
                <a:ext uri="{FF2B5EF4-FFF2-40B4-BE49-F238E27FC236}">
                  <a16:creationId xmlns:a16="http://schemas.microsoft.com/office/drawing/2014/main" id="{97400E42-3DD5-E85C-2E45-7391D06BCCB5}"/>
                </a:ext>
              </a:extLst>
            </p:cNvPr>
            <p:cNvSpPr/>
            <p:nvPr/>
          </p:nvSpPr>
          <p:spPr>
            <a:xfrm>
              <a:off x="-18524427" y="6180734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6" name="Ellipse 135">
              <a:extLst>
                <a:ext uri="{FF2B5EF4-FFF2-40B4-BE49-F238E27FC236}">
                  <a16:creationId xmlns:a16="http://schemas.microsoft.com/office/drawing/2014/main" id="{C933F961-A48E-4E37-D558-3DB04AA44C80}"/>
                </a:ext>
              </a:extLst>
            </p:cNvPr>
            <p:cNvSpPr/>
            <p:nvPr/>
          </p:nvSpPr>
          <p:spPr>
            <a:xfrm>
              <a:off x="-18755229" y="7913010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7" name="Ellipse 136">
              <a:extLst>
                <a:ext uri="{FF2B5EF4-FFF2-40B4-BE49-F238E27FC236}">
                  <a16:creationId xmlns:a16="http://schemas.microsoft.com/office/drawing/2014/main" id="{C4430ED4-54AD-D90D-F080-575627A99B99}"/>
                </a:ext>
              </a:extLst>
            </p:cNvPr>
            <p:cNvSpPr/>
            <p:nvPr/>
          </p:nvSpPr>
          <p:spPr>
            <a:xfrm>
              <a:off x="-18139839" y="7913010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8" name="Ellipse 137">
              <a:extLst>
                <a:ext uri="{FF2B5EF4-FFF2-40B4-BE49-F238E27FC236}">
                  <a16:creationId xmlns:a16="http://schemas.microsoft.com/office/drawing/2014/main" id="{969E2466-269F-B31B-47EF-99DA9437275C}"/>
                </a:ext>
              </a:extLst>
            </p:cNvPr>
            <p:cNvSpPr/>
            <p:nvPr/>
          </p:nvSpPr>
          <p:spPr>
            <a:xfrm>
              <a:off x="-18831840" y="4581139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9" name="Ellipse 138">
              <a:extLst>
                <a:ext uri="{FF2B5EF4-FFF2-40B4-BE49-F238E27FC236}">
                  <a16:creationId xmlns:a16="http://schemas.microsoft.com/office/drawing/2014/main" id="{CA4F17CB-A090-1D81-4806-982EFC3D23B0}"/>
                </a:ext>
              </a:extLst>
            </p:cNvPr>
            <p:cNvSpPr/>
            <p:nvPr/>
          </p:nvSpPr>
          <p:spPr>
            <a:xfrm>
              <a:off x="-18755229" y="8446074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0" name="Ellipse 139">
              <a:extLst>
                <a:ext uri="{FF2B5EF4-FFF2-40B4-BE49-F238E27FC236}">
                  <a16:creationId xmlns:a16="http://schemas.microsoft.com/office/drawing/2014/main" id="{5444F5A0-4CF5-96AF-4BDB-4D6D9F80827E}"/>
                </a:ext>
              </a:extLst>
            </p:cNvPr>
            <p:cNvSpPr/>
            <p:nvPr/>
          </p:nvSpPr>
          <p:spPr>
            <a:xfrm>
              <a:off x="-18139839" y="8446074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1" name="Ellipse 140">
              <a:extLst>
                <a:ext uri="{FF2B5EF4-FFF2-40B4-BE49-F238E27FC236}">
                  <a16:creationId xmlns:a16="http://schemas.microsoft.com/office/drawing/2014/main" id="{8FBD4324-F5D5-B87E-9047-5492420F481E}"/>
                </a:ext>
              </a:extLst>
            </p:cNvPr>
            <p:cNvSpPr/>
            <p:nvPr/>
          </p:nvSpPr>
          <p:spPr>
            <a:xfrm>
              <a:off x="-18678295" y="6713636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2" name="Ellipse 141">
              <a:extLst>
                <a:ext uri="{FF2B5EF4-FFF2-40B4-BE49-F238E27FC236}">
                  <a16:creationId xmlns:a16="http://schemas.microsoft.com/office/drawing/2014/main" id="{B7645814-23B7-B568-090C-0A11C92605A8}"/>
                </a:ext>
              </a:extLst>
            </p:cNvPr>
            <p:cNvSpPr/>
            <p:nvPr/>
          </p:nvSpPr>
          <p:spPr>
            <a:xfrm>
              <a:off x="-18908935" y="6580471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3" name="Ellipse 142">
              <a:extLst>
                <a:ext uri="{FF2B5EF4-FFF2-40B4-BE49-F238E27FC236}">
                  <a16:creationId xmlns:a16="http://schemas.microsoft.com/office/drawing/2014/main" id="{60BB8B20-18E5-8B3C-0863-13F926C1EE9A}"/>
                </a:ext>
              </a:extLst>
            </p:cNvPr>
            <p:cNvSpPr/>
            <p:nvPr/>
          </p:nvSpPr>
          <p:spPr>
            <a:xfrm>
              <a:off x="-17985649" y="5514585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4" name="Ellipse 143">
              <a:extLst>
                <a:ext uri="{FF2B5EF4-FFF2-40B4-BE49-F238E27FC236}">
                  <a16:creationId xmlns:a16="http://schemas.microsoft.com/office/drawing/2014/main" id="{E5C9C61F-9361-DAD2-9788-6F223DC68BD7}"/>
                </a:ext>
              </a:extLst>
            </p:cNvPr>
            <p:cNvSpPr/>
            <p:nvPr/>
          </p:nvSpPr>
          <p:spPr>
            <a:xfrm>
              <a:off x="-17832103" y="5514424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5" name="Ellipse 144">
              <a:extLst>
                <a:ext uri="{FF2B5EF4-FFF2-40B4-BE49-F238E27FC236}">
                  <a16:creationId xmlns:a16="http://schemas.microsoft.com/office/drawing/2014/main" id="{0BECBAC3-B0F4-2DE2-8102-288D1D6A3DE0}"/>
                </a:ext>
              </a:extLst>
            </p:cNvPr>
            <p:cNvSpPr/>
            <p:nvPr/>
          </p:nvSpPr>
          <p:spPr>
            <a:xfrm>
              <a:off x="-18370721" y="8845972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6" name="Ellipse 145">
              <a:extLst>
                <a:ext uri="{FF2B5EF4-FFF2-40B4-BE49-F238E27FC236}">
                  <a16:creationId xmlns:a16="http://schemas.microsoft.com/office/drawing/2014/main" id="{DD19799D-6D79-6702-B8F7-03E5C692A138}"/>
                </a:ext>
              </a:extLst>
            </p:cNvPr>
            <p:cNvSpPr/>
            <p:nvPr/>
          </p:nvSpPr>
          <p:spPr>
            <a:xfrm>
              <a:off x="-18524347" y="8845972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7" name="Ellipse 146">
              <a:extLst>
                <a:ext uri="{FF2B5EF4-FFF2-40B4-BE49-F238E27FC236}">
                  <a16:creationId xmlns:a16="http://schemas.microsoft.com/office/drawing/2014/main" id="{A3779B8F-D9AC-82A6-C54E-4591D069456E}"/>
                </a:ext>
              </a:extLst>
            </p:cNvPr>
            <p:cNvSpPr/>
            <p:nvPr/>
          </p:nvSpPr>
          <p:spPr>
            <a:xfrm>
              <a:off x="-17370339" y="5514424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8" name="Ellipse 147">
              <a:extLst>
                <a:ext uri="{FF2B5EF4-FFF2-40B4-BE49-F238E27FC236}">
                  <a16:creationId xmlns:a16="http://schemas.microsoft.com/office/drawing/2014/main" id="{10C617D3-FB8D-D5B4-9FC5-9C535CBCA33E}"/>
                </a:ext>
              </a:extLst>
            </p:cNvPr>
            <p:cNvSpPr/>
            <p:nvPr/>
          </p:nvSpPr>
          <p:spPr>
            <a:xfrm>
              <a:off x="-17217035" y="5514585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9" name="Ellipse 148">
              <a:extLst>
                <a:ext uri="{FF2B5EF4-FFF2-40B4-BE49-F238E27FC236}">
                  <a16:creationId xmlns:a16="http://schemas.microsoft.com/office/drawing/2014/main" id="{84480B5A-1FA5-C84F-A4DC-15D48FD8C3F0}"/>
                </a:ext>
              </a:extLst>
            </p:cNvPr>
            <p:cNvSpPr/>
            <p:nvPr/>
          </p:nvSpPr>
          <p:spPr>
            <a:xfrm>
              <a:off x="-17832103" y="8712646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0" name="Ellipse 149">
              <a:extLst>
                <a:ext uri="{FF2B5EF4-FFF2-40B4-BE49-F238E27FC236}">
                  <a16:creationId xmlns:a16="http://schemas.microsoft.com/office/drawing/2014/main" id="{4617D4E8-A38A-F32A-90E1-81986F5908A0}"/>
                </a:ext>
              </a:extLst>
            </p:cNvPr>
            <p:cNvSpPr/>
            <p:nvPr/>
          </p:nvSpPr>
          <p:spPr>
            <a:xfrm>
              <a:off x="-17985649" y="8712888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1" name="Ellipse 150">
              <a:extLst>
                <a:ext uri="{FF2B5EF4-FFF2-40B4-BE49-F238E27FC236}">
                  <a16:creationId xmlns:a16="http://schemas.microsoft.com/office/drawing/2014/main" id="{8B110304-BBE3-EF9C-ECC4-2D7435865E6B}"/>
                </a:ext>
              </a:extLst>
            </p:cNvPr>
            <p:cNvSpPr/>
            <p:nvPr/>
          </p:nvSpPr>
          <p:spPr>
            <a:xfrm>
              <a:off x="-18909419" y="8712888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2" name="Ellipse 151">
              <a:extLst>
                <a:ext uri="{FF2B5EF4-FFF2-40B4-BE49-F238E27FC236}">
                  <a16:creationId xmlns:a16="http://schemas.microsoft.com/office/drawing/2014/main" id="{BF2F0798-9D89-2026-44AA-D00721527381}"/>
                </a:ext>
              </a:extLst>
            </p:cNvPr>
            <p:cNvSpPr/>
            <p:nvPr/>
          </p:nvSpPr>
          <p:spPr>
            <a:xfrm>
              <a:off x="-19062803" y="8712646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3" name="Ellipse 152">
              <a:extLst>
                <a:ext uri="{FF2B5EF4-FFF2-40B4-BE49-F238E27FC236}">
                  <a16:creationId xmlns:a16="http://schemas.microsoft.com/office/drawing/2014/main" id="{C380D8DC-7BD5-C508-2088-21C972CC9BF6}"/>
                </a:ext>
              </a:extLst>
            </p:cNvPr>
            <p:cNvSpPr/>
            <p:nvPr/>
          </p:nvSpPr>
          <p:spPr>
            <a:xfrm>
              <a:off x="-19524567" y="8712646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4" name="Ellipse 153">
              <a:extLst>
                <a:ext uri="{FF2B5EF4-FFF2-40B4-BE49-F238E27FC236}">
                  <a16:creationId xmlns:a16="http://schemas.microsoft.com/office/drawing/2014/main" id="{F55A7257-7815-E8DB-19D1-FDC2D902F63F}"/>
                </a:ext>
              </a:extLst>
            </p:cNvPr>
            <p:cNvSpPr/>
            <p:nvPr/>
          </p:nvSpPr>
          <p:spPr>
            <a:xfrm>
              <a:off x="-17601221" y="8579400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5" name="Ellipse 154">
              <a:extLst>
                <a:ext uri="{FF2B5EF4-FFF2-40B4-BE49-F238E27FC236}">
                  <a16:creationId xmlns:a16="http://schemas.microsoft.com/office/drawing/2014/main" id="{1B535A88-0CBB-5D35-01F3-6B45D503788F}"/>
                </a:ext>
              </a:extLst>
            </p:cNvPr>
            <p:cNvSpPr/>
            <p:nvPr/>
          </p:nvSpPr>
          <p:spPr>
            <a:xfrm>
              <a:off x="-19216832" y="4181724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6" name="Ellipse 155">
              <a:extLst>
                <a:ext uri="{FF2B5EF4-FFF2-40B4-BE49-F238E27FC236}">
                  <a16:creationId xmlns:a16="http://schemas.microsoft.com/office/drawing/2014/main" id="{1AB57E5B-7C9D-0703-401B-1E8B1E221415}"/>
                </a:ext>
              </a:extLst>
            </p:cNvPr>
            <p:cNvSpPr/>
            <p:nvPr/>
          </p:nvSpPr>
          <p:spPr>
            <a:xfrm>
              <a:off x="-19062803" y="4181805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7" name="Ellipse 156">
              <a:extLst>
                <a:ext uri="{FF2B5EF4-FFF2-40B4-BE49-F238E27FC236}">
                  <a16:creationId xmlns:a16="http://schemas.microsoft.com/office/drawing/2014/main" id="{7B3D6ECC-F33D-C7D7-6270-B659E62C3495}"/>
                </a:ext>
              </a:extLst>
            </p:cNvPr>
            <p:cNvSpPr/>
            <p:nvPr/>
          </p:nvSpPr>
          <p:spPr>
            <a:xfrm>
              <a:off x="-19293685" y="8579400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8" name="Ellipse 157">
              <a:extLst>
                <a:ext uri="{FF2B5EF4-FFF2-40B4-BE49-F238E27FC236}">
                  <a16:creationId xmlns:a16="http://schemas.microsoft.com/office/drawing/2014/main" id="{03E0304A-FC1D-DC95-2BC6-CCC4CD118B43}"/>
                </a:ext>
              </a:extLst>
            </p:cNvPr>
            <p:cNvSpPr/>
            <p:nvPr/>
          </p:nvSpPr>
          <p:spPr>
            <a:xfrm>
              <a:off x="-18524347" y="5647670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9" name="Ellipse 158">
              <a:extLst>
                <a:ext uri="{FF2B5EF4-FFF2-40B4-BE49-F238E27FC236}">
                  <a16:creationId xmlns:a16="http://schemas.microsoft.com/office/drawing/2014/main" id="{05E04D8B-360C-4B83-14D9-1DC0E40BD5A6}"/>
                </a:ext>
              </a:extLst>
            </p:cNvPr>
            <p:cNvSpPr/>
            <p:nvPr/>
          </p:nvSpPr>
          <p:spPr>
            <a:xfrm>
              <a:off x="-18370721" y="5647670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0" name="Ellipse 159">
              <a:extLst>
                <a:ext uri="{FF2B5EF4-FFF2-40B4-BE49-F238E27FC236}">
                  <a16:creationId xmlns:a16="http://schemas.microsoft.com/office/drawing/2014/main" id="{9494742B-7A98-6DF2-B39F-DD328919A75C}"/>
                </a:ext>
              </a:extLst>
            </p:cNvPr>
            <p:cNvSpPr/>
            <p:nvPr/>
          </p:nvSpPr>
          <p:spPr>
            <a:xfrm>
              <a:off x="-17370339" y="8446235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1" name="Ellipse 160">
              <a:extLst>
                <a:ext uri="{FF2B5EF4-FFF2-40B4-BE49-F238E27FC236}">
                  <a16:creationId xmlns:a16="http://schemas.microsoft.com/office/drawing/2014/main" id="{B4F57AC3-DF83-970E-A0C8-8B19BCA21709}"/>
                </a:ext>
              </a:extLst>
            </p:cNvPr>
            <p:cNvSpPr/>
            <p:nvPr/>
          </p:nvSpPr>
          <p:spPr>
            <a:xfrm>
              <a:off x="-17832264" y="8446154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2" name="Ellipse 161">
              <a:extLst>
                <a:ext uri="{FF2B5EF4-FFF2-40B4-BE49-F238E27FC236}">
                  <a16:creationId xmlns:a16="http://schemas.microsoft.com/office/drawing/2014/main" id="{172A3FB9-D006-1C7B-B1A4-E35357C5FFD1}"/>
                </a:ext>
              </a:extLst>
            </p:cNvPr>
            <p:cNvSpPr/>
            <p:nvPr/>
          </p:nvSpPr>
          <p:spPr>
            <a:xfrm>
              <a:off x="-18447413" y="8446235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3" name="Ellipse 162">
              <a:extLst>
                <a:ext uri="{FF2B5EF4-FFF2-40B4-BE49-F238E27FC236}">
                  <a16:creationId xmlns:a16="http://schemas.microsoft.com/office/drawing/2014/main" id="{037D2750-6153-2CB8-45CA-C41742CDB6D8}"/>
                </a:ext>
              </a:extLst>
            </p:cNvPr>
            <p:cNvSpPr/>
            <p:nvPr/>
          </p:nvSpPr>
          <p:spPr>
            <a:xfrm>
              <a:off x="-18754987" y="4181644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4" name="Ellipse 163">
              <a:extLst>
                <a:ext uri="{FF2B5EF4-FFF2-40B4-BE49-F238E27FC236}">
                  <a16:creationId xmlns:a16="http://schemas.microsoft.com/office/drawing/2014/main" id="{6B4167C0-BE07-D038-CC0A-3F6F657199C1}"/>
                </a:ext>
              </a:extLst>
            </p:cNvPr>
            <p:cNvSpPr/>
            <p:nvPr/>
          </p:nvSpPr>
          <p:spPr>
            <a:xfrm>
              <a:off x="-19062723" y="8446235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5" name="Ellipse 164">
              <a:extLst>
                <a:ext uri="{FF2B5EF4-FFF2-40B4-BE49-F238E27FC236}">
                  <a16:creationId xmlns:a16="http://schemas.microsoft.com/office/drawing/2014/main" id="{A1E1C0FD-D12B-DBD5-9664-72A396106351}"/>
                </a:ext>
              </a:extLst>
            </p:cNvPr>
            <p:cNvSpPr/>
            <p:nvPr/>
          </p:nvSpPr>
          <p:spPr>
            <a:xfrm>
              <a:off x="-19524648" y="8446154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6" name="Ellipse 165">
              <a:extLst>
                <a:ext uri="{FF2B5EF4-FFF2-40B4-BE49-F238E27FC236}">
                  <a16:creationId xmlns:a16="http://schemas.microsoft.com/office/drawing/2014/main" id="{9AB7A335-29B8-107C-6ADB-047D088A8E97}"/>
                </a:ext>
              </a:extLst>
            </p:cNvPr>
            <p:cNvSpPr/>
            <p:nvPr/>
          </p:nvSpPr>
          <p:spPr>
            <a:xfrm>
              <a:off x="-17601221" y="8312908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7" name="Ellipse 166">
              <a:extLst>
                <a:ext uri="{FF2B5EF4-FFF2-40B4-BE49-F238E27FC236}">
                  <a16:creationId xmlns:a16="http://schemas.microsoft.com/office/drawing/2014/main" id="{16FCBD63-DA83-5473-E331-FEF9E11AFE26}"/>
                </a:ext>
              </a:extLst>
            </p:cNvPr>
            <p:cNvSpPr/>
            <p:nvPr/>
          </p:nvSpPr>
          <p:spPr>
            <a:xfrm>
              <a:off x="-19293685" y="8312908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8" name="Ellipse 167">
              <a:extLst>
                <a:ext uri="{FF2B5EF4-FFF2-40B4-BE49-F238E27FC236}">
                  <a16:creationId xmlns:a16="http://schemas.microsoft.com/office/drawing/2014/main" id="{B6A7F655-E930-44DE-CEC9-A6CE426AE08E}"/>
                </a:ext>
              </a:extLst>
            </p:cNvPr>
            <p:cNvSpPr/>
            <p:nvPr/>
          </p:nvSpPr>
          <p:spPr>
            <a:xfrm>
              <a:off x="-19062803" y="4448296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9" name="Ellipse 168">
              <a:extLst>
                <a:ext uri="{FF2B5EF4-FFF2-40B4-BE49-F238E27FC236}">
                  <a16:creationId xmlns:a16="http://schemas.microsoft.com/office/drawing/2014/main" id="{2AAFFE81-EFAA-F898-9917-F04A73563598}"/>
                </a:ext>
              </a:extLst>
            </p:cNvPr>
            <p:cNvSpPr/>
            <p:nvPr/>
          </p:nvSpPr>
          <p:spPr>
            <a:xfrm>
              <a:off x="-19832303" y="5781077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0" name="Ellipse 169">
              <a:extLst>
                <a:ext uri="{FF2B5EF4-FFF2-40B4-BE49-F238E27FC236}">
                  <a16:creationId xmlns:a16="http://schemas.microsoft.com/office/drawing/2014/main" id="{2ECD0989-1FB6-FB43-8DF1-0341BD2976BB}"/>
                </a:ext>
              </a:extLst>
            </p:cNvPr>
            <p:cNvSpPr/>
            <p:nvPr/>
          </p:nvSpPr>
          <p:spPr>
            <a:xfrm>
              <a:off x="-17524610" y="8179582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1" name="Ellipse 170">
              <a:extLst>
                <a:ext uri="{FF2B5EF4-FFF2-40B4-BE49-F238E27FC236}">
                  <a16:creationId xmlns:a16="http://schemas.microsoft.com/office/drawing/2014/main" id="{1B2547A1-D014-40CE-F703-5FC97BA39336}"/>
                </a:ext>
              </a:extLst>
            </p:cNvPr>
            <p:cNvSpPr/>
            <p:nvPr/>
          </p:nvSpPr>
          <p:spPr>
            <a:xfrm>
              <a:off x="-19524487" y="5780916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2" name="Ellipse 171">
              <a:extLst>
                <a:ext uri="{FF2B5EF4-FFF2-40B4-BE49-F238E27FC236}">
                  <a16:creationId xmlns:a16="http://schemas.microsoft.com/office/drawing/2014/main" id="{09CF60C2-05CB-2664-AB5F-872485F9D00E}"/>
                </a:ext>
              </a:extLst>
            </p:cNvPr>
            <p:cNvSpPr/>
            <p:nvPr/>
          </p:nvSpPr>
          <p:spPr>
            <a:xfrm>
              <a:off x="-19370619" y="5780835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3" name="Ellipse 172">
              <a:extLst>
                <a:ext uri="{FF2B5EF4-FFF2-40B4-BE49-F238E27FC236}">
                  <a16:creationId xmlns:a16="http://schemas.microsoft.com/office/drawing/2014/main" id="{95D200EB-B22F-E45C-5FDC-52D379C329A4}"/>
                </a:ext>
              </a:extLst>
            </p:cNvPr>
            <p:cNvSpPr/>
            <p:nvPr/>
          </p:nvSpPr>
          <p:spPr>
            <a:xfrm>
              <a:off x="-19216832" y="5780835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4" name="Ellipse 173">
              <a:extLst>
                <a:ext uri="{FF2B5EF4-FFF2-40B4-BE49-F238E27FC236}">
                  <a16:creationId xmlns:a16="http://schemas.microsoft.com/office/drawing/2014/main" id="{317810C3-2A7D-0EF3-4B66-F3202A9E7D0E}"/>
                </a:ext>
              </a:extLst>
            </p:cNvPr>
            <p:cNvSpPr/>
            <p:nvPr/>
          </p:nvSpPr>
          <p:spPr>
            <a:xfrm>
              <a:off x="-19062803" y="5780916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5" name="Ellipse 174">
              <a:extLst>
                <a:ext uri="{FF2B5EF4-FFF2-40B4-BE49-F238E27FC236}">
                  <a16:creationId xmlns:a16="http://schemas.microsoft.com/office/drawing/2014/main" id="{7E09FA85-B412-3E82-F03F-A05366D4743A}"/>
                </a:ext>
              </a:extLst>
            </p:cNvPr>
            <p:cNvSpPr/>
            <p:nvPr/>
          </p:nvSpPr>
          <p:spPr>
            <a:xfrm>
              <a:off x="-17677913" y="8179582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6" name="Ellipse 175">
              <a:extLst>
                <a:ext uri="{FF2B5EF4-FFF2-40B4-BE49-F238E27FC236}">
                  <a16:creationId xmlns:a16="http://schemas.microsoft.com/office/drawing/2014/main" id="{06F093AE-ED22-5DD7-5DA6-F22514F0072D}"/>
                </a:ext>
              </a:extLst>
            </p:cNvPr>
            <p:cNvSpPr/>
            <p:nvPr/>
          </p:nvSpPr>
          <p:spPr>
            <a:xfrm>
              <a:off x="-18754987" y="5781077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7" name="Ellipse 176">
              <a:extLst>
                <a:ext uri="{FF2B5EF4-FFF2-40B4-BE49-F238E27FC236}">
                  <a16:creationId xmlns:a16="http://schemas.microsoft.com/office/drawing/2014/main" id="{A570D808-7787-08EE-7313-FEF76006202D}"/>
                </a:ext>
              </a:extLst>
            </p:cNvPr>
            <p:cNvSpPr/>
            <p:nvPr/>
          </p:nvSpPr>
          <p:spPr>
            <a:xfrm>
              <a:off x="-18909419" y="4447974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8" name="Ellipse 177">
              <a:extLst>
                <a:ext uri="{FF2B5EF4-FFF2-40B4-BE49-F238E27FC236}">
                  <a16:creationId xmlns:a16="http://schemas.microsoft.com/office/drawing/2014/main" id="{52EAFF2F-9A25-E04D-190D-95E1BF7B73A6}"/>
                </a:ext>
              </a:extLst>
            </p:cNvPr>
            <p:cNvSpPr/>
            <p:nvPr/>
          </p:nvSpPr>
          <p:spPr>
            <a:xfrm>
              <a:off x="-18139839" y="8179663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9" name="Ellipse 178">
              <a:extLst>
                <a:ext uri="{FF2B5EF4-FFF2-40B4-BE49-F238E27FC236}">
                  <a16:creationId xmlns:a16="http://schemas.microsoft.com/office/drawing/2014/main" id="{7915E7C5-21CF-B711-406C-56D7224F3CCF}"/>
                </a:ext>
              </a:extLst>
            </p:cNvPr>
            <p:cNvSpPr/>
            <p:nvPr/>
          </p:nvSpPr>
          <p:spPr>
            <a:xfrm>
              <a:off x="-18755068" y="8179663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0" name="Ellipse 179">
              <a:extLst>
                <a:ext uri="{FF2B5EF4-FFF2-40B4-BE49-F238E27FC236}">
                  <a16:creationId xmlns:a16="http://schemas.microsoft.com/office/drawing/2014/main" id="{CAFE8BE8-D1EE-4FCD-D4E1-6CE070421142}"/>
                </a:ext>
              </a:extLst>
            </p:cNvPr>
            <p:cNvSpPr/>
            <p:nvPr/>
          </p:nvSpPr>
          <p:spPr>
            <a:xfrm>
              <a:off x="-18139919" y="5781077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1" name="Ellipse 180">
              <a:extLst>
                <a:ext uri="{FF2B5EF4-FFF2-40B4-BE49-F238E27FC236}">
                  <a16:creationId xmlns:a16="http://schemas.microsoft.com/office/drawing/2014/main" id="{552AE885-A979-7578-DFAB-D8A972EFB846}"/>
                </a:ext>
              </a:extLst>
            </p:cNvPr>
            <p:cNvSpPr/>
            <p:nvPr/>
          </p:nvSpPr>
          <p:spPr>
            <a:xfrm>
              <a:off x="-19216993" y="8179582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2" name="Ellipse 181">
              <a:extLst>
                <a:ext uri="{FF2B5EF4-FFF2-40B4-BE49-F238E27FC236}">
                  <a16:creationId xmlns:a16="http://schemas.microsoft.com/office/drawing/2014/main" id="{12980BC1-20F6-0312-3787-44BC14365A24}"/>
                </a:ext>
              </a:extLst>
            </p:cNvPr>
            <p:cNvSpPr/>
            <p:nvPr/>
          </p:nvSpPr>
          <p:spPr>
            <a:xfrm>
              <a:off x="-17832103" y="5780916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3" name="Ellipse 182">
              <a:extLst>
                <a:ext uri="{FF2B5EF4-FFF2-40B4-BE49-F238E27FC236}">
                  <a16:creationId xmlns:a16="http://schemas.microsoft.com/office/drawing/2014/main" id="{E0B938DA-F073-56D9-FBC7-202C48CCD02E}"/>
                </a:ext>
              </a:extLst>
            </p:cNvPr>
            <p:cNvSpPr/>
            <p:nvPr/>
          </p:nvSpPr>
          <p:spPr>
            <a:xfrm>
              <a:off x="-17678236" y="5780835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4" name="Ellipse 183">
              <a:extLst>
                <a:ext uri="{FF2B5EF4-FFF2-40B4-BE49-F238E27FC236}">
                  <a16:creationId xmlns:a16="http://schemas.microsoft.com/office/drawing/2014/main" id="{D4DF0BA6-2168-9817-1B26-D5E54688D2A3}"/>
                </a:ext>
              </a:extLst>
            </p:cNvPr>
            <p:cNvSpPr/>
            <p:nvPr/>
          </p:nvSpPr>
          <p:spPr>
            <a:xfrm>
              <a:off x="-17524449" y="5780835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5" name="Ellipse 184">
              <a:extLst>
                <a:ext uri="{FF2B5EF4-FFF2-40B4-BE49-F238E27FC236}">
                  <a16:creationId xmlns:a16="http://schemas.microsoft.com/office/drawing/2014/main" id="{FB48EE5D-DCE8-438D-7BC4-EEC226A79BD1}"/>
                </a:ext>
              </a:extLst>
            </p:cNvPr>
            <p:cNvSpPr/>
            <p:nvPr/>
          </p:nvSpPr>
          <p:spPr>
            <a:xfrm>
              <a:off x="-17370420" y="5780916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6" name="Ellipse 185">
              <a:extLst>
                <a:ext uri="{FF2B5EF4-FFF2-40B4-BE49-F238E27FC236}">
                  <a16:creationId xmlns:a16="http://schemas.microsoft.com/office/drawing/2014/main" id="{588A7797-6E5C-D137-6AE7-6B07EA6C69E6}"/>
                </a:ext>
              </a:extLst>
            </p:cNvPr>
            <p:cNvSpPr/>
            <p:nvPr/>
          </p:nvSpPr>
          <p:spPr>
            <a:xfrm>
              <a:off x="-19370297" y="8179582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7" name="Ellipse 186">
              <a:extLst>
                <a:ext uri="{FF2B5EF4-FFF2-40B4-BE49-F238E27FC236}">
                  <a16:creationId xmlns:a16="http://schemas.microsoft.com/office/drawing/2014/main" id="{FB437794-0D24-F5AD-F36B-36730543846D}"/>
                </a:ext>
              </a:extLst>
            </p:cNvPr>
            <p:cNvSpPr/>
            <p:nvPr/>
          </p:nvSpPr>
          <p:spPr>
            <a:xfrm>
              <a:off x="-17062604" y="5781077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8" name="Ellipse 187">
              <a:extLst>
                <a:ext uri="{FF2B5EF4-FFF2-40B4-BE49-F238E27FC236}">
                  <a16:creationId xmlns:a16="http://schemas.microsoft.com/office/drawing/2014/main" id="{76BBBF81-9E01-A085-A32F-A2DEFE2C69A9}"/>
                </a:ext>
              </a:extLst>
            </p:cNvPr>
            <p:cNvSpPr/>
            <p:nvPr/>
          </p:nvSpPr>
          <p:spPr>
            <a:xfrm>
              <a:off x="-17601221" y="8046336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9" name="Ellipse 188">
              <a:extLst>
                <a:ext uri="{FF2B5EF4-FFF2-40B4-BE49-F238E27FC236}">
                  <a16:creationId xmlns:a16="http://schemas.microsoft.com/office/drawing/2014/main" id="{1078EB06-D6B8-AEF7-6475-C929AD83449F}"/>
                </a:ext>
              </a:extLst>
            </p:cNvPr>
            <p:cNvSpPr/>
            <p:nvPr/>
          </p:nvSpPr>
          <p:spPr>
            <a:xfrm>
              <a:off x="-18447493" y="4448377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0" name="Ellipse 189">
              <a:extLst>
                <a:ext uri="{FF2B5EF4-FFF2-40B4-BE49-F238E27FC236}">
                  <a16:creationId xmlns:a16="http://schemas.microsoft.com/office/drawing/2014/main" id="{E59D9786-3A37-83A9-8D9C-E63AB49CA1C8}"/>
                </a:ext>
              </a:extLst>
            </p:cNvPr>
            <p:cNvSpPr/>
            <p:nvPr/>
          </p:nvSpPr>
          <p:spPr>
            <a:xfrm>
              <a:off x="-19293685" y="8046336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1" name="Ellipse 190">
              <a:extLst>
                <a:ext uri="{FF2B5EF4-FFF2-40B4-BE49-F238E27FC236}">
                  <a16:creationId xmlns:a16="http://schemas.microsoft.com/office/drawing/2014/main" id="{13C6F3EA-24D4-37D5-A939-5CCF3F43E8C8}"/>
                </a:ext>
              </a:extLst>
            </p:cNvPr>
            <p:cNvSpPr/>
            <p:nvPr/>
          </p:nvSpPr>
          <p:spPr>
            <a:xfrm>
              <a:off x="-19601179" y="5914162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2" name="Ellipse 191">
              <a:extLst>
                <a:ext uri="{FF2B5EF4-FFF2-40B4-BE49-F238E27FC236}">
                  <a16:creationId xmlns:a16="http://schemas.microsoft.com/office/drawing/2014/main" id="{04FF85D5-05EF-ABD5-5821-E0D5EB306A42}"/>
                </a:ext>
              </a:extLst>
            </p:cNvPr>
            <p:cNvSpPr/>
            <p:nvPr/>
          </p:nvSpPr>
          <p:spPr>
            <a:xfrm>
              <a:off x="-17832264" y="7912929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3" name="Ellipse 192">
              <a:extLst>
                <a:ext uri="{FF2B5EF4-FFF2-40B4-BE49-F238E27FC236}">
                  <a16:creationId xmlns:a16="http://schemas.microsoft.com/office/drawing/2014/main" id="{0968B4AD-2173-C680-A82A-87F2C02D7F15}"/>
                </a:ext>
              </a:extLst>
            </p:cNvPr>
            <p:cNvSpPr/>
            <p:nvPr/>
          </p:nvSpPr>
          <p:spPr>
            <a:xfrm>
              <a:off x="-19293685" y="5914242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4" name="Ellipse 193">
              <a:extLst>
                <a:ext uri="{FF2B5EF4-FFF2-40B4-BE49-F238E27FC236}">
                  <a16:creationId xmlns:a16="http://schemas.microsoft.com/office/drawing/2014/main" id="{676B291A-4031-DC56-FDE9-3C2EE8CB00A5}"/>
                </a:ext>
              </a:extLst>
            </p:cNvPr>
            <p:cNvSpPr/>
            <p:nvPr/>
          </p:nvSpPr>
          <p:spPr>
            <a:xfrm>
              <a:off x="-18447493" y="7912929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5" name="Ellipse 194">
              <a:extLst>
                <a:ext uri="{FF2B5EF4-FFF2-40B4-BE49-F238E27FC236}">
                  <a16:creationId xmlns:a16="http://schemas.microsoft.com/office/drawing/2014/main" id="{4695B18C-C570-A577-2AF0-7E132B18CEC6}"/>
                </a:ext>
              </a:extLst>
            </p:cNvPr>
            <p:cNvSpPr/>
            <p:nvPr/>
          </p:nvSpPr>
          <p:spPr>
            <a:xfrm>
              <a:off x="-18986111" y="5914162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6" name="Ellipse 195">
              <a:extLst>
                <a:ext uri="{FF2B5EF4-FFF2-40B4-BE49-F238E27FC236}">
                  <a16:creationId xmlns:a16="http://schemas.microsoft.com/office/drawing/2014/main" id="{010C165B-678F-3697-0EF3-1F74028A788F}"/>
                </a:ext>
              </a:extLst>
            </p:cNvPr>
            <p:cNvSpPr/>
            <p:nvPr/>
          </p:nvSpPr>
          <p:spPr>
            <a:xfrm>
              <a:off x="-19062803" y="7912929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7" name="Ellipse 196">
              <a:extLst>
                <a:ext uri="{FF2B5EF4-FFF2-40B4-BE49-F238E27FC236}">
                  <a16:creationId xmlns:a16="http://schemas.microsoft.com/office/drawing/2014/main" id="{1A22374F-A8BD-EF2D-A83A-C22F351AA408}"/>
                </a:ext>
              </a:extLst>
            </p:cNvPr>
            <p:cNvSpPr/>
            <p:nvPr/>
          </p:nvSpPr>
          <p:spPr>
            <a:xfrm>
              <a:off x="-19524648" y="7912929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8" name="Ellipse 197">
              <a:extLst>
                <a:ext uri="{FF2B5EF4-FFF2-40B4-BE49-F238E27FC236}">
                  <a16:creationId xmlns:a16="http://schemas.microsoft.com/office/drawing/2014/main" id="{85D1D2A6-ED37-6617-33B9-7A9B15FEECF4}"/>
                </a:ext>
              </a:extLst>
            </p:cNvPr>
            <p:cNvSpPr/>
            <p:nvPr/>
          </p:nvSpPr>
          <p:spPr>
            <a:xfrm>
              <a:off x="-18524427" y="5914242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9" name="Ellipse 198">
              <a:extLst>
                <a:ext uri="{FF2B5EF4-FFF2-40B4-BE49-F238E27FC236}">
                  <a16:creationId xmlns:a16="http://schemas.microsoft.com/office/drawing/2014/main" id="{7C3030C0-683B-8445-F069-838740EF15B9}"/>
                </a:ext>
              </a:extLst>
            </p:cNvPr>
            <p:cNvSpPr/>
            <p:nvPr/>
          </p:nvSpPr>
          <p:spPr>
            <a:xfrm>
              <a:off x="-18370479" y="5914242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0" name="Ellipse 199">
              <a:extLst>
                <a:ext uri="{FF2B5EF4-FFF2-40B4-BE49-F238E27FC236}">
                  <a16:creationId xmlns:a16="http://schemas.microsoft.com/office/drawing/2014/main" id="{9CB37341-D498-D1FC-C567-F34A7A371646}"/>
                </a:ext>
              </a:extLst>
            </p:cNvPr>
            <p:cNvSpPr/>
            <p:nvPr/>
          </p:nvSpPr>
          <p:spPr>
            <a:xfrm>
              <a:off x="-17601302" y="7779764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1" name="Ellipse 200">
              <a:extLst>
                <a:ext uri="{FF2B5EF4-FFF2-40B4-BE49-F238E27FC236}">
                  <a16:creationId xmlns:a16="http://schemas.microsoft.com/office/drawing/2014/main" id="{30DA5190-DB06-2373-3051-1D3A1D0E276B}"/>
                </a:ext>
              </a:extLst>
            </p:cNvPr>
            <p:cNvSpPr/>
            <p:nvPr/>
          </p:nvSpPr>
          <p:spPr>
            <a:xfrm>
              <a:off x="-17601302" y="4581542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2" name="Ellipse 201">
              <a:extLst>
                <a:ext uri="{FF2B5EF4-FFF2-40B4-BE49-F238E27FC236}">
                  <a16:creationId xmlns:a16="http://schemas.microsoft.com/office/drawing/2014/main" id="{C0333D1A-36D0-7A83-73AE-607EA61F99EC}"/>
                </a:ext>
              </a:extLst>
            </p:cNvPr>
            <p:cNvSpPr/>
            <p:nvPr/>
          </p:nvSpPr>
          <p:spPr>
            <a:xfrm>
              <a:off x="-17908796" y="5914162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3" name="Ellipse 202">
              <a:extLst>
                <a:ext uri="{FF2B5EF4-FFF2-40B4-BE49-F238E27FC236}">
                  <a16:creationId xmlns:a16="http://schemas.microsoft.com/office/drawing/2014/main" id="{6AC80ABD-E0E1-9E95-E323-878652A24D0A}"/>
                </a:ext>
              </a:extLst>
            </p:cNvPr>
            <p:cNvSpPr/>
            <p:nvPr/>
          </p:nvSpPr>
          <p:spPr>
            <a:xfrm>
              <a:off x="-19293766" y="7779764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4" name="Ellipse 203">
              <a:extLst>
                <a:ext uri="{FF2B5EF4-FFF2-40B4-BE49-F238E27FC236}">
                  <a16:creationId xmlns:a16="http://schemas.microsoft.com/office/drawing/2014/main" id="{CB7E0FBF-0828-66C4-FFDB-B4ED4807E3E3}"/>
                </a:ext>
              </a:extLst>
            </p:cNvPr>
            <p:cNvSpPr/>
            <p:nvPr/>
          </p:nvSpPr>
          <p:spPr>
            <a:xfrm>
              <a:off x="-17601221" y="5914242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5" name="Ellipse 204">
              <a:extLst>
                <a:ext uri="{FF2B5EF4-FFF2-40B4-BE49-F238E27FC236}">
                  <a16:creationId xmlns:a16="http://schemas.microsoft.com/office/drawing/2014/main" id="{F2F615A4-DAFE-5938-B261-4058CEF50D59}"/>
                </a:ext>
              </a:extLst>
            </p:cNvPr>
            <p:cNvSpPr/>
            <p:nvPr/>
          </p:nvSpPr>
          <p:spPr>
            <a:xfrm>
              <a:off x="-19062803" y="4714627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6" name="Ellipse 205">
              <a:extLst>
                <a:ext uri="{FF2B5EF4-FFF2-40B4-BE49-F238E27FC236}">
                  <a16:creationId xmlns:a16="http://schemas.microsoft.com/office/drawing/2014/main" id="{84B7290D-0CC8-DF85-7804-A49220998851}"/>
                </a:ext>
              </a:extLst>
            </p:cNvPr>
            <p:cNvSpPr/>
            <p:nvPr/>
          </p:nvSpPr>
          <p:spPr>
            <a:xfrm>
              <a:off x="-17293728" y="5914162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7" name="Ellipse 206">
              <a:extLst>
                <a:ext uri="{FF2B5EF4-FFF2-40B4-BE49-F238E27FC236}">
                  <a16:creationId xmlns:a16="http://schemas.microsoft.com/office/drawing/2014/main" id="{165DC29A-D7F2-0FE6-5C70-F4AE6179280F}"/>
                </a:ext>
              </a:extLst>
            </p:cNvPr>
            <p:cNvSpPr/>
            <p:nvPr/>
          </p:nvSpPr>
          <p:spPr>
            <a:xfrm>
              <a:off x="-17832103" y="7646599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8" name="Ellipse 207">
              <a:extLst>
                <a:ext uri="{FF2B5EF4-FFF2-40B4-BE49-F238E27FC236}">
                  <a16:creationId xmlns:a16="http://schemas.microsoft.com/office/drawing/2014/main" id="{DECBDF2E-C9FF-FC65-BFD2-4960D2BA4F90}"/>
                </a:ext>
              </a:extLst>
            </p:cNvPr>
            <p:cNvSpPr/>
            <p:nvPr/>
          </p:nvSpPr>
          <p:spPr>
            <a:xfrm>
              <a:off x="-17985649" y="7646196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9" name="Ellipse 208">
              <a:extLst>
                <a:ext uri="{FF2B5EF4-FFF2-40B4-BE49-F238E27FC236}">
                  <a16:creationId xmlns:a16="http://schemas.microsoft.com/office/drawing/2014/main" id="{A04E8DAD-AD8F-2D96-D01F-2AD476CC76E1}"/>
                </a:ext>
              </a:extLst>
            </p:cNvPr>
            <p:cNvSpPr/>
            <p:nvPr/>
          </p:nvSpPr>
          <p:spPr>
            <a:xfrm>
              <a:off x="-16832044" y="5914242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0" name="Ellipse 209">
              <a:extLst>
                <a:ext uri="{FF2B5EF4-FFF2-40B4-BE49-F238E27FC236}">
                  <a16:creationId xmlns:a16="http://schemas.microsoft.com/office/drawing/2014/main" id="{98AB2A5D-39F0-5C59-8199-265C6680163F}"/>
                </a:ext>
              </a:extLst>
            </p:cNvPr>
            <p:cNvSpPr/>
            <p:nvPr/>
          </p:nvSpPr>
          <p:spPr>
            <a:xfrm>
              <a:off x="-19832303" y="6047488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1" name="Ellipse 210">
              <a:extLst>
                <a:ext uri="{FF2B5EF4-FFF2-40B4-BE49-F238E27FC236}">
                  <a16:creationId xmlns:a16="http://schemas.microsoft.com/office/drawing/2014/main" id="{AEACB84F-4AEA-A3B2-2703-CD6169199EDF}"/>
                </a:ext>
              </a:extLst>
            </p:cNvPr>
            <p:cNvSpPr/>
            <p:nvPr/>
          </p:nvSpPr>
          <p:spPr>
            <a:xfrm>
              <a:off x="-18909419" y="7646196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2" name="Ellipse 211">
              <a:extLst>
                <a:ext uri="{FF2B5EF4-FFF2-40B4-BE49-F238E27FC236}">
                  <a16:creationId xmlns:a16="http://schemas.microsoft.com/office/drawing/2014/main" id="{52EC55A5-2442-BD1D-DD07-D19217467AC5}"/>
                </a:ext>
              </a:extLst>
            </p:cNvPr>
            <p:cNvSpPr/>
            <p:nvPr/>
          </p:nvSpPr>
          <p:spPr>
            <a:xfrm>
              <a:off x="-19062803" y="7646599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3" name="Ellipse 212">
              <a:extLst>
                <a:ext uri="{FF2B5EF4-FFF2-40B4-BE49-F238E27FC236}">
                  <a16:creationId xmlns:a16="http://schemas.microsoft.com/office/drawing/2014/main" id="{07F8F711-A06A-4032-D677-F2594744C751}"/>
                </a:ext>
              </a:extLst>
            </p:cNvPr>
            <p:cNvSpPr/>
            <p:nvPr/>
          </p:nvSpPr>
          <p:spPr>
            <a:xfrm>
              <a:off x="-19524567" y="7646599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4" name="Ellipse 213">
              <a:extLst>
                <a:ext uri="{FF2B5EF4-FFF2-40B4-BE49-F238E27FC236}">
                  <a16:creationId xmlns:a16="http://schemas.microsoft.com/office/drawing/2014/main" id="{2ACE1EF8-CFDB-2A42-61EC-117F3DDA132D}"/>
                </a:ext>
              </a:extLst>
            </p:cNvPr>
            <p:cNvSpPr/>
            <p:nvPr/>
          </p:nvSpPr>
          <p:spPr>
            <a:xfrm>
              <a:off x="-19678032" y="7646196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5" name="Ellipse 214">
              <a:extLst>
                <a:ext uri="{FF2B5EF4-FFF2-40B4-BE49-F238E27FC236}">
                  <a16:creationId xmlns:a16="http://schemas.microsoft.com/office/drawing/2014/main" id="{15E1169A-E284-2B42-9F57-26A8B5947CBC}"/>
                </a:ext>
              </a:extLst>
            </p:cNvPr>
            <p:cNvSpPr/>
            <p:nvPr/>
          </p:nvSpPr>
          <p:spPr>
            <a:xfrm>
              <a:off x="-18370721" y="7513192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6" name="Ellipse 215">
              <a:extLst>
                <a:ext uri="{FF2B5EF4-FFF2-40B4-BE49-F238E27FC236}">
                  <a16:creationId xmlns:a16="http://schemas.microsoft.com/office/drawing/2014/main" id="{40F6541C-4A50-6647-73AF-0F0140FF4C33}"/>
                </a:ext>
              </a:extLst>
            </p:cNvPr>
            <p:cNvSpPr/>
            <p:nvPr/>
          </p:nvSpPr>
          <p:spPr>
            <a:xfrm>
              <a:off x="-18524347" y="7513192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7" name="Ellipse 216">
              <a:extLst>
                <a:ext uri="{FF2B5EF4-FFF2-40B4-BE49-F238E27FC236}">
                  <a16:creationId xmlns:a16="http://schemas.microsoft.com/office/drawing/2014/main" id="{56108A7B-FAAB-FA41-8A58-8023E24EE85D}"/>
                </a:ext>
              </a:extLst>
            </p:cNvPr>
            <p:cNvSpPr/>
            <p:nvPr/>
          </p:nvSpPr>
          <p:spPr>
            <a:xfrm>
              <a:off x="-18755068" y="6047488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8" name="Ellipse 217">
              <a:extLst>
                <a:ext uri="{FF2B5EF4-FFF2-40B4-BE49-F238E27FC236}">
                  <a16:creationId xmlns:a16="http://schemas.microsoft.com/office/drawing/2014/main" id="{868D800A-B58F-BB69-3C22-92BE63997F78}"/>
                </a:ext>
              </a:extLst>
            </p:cNvPr>
            <p:cNvSpPr/>
            <p:nvPr/>
          </p:nvSpPr>
          <p:spPr>
            <a:xfrm>
              <a:off x="-20063104" y="7513192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9" name="Ellipse 218">
              <a:extLst>
                <a:ext uri="{FF2B5EF4-FFF2-40B4-BE49-F238E27FC236}">
                  <a16:creationId xmlns:a16="http://schemas.microsoft.com/office/drawing/2014/main" id="{F1CA1B82-BC82-229E-524B-F2C5CB7AC8C9}"/>
                </a:ext>
              </a:extLst>
            </p:cNvPr>
            <p:cNvSpPr/>
            <p:nvPr/>
          </p:nvSpPr>
          <p:spPr>
            <a:xfrm>
              <a:off x="-18447413" y="6047407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0" name="Ellipse 219">
              <a:extLst>
                <a:ext uri="{FF2B5EF4-FFF2-40B4-BE49-F238E27FC236}">
                  <a16:creationId xmlns:a16="http://schemas.microsoft.com/office/drawing/2014/main" id="{BCABC110-12D0-41FA-413B-CD4954DABE53}"/>
                </a:ext>
              </a:extLst>
            </p:cNvPr>
            <p:cNvSpPr/>
            <p:nvPr/>
          </p:nvSpPr>
          <p:spPr>
            <a:xfrm>
              <a:off x="-17832103" y="7380107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1" name="Ellipse 220">
              <a:extLst>
                <a:ext uri="{FF2B5EF4-FFF2-40B4-BE49-F238E27FC236}">
                  <a16:creationId xmlns:a16="http://schemas.microsoft.com/office/drawing/2014/main" id="{BA764DE1-FEBC-1145-623E-2D37C7744DA2}"/>
                </a:ext>
              </a:extLst>
            </p:cNvPr>
            <p:cNvSpPr/>
            <p:nvPr/>
          </p:nvSpPr>
          <p:spPr>
            <a:xfrm>
              <a:off x="-18139839" y="6047488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2" name="Ellipse 221">
              <a:extLst>
                <a:ext uri="{FF2B5EF4-FFF2-40B4-BE49-F238E27FC236}">
                  <a16:creationId xmlns:a16="http://schemas.microsoft.com/office/drawing/2014/main" id="{0A7816D9-4C2B-968D-AE6B-D094F4CE59DA}"/>
                </a:ext>
              </a:extLst>
            </p:cNvPr>
            <p:cNvSpPr/>
            <p:nvPr/>
          </p:nvSpPr>
          <p:spPr>
            <a:xfrm>
              <a:off x="-18139919" y="7379946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3" name="Ellipse 222">
              <a:extLst>
                <a:ext uri="{FF2B5EF4-FFF2-40B4-BE49-F238E27FC236}">
                  <a16:creationId xmlns:a16="http://schemas.microsoft.com/office/drawing/2014/main" id="{C31427B2-B06C-2F5F-7976-586A613CEBA5}"/>
                </a:ext>
              </a:extLst>
            </p:cNvPr>
            <p:cNvSpPr/>
            <p:nvPr/>
          </p:nvSpPr>
          <p:spPr>
            <a:xfrm>
              <a:off x="-18754987" y="7379946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4" name="Ellipse 223">
              <a:extLst>
                <a:ext uri="{FF2B5EF4-FFF2-40B4-BE49-F238E27FC236}">
                  <a16:creationId xmlns:a16="http://schemas.microsoft.com/office/drawing/2014/main" id="{298BF8D9-5B60-D58F-AAE2-7076BE4EBCBC}"/>
                </a:ext>
              </a:extLst>
            </p:cNvPr>
            <p:cNvSpPr/>
            <p:nvPr/>
          </p:nvSpPr>
          <p:spPr>
            <a:xfrm>
              <a:off x="-19062803" y="7380107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5" name="Ellipse 224">
              <a:extLst>
                <a:ext uri="{FF2B5EF4-FFF2-40B4-BE49-F238E27FC236}">
                  <a16:creationId xmlns:a16="http://schemas.microsoft.com/office/drawing/2014/main" id="{CEB8A6CD-D12D-E67A-B3D4-6CB945CA2930}"/>
                </a:ext>
              </a:extLst>
            </p:cNvPr>
            <p:cNvSpPr/>
            <p:nvPr/>
          </p:nvSpPr>
          <p:spPr>
            <a:xfrm>
              <a:off x="-19216832" y="7379946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6" name="Ellipse 225">
              <a:extLst>
                <a:ext uri="{FF2B5EF4-FFF2-40B4-BE49-F238E27FC236}">
                  <a16:creationId xmlns:a16="http://schemas.microsoft.com/office/drawing/2014/main" id="{5A3C4AF9-65FE-87D5-62DC-97362E61D4F9}"/>
                </a:ext>
              </a:extLst>
            </p:cNvPr>
            <p:cNvSpPr/>
            <p:nvPr/>
          </p:nvSpPr>
          <p:spPr>
            <a:xfrm>
              <a:off x="-19370619" y="7379946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7" name="Ellipse 226">
              <a:extLst>
                <a:ext uri="{FF2B5EF4-FFF2-40B4-BE49-F238E27FC236}">
                  <a16:creationId xmlns:a16="http://schemas.microsoft.com/office/drawing/2014/main" id="{B7362020-EF29-8042-6A5D-35769E858BA5}"/>
                </a:ext>
              </a:extLst>
            </p:cNvPr>
            <p:cNvSpPr/>
            <p:nvPr/>
          </p:nvSpPr>
          <p:spPr>
            <a:xfrm>
              <a:off x="-19524487" y="7380107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8" name="Ellipse 227">
              <a:extLst>
                <a:ext uri="{FF2B5EF4-FFF2-40B4-BE49-F238E27FC236}">
                  <a16:creationId xmlns:a16="http://schemas.microsoft.com/office/drawing/2014/main" id="{CCFB8A88-AC0C-F8C1-3FBA-D7A45993A536}"/>
                </a:ext>
              </a:extLst>
            </p:cNvPr>
            <p:cNvSpPr/>
            <p:nvPr/>
          </p:nvSpPr>
          <p:spPr>
            <a:xfrm>
              <a:off x="-17062604" y="6047488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9" name="Ellipse 228">
              <a:extLst>
                <a:ext uri="{FF2B5EF4-FFF2-40B4-BE49-F238E27FC236}">
                  <a16:creationId xmlns:a16="http://schemas.microsoft.com/office/drawing/2014/main" id="{F66A3917-EF92-5DBE-3D22-1385A8E48CE9}"/>
                </a:ext>
              </a:extLst>
            </p:cNvPr>
            <p:cNvSpPr/>
            <p:nvPr/>
          </p:nvSpPr>
          <p:spPr>
            <a:xfrm>
              <a:off x="-19832303" y="7379946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0" name="Ellipse 229">
              <a:extLst>
                <a:ext uri="{FF2B5EF4-FFF2-40B4-BE49-F238E27FC236}">
                  <a16:creationId xmlns:a16="http://schemas.microsoft.com/office/drawing/2014/main" id="{90492CC2-607D-E829-A1E0-0427CE093AFE}"/>
                </a:ext>
              </a:extLst>
            </p:cNvPr>
            <p:cNvSpPr/>
            <p:nvPr/>
          </p:nvSpPr>
          <p:spPr>
            <a:xfrm>
              <a:off x="-16755030" y="6047407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1" name="Ellipse 230">
              <a:extLst>
                <a:ext uri="{FF2B5EF4-FFF2-40B4-BE49-F238E27FC236}">
                  <a16:creationId xmlns:a16="http://schemas.microsoft.com/office/drawing/2014/main" id="{DBA148FA-694D-F88F-60AA-02326A0F1746}"/>
                </a:ext>
              </a:extLst>
            </p:cNvPr>
            <p:cNvSpPr/>
            <p:nvPr/>
          </p:nvSpPr>
          <p:spPr>
            <a:xfrm>
              <a:off x="-17908796" y="7246781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2" name="Ellipse 231">
              <a:extLst>
                <a:ext uri="{FF2B5EF4-FFF2-40B4-BE49-F238E27FC236}">
                  <a16:creationId xmlns:a16="http://schemas.microsoft.com/office/drawing/2014/main" id="{0F66446B-9B02-A1D6-D436-C5B6B73D3A4C}"/>
                </a:ext>
              </a:extLst>
            </p:cNvPr>
            <p:cNvSpPr/>
            <p:nvPr/>
          </p:nvSpPr>
          <p:spPr>
            <a:xfrm>
              <a:off x="-19755288" y="6180734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3" name="Ellipse 232">
              <a:extLst>
                <a:ext uri="{FF2B5EF4-FFF2-40B4-BE49-F238E27FC236}">
                  <a16:creationId xmlns:a16="http://schemas.microsoft.com/office/drawing/2014/main" id="{1CF5B31E-004B-CBA5-46B9-E03E764AAAC5}"/>
                </a:ext>
              </a:extLst>
            </p:cNvPr>
            <p:cNvSpPr/>
            <p:nvPr/>
          </p:nvSpPr>
          <p:spPr>
            <a:xfrm>
              <a:off x="-19601501" y="6180653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4" name="Ellipse 233">
              <a:extLst>
                <a:ext uri="{FF2B5EF4-FFF2-40B4-BE49-F238E27FC236}">
                  <a16:creationId xmlns:a16="http://schemas.microsoft.com/office/drawing/2014/main" id="{0FE87DB5-578A-A478-7B76-8C9BB6931505}"/>
                </a:ext>
              </a:extLst>
            </p:cNvPr>
            <p:cNvSpPr/>
            <p:nvPr/>
          </p:nvSpPr>
          <p:spPr>
            <a:xfrm>
              <a:off x="-18370479" y="7246700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5" name="Ellipse 234">
              <a:extLst>
                <a:ext uri="{FF2B5EF4-FFF2-40B4-BE49-F238E27FC236}">
                  <a16:creationId xmlns:a16="http://schemas.microsoft.com/office/drawing/2014/main" id="{5712431E-8ECF-FB69-880F-32054E81C844}"/>
                </a:ext>
              </a:extLst>
            </p:cNvPr>
            <p:cNvSpPr/>
            <p:nvPr/>
          </p:nvSpPr>
          <p:spPr>
            <a:xfrm>
              <a:off x="-18909419" y="5514585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6" name="Ellipse 235">
              <a:extLst>
                <a:ext uri="{FF2B5EF4-FFF2-40B4-BE49-F238E27FC236}">
                  <a16:creationId xmlns:a16="http://schemas.microsoft.com/office/drawing/2014/main" id="{D447383D-8B20-AC22-5BFE-BEC1832BB2F2}"/>
                </a:ext>
              </a:extLst>
            </p:cNvPr>
            <p:cNvSpPr/>
            <p:nvPr/>
          </p:nvSpPr>
          <p:spPr>
            <a:xfrm>
              <a:off x="-19062803" y="5514424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7" name="Ellipse 236">
              <a:extLst>
                <a:ext uri="{FF2B5EF4-FFF2-40B4-BE49-F238E27FC236}">
                  <a16:creationId xmlns:a16="http://schemas.microsoft.com/office/drawing/2014/main" id="{A7A64ABB-D33F-52F3-CE53-94BB97F2E8F8}"/>
                </a:ext>
              </a:extLst>
            </p:cNvPr>
            <p:cNvSpPr/>
            <p:nvPr/>
          </p:nvSpPr>
          <p:spPr>
            <a:xfrm>
              <a:off x="-18985950" y="6180653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8" name="Ellipse 237">
              <a:extLst>
                <a:ext uri="{FF2B5EF4-FFF2-40B4-BE49-F238E27FC236}">
                  <a16:creationId xmlns:a16="http://schemas.microsoft.com/office/drawing/2014/main" id="{15BE568C-699F-2338-8547-5D37544D6454}"/>
                </a:ext>
              </a:extLst>
            </p:cNvPr>
            <p:cNvSpPr/>
            <p:nvPr/>
          </p:nvSpPr>
          <p:spPr>
            <a:xfrm>
              <a:off x="-18832163" y="6180814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9" name="Ellipse 238">
              <a:extLst>
                <a:ext uri="{FF2B5EF4-FFF2-40B4-BE49-F238E27FC236}">
                  <a16:creationId xmlns:a16="http://schemas.microsoft.com/office/drawing/2014/main" id="{6A7C8AEC-B13B-E44C-6F6F-50003954C05A}"/>
                </a:ext>
              </a:extLst>
            </p:cNvPr>
            <p:cNvSpPr/>
            <p:nvPr/>
          </p:nvSpPr>
          <p:spPr>
            <a:xfrm>
              <a:off x="-18524427" y="7246700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0" name="Ellipse 239">
              <a:extLst>
                <a:ext uri="{FF2B5EF4-FFF2-40B4-BE49-F238E27FC236}">
                  <a16:creationId xmlns:a16="http://schemas.microsoft.com/office/drawing/2014/main" id="{90BDC2FC-894B-A8BC-2E22-F5E6EADCE32E}"/>
                </a:ext>
              </a:extLst>
            </p:cNvPr>
            <p:cNvSpPr/>
            <p:nvPr/>
          </p:nvSpPr>
          <p:spPr>
            <a:xfrm>
              <a:off x="-18986111" y="7246781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1" name="Ellipse 240">
              <a:extLst>
                <a:ext uri="{FF2B5EF4-FFF2-40B4-BE49-F238E27FC236}">
                  <a16:creationId xmlns:a16="http://schemas.microsoft.com/office/drawing/2014/main" id="{1D8625B0-4C10-C8A5-CA29-A2D2F5E6613F}"/>
                </a:ext>
              </a:extLst>
            </p:cNvPr>
            <p:cNvSpPr/>
            <p:nvPr/>
          </p:nvSpPr>
          <p:spPr>
            <a:xfrm>
              <a:off x="-19293685" y="7246700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2" name="Ellipse 241">
              <a:extLst>
                <a:ext uri="{FF2B5EF4-FFF2-40B4-BE49-F238E27FC236}">
                  <a16:creationId xmlns:a16="http://schemas.microsoft.com/office/drawing/2014/main" id="{A8968A7C-11AC-29A5-F644-B2AF0A7B9CFB}"/>
                </a:ext>
              </a:extLst>
            </p:cNvPr>
            <p:cNvSpPr/>
            <p:nvPr/>
          </p:nvSpPr>
          <p:spPr>
            <a:xfrm>
              <a:off x="-19601179" y="7246781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3" name="Ellipse 242">
              <a:extLst>
                <a:ext uri="{FF2B5EF4-FFF2-40B4-BE49-F238E27FC236}">
                  <a16:creationId xmlns:a16="http://schemas.microsoft.com/office/drawing/2014/main" id="{E336AC86-D89A-E1EC-13B2-DF3781EFFE13}"/>
                </a:ext>
              </a:extLst>
            </p:cNvPr>
            <p:cNvSpPr/>
            <p:nvPr/>
          </p:nvSpPr>
          <p:spPr>
            <a:xfrm>
              <a:off x="-18062824" y="6180734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4" name="Ellipse 243">
              <a:extLst>
                <a:ext uri="{FF2B5EF4-FFF2-40B4-BE49-F238E27FC236}">
                  <a16:creationId xmlns:a16="http://schemas.microsoft.com/office/drawing/2014/main" id="{32F40FE8-016B-8B21-8444-F17AB8BD036E}"/>
                </a:ext>
              </a:extLst>
            </p:cNvPr>
            <p:cNvSpPr/>
            <p:nvPr/>
          </p:nvSpPr>
          <p:spPr>
            <a:xfrm>
              <a:off x="-17909118" y="6180653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5" name="Ellipse 244">
              <a:extLst>
                <a:ext uri="{FF2B5EF4-FFF2-40B4-BE49-F238E27FC236}">
                  <a16:creationId xmlns:a16="http://schemas.microsoft.com/office/drawing/2014/main" id="{3B0FDEE6-6282-804C-050D-A4AFA5BA71BA}"/>
                </a:ext>
              </a:extLst>
            </p:cNvPr>
            <p:cNvSpPr/>
            <p:nvPr/>
          </p:nvSpPr>
          <p:spPr>
            <a:xfrm>
              <a:off x="-19524567" y="5514424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6" name="Ellipse 245">
              <a:extLst>
                <a:ext uri="{FF2B5EF4-FFF2-40B4-BE49-F238E27FC236}">
                  <a16:creationId xmlns:a16="http://schemas.microsoft.com/office/drawing/2014/main" id="{B1D6918D-7F74-92A7-613B-7169003D9C00}"/>
                </a:ext>
              </a:extLst>
            </p:cNvPr>
            <p:cNvSpPr/>
            <p:nvPr/>
          </p:nvSpPr>
          <p:spPr>
            <a:xfrm>
              <a:off x="-19678032" y="5514585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7" name="Ellipse 246">
              <a:extLst>
                <a:ext uri="{FF2B5EF4-FFF2-40B4-BE49-F238E27FC236}">
                  <a16:creationId xmlns:a16="http://schemas.microsoft.com/office/drawing/2014/main" id="{9C8E3269-8615-E452-D047-02002F94B075}"/>
                </a:ext>
              </a:extLst>
            </p:cNvPr>
            <p:cNvSpPr/>
            <p:nvPr/>
          </p:nvSpPr>
          <p:spPr>
            <a:xfrm>
              <a:off x="-20062862" y="7246700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8" name="Ellipse 247">
              <a:extLst>
                <a:ext uri="{FF2B5EF4-FFF2-40B4-BE49-F238E27FC236}">
                  <a16:creationId xmlns:a16="http://schemas.microsoft.com/office/drawing/2014/main" id="{F434AD64-C5C5-E840-697D-A97411A3D4CE}"/>
                </a:ext>
              </a:extLst>
            </p:cNvPr>
            <p:cNvSpPr/>
            <p:nvPr/>
          </p:nvSpPr>
          <p:spPr>
            <a:xfrm>
              <a:off x="-17293566" y="6180653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9" name="Ellipse 248">
              <a:extLst>
                <a:ext uri="{FF2B5EF4-FFF2-40B4-BE49-F238E27FC236}">
                  <a16:creationId xmlns:a16="http://schemas.microsoft.com/office/drawing/2014/main" id="{4C1D7D56-55DF-B3B8-55F2-5D2CEAA43011}"/>
                </a:ext>
              </a:extLst>
            </p:cNvPr>
            <p:cNvSpPr/>
            <p:nvPr/>
          </p:nvSpPr>
          <p:spPr>
            <a:xfrm>
              <a:off x="-17139699" y="6180814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0" name="Ellipse 249">
              <a:extLst>
                <a:ext uri="{FF2B5EF4-FFF2-40B4-BE49-F238E27FC236}">
                  <a16:creationId xmlns:a16="http://schemas.microsoft.com/office/drawing/2014/main" id="{7FB026D0-3008-7285-4E8B-D533E29B5228}"/>
                </a:ext>
              </a:extLst>
            </p:cNvPr>
            <p:cNvSpPr/>
            <p:nvPr/>
          </p:nvSpPr>
          <p:spPr>
            <a:xfrm>
              <a:off x="-20216891" y="7246700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1" name="Ellipse 250">
              <a:extLst>
                <a:ext uri="{FF2B5EF4-FFF2-40B4-BE49-F238E27FC236}">
                  <a16:creationId xmlns:a16="http://schemas.microsoft.com/office/drawing/2014/main" id="{8D8BB221-0CDB-6CE8-40E8-E821F46BBA08}"/>
                </a:ext>
              </a:extLst>
            </p:cNvPr>
            <p:cNvSpPr/>
            <p:nvPr/>
          </p:nvSpPr>
          <p:spPr>
            <a:xfrm>
              <a:off x="-18139839" y="7113535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2" name="Ellipse 251">
              <a:extLst>
                <a:ext uri="{FF2B5EF4-FFF2-40B4-BE49-F238E27FC236}">
                  <a16:creationId xmlns:a16="http://schemas.microsoft.com/office/drawing/2014/main" id="{0CF74284-8E7C-2716-030B-B55151A3929D}"/>
                </a:ext>
              </a:extLst>
            </p:cNvPr>
            <p:cNvSpPr/>
            <p:nvPr/>
          </p:nvSpPr>
          <p:spPr>
            <a:xfrm>
              <a:off x="-18447413" y="7113616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3" name="Ellipse 252">
              <a:extLst>
                <a:ext uri="{FF2B5EF4-FFF2-40B4-BE49-F238E27FC236}">
                  <a16:creationId xmlns:a16="http://schemas.microsoft.com/office/drawing/2014/main" id="{331FF997-899B-1BEC-7E40-4FB092D80421}"/>
                </a:ext>
              </a:extLst>
            </p:cNvPr>
            <p:cNvSpPr/>
            <p:nvPr/>
          </p:nvSpPr>
          <p:spPr>
            <a:xfrm>
              <a:off x="-18755068" y="7113535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4" name="Ellipse 253">
              <a:extLst>
                <a:ext uri="{FF2B5EF4-FFF2-40B4-BE49-F238E27FC236}">
                  <a16:creationId xmlns:a16="http://schemas.microsoft.com/office/drawing/2014/main" id="{0B7F61D5-5D28-1D90-66AD-C32526E78E30}"/>
                </a:ext>
              </a:extLst>
            </p:cNvPr>
            <p:cNvSpPr/>
            <p:nvPr/>
          </p:nvSpPr>
          <p:spPr>
            <a:xfrm>
              <a:off x="-19832303" y="7113535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5" name="Ellipse 254">
              <a:extLst>
                <a:ext uri="{FF2B5EF4-FFF2-40B4-BE49-F238E27FC236}">
                  <a16:creationId xmlns:a16="http://schemas.microsoft.com/office/drawing/2014/main" id="{2CE3D66C-8937-F77A-E28C-779C191DE147}"/>
                </a:ext>
              </a:extLst>
            </p:cNvPr>
            <p:cNvSpPr/>
            <p:nvPr/>
          </p:nvSpPr>
          <p:spPr>
            <a:xfrm>
              <a:off x="-18447493" y="4714627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6" name="Ellipse 255">
              <a:extLst>
                <a:ext uri="{FF2B5EF4-FFF2-40B4-BE49-F238E27FC236}">
                  <a16:creationId xmlns:a16="http://schemas.microsoft.com/office/drawing/2014/main" id="{5EAC1399-6C25-A0F6-5F9C-FBDEF98D4D90}"/>
                </a:ext>
              </a:extLst>
            </p:cNvPr>
            <p:cNvSpPr/>
            <p:nvPr/>
          </p:nvSpPr>
          <p:spPr>
            <a:xfrm>
              <a:off x="-17601221" y="5381098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7" name="Ellipse 256">
              <a:extLst>
                <a:ext uri="{FF2B5EF4-FFF2-40B4-BE49-F238E27FC236}">
                  <a16:creationId xmlns:a16="http://schemas.microsoft.com/office/drawing/2014/main" id="{D03BB4B1-D6F2-1177-027C-586B3BC0A02B}"/>
                </a:ext>
              </a:extLst>
            </p:cNvPr>
            <p:cNvSpPr/>
            <p:nvPr/>
          </p:nvSpPr>
          <p:spPr>
            <a:xfrm>
              <a:off x="-20139877" y="7113616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8" name="Ellipse 257">
              <a:extLst>
                <a:ext uri="{FF2B5EF4-FFF2-40B4-BE49-F238E27FC236}">
                  <a16:creationId xmlns:a16="http://schemas.microsoft.com/office/drawing/2014/main" id="{8A387CEB-DA5E-C60C-6F1B-32FBE56292C4}"/>
                </a:ext>
              </a:extLst>
            </p:cNvPr>
            <p:cNvSpPr/>
            <p:nvPr/>
          </p:nvSpPr>
          <p:spPr>
            <a:xfrm>
              <a:off x="-17832264" y="4714627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9" name="Ellipse 258">
              <a:extLst>
                <a:ext uri="{FF2B5EF4-FFF2-40B4-BE49-F238E27FC236}">
                  <a16:creationId xmlns:a16="http://schemas.microsoft.com/office/drawing/2014/main" id="{116B4BCF-0D3F-1AD3-FE92-01146BD8B180}"/>
                </a:ext>
              </a:extLst>
            </p:cNvPr>
            <p:cNvSpPr/>
            <p:nvPr/>
          </p:nvSpPr>
          <p:spPr>
            <a:xfrm>
              <a:off x="-17909118" y="6980209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0" name="Ellipse 259">
              <a:extLst>
                <a:ext uri="{FF2B5EF4-FFF2-40B4-BE49-F238E27FC236}">
                  <a16:creationId xmlns:a16="http://schemas.microsoft.com/office/drawing/2014/main" id="{D663B59F-8AC7-0D10-777E-E68EA1522530}"/>
                </a:ext>
              </a:extLst>
            </p:cNvPr>
            <p:cNvSpPr/>
            <p:nvPr/>
          </p:nvSpPr>
          <p:spPr>
            <a:xfrm>
              <a:off x="-18062744" y="6980128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1" name="Ellipse 260">
              <a:extLst>
                <a:ext uri="{FF2B5EF4-FFF2-40B4-BE49-F238E27FC236}">
                  <a16:creationId xmlns:a16="http://schemas.microsoft.com/office/drawing/2014/main" id="{1B09A7EB-AD35-435C-BA42-00F2D8C64515}"/>
                </a:ext>
              </a:extLst>
            </p:cNvPr>
            <p:cNvSpPr/>
            <p:nvPr/>
          </p:nvSpPr>
          <p:spPr>
            <a:xfrm>
              <a:off x="-18139919" y="8979379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2" name="Ellipse 261">
              <a:extLst>
                <a:ext uri="{FF2B5EF4-FFF2-40B4-BE49-F238E27FC236}">
                  <a16:creationId xmlns:a16="http://schemas.microsoft.com/office/drawing/2014/main" id="{E02FB318-B148-8DD8-8CC2-236CC701AC6F}"/>
                </a:ext>
              </a:extLst>
            </p:cNvPr>
            <p:cNvSpPr/>
            <p:nvPr/>
          </p:nvSpPr>
          <p:spPr>
            <a:xfrm>
              <a:off x="-18832163" y="6980128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3" name="Ellipse 262">
              <a:extLst>
                <a:ext uri="{FF2B5EF4-FFF2-40B4-BE49-F238E27FC236}">
                  <a16:creationId xmlns:a16="http://schemas.microsoft.com/office/drawing/2014/main" id="{316E66A7-D0BB-EF3B-53D0-FBAE6ED591C1}"/>
                </a:ext>
              </a:extLst>
            </p:cNvPr>
            <p:cNvSpPr/>
            <p:nvPr/>
          </p:nvSpPr>
          <p:spPr>
            <a:xfrm>
              <a:off x="-18985950" y="6980209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4" name="Ellipse 263">
              <a:extLst>
                <a:ext uri="{FF2B5EF4-FFF2-40B4-BE49-F238E27FC236}">
                  <a16:creationId xmlns:a16="http://schemas.microsoft.com/office/drawing/2014/main" id="{AAF51054-69BB-8E35-FABE-0EA916B774F9}"/>
                </a:ext>
              </a:extLst>
            </p:cNvPr>
            <p:cNvSpPr/>
            <p:nvPr/>
          </p:nvSpPr>
          <p:spPr>
            <a:xfrm>
              <a:off x="-17370420" y="4714627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5" name="Ellipse 264">
              <a:extLst>
                <a:ext uri="{FF2B5EF4-FFF2-40B4-BE49-F238E27FC236}">
                  <a16:creationId xmlns:a16="http://schemas.microsoft.com/office/drawing/2014/main" id="{9AFB45F5-D378-3A5B-0648-47A9FEEAEA94}"/>
                </a:ext>
              </a:extLst>
            </p:cNvPr>
            <p:cNvSpPr/>
            <p:nvPr/>
          </p:nvSpPr>
          <p:spPr>
            <a:xfrm>
              <a:off x="-19601501" y="6980209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6" name="Ellipse 265">
              <a:extLst>
                <a:ext uri="{FF2B5EF4-FFF2-40B4-BE49-F238E27FC236}">
                  <a16:creationId xmlns:a16="http://schemas.microsoft.com/office/drawing/2014/main" id="{9DE7575A-B780-736F-0F00-E84E286AA42A}"/>
                </a:ext>
              </a:extLst>
            </p:cNvPr>
            <p:cNvSpPr/>
            <p:nvPr/>
          </p:nvSpPr>
          <p:spPr>
            <a:xfrm>
              <a:off x="-19755208" y="6980128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7" name="Ellipse 266">
              <a:extLst>
                <a:ext uri="{FF2B5EF4-FFF2-40B4-BE49-F238E27FC236}">
                  <a16:creationId xmlns:a16="http://schemas.microsoft.com/office/drawing/2014/main" id="{C8250AE3-2C98-6AE7-3BE7-1ED2FB4B8254}"/>
                </a:ext>
              </a:extLst>
            </p:cNvPr>
            <p:cNvSpPr/>
            <p:nvPr/>
          </p:nvSpPr>
          <p:spPr>
            <a:xfrm>
              <a:off x="-18524025" y="4848034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8" name="Ellipse 267">
              <a:extLst>
                <a:ext uri="{FF2B5EF4-FFF2-40B4-BE49-F238E27FC236}">
                  <a16:creationId xmlns:a16="http://schemas.microsoft.com/office/drawing/2014/main" id="{A7112D1F-F3AD-767D-0669-58E4B7FB2A81}"/>
                </a:ext>
              </a:extLst>
            </p:cNvPr>
            <p:cNvSpPr/>
            <p:nvPr/>
          </p:nvSpPr>
          <p:spPr>
            <a:xfrm>
              <a:off x="-18370882" y="4848034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9" name="Ellipse 268">
              <a:extLst>
                <a:ext uri="{FF2B5EF4-FFF2-40B4-BE49-F238E27FC236}">
                  <a16:creationId xmlns:a16="http://schemas.microsoft.com/office/drawing/2014/main" id="{9292F292-8852-2309-3675-D442C9E69A31}"/>
                </a:ext>
              </a:extLst>
            </p:cNvPr>
            <p:cNvSpPr/>
            <p:nvPr/>
          </p:nvSpPr>
          <p:spPr>
            <a:xfrm>
              <a:off x="-19293685" y="5381098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0" name="Ellipse 269">
              <a:extLst>
                <a:ext uri="{FF2B5EF4-FFF2-40B4-BE49-F238E27FC236}">
                  <a16:creationId xmlns:a16="http://schemas.microsoft.com/office/drawing/2014/main" id="{C2A5DEFC-7AE8-1964-126C-6461306E43A6}"/>
                </a:ext>
              </a:extLst>
            </p:cNvPr>
            <p:cNvSpPr/>
            <p:nvPr/>
          </p:nvSpPr>
          <p:spPr>
            <a:xfrm>
              <a:off x="-17601221" y="4848034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1" name="Ellipse 270">
              <a:extLst>
                <a:ext uri="{FF2B5EF4-FFF2-40B4-BE49-F238E27FC236}">
                  <a16:creationId xmlns:a16="http://schemas.microsoft.com/office/drawing/2014/main" id="{A2B2A524-7D5C-EAEB-4F4E-90874231F288}"/>
                </a:ext>
              </a:extLst>
            </p:cNvPr>
            <p:cNvSpPr/>
            <p:nvPr/>
          </p:nvSpPr>
          <p:spPr>
            <a:xfrm>
              <a:off x="-19832303" y="4981360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2" name="Ellipse 271">
              <a:extLst>
                <a:ext uri="{FF2B5EF4-FFF2-40B4-BE49-F238E27FC236}">
                  <a16:creationId xmlns:a16="http://schemas.microsoft.com/office/drawing/2014/main" id="{27F9612C-8FCD-A4A9-0D8C-63205FC3CAD1}"/>
                </a:ext>
              </a:extLst>
            </p:cNvPr>
            <p:cNvSpPr/>
            <p:nvPr/>
          </p:nvSpPr>
          <p:spPr>
            <a:xfrm>
              <a:off x="-19216993" y="4981360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3" name="Ellipse 272">
              <a:extLst>
                <a:ext uri="{FF2B5EF4-FFF2-40B4-BE49-F238E27FC236}">
                  <a16:creationId xmlns:a16="http://schemas.microsoft.com/office/drawing/2014/main" id="{D4F5F841-6F62-28E6-1CE1-65294AE81E85}"/>
                </a:ext>
              </a:extLst>
            </p:cNvPr>
            <p:cNvSpPr/>
            <p:nvPr/>
          </p:nvSpPr>
          <p:spPr>
            <a:xfrm>
              <a:off x="-18755068" y="4981360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4" name="Ellipse 273">
              <a:extLst>
                <a:ext uri="{FF2B5EF4-FFF2-40B4-BE49-F238E27FC236}">
                  <a16:creationId xmlns:a16="http://schemas.microsoft.com/office/drawing/2014/main" id="{E2BAA079-5020-5D5D-F9CC-9F855B3068E3}"/>
                </a:ext>
              </a:extLst>
            </p:cNvPr>
            <p:cNvSpPr/>
            <p:nvPr/>
          </p:nvSpPr>
          <p:spPr>
            <a:xfrm>
              <a:off x="-17139699" y="6713636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5" name="Ellipse 274">
              <a:extLst>
                <a:ext uri="{FF2B5EF4-FFF2-40B4-BE49-F238E27FC236}">
                  <a16:creationId xmlns:a16="http://schemas.microsoft.com/office/drawing/2014/main" id="{8137A176-A1E2-32C9-1A47-354CEB4CD755}"/>
                </a:ext>
              </a:extLst>
            </p:cNvPr>
            <p:cNvSpPr/>
            <p:nvPr/>
          </p:nvSpPr>
          <p:spPr>
            <a:xfrm>
              <a:off x="-18139839" y="4981360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6" name="Ellipse 275">
              <a:extLst>
                <a:ext uri="{FF2B5EF4-FFF2-40B4-BE49-F238E27FC236}">
                  <a16:creationId xmlns:a16="http://schemas.microsoft.com/office/drawing/2014/main" id="{59F305EB-2F87-279E-45AC-9345F2D0BAC1}"/>
                </a:ext>
              </a:extLst>
            </p:cNvPr>
            <p:cNvSpPr/>
            <p:nvPr/>
          </p:nvSpPr>
          <p:spPr>
            <a:xfrm>
              <a:off x="-17677913" y="4981360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7" name="Ellipse 276">
              <a:extLst>
                <a:ext uri="{FF2B5EF4-FFF2-40B4-BE49-F238E27FC236}">
                  <a16:creationId xmlns:a16="http://schemas.microsoft.com/office/drawing/2014/main" id="{FDD9B721-1ACE-7E5E-9251-03872606129D}"/>
                </a:ext>
              </a:extLst>
            </p:cNvPr>
            <p:cNvSpPr/>
            <p:nvPr/>
          </p:nvSpPr>
          <p:spPr>
            <a:xfrm>
              <a:off x="-19755127" y="6447386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8" name="Ellipse 277">
              <a:extLst>
                <a:ext uri="{FF2B5EF4-FFF2-40B4-BE49-F238E27FC236}">
                  <a16:creationId xmlns:a16="http://schemas.microsoft.com/office/drawing/2014/main" id="{3B003CC1-D538-5EC3-77C3-9F83364B0441}"/>
                </a:ext>
              </a:extLst>
            </p:cNvPr>
            <p:cNvSpPr/>
            <p:nvPr/>
          </p:nvSpPr>
          <p:spPr>
            <a:xfrm>
              <a:off x="-17524610" y="4981360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9" name="Ellipse 278">
              <a:extLst>
                <a:ext uri="{FF2B5EF4-FFF2-40B4-BE49-F238E27FC236}">
                  <a16:creationId xmlns:a16="http://schemas.microsoft.com/office/drawing/2014/main" id="{C0D7EF6D-2EEC-2457-2F2D-E602DEE25554}"/>
                </a:ext>
              </a:extLst>
            </p:cNvPr>
            <p:cNvSpPr/>
            <p:nvPr/>
          </p:nvSpPr>
          <p:spPr>
            <a:xfrm>
              <a:off x="-17370339" y="5248013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0" name="Ellipse 279">
              <a:extLst>
                <a:ext uri="{FF2B5EF4-FFF2-40B4-BE49-F238E27FC236}">
                  <a16:creationId xmlns:a16="http://schemas.microsoft.com/office/drawing/2014/main" id="{134E8BD3-D5E7-7FC4-5715-00876A167F54}"/>
                </a:ext>
              </a:extLst>
            </p:cNvPr>
            <p:cNvSpPr/>
            <p:nvPr/>
          </p:nvSpPr>
          <p:spPr>
            <a:xfrm>
              <a:off x="-18062744" y="6713636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1" name="Ellipse 280">
              <a:extLst>
                <a:ext uri="{FF2B5EF4-FFF2-40B4-BE49-F238E27FC236}">
                  <a16:creationId xmlns:a16="http://schemas.microsoft.com/office/drawing/2014/main" id="{A7508F72-6DE4-CF3D-9D8E-466A5AA6E3B8}"/>
                </a:ext>
              </a:extLst>
            </p:cNvPr>
            <p:cNvSpPr/>
            <p:nvPr/>
          </p:nvSpPr>
          <p:spPr>
            <a:xfrm>
              <a:off x="-17062604" y="4981360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2" name="Ellipse 281">
              <a:extLst>
                <a:ext uri="{FF2B5EF4-FFF2-40B4-BE49-F238E27FC236}">
                  <a16:creationId xmlns:a16="http://schemas.microsoft.com/office/drawing/2014/main" id="{ECC7A33D-3DB6-85AE-122F-26365470098F}"/>
                </a:ext>
              </a:extLst>
            </p:cNvPr>
            <p:cNvSpPr/>
            <p:nvPr/>
          </p:nvSpPr>
          <p:spPr>
            <a:xfrm>
              <a:off x="-17832264" y="5247932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3" name="Ellipse 282">
              <a:extLst>
                <a:ext uri="{FF2B5EF4-FFF2-40B4-BE49-F238E27FC236}">
                  <a16:creationId xmlns:a16="http://schemas.microsoft.com/office/drawing/2014/main" id="{15B4AF41-B854-A192-DE3C-DFD6D484BE20}"/>
                </a:ext>
              </a:extLst>
            </p:cNvPr>
            <p:cNvSpPr/>
            <p:nvPr/>
          </p:nvSpPr>
          <p:spPr>
            <a:xfrm>
              <a:off x="-18832163" y="6447386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4" name="Ellipse 283">
              <a:extLst>
                <a:ext uri="{FF2B5EF4-FFF2-40B4-BE49-F238E27FC236}">
                  <a16:creationId xmlns:a16="http://schemas.microsoft.com/office/drawing/2014/main" id="{7B1823B4-6E49-464D-025D-75B48DDA5050}"/>
                </a:ext>
              </a:extLst>
            </p:cNvPr>
            <p:cNvSpPr/>
            <p:nvPr/>
          </p:nvSpPr>
          <p:spPr>
            <a:xfrm>
              <a:off x="-18832163" y="6713636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5" name="Ellipse 284">
              <a:extLst>
                <a:ext uri="{FF2B5EF4-FFF2-40B4-BE49-F238E27FC236}">
                  <a16:creationId xmlns:a16="http://schemas.microsoft.com/office/drawing/2014/main" id="{E0D7851D-2325-67D8-9A3C-A30CC4B3345E}"/>
                </a:ext>
              </a:extLst>
            </p:cNvPr>
            <p:cNvSpPr/>
            <p:nvPr/>
          </p:nvSpPr>
          <p:spPr>
            <a:xfrm>
              <a:off x="-19293685" y="5114606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6" name="Ellipse 285">
              <a:extLst>
                <a:ext uri="{FF2B5EF4-FFF2-40B4-BE49-F238E27FC236}">
                  <a16:creationId xmlns:a16="http://schemas.microsoft.com/office/drawing/2014/main" id="{4367B1D9-DFB0-A5D7-94BC-FE618E0CD701}"/>
                </a:ext>
              </a:extLst>
            </p:cNvPr>
            <p:cNvSpPr/>
            <p:nvPr/>
          </p:nvSpPr>
          <p:spPr>
            <a:xfrm>
              <a:off x="-19755127" y="6713636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7" name="Ellipse 286">
              <a:extLst>
                <a:ext uri="{FF2B5EF4-FFF2-40B4-BE49-F238E27FC236}">
                  <a16:creationId xmlns:a16="http://schemas.microsoft.com/office/drawing/2014/main" id="{50C13659-FDB5-A9AD-F97D-C2266EECE984}"/>
                </a:ext>
              </a:extLst>
            </p:cNvPr>
            <p:cNvSpPr/>
            <p:nvPr/>
          </p:nvSpPr>
          <p:spPr>
            <a:xfrm>
              <a:off x="-16908897" y="6580471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8" name="Ellipse 287">
              <a:extLst>
                <a:ext uri="{FF2B5EF4-FFF2-40B4-BE49-F238E27FC236}">
                  <a16:creationId xmlns:a16="http://schemas.microsoft.com/office/drawing/2014/main" id="{59ACA5A2-9CE6-1226-45C9-FBEE43BB5314}"/>
                </a:ext>
              </a:extLst>
            </p:cNvPr>
            <p:cNvSpPr/>
            <p:nvPr/>
          </p:nvSpPr>
          <p:spPr>
            <a:xfrm>
              <a:off x="-18062744" y="6447386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9" name="Ellipse 288">
              <a:extLst>
                <a:ext uri="{FF2B5EF4-FFF2-40B4-BE49-F238E27FC236}">
                  <a16:creationId xmlns:a16="http://schemas.microsoft.com/office/drawing/2014/main" id="{EEEFB2B5-E87C-5234-139E-60C4D3FF3B76}"/>
                </a:ext>
              </a:extLst>
            </p:cNvPr>
            <p:cNvSpPr/>
            <p:nvPr/>
          </p:nvSpPr>
          <p:spPr>
            <a:xfrm>
              <a:off x="-18447413" y="5247932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0" name="Ellipse 289">
              <a:extLst>
                <a:ext uri="{FF2B5EF4-FFF2-40B4-BE49-F238E27FC236}">
                  <a16:creationId xmlns:a16="http://schemas.microsoft.com/office/drawing/2014/main" id="{045AAA9B-9871-864B-D31C-B1F82540A405}"/>
                </a:ext>
              </a:extLst>
            </p:cNvPr>
            <p:cNvSpPr/>
            <p:nvPr/>
          </p:nvSpPr>
          <p:spPr>
            <a:xfrm>
              <a:off x="-17216552" y="6580471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1" name="Ellipse 290">
              <a:extLst>
                <a:ext uri="{FF2B5EF4-FFF2-40B4-BE49-F238E27FC236}">
                  <a16:creationId xmlns:a16="http://schemas.microsoft.com/office/drawing/2014/main" id="{8613806A-D72C-411A-5E13-420F9D964856}"/>
                </a:ext>
              </a:extLst>
            </p:cNvPr>
            <p:cNvSpPr/>
            <p:nvPr/>
          </p:nvSpPr>
          <p:spPr>
            <a:xfrm>
              <a:off x="-17370500" y="6580471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2" name="Ellipse 291">
              <a:extLst>
                <a:ext uri="{FF2B5EF4-FFF2-40B4-BE49-F238E27FC236}">
                  <a16:creationId xmlns:a16="http://schemas.microsoft.com/office/drawing/2014/main" id="{6F231254-B308-8E56-04A4-FA5B9F1B8E55}"/>
                </a:ext>
              </a:extLst>
            </p:cNvPr>
            <p:cNvSpPr/>
            <p:nvPr/>
          </p:nvSpPr>
          <p:spPr>
            <a:xfrm>
              <a:off x="-19062723" y="5248013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3" name="Ellipse 292">
              <a:extLst>
                <a:ext uri="{FF2B5EF4-FFF2-40B4-BE49-F238E27FC236}">
                  <a16:creationId xmlns:a16="http://schemas.microsoft.com/office/drawing/2014/main" id="{14EE10DF-470C-08AC-6A0A-8D5015C0545B}"/>
                </a:ext>
              </a:extLst>
            </p:cNvPr>
            <p:cNvSpPr/>
            <p:nvPr/>
          </p:nvSpPr>
          <p:spPr>
            <a:xfrm>
              <a:off x="-17832023" y="6580471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4" name="Ellipse 293">
              <a:extLst>
                <a:ext uri="{FF2B5EF4-FFF2-40B4-BE49-F238E27FC236}">
                  <a16:creationId xmlns:a16="http://schemas.microsoft.com/office/drawing/2014/main" id="{7DD7E511-70F3-B3B1-5DC2-37B9EB51424B}"/>
                </a:ext>
              </a:extLst>
            </p:cNvPr>
            <p:cNvSpPr/>
            <p:nvPr/>
          </p:nvSpPr>
          <p:spPr>
            <a:xfrm>
              <a:off x="-17139699" y="6447386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5" name="Ellipse 294">
              <a:extLst>
                <a:ext uri="{FF2B5EF4-FFF2-40B4-BE49-F238E27FC236}">
                  <a16:creationId xmlns:a16="http://schemas.microsoft.com/office/drawing/2014/main" id="{3BE9C823-0FA5-DC8D-E5B9-344902BFD1C6}"/>
                </a:ext>
              </a:extLst>
            </p:cNvPr>
            <p:cNvSpPr/>
            <p:nvPr/>
          </p:nvSpPr>
          <p:spPr>
            <a:xfrm>
              <a:off x="-17985971" y="6580471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6" name="Ellipse 295">
              <a:extLst>
                <a:ext uri="{FF2B5EF4-FFF2-40B4-BE49-F238E27FC236}">
                  <a16:creationId xmlns:a16="http://schemas.microsoft.com/office/drawing/2014/main" id="{EF6316D6-6933-0CD2-0964-6CCFEEB6569E}"/>
                </a:ext>
              </a:extLst>
            </p:cNvPr>
            <p:cNvSpPr/>
            <p:nvPr/>
          </p:nvSpPr>
          <p:spPr>
            <a:xfrm>
              <a:off x="-17601221" y="5114606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7" name="Ellipse 296">
              <a:extLst>
                <a:ext uri="{FF2B5EF4-FFF2-40B4-BE49-F238E27FC236}">
                  <a16:creationId xmlns:a16="http://schemas.microsoft.com/office/drawing/2014/main" id="{B4CFDD27-2DB6-A2E2-6780-86822C13AD3C}"/>
                </a:ext>
              </a:extLst>
            </p:cNvPr>
            <p:cNvSpPr/>
            <p:nvPr/>
          </p:nvSpPr>
          <p:spPr>
            <a:xfrm>
              <a:off x="-19524648" y="5247932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8" name="Ellipse 297">
              <a:extLst>
                <a:ext uri="{FF2B5EF4-FFF2-40B4-BE49-F238E27FC236}">
                  <a16:creationId xmlns:a16="http://schemas.microsoft.com/office/drawing/2014/main" id="{73F951DF-13FB-4A5A-4CB6-4DC98630051F}"/>
                </a:ext>
              </a:extLst>
            </p:cNvPr>
            <p:cNvSpPr/>
            <p:nvPr/>
          </p:nvSpPr>
          <p:spPr>
            <a:xfrm>
              <a:off x="-19986009" y="6580471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9" name="Ellipse 298">
              <a:extLst>
                <a:ext uri="{FF2B5EF4-FFF2-40B4-BE49-F238E27FC236}">
                  <a16:creationId xmlns:a16="http://schemas.microsoft.com/office/drawing/2014/main" id="{85BDEF06-9DFB-3B73-440D-809D9F168AA5}"/>
                </a:ext>
              </a:extLst>
            </p:cNvPr>
            <p:cNvSpPr/>
            <p:nvPr/>
          </p:nvSpPr>
          <p:spPr>
            <a:xfrm>
              <a:off x="-18293626" y="6580471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0" name="Ellipse 299">
              <a:extLst>
                <a:ext uri="{FF2B5EF4-FFF2-40B4-BE49-F238E27FC236}">
                  <a16:creationId xmlns:a16="http://schemas.microsoft.com/office/drawing/2014/main" id="{97FAC916-B3F0-1C42-67E1-C62FC03B9061}"/>
                </a:ext>
              </a:extLst>
            </p:cNvPr>
            <p:cNvSpPr/>
            <p:nvPr/>
          </p:nvSpPr>
          <p:spPr>
            <a:xfrm>
              <a:off x="-19678354" y="6580471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1" name="Ellipse 300">
              <a:extLst>
                <a:ext uri="{FF2B5EF4-FFF2-40B4-BE49-F238E27FC236}">
                  <a16:creationId xmlns:a16="http://schemas.microsoft.com/office/drawing/2014/main" id="{E49CB313-6D0C-4802-F533-5118A057C518}"/>
                </a:ext>
              </a:extLst>
            </p:cNvPr>
            <p:cNvSpPr/>
            <p:nvPr/>
          </p:nvSpPr>
          <p:spPr>
            <a:xfrm>
              <a:off x="-19524406" y="6580471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2" name="Ellipse 301">
              <a:extLst>
                <a:ext uri="{FF2B5EF4-FFF2-40B4-BE49-F238E27FC236}">
                  <a16:creationId xmlns:a16="http://schemas.microsoft.com/office/drawing/2014/main" id="{2D2D46FA-DA88-5D46-A621-9C16C69FDB0C}"/>
                </a:ext>
              </a:extLst>
            </p:cNvPr>
            <p:cNvSpPr/>
            <p:nvPr/>
          </p:nvSpPr>
          <p:spPr>
            <a:xfrm>
              <a:off x="-18601281" y="6580471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3" name="Ellipse 302">
              <a:extLst>
                <a:ext uri="{FF2B5EF4-FFF2-40B4-BE49-F238E27FC236}">
                  <a16:creationId xmlns:a16="http://schemas.microsoft.com/office/drawing/2014/main" id="{022D4F5C-E369-9715-7689-B1FC20A4A11D}"/>
                </a:ext>
              </a:extLst>
            </p:cNvPr>
            <p:cNvSpPr/>
            <p:nvPr/>
          </p:nvSpPr>
          <p:spPr>
            <a:xfrm>
              <a:off x="-19062884" y="6580471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4" name="Ellipse 303">
              <a:extLst>
                <a:ext uri="{FF2B5EF4-FFF2-40B4-BE49-F238E27FC236}">
                  <a16:creationId xmlns:a16="http://schemas.microsoft.com/office/drawing/2014/main" id="{7D957BBF-EDD4-D710-6F06-314F1491B586}"/>
                </a:ext>
              </a:extLst>
            </p:cNvPr>
            <p:cNvSpPr/>
            <p:nvPr/>
          </p:nvSpPr>
          <p:spPr>
            <a:xfrm>
              <a:off x="-19370377" y="7646438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5" name="Ellipse 304">
              <a:extLst>
                <a:ext uri="{FF2B5EF4-FFF2-40B4-BE49-F238E27FC236}">
                  <a16:creationId xmlns:a16="http://schemas.microsoft.com/office/drawing/2014/main" id="{68761A69-9420-4CCB-5FF0-2FAA1CDD4BEC}"/>
                </a:ext>
              </a:extLst>
            </p:cNvPr>
            <p:cNvSpPr/>
            <p:nvPr/>
          </p:nvSpPr>
          <p:spPr>
            <a:xfrm>
              <a:off x="-18601361" y="8979460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6" name="Ellipse 305">
              <a:extLst>
                <a:ext uri="{FF2B5EF4-FFF2-40B4-BE49-F238E27FC236}">
                  <a16:creationId xmlns:a16="http://schemas.microsoft.com/office/drawing/2014/main" id="{976B6862-4661-5FCB-F201-50AFB98C46DF}"/>
                </a:ext>
              </a:extLst>
            </p:cNvPr>
            <p:cNvSpPr/>
            <p:nvPr/>
          </p:nvSpPr>
          <p:spPr>
            <a:xfrm>
              <a:off x="-17447354" y="8846295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7" name="Ellipse 306">
              <a:extLst>
                <a:ext uri="{FF2B5EF4-FFF2-40B4-BE49-F238E27FC236}">
                  <a16:creationId xmlns:a16="http://schemas.microsoft.com/office/drawing/2014/main" id="{9E57E8E5-30CF-537F-932B-4354B4F4A98F}"/>
                </a:ext>
              </a:extLst>
            </p:cNvPr>
            <p:cNvSpPr/>
            <p:nvPr/>
          </p:nvSpPr>
          <p:spPr>
            <a:xfrm>
              <a:off x="-17755170" y="8846295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8" name="Ellipse 307">
              <a:extLst>
                <a:ext uri="{FF2B5EF4-FFF2-40B4-BE49-F238E27FC236}">
                  <a16:creationId xmlns:a16="http://schemas.microsoft.com/office/drawing/2014/main" id="{5C08C767-1993-B80A-0D01-08AD921D3F61}"/>
                </a:ext>
              </a:extLst>
            </p:cNvPr>
            <p:cNvSpPr/>
            <p:nvPr/>
          </p:nvSpPr>
          <p:spPr>
            <a:xfrm>
              <a:off x="-17908957" y="8845892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9" name="Ellipse 308">
              <a:extLst>
                <a:ext uri="{FF2B5EF4-FFF2-40B4-BE49-F238E27FC236}">
                  <a16:creationId xmlns:a16="http://schemas.microsoft.com/office/drawing/2014/main" id="{C732F213-3B5E-FD46-DDEE-75D9A935DF44}"/>
                </a:ext>
              </a:extLst>
            </p:cNvPr>
            <p:cNvSpPr/>
            <p:nvPr/>
          </p:nvSpPr>
          <p:spPr>
            <a:xfrm>
              <a:off x="-18216611" y="8845972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0" name="Ellipse 309">
              <a:extLst>
                <a:ext uri="{FF2B5EF4-FFF2-40B4-BE49-F238E27FC236}">
                  <a16:creationId xmlns:a16="http://schemas.microsoft.com/office/drawing/2014/main" id="{7C834A1A-D277-E41C-7084-08CED86ACBFC}"/>
                </a:ext>
              </a:extLst>
            </p:cNvPr>
            <p:cNvSpPr/>
            <p:nvPr/>
          </p:nvSpPr>
          <p:spPr>
            <a:xfrm>
              <a:off x="-16831802" y="6447306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1" name="Ellipse 310">
              <a:extLst>
                <a:ext uri="{FF2B5EF4-FFF2-40B4-BE49-F238E27FC236}">
                  <a16:creationId xmlns:a16="http://schemas.microsoft.com/office/drawing/2014/main" id="{DB846759-FD82-972F-BDA2-4B0C504619CA}"/>
                </a:ext>
              </a:extLst>
            </p:cNvPr>
            <p:cNvSpPr/>
            <p:nvPr/>
          </p:nvSpPr>
          <p:spPr>
            <a:xfrm>
              <a:off x="-17677994" y="5514505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2" name="Ellipse 311">
              <a:extLst>
                <a:ext uri="{FF2B5EF4-FFF2-40B4-BE49-F238E27FC236}">
                  <a16:creationId xmlns:a16="http://schemas.microsoft.com/office/drawing/2014/main" id="{004228B0-600F-F727-CDE3-E75D0237E5F8}"/>
                </a:ext>
              </a:extLst>
            </p:cNvPr>
            <p:cNvSpPr/>
            <p:nvPr/>
          </p:nvSpPr>
          <p:spPr>
            <a:xfrm>
              <a:off x="-17524529" y="5514505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3" name="Ellipse 312">
              <a:extLst>
                <a:ext uri="{FF2B5EF4-FFF2-40B4-BE49-F238E27FC236}">
                  <a16:creationId xmlns:a16="http://schemas.microsoft.com/office/drawing/2014/main" id="{A1987D3F-5F5A-5688-CC19-2F82E2FD1188}"/>
                </a:ext>
              </a:extLst>
            </p:cNvPr>
            <p:cNvSpPr/>
            <p:nvPr/>
          </p:nvSpPr>
          <p:spPr>
            <a:xfrm>
              <a:off x="-18678295" y="8845972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4" name="Ellipse 313">
              <a:extLst>
                <a:ext uri="{FF2B5EF4-FFF2-40B4-BE49-F238E27FC236}">
                  <a16:creationId xmlns:a16="http://schemas.microsoft.com/office/drawing/2014/main" id="{CFE7BB14-0C29-33D5-E0CD-B47EC2C1C3E4}"/>
                </a:ext>
              </a:extLst>
            </p:cNvPr>
            <p:cNvSpPr/>
            <p:nvPr/>
          </p:nvSpPr>
          <p:spPr>
            <a:xfrm>
              <a:off x="-18985950" y="8845892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5" name="Ellipse 314">
              <a:extLst>
                <a:ext uri="{FF2B5EF4-FFF2-40B4-BE49-F238E27FC236}">
                  <a16:creationId xmlns:a16="http://schemas.microsoft.com/office/drawing/2014/main" id="{537FF5AA-A1F1-CA0B-154E-B5324DC82CE6}"/>
                </a:ext>
              </a:extLst>
            </p:cNvPr>
            <p:cNvSpPr/>
            <p:nvPr/>
          </p:nvSpPr>
          <p:spPr>
            <a:xfrm>
              <a:off x="-19139737" y="8846295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6" name="Ellipse 315">
              <a:extLst>
                <a:ext uri="{FF2B5EF4-FFF2-40B4-BE49-F238E27FC236}">
                  <a16:creationId xmlns:a16="http://schemas.microsoft.com/office/drawing/2014/main" id="{4D2284D7-0ECD-79AC-1D9C-FAF5A55ACB8D}"/>
                </a:ext>
              </a:extLst>
            </p:cNvPr>
            <p:cNvSpPr/>
            <p:nvPr/>
          </p:nvSpPr>
          <p:spPr>
            <a:xfrm>
              <a:off x="-19447553" y="8846295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7" name="Ellipse 316">
              <a:extLst>
                <a:ext uri="{FF2B5EF4-FFF2-40B4-BE49-F238E27FC236}">
                  <a16:creationId xmlns:a16="http://schemas.microsoft.com/office/drawing/2014/main" id="{009C484B-9550-8960-61C4-B80477A1D431}"/>
                </a:ext>
              </a:extLst>
            </p:cNvPr>
            <p:cNvSpPr/>
            <p:nvPr/>
          </p:nvSpPr>
          <p:spPr>
            <a:xfrm>
              <a:off x="-19601340" y="8845892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8" name="Ellipse 317">
              <a:extLst>
                <a:ext uri="{FF2B5EF4-FFF2-40B4-BE49-F238E27FC236}">
                  <a16:creationId xmlns:a16="http://schemas.microsoft.com/office/drawing/2014/main" id="{2AFEDBB9-D44F-46F4-886F-830F836F6540}"/>
                </a:ext>
              </a:extLst>
            </p:cNvPr>
            <p:cNvSpPr/>
            <p:nvPr/>
          </p:nvSpPr>
          <p:spPr>
            <a:xfrm>
              <a:off x="-17524529" y="8712807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9" name="Ellipse 318">
              <a:extLst>
                <a:ext uri="{FF2B5EF4-FFF2-40B4-BE49-F238E27FC236}">
                  <a16:creationId xmlns:a16="http://schemas.microsoft.com/office/drawing/2014/main" id="{F045FC97-7A8C-F68C-41AA-F6A4E6361325}"/>
                </a:ext>
              </a:extLst>
            </p:cNvPr>
            <p:cNvSpPr/>
            <p:nvPr/>
          </p:nvSpPr>
          <p:spPr>
            <a:xfrm>
              <a:off x="-17677994" y="8712807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0" name="Ellipse 319">
              <a:extLst>
                <a:ext uri="{FF2B5EF4-FFF2-40B4-BE49-F238E27FC236}">
                  <a16:creationId xmlns:a16="http://schemas.microsoft.com/office/drawing/2014/main" id="{B86C85C6-9F89-7869-68ED-38A5BA686DF6}"/>
                </a:ext>
              </a:extLst>
            </p:cNvPr>
            <p:cNvSpPr/>
            <p:nvPr/>
          </p:nvSpPr>
          <p:spPr>
            <a:xfrm>
              <a:off x="-20216649" y="6713717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1" name="Ellipse 320">
              <a:extLst>
                <a:ext uri="{FF2B5EF4-FFF2-40B4-BE49-F238E27FC236}">
                  <a16:creationId xmlns:a16="http://schemas.microsoft.com/office/drawing/2014/main" id="{4DCB3B5F-B857-F4FC-1C45-2595A250C65C}"/>
                </a:ext>
              </a:extLst>
            </p:cNvPr>
            <p:cNvSpPr/>
            <p:nvPr/>
          </p:nvSpPr>
          <p:spPr>
            <a:xfrm>
              <a:off x="-20063104" y="6713717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2" name="Ellipse 321">
              <a:extLst>
                <a:ext uri="{FF2B5EF4-FFF2-40B4-BE49-F238E27FC236}">
                  <a16:creationId xmlns:a16="http://schemas.microsoft.com/office/drawing/2014/main" id="{4D72C0CE-9570-2561-D282-B75A7265E786}"/>
                </a:ext>
              </a:extLst>
            </p:cNvPr>
            <p:cNvSpPr/>
            <p:nvPr/>
          </p:nvSpPr>
          <p:spPr>
            <a:xfrm>
              <a:off x="-18370882" y="5114687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3" name="Ellipse 322">
              <a:extLst>
                <a:ext uri="{FF2B5EF4-FFF2-40B4-BE49-F238E27FC236}">
                  <a16:creationId xmlns:a16="http://schemas.microsoft.com/office/drawing/2014/main" id="{E2112FFE-04E5-62F6-562C-8C926036CF19}"/>
                </a:ext>
              </a:extLst>
            </p:cNvPr>
            <p:cNvSpPr/>
            <p:nvPr/>
          </p:nvSpPr>
          <p:spPr>
            <a:xfrm>
              <a:off x="-18370640" y="6447306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4" name="Ellipse 323">
              <a:extLst>
                <a:ext uri="{FF2B5EF4-FFF2-40B4-BE49-F238E27FC236}">
                  <a16:creationId xmlns:a16="http://schemas.microsoft.com/office/drawing/2014/main" id="{2CA49D46-B487-38DF-9CB0-B963BFC2D503}"/>
                </a:ext>
              </a:extLst>
            </p:cNvPr>
            <p:cNvSpPr/>
            <p:nvPr/>
          </p:nvSpPr>
          <p:spPr>
            <a:xfrm>
              <a:off x="-18524025" y="5114687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5" name="Ellipse 324">
              <a:extLst>
                <a:ext uri="{FF2B5EF4-FFF2-40B4-BE49-F238E27FC236}">
                  <a16:creationId xmlns:a16="http://schemas.microsoft.com/office/drawing/2014/main" id="{87F920A9-03EF-3A27-C36E-69F3A0117ADD}"/>
                </a:ext>
              </a:extLst>
            </p:cNvPr>
            <p:cNvSpPr/>
            <p:nvPr/>
          </p:nvSpPr>
          <p:spPr>
            <a:xfrm>
              <a:off x="-19601340" y="5647589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6" name="Ellipse 325">
              <a:extLst>
                <a:ext uri="{FF2B5EF4-FFF2-40B4-BE49-F238E27FC236}">
                  <a16:creationId xmlns:a16="http://schemas.microsoft.com/office/drawing/2014/main" id="{DCF2432B-A735-2FE2-9153-77FCA7AFEA1B}"/>
                </a:ext>
              </a:extLst>
            </p:cNvPr>
            <p:cNvSpPr/>
            <p:nvPr/>
          </p:nvSpPr>
          <p:spPr>
            <a:xfrm>
              <a:off x="-19447553" y="5648073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7" name="Ellipse 326">
              <a:extLst>
                <a:ext uri="{FF2B5EF4-FFF2-40B4-BE49-F238E27FC236}">
                  <a16:creationId xmlns:a16="http://schemas.microsoft.com/office/drawing/2014/main" id="{FBCDFB48-B11D-9426-E2C4-A84D53E7FDC4}"/>
                </a:ext>
              </a:extLst>
            </p:cNvPr>
            <p:cNvSpPr/>
            <p:nvPr/>
          </p:nvSpPr>
          <p:spPr>
            <a:xfrm>
              <a:off x="-18524266" y="6447306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8" name="Ellipse 327">
              <a:extLst>
                <a:ext uri="{FF2B5EF4-FFF2-40B4-BE49-F238E27FC236}">
                  <a16:creationId xmlns:a16="http://schemas.microsoft.com/office/drawing/2014/main" id="{C6615E44-8F32-64B9-438F-AB74A29300BB}"/>
                </a:ext>
              </a:extLst>
            </p:cNvPr>
            <p:cNvSpPr/>
            <p:nvPr/>
          </p:nvSpPr>
          <p:spPr>
            <a:xfrm>
              <a:off x="-19216912" y="8712807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9" name="Ellipse 328">
              <a:extLst>
                <a:ext uri="{FF2B5EF4-FFF2-40B4-BE49-F238E27FC236}">
                  <a16:creationId xmlns:a16="http://schemas.microsoft.com/office/drawing/2014/main" id="{36A9EC9C-9959-0400-B3D0-E397E882F6AE}"/>
                </a:ext>
              </a:extLst>
            </p:cNvPr>
            <p:cNvSpPr/>
            <p:nvPr/>
          </p:nvSpPr>
          <p:spPr>
            <a:xfrm>
              <a:off x="-19370377" y="8712807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0" name="Ellipse 329">
              <a:extLst>
                <a:ext uri="{FF2B5EF4-FFF2-40B4-BE49-F238E27FC236}">
                  <a16:creationId xmlns:a16="http://schemas.microsoft.com/office/drawing/2014/main" id="{4A05E75F-5468-8F12-E12B-BF6F51F58DE7}"/>
                </a:ext>
              </a:extLst>
            </p:cNvPr>
            <p:cNvSpPr/>
            <p:nvPr/>
          </p:nvSpPr>
          <p:spPr>
            <a:xfrm>
              <a:off x="-19139737" y="5648073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1" name="Ellipse 330">
              <a:extLst>
                <a:ext uri="{FF2B5EF4-FFF2-40B4-BE49-F238E27FC236}">
                  <a16:creationId xmlns:a16="http://schemas.microsoft.com/office/drawing/2014/main" id="{080A2DF6-48D2-48B2-FDB6-D1187EFE639C}"/>
                </a:ext>
              </a:extLst>
            </p:cNvPr>
            <p:cNvSpPr/>
            <p:nvPr/>
          </p:nvSpPr>
          <p:spPr>
            <a:xfrm>
              <a:off x="-18524266" y="6713717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2" name="Ellipse 331">
              <a:extLst>
                <a:ext uri="{FF2B5EF4-FFF2-40B4-BE49-F238E27FC236}">
                  <a16:creationId xmlns:a16="http://schemas.microsoft.com/office/drawing/2014/main" id="{C8422FB7-6A5D-322C-0B37-718615D0D5DE}"/>
                </a:ext>
              </a:extLst>
            </p:cNvPr>
            <p:cNvSpPr/>
            <p:nvPr/>
          </p:nvSpPr>
          <p:spPr>
            <a:xfrm>
              <a:off x="-18370640" y="6713717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3" name="Ellipse 332">
              <a:extLst>
                <a:ext uri="{FF2B5EF4-FFF2-40B4-BE49-F238E27FC236}">
                  <a16:creationId xmlns:a16="http://schemas.microsoft.com/office/drawing/2014/main" id="{00084187-B746-3142-3A12-7F156D5A4AAF}"/>
                </a:ext>
              </a:extLst>
            </p:cNvPr>
            <p:cNvSpPr/>
            <p:nvPr/>
          </p:nvSpPr>
          <p:spPr>
            <a:xfrm>
              <a:off x="-17908876" y="8579400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4" name="Ellipse 333">
              <a:extLst>
                <a:ext uri="{FF2B5EF4-FFF2-40B4-BE49-F238E27FC236}">
                  <a16:creationId xmlns:a16="http://schemas.microsoft.com/office/drawing/2014/main" id="{26082BE5-2F08-D184-FC5B-2EB124897435}"/>
                </a:ext>
              </a:extLst>
            </p:cNvPr>
            <p:cNvSpPr/>
            <p:nvPr/>
          </p:nvSpPr>
          <p:spPr>
            <a:xfrm>
              <a:off x="-18985950" y="5647589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5" name="Ellipse 334">
              <a:extLst>
                <a:ext uri="{FF2B5EF4-FFF2-40B4-BE49-F238E27FC236}">
                  <a16:creationId xmlns:a16="http://schemas.microsoft.com/office/drawing/2014/main" id="{0C542A23-2375-AAC8-710E-70AAB11A4E65}"/>
                </a:ext>
              </a:extLst>
            </p:cNvPr>
            <p:cNvSpPr/>
            <p:nvPr/>
          </p:nvSpPr>
          <p:spPr>
            <a:xfrm>
              <a:off x="-18216531" y="8579481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6" name="Ellipse 335">
              <a:extLst>
                <a:ext uri="{FF2B5EF4-FFF2-40B4-BE49-F238E27FC236}">
                  <a16:creationId xmlns:a16="http://schemas.microsoft.com/office/drawing/2014/main" id="{B6BDCD93-07A9-3ACD-81F5-C4A045E31C71}"/>
                </a:ext>
              </a:extLst>
            </p:cNvPr>
            <p:cNvSpPr/>
            <p:nvPr/>
          </p:nvSpPr>
          <p:spPr>
            <a:xfrm>
              <a:off x="-18678376" y="8579481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7" name="Ellipse 336">
              <a:extLst>
                <a:ext uri="{FF2B5EF4-FFF2-40B4-BE49-F238E27FC236}">
                  <a16:creationId xmlns:a16="http://schemas.microsoft.com/office/drawing/2014/main" id="{31958619-2448-2308-2EC1-970CDF2EB71E}"/>
                </a:ext>
              </a:extLst>
            </p:cNvPr>
            <p:cNvSpPr/>
            <p:nvPr/>
          </p:nvSpPr>
          <p:spPr>
            <a:xfrm>
              <a:off x="-18986030" y="8579481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8" name="Ellipse 337">
              <a:extLst>
                <a:ext uri="{FF2B5EF4-FFF2-40B4-BE49-F238E27FC236}">
                  <a16:creationId xmlns:a16="http://schemas.microsoft.com/office/drawing/2014/main" id="{14F59B1F-683C-956E-7CC5-0F346FAF52A3}"/>
                </a:ext>
              </a:extLst>
            </p:cNvPr>
            <p:cNvSpPr/>
            <p:nvPr/>
          </p:nvSpPr>
          <p:spPr>
            <a:xfrm>
              <a:off x="-18678295" y="5647670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9" name="Ellipse 338">
              <a:extLst>
                <a:ext uri="{FF2B5EF4-FFF2-40B4-BE49-F238E27FC236}">
                  <a16:creationId xmlns:a16="http://schemas.microsoft.com/office/drawing/2014/main" id="{29A2C1B8-8340-B2C4-2041-9A2389BE6EDF}"/>
                </a:ext>
              </a:extLst>
            </p:cNvPr>
            <p:cNvSpPr/>
            <p:nvPr/>
          </p:nvSpPr>
          <p:spPr>
            <a:xfrm>
              <a:off x="-20063104" y="6447306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0" name="Ellipse 339">
              <a:extLst>
                <a:ext uri="{FF2B5EF4-FFF2-40B4-BE49-F238E27FC236}">
                  <a16:creationId xmlns:a16="http://schemas.microsoft.com/office/drawing/2014/main" id="{DA329AFF-67AD-6FBF-E708-EA1E7F13166B}"/>
                </a:ext>
              </a:extLst>
            </p:cNvPr>
            <p:cNvSpPr/>
            <p:nvPr/>
          </p:nvSpPr>
          <p:spPr>
            <a:xfrm>
              <a:off x="-20216649" y="6447306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1" name="Ellipse 340">
              <a:extLst>
                <a:ext uri="{FF2B5EF4-FFF2-40B4-BE49-F238E27FC236}">
                  <a16:creationId xmlns:a16="http://schemas.microsoft.com/office/drawing/2014/main" id="{BFCA63D6-5C84-3551-4844-59C4747E731A}"/>
                </a:ext>
              </a:extLst>
            </p:cNvPr>
            <p:cNvSpPr/>
            <p:nvPr/>
          </p:nvSpPr>
          <p:spPr>
            <a:xfrm>
              <a:off x="-19601259" y="8579400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2" name="Ellipse 341">
              <a:extLst>
                <a:ext uri="{FF2B5EF4-FFF2-40B4-BE49-F238E27FC236}">
                  <a16:creationId xmlns:a16="http://schemas.microsoft.com/office/drawing/2014/main" id="{DBF1AEA2-A093-14BE-BE30-A078F163E1DC}"/>
                </a:ext>
              </a:extLst>
            </p:cNvPr>
            <p:cNvSpPr/>
            <p:nvPr/>
          </p:nvSpPr>
          <p:spPr>
            <a:xfrm>
              <a:off x="-16831802" y="6713717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3" name="Ellipse 342">
              <a:extLst>
                <a:ext uri="{FF2B5EF4-FFF2-40B4-BE49-F238E27FC236}">
                  <a16:creationId xmlns:a16="http://schemas.microsoft.com/office/drawing/2014/main" id="{384091E3-934C-ECA3-AB9A-FAEDDFCEF045}"/>
                </a:ext>
              </a:extLst>
            </p:cNvPr>
            <p:cNvSpPr/>
            <p:nvPr/>
          </p:nvSpPr>
          <p:spPr>
            <a:xfrm>
              <a:off x="-16678257" y="6713717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4" name="Ellipse 343">
              <a:extLst>
                <a:ext uri="{FF2B5EF4-FFF2-40B4-BE49-F238E27FC236}">
                  <a16:creationId xmlns:a16="http://schemas.microsoft.com/office/drawing/2014/main" id="{DBDDAE22-7730-DDF8-F9D9-D8B579F5521A}"/>
                </a:ext>
              </a:extLst>
            </p:cNvPr>
            <p:cNvSpPr/>
            <p:nvPr/>
          </p:nvSpPr>
          <p:spPr>
            <a:xfrm>
              <a:off x="-18216611" y="5647670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5" name="Ellipse 344">
              <a:extLst>
                <a:ext uri="{FF2B5EF4-FFF2-40B4-BE49-F238E27FC236}">
                  <a16:creationId xmlns:a16="http://schemas.microsoft.com/office/drawing/2014/main" id="{7AC60CF8-4B62-B46E-A164-C85AE87BD66B}"/>
                </a:ext>
              </a:extLst>
            </p:cNvPr>
            <p:cNvSpPr/>
            <p:nvPr/>
          </p:nvSpPr>
          <p:spPr>
            <a:xfrm>
              <a:off x="-17908957" y="5647589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6" name="Ellipse 345">
              <a:extLst>
                <a:ext uri="{FF2B5EF4-FFF2-40B4-BE49-F238E27FC236}">
                  <a16:creationId xmlns:a16="http://schemas.microsoft.com/office/drawing/2014/main" id="{86DA6B29-2C2D-00C3-DDCE-346BA5083D9C}"/>
                </a:ext>
              </a:extLst>
            </p:cNvPr>
            <p:cNvSpPr/>
            <p:nvPr/>
          </p:nvSpPr>
          <p:spPr>
            <a:xfrm>
              <a:off x="-19832061" y="6847124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7" name="Ellipse 346">
              <a:extLst>
                <a:ext uri="{FF2B5EF4-FFF2-40B4-BE49-F238E27FC236}">
                  <a16:creationId xmlns:a16="http://schemas.microsoft.com/office/drawing/2014/main" id="{38A1DF62-F0E3-F457-843F-97639AFDD637}"/>
                </a:ext>
              </a:extLst>
            </p:cNvPr>
            <p:cNvSpPr/>
            <p:nvPr/>
          </p:nvSpPr>
          <p:spPr>
            <a:xfrm>
              <a:off x="-19678274" y="6846963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8" name="Ellipse 347">
              <a:extLst>
                <a:ext uri="{FF2B5EF4-FFF2-40B4-BE49-F238E27FC236}">
                  <a16:creationId xmlns:a16="http://schemas.microsoft.com/office/drawing/2014/main" id="{11518C04-F343-139E-6CE6-74823BFCC791}"/>
                </a:ext>
              </a:extLst>
            </p:cNvPr>
            <p:cNvSpPr/>
            <p:nvPr/>
          </p:nvSpPr>
          <p:spPr>
            <a:xfrm>
              <a:off x="-19601259" y="5381178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9" name="Ellipse 348">
              <a:extLst>
                <a:ext uri="{FF2B5EF4-FFF2-40B4-BE49-F238E27FC236}">
                  <a16:creationId xmlns:a16="http://schemas.microsoft.com/office/drawing/2014/main" id="{F9F099B5-7D3A-FA45-2C6E-9D91D5E45AF4}"/>
                </a:ext>
              </a:extLst>
            </p:cNvPr>
            <p:cNvSpPr/>
            <p:nvPr/>
          </p:nvSpPr>
          <p:spPr>
            <a:xfrm>
              <a:off x="-17755170" y="5648073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0" name="Ellipse 349">
              <a:extLst>
                <a:ext uri="{FF2B5EF4-FFF2-40B4-BE49-F238E27FC236}">
                  <a16:creationId xmlns:a16="http://schemas.microsoft.com/office/drawing/2014/main" id="{65B65E74-B404-F6E4-BE5E-5E2CFBEC601C}"/>
                </a:ext>
              </a:extLst>
            </p:cNvPr>
            <p:cNvSpPr/>
            <p:nvPr/>
          </p:nvSpPr>
          <p:spPr>
            <a:xfrm>
              <a:off x="-17062765" y="6313899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1" name="Ellipse 350">
              <a:extLst>
                <a:ext uri="{FF2B5EF4-FFF2-40B4-BE49-F238E27FC236}">
                  <a16:creationId xmlns:a16="http://schemas.microsoft.com/office/drawing/2014/main" id="{8DF626E9-3CB9-8244-3364-C591077952D2}"/>
                </a:ext>
              </a:extLst>
            </p:cNvPr>
            <p:cNvSpPr/>
            <p:nvPr/>
          </p:nvSpPr>
          <p:spPr>
            <a:xfrm>
              <a:off x="-17447354" y="5648073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2" name="Ellipse 351">
              <a:extLst>
                <a:ext uri="{FF2B5EF4-FFF2-40B4-BE49-F238E27FC236}">
                  <a16:creationId xmlns:a16="http://schemas.microsoft.com/office/drawing/2014/main" id="{A460D60E-8554-4436-8680-BDA026AFEB83}"/>
                </a:ext>
              </a:extLst>
            </p:cNvPr>
            <p:cNvSpPr/>
            <p:nvPr/>
          </p:nvSpPr>
          <p:spPr>
            <a:xfrm>
              <a:off x="-18909016" y="6846963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3" name="Ellipse 352">
              <a:extLst>
                <a:ext uri="{FF2B5EF4-FFF2-40B4-BE49-F238E27FC236}">
                  <a16:creationId xmlns:a16="http://schemas.microsoft.com/office/drawing/2014/main" id="{CEA36451-94A7-3BB0-1045-74BD81751F8A}"/>
                </a:ext>
              </a:extLst>
            </p:cNvPr>
            <p:cNvSpPr/>
            <p:nvPr/>
          </p:nvSpPr>
          <p:spPr>
            <a:xfrm>
              <a:off x="-18755229" y="6847124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4" name="Ellipse 353">
              <a:extLst>
                <a:ext uri="{FF2B5EF4-FFF2-40B4-BE49-F238E27FC236}">
                  <a16:creationId xmlns:a16="http://schemas.microsoft.com/office/drawing/2014/main" id="{4AF26008-53E6-6A7A-0388-A8B33474E6E6}"/>
                </a:ext>
              </a:extLst>
            </p:cNvPr>
            <p:cNvSpPr/>
            <p:nvPr/>
          </p:nvSpPr>
          <p:spPr>
            <a:xfrm>
              <a:off x="-17216633" y="6313980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5" name="Ellipse 354">
              <a:extLst>
                <a:ext uri="{FF2B5EF4-FFF2-40B4-BE49-F238E27FC236}">
                  <a16:creationId xmlns:a16="http://schemas.microsoft.com/office/drawing/2014/main" id="{CCCC0214-E0F7-8423-7A12-A690C8C2365B}"/>
                </a:ext>
              </a:extLst>
            </p:cNvPr>
            <p:cNvSpPr/>
            <p:nvPr/>
          </p:nvSpPr>
          <p:spPr>
            <a:xfrm>
              <a:off x="-19139737" y="4314648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6" name="Ellipse 355">
              <a:extLst>
                <a:ext uri="{FF2B5EF4-FFF2-40B4-BE49-F238E27FC236}">
                  <a16:creationId xmlns:a16="http://schemas.microsoft.com/office/drawing/2014/main" id="{BD1ECC0C-0EB8-9043-0798-2E5F08B6F4C6}"/>
                </a:ext>
              </a:extLst>
            </p:cNvPr>
            <p:cNvSpPr/>
            <p:nvPr/>
          </p:nvSpPr>
          <p:spPr>
            <a:xfrm>
              <a:off x="-17293566" y="5647589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7" name="Ellipse 356">
              <a:extLst>
                <a:ext uri="{FF2B5EF4-FFF2-40B4-BE49-F238E27FC236}">
                  <a16:creationId xmlns:a16="http://schemas.microsoft.com/office/drawing/2014/main" id="{E3E59F5E-F024-AC35-6736-3EA5645636F8}"/>
                </a:ext>
              </a:extLst>
            </p:cNvPr>
            <p:cNvSpPr/>
            <p:nvPr/>
          </p:nvSpPr>
          <p:spPr>
            <a:xfrm>
              <a:off x="-18139678" y="6847124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8" name="Ellipse 357">
              <a:extLst>
                <a:ext uri="{FF2B5EF4-FFF2-40B4-BE49-F238E27FC236}">
                  <a16:creationId xmlns:a16="http://schemas.microsoft.com/office/drawing/2014/main" id="{F25A968D-83C6-0338-05BD-A7EC44B74066}"/>
                </a:ext>
              </a:extLst>
            </p:cNvPr>
            <p:cNvSpPr/>
            <p:nvPr/>
          </p:nvSpPr>
          <p:spPr>
            <a:xfrm>
              <a:off x="-17985890" y="6846963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9" name="Ellipse 358">
              <a:extLst>
                <a:ext uri="{FF2B5EF4-FFF2-40B4-BE49-F238E27FC236}">
                  <a16:creationId xmlns:a16="http://schemas.microsoft.com/office/drawing/2014/main" id="{F4772BED-C691-E476-53C0-1DBA7412A535}"/>
                </a:ext>
              </a:extLst>
            </p:cNvPr>
            <p:cNvSpPr/>
            <p:nvPr/>
          </p:nvSpPr>
          <p:spPr>
            <a:xfrm>
              <a:off x="-18985950" y="4315131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0" name="Ellipse 359">
              <a:extLst>
                <a:ext uri="{FF2B5EF4-FFF2-40B4-BE49-F238E27FC236}">
                  <a16:creationId xmlns:a16="http://schemas.microsoft.com/office/drawing/2014/main" id="{72C0FAA0-112F-E90C-26A6-D4150DB0E6AF}"/>
                </a:ext>
              </a:extLst>
            </p:cNvPr>
            <p:cNvSpPr/>
            <p:nvPr/>
          </p:nvSpPr>
          <p:spPr>
            <a:xfrm>
              <a:off x="-18370882" y="8312989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1" name="Ellipse 360">
              <a:extLst>
                <a:ext uri="{FF2B5EF4-FFF2-40B4-BE49-F238E27FC236}">
                  <a16:creationId xmlns:a16="http://schemas.microsoft.com/office/drawing/2014/main" id="{FE37BF25-6D39-C422-6EEA-75B23AB933A7}"/>
                </a:ext>
              </a:extLst>
            </p:cNvPr>
            <p:cNvSpPr/>
            <p:nvPr/>
          </p:nvSpPr>
          <p:spPr>
            <a:xfrm>
              <a:off x="-18524025" y="8312989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2" name="Ellipse 361">
              <a:extLst>
                <a:ext uri="{FF2B5EF4-FFF2-40B4-BE49-F238E27FC236}">
                  <a16:creationId xmlns:a16="http://schemas.microsoft.com/office/drawing/2014/main" id="{844D8FF3-CBE0-26F2-2060-BA1E0EC31365}"/>
                </a:ext>
              </a:extLst>
            </p:cNvPr>
            <p:cNvSpPr/>
            <p:nvPr/>
          </p:nvSpPr>
          <p:spPr>
            <a:xfrm>
              <a:off x="-18678295" y="4314970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3" name="Ellipse 362">
              <a:extLst>
                <a:ext uri="{FF2B5EF4-FFF2-40B4-BE49-F238E27FC236}">
                  <a16:creationId xmlns:a16="http://schemas.microsoft.com/office/drawing/2014/main" id="{953771AF-50B4-3FF7-870F-D71AD21134FF}"/>
                </a:ext>
              </a:extLst>
            </p:cNvPr>
            <p:cNvSpPr/>
            <p:nvPr/>
          </p:nvSpPr>
          <p:spPr>
            <a:xfrm>
              <a:off x="-17216633" y="6846963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4" name="Ellipse 363">
              <a:extLst>
                <a:ext uri="{FF2B5EF4-FFF2-40B4-BE49-F238E27FC236}">
                  <a16:creationId xmlns:a16="http://schemas.microsoft.com/office/drawing/2014/main" id="{FC87DB3E-F0FA-06D2-39F5-2761DA1F8C84}"/>
                </a:ext>
              </a:extLst>
            </p:cNvPr>
            <p:cNvSpPr/>
            <p:nvPr/>
          </p:nvSpPr>
          <p:spPr>
            <a:xfrm>
              <a:off x="-17062765" y="6847124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5" name="Ellipse 364">
              <a:extLst>
                <a:ext uri="{FF2B5EF4-FFF2-40B4-BE49-F238E27FC236}">
                  <a16:creationId xmlns:a16="http://schemas.microsoft.com/office/drawing/2014/main" id="{B7D30F75-582E-DB6E-43A9-CB696D6E7630}"/>
                </a:ext>
              </a:extLst>
            </p:cNvPr>
            <p:cNvSpPr/>
            <p:nvPr/>
          </p:nvSpPr>
          <p:spPr>
            <a:xfrm>
              <a:off x="-18986030" y="5381178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6" name="Ellipse 365">
              <a:extLst>
                <a:ext uri="{FF2B5EF4-FFF2-40B4-BE49-F238E27FC236}">
                  <a16:creationId xmlns:a16="http://schemas.microsoft.com/office/drawing/2014/main" id="{E444E6DD-E622-2972-0A9D-C692A345E4AC}"/>
                </a:ext>
              </a:extLst>
            </p:cNvPr>
            <p:cNvSpPr/>
            <p:nvPr/>
          </p:nvSpPr>
          <p:spPr>
            <a:xfrm>
              <a:off x="-19216912" y="4448216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7" name="Ellipse 366">
              <a:extLst>
                <a:ext uri="{FF2B5EF4-FFF2-40B4-BE49-F238E27FC236}">
                  <a16:creationId xmlns:a16="http://schemas.microsoft.com/office/drawing/2014/main" id="{822CF218-302F-158E-0798-FA80FD4AEA67}"/>
                </a:ext>
              </a:extLst>
            </p:cNvPr>
            <p:cNvSpPr/>
            <p:nvPr/>
          </p:nvSpPr>
          <p:spPr>
            <a:xfrm>
              <a:off x="-19908995" y="6980289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8" name="Ellipse 367">
              <a:extLst>
                <a:ext uri="{FF2B5EF4-FFF2-40B4-BE49-F238E27FC236}">
                  <a16:creationId xmlns:a16="http://schemas.microsoft.com/office/drawing/2014/main" id="{32CAFB8C-9123-5BC1-8F48-3A5FCB1A5394}"/>
                </a:ext>
              </a:extLst>
            </p:cNvPr>
            <p:cNvSpPr/>
            <p:nvPr/>
          </p:nvSpPr>
          <p:spPr>
            <a:xfrm>
              <a:off x="-17985890" y="6314060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9" name="Ellipse 368">
              <a:extLst>
                <a:ext uri="{FF2B5EF4-FFF2-40B4-BE49-F238E27FC236}">
                  <a16:creationId xmlns:a16="http://schemas.microsoft.com/office/drawing/2014/main" id="{0140A092-CA10-4E70-48A5-61E8A3F3504C}"/>
                </a:ext>
              </a:extLst>
            </p:cNvPr>
            <p:cNvSpPr/>
            <p:nvPr/>
          </p:nvSpPr>
          <p:spPr>
            <a:xfrm>
              <a:off x="-18139678" y="6313899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0" name="Ellipse 369">
              <a:extLst>
                <a:ext uri="{FF2B5EF4-FFF2-40B4-BE49-F238E27FC236}">
                  <a16:creationId xmlns:a16="http://schemas.microsoft.com/office/drawing/2014/main" id="{FE6CBDD2-5754-ACD9-1496-8E5F97859201}"/>
                </a:ext>
              </a:extLst>
            </p:cNvPr>
            <p:cNvSpPr/>
            <p:nvPr/>
          </p:nvSpPr>
          <p:spPr>
            <a:xfrm>
              <a:off x="-16985831" y="5647670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1" name="Ellipse 370">
              <a:extLst>
                <a:ext uri="{FF2B5EF4-FFF2-40B4-BE49-F238E27FC236}">
                  <a16:creationId xmlns:a16="http://schemas.microsoft.com/office/drawing/2014/main" id="{B7F2BA8E-5D8D-3F40-ECCD-4733D6B764A1}"/>
                </a:ext>
              </a:extLst>
            </p:cNvPr>
            <p:cNvSpPr/>
            <p:nvPr/>
          </p:nvSpPr>
          <p:spPr>
            <a:xfrm>
              <a:off x="-18601361" y="5781157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2" name="Ellipse 371">
              <a:extLst>
                <a:ext uri="{FF2B5EF4-FFF2-40B4-BE49-F238E27FC236}">
                  <a16:creationId xmlns:a16="http://schemas.microsoft.com/office/drawing/2014/main" id="{F3B3FA66-9341-82E7-E0AC-FCC3BDA9D736}"/>
                </a:ext>
              </a:extLst>
            </p:cNvPr>
            <p:cNvSpPr/>
            <p:nvPr/>
          </p:nvSpPr>
          <p:spPr>
            <a:xfrm>
              <a:off x="-18678376" y="5381178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3" name="Ellipse 372">
              <a:extLst>
                <a:ext uri="{FF2B5EF4-FFF2-40B4-BE49-F238E27FC236}">
                  <a16:creationId xmlns:a16="http://schemas.microsoft.com/office/drawing/2014/main" id="{A3556115-BB42-54A4-3C03-AF8056AD5060}"/>
                </a:ext>
              </a:extLst>
            </p:cNvPr>
            <p:cNvSpPr/>
            <p:nvPr/>
          </p:nvSpPr>
          <p:spPr>
            <a:xfrm>
              <a:off x="-18293545" y="5781157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4" name="Ellipse 373">
              <a:extLst>
                <a:ext uri="{FF2B5EF4-FFF2-40B4-BE49-F238E27FC236}">
                  <a16:creationId xmlns:a16="http://schemas.microsoft.com/office/drawing/2014/main" id="{97D96CE5-1A42-DF4E-9D4F-B3306F1CFD61}"/>
                </a:ext>
              </a:extLst>
            </p:cNvPr>
            <p:cNvSpPr/>
            <p:nvPr/>
          </p:nvSpPr>
          <p:spPr>
            <a:xfrm>
              <a:off x="-16908978" y="5781157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5" name="Ellipse 374">
              <a:extLst>
                <a:ext uri="{FF2B5EF4-FFF2-40B4-BE49-F238E27FC236}">
                  <a16:creationId xmlns:a16="http://schemas.microsoft.com/office/drawing/2014/main" id="{4C44D3E0-26E9-948F-2CB4-BEDFA6B5A45B}"/>
                </a:ext>
              </a:extLst>
            </p:cNvPr>
            <p:cNvSpPr/>
            <p:nvPr/>
          </p:nvSpPr>
          <p:spPr>
            <a:xfrm>
              <a:off x="-18755229" y="6313899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6" name="Ellipse 375">
              <a:extLst>
                <a:ext uri="{FF2B5EF4-FFF2-40B4-BE49-F238E27FC236}">
                  <a16:creationId xmlns:a16="http://schemas.microsoft.com/office/drawing/2014/main" id="{AC258A29-708E-06BF-412F-4E052E634B17}"/>
                </a:ext>
              </a:extLst>
            </p:cNvPr>
            <p:cNvSpPr/>
            <p:nvPr/>
          </p:nvSpPr>
          <p:spPr>
            <a:xfrm>
              <a:off x="-18370882" y="8046256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7" name="Ellipse 376">
              <a:extLst>
                <a:ext uri="{FF2B5EF4-FFF2-40B4-BE49-F238E27FC236}">
                  <a16:creationId xmlns:a16="http://schemas.microsoft.com/office/drawing/2014/main" id="{01FDD6A2-3A8F-73FF-1A8D-EC4FC76D678C}"/>
                </a:ext>
              </a:extLst>
            </p:cNvPr>
            <p:cNvSpPr/>
            <p:nvPr/>
          </p:nvSpPr>
          <p:spPr>
            <a:xfrm>
              <a:off x="-18524025" y="8046256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8" name="Ellipse 377">
              <a:extLst>
                <a:ext uri="{FF2B5EF4-FFF2-40B4-BE49-F238E27FC236}">
                  <a16:creationId xmlns:a16="http://schemas.microsoft.com/office/drawing/2014/main" id="{7CF9EE3C-F8A6-8F3C-BD59-F00956926CF8}"/>
                </a:ext>
              </a:extLst>
            </p:cNvPr>
            <p:cNvSpPr/>
            <p:nvPr/>
          </p:nvSpPr>
          <p:spPr>
            <a:xfrm>
              <a:off x="-18216531" y="6980289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9" name="Ellipse 378">
              <a:extLst>
                <a:ext uri="{FF2B5EF4-FFF2-40B4-BE49-F238E27FC236}">
                  <a16:creationId xmlns:a16="http://schemas.microsoft.com/office/drawing/2014/main" id="{7197B1E4-5DD3-8E18-888C-4441FF6445D3}"/>
                </a:ext>
              </a:extLst>
            </p:cNvPr>
            <p:cNvSpPr/>
            <p:nvPr/>
          </p:nvSpPr>
          <p:spPr>
            <a:xfrm>
              <a:off x="-18909016" y="6313980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0" name="Ellipse 379">
              <a:extLst>
                <a:ext uri="{FF2B5EF4-FFF2-40B4-BE49-F238E27FC236}">
                  <a16:creationId xmlns:a16="http://schemas.microsoft.com/office/drawing/2014/main" id="{E4256A80-82E2-6D1F-2427-C7A593A72704}"/>
                </a:ext>
              </a:extLst>
            </p:cNvPr>
            <p:cNvSpPr/>
            <p:nvPr/>
          </p:nvSpPr>
          <p:spPr>
            <a:xfrm>
              <a:off x="-18216531" y="5381178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1" name="Ellipse 380">
              <a:extLst>
                <a:ext uri="{FF2B5EF4-FFF2-40B4-BE49-F238E27FC236}">
                  <a16:creationId xmlns:a16="http://schemas.microsoft.com/office/drawing/2014/main" id="{18266054-FD03-4938-846E-EE056DD3798F}"/>
                </a:ext>
              </a:extLst>
            </p:cNvPr>
            <p:cNvSpPr/>
            <p:nvPr/>
          </p:nvSpPr>
          <p:spPr>
            <a:xfrm>
              <a:off x="-17908876" y="5381178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2" name="Ellipse 381">
              <a:extLst>
                <a:ext uri="{FF2B5EF4-FFF2-40B4-BE49-F238E27FC236}">
                  <a16:creationId xmlns:a16="http://schemas.microsoft.com/office/drawing/2014/main" id="{04173E4D-B851-2C47-CE81-EC4836183285}"/>
                </a:ext>
              </a:extLst>
            </p:cNvPr>
            <p:cNvSpPr/>
            <p:nvPr/>
          </p:nvSpPr>
          <p:spPr>
            <a:xfrm>
              <a:off x="-18986030" y="4581542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3" name="Ellipse 382">
              <a:extLst>
                <a:ext uri="{FF2B5EF4-FFF2-40B4-BE49-F238E27FC236}">
                  <a16:creationId xmlns:a16="http://schemas.microsoft.com/office/drawing/2014/main" id="{D7F7D1BB-7104-8678-1ED8-3373C072302E}"/>
                </a:ext>
              </a:extLst>
            </p:cNvPr>
            <p:cNvSpPr/>
            <p:nvPr/>
          </p:nvSpPr>
          <p:spPr>
            <a:xfrm>
              <a:off x="-18678376" y="4581462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4" name="Ellipse 383">
              <a:extLst>
                <a:ext uri="{FF2B5EF4-FFF2-40B4-BE49-F238E27FC236}">
                  <a16:creationId xmlns:a16="http://schemas.microsoft.com/office/drawing/2014/main" id="{442BB2BD-FCCF-14F1-924A-B42567D15B7C}"/>
                </a:ext>
              </a:extLst>
            </p:cNvPr>
            <p:cNvSpPr/>
            <p:nvPr/>
          </p:nvSpPr>
          <p:spPr>
            <a:xfrm>
              <a:off x="-19755288" y="5914403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5" name="Ellipse 384">
              <a:extLst>
                <a:ext uri="{FF2B5EF4-FFF2-40B4-BE49-F238E27FC236}">
                  <a16:creationId xmlns:a16="http://schemas.microsoft.com/office/drawing/2014/main" id="{EC58DDB7-E6AF-6C47-43AB-5988B45588EE}"/>
                </a:ext>
              </a:extLst>
            </p:cNvPr>
            <p:cNvSpPr/>
            <p:nvPr/>
          </p:nvSpPr>
          <p:spPr>
            <a:xfrm>
              <a:off x="-19678274" y="6314060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6" name="Ellipse 385">
              <a:extLst>
                <a:ext uri="{FF2B5EF4-FFF2-40B4-BE49-F238E27FC236}">
                  <a16:creationId xmlns:a16="http://schemas.microsoft.com/office/drawing/2014/main" id="{075647A8-81CA-3029-217A-7B4311425139}"/>
                </a:ext>
              </a:extLst>
            </p:cNvPr>
            <p:cNvSpPr/>
            <p:nvPr/>
          </p:nvSpPr>
          <p:spPr>
            <a:xfrm>
              <a:off x="-19832061" y="6313899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7" name="Ellipse 386">
              <a:extLst>
                <a:ext uri="{FF2B5EF4-FFF2-40B4-BE49-F238E27FC236}">
                  <a16:creationId xmlns:a16="http://schemas.microsoft.com/office/drawing/2014/main" id="{B781510A-92A6-368C-ACCC-872936B95589}"/>
                </a:ext>
              </a:extLst>
            </p:cNvPr>
            <p:cNvSpPr/>
            <p:nvPr/>
          </p:nvSpPr>
          <p:spPr>
            <a:xfrm>
              <a:off x="-19678274" y="7113454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8" name="Ellipse 387">
              <a:extLst>
                <a:ext uri="{FF2B5EF4-FFF2-40B4-BE49-F238E27FC236}">
                  <a16:creationId xmlns:a16="http://schemas.microsoft.com/office/drawing/2014/main" id="{2F460AF6-EEB9-7432-5C26-3B192CAECF7E}"/>
                </a:ext>
              </a:extLst>
            </p:cNvPr>
            <p:cNvSpPr/>
            <p:nvPr/>
          </p:nvSpPr>
          <p:spPr>
            <a:xfrm>
              <a:off x="-19447553" y="5914323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9" name="Ellipse 388">
              <a:extLst>
                <a:ext uri="{FF2B5EF4-FFF2-40B4-BE49-F238E27FC236}">
                  <a16:creationId xmlns:a16="http://schemas.microsoft.com/office/drawing/2014/main" id="{95B1E0F3-9303-BE45-EFD4-45748C1CA3DE}"/>
                </a:ext>
              </a:extLst>
            </p:cNvPr>
            <p:cNvSpPr/>
            <p:nvPr/>
          </p:nvSpPr>
          <p:spPr>
            <a:xfrm>
              <a:off x="-19370619" y="7113535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0" name="Ellipse 389">
              <a:extLst>
                <a:ext uri="{FF2B5EF4-FFF2-40B4-BE49-F238E27FC236}">
                  <a16:creationId xmlns:a16="http://schemas.microsoft.com/office/drawing/2014/main" id="{EB245AA9-BC43-CDB1-AE45-4083DC3D5F19}"/>
                </a:ext>
              </a:extLst>
            </p:cNvPr>
            <p:cNvSpPr/>
            <p:nvPr/>
          </p:nvSpPr>
          <p:spPr>
            <a:xfrm>
              <a:off x="-19216671" y="7113535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1" name="Ellipse 390">
              <a:extLst>
                <a:ext uri="{FF2B5EF4-FFF2-40B4-BE49-F238E27FC236}">
                  <a16:creationId xmlns:a16="http://schemas.microsoft.com/office/drawing/2014/main" id="{C1E04621-87E5-3D6A-630B-F7C3F29191AA}"/>
                </a:ext>
              </a:extLst>
            </p:cNvPr>
            <p:cNvSpPr/>
            <p:nvPr/>
          </p:nvSpPr>
          <p:spPr>
            <a:xfrm>
              <a:off x="-19139737" y="5914323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2" name="Ellipse 391">
              <a:extLst>
                <a:ext uri="{FF2B5EF4-FFF2-40B4-BE49-F238E27FC236}">
                  <a16:creationId xmlns:a16="http://schemas.microsoft.com/office/drawing/2014/main" id="{0E99518C-8F9A-EACA-4650-0DD5C7F2D1B7}"/>
                </a:ext>
              </a:extLst>
            </p:cNvPr>
            <p:cNvSpPr/>
            <p:nvPr/>
          </p:nvSpPr>
          <p:spPr>
            <a:xfrm>
              <a:off x="-18909016" y="7113454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3" name="Ellipse 392">
              <a:extLst>
                <a:ext uri="{FF2B5EF4-FFF2-40B4-BE49-F238E27FC236}">
                  <a16:creationId xmlns:a16="http://schemas.microsoft.com/office/drawing/2014/main" id="{E05AE6B0-BFB3-CCE1-34B8-1D75CD7E1CFE}"/>
                </a:ext>
              </a:extLst>
            </p:cNvPr>
            <p:cNvSpPr/>
            <p:nvPr/>
          </p:nvSpPr>
          <p:spPr>
            <a:xfrm>
              <a:off x="-18832082" y="5914323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4" name="Ellipse 393">
              <a:extLst>
                <a:ext uri="{FF2B5EF4-FFF2-40B4-BE49-F238E27FC236}">
                  <a16:creationId xmlns:a16="http://schemas.microsoft.com/office/drawing/2014/main" id="{1A3294C3-E8A2-A629-0C5B-92315B1F5F5F}"/>
                </a:ext>
              </a:extLst>
            </p:cNvPr>
            <p:cNvSpPr/>
            <p:nvPr/>
          </p:nvSpPr>
          <p:spPr>
            <a:xfrm>
              <a:off x="-17908876" y="7779845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5" name="Ellipse 394">
              <a:extLst>
                <a:ext uri="{FF2B5EF4-FFF2-40B4-BE49-F238E27FC236}">
                  <a16:creationId xmlns:a16="http://schemas.microsoft.com/office/drawing/2014/main" id="{84EF9F93-0164-7595-2979-0503C3414E6D}"/>
                </a:ext>
              </a:extLst>
            </p:cNvPr>
            <p:cNvSpPr/>
            <p:nvPr/>
          </p:nvSpPr>
          <p:spPr>
            <a:xfrm>
              <a:off x="-17293647" y="5381178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6" name="Ellipse 395">
              <a:extLst>
                <a:ext uri="{FF2B5EF4-FFF2-40B4-BE49-F238E27FC236}">
                  <a16:creationId xmlns:a16="http://schemas.microsoft.com/office/drawing/2014/main" id="{AF7769EF-CEC4-0CDB-6816-2558B0107023}"/>
                </a:ext>
              </a:extLst>
            </p:cNvPr>
            <p:cNvSpPr/>
            <p:nvPr/>
          </p:nvSpPr>
          <p:spPr>
            <a:xfrm>
              <a:off x="-18062824" y="5914403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7" name="Ellipse 396">
              <a:extLst>
                <a:ext uri="{FF2B5EF4-FFF2-40B4-BE49-F238E27FC236}">
                  <a16:creationId xmlns:a16="http://schemas.microsoft.com/office/drawing/2014/main" id="{19040F77-0099-4160-2EA6-00A08E20772A}"/>
                </a:ext>
              </a:extLst>
            </p:cNvPr>
            <p:cNvSpPr/>
            <p:nvPr/>
          </p:nvSpPr>
          <p:spPr>
            <a:xfrm>
              <a:off x="-16985912" y="5381178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8" name="Ellipse 397">
              <a:extLst>
                <a:ext uri="{FF2B5EF4-FFF2-40B4-BE49-F238E27FC236}">
                  <a16:creationId xmlns:a16="http://schemas.microsoft.com/office/drawing/2014/main" id="{024491B0-C96C-8BB5-6748-86F49D15AA4D}"/>
                </a:ext>
              </a:extLst>
            </p:cNvPr>
            <p:cNvSpPr/>
            <p:nvPr/>
          </p:nvSpPr>
          <p:spPr>
            <a:xfrm>
              <a:off x="-17985890" y="7113454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9" name="Ellipse 398">
              <a:extLst>
                <a:ext uri="{FF2B5EF4-FFF2-40B4-BE49-F238E27FC236}">
                  <a16:creationId xmlns:a16="http://schemas.microsoft.com/office/drawing/2014/main" id="{C8B8DC63-2C2B-DFF4-62D3-78611FB2F81D}"/>
                </a:ext>
              </a:extLst>
            </p:cNvPr>
            <p:cNvSpPr/>
            <p:nvPr/>
          </p:nvSpPr>
          <p:spPr>
            <a:xfrm>
              <a:off x="-18216531" y="7779764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0" name="Ellipse 399">
              <a:extLst>
                <a:ext uri="{FF2B5EF4-FFF2-40B4-BE49-F238E27FC236}">
                  <a16:creationId xmlns:a16="http://schemas.microsoft.com/office/drawing/2014/main" id="{FA8D27DF-3E60-865B-C497-415D16067311}"/>
                </a:ext>
              </a:extLst>
            </p:cNvPr>
            <p:cNvSpPr/>
            <p:nvPr/>
          </p:nvSpPr>
          <p:spPr>
            <a:xfrm>
              <a:off x="-17678236" y="7113535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1" name="Ellipse 400">
              <a:extLst>
                <a:ext uri="{FF2B5EF4-FFF2-40B4-BE49-F238E27FC236}">
                  <a16:creationId xmlns:a16="http://schemas.microsoft.com/office/drawing/2014/main" id="{D755FA4D-1FBF-62FB-9E72-A7AED678E15D}"/>
                </a:ext>
              </a:extLst>
            </p:cNvPr>
            <p:cNvSpPr/>
            <p:nvPr/>
          </p:nvSpPr>
          <p:spPr>
            <a:xfrm>
              <a:off x="-17524287" y="7113535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2" name="Ellipse 401">
              <a:extLst>
                <a:ext uri="{FF2B5EF4-FFF2-40B4-BE49-F238E27FC236}">
                  <a16:creationId xmlns:a16="http://schemas.microsoft.com/office/drawing/2014/main" id="{69078E81-39AB-C1E9-D0F5-29940691A7FB}"/>
                </a:ext>
              </a:extLst>
            </p:cNvPr>
            <p:cNvSpPr/>
            <p:nvPr/>
          </p:nvSpPr>
          <p:spPr>
            <a:xfrm>
              <a:off x="-16985912" y="6180734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3" name="Ellipse 402">
              <a:extLst>
                <a:ext uri="{FF2B5EF4-FFF2-40B4-BE49-F238E27FC236}">
                  <a16:creationId xmlns:a16="http://schemas.microsoft.com/office/drawing/2014/main" id="{1AC80375-2D16-9783-3AC6-134567F26082}"/>
                </a:ext>
              </a:extLst>
            </p:cNvPr>
            <p:cNvSpPr/>
            <p:nvPr/>
          </p:nvSpPr>
          <p:spPr>
            <a:xfrm>
              <a:off x="-18678376" y="7779764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4" name="Ellipse 403">
              <a:extLst>
                <a:ext uri="{FF2B5EF4-FFF2-40B4-BE49-F238E27FC236}">
                  <a16:creationId xmlns:a16="http://schemas.microsoft.com/office/drawing/2014/main" id="{D8F20F4D-E6B9-445D-1F27-97372DB7297C}"/>
                </a:ext>
              </a:extLst>
            </p:cNvPr>
            <p:cNvSpPr/>
            <p:nvPr/>
          </p:nvSpPr>
          <p:spPr>
            <a:xfrm>
              <a:off x="-18986030" y="7779845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5" name="Ellipse 404">
              <a:extLst>
                <a:ext uri="{FF2B5EF4-FFF2-40B4-BE49-F238E27FC236}">
                  <a16:creationId xmlns:a16="http://schemas.microsoft.com/office/drawing/2014/main" id="{2EF8408F-247B-3801-222B-BC9A486AE20E}"/>
                </a:ext>
              </a:extLst>
            </p:cNvPr>
            <p:cNvSpPr/>
            <p:nvPr/>
          </p:nvSpPr>
          <p:spPr>
            <a:xfrm>
              <a:off x="-19755288" y="7246620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6" name="Ellipse 405">
              <a:extLst>
                <a:ext uri="{FF2B5EF4-FFF2-40B4-BE49-F238E27FC236}">
                  <a16:creationId xmlns:a16="http://schemas.microsoft.com/office/drawing/2014/main" id="{96A95861-3A5F-94D2-F463-91829E3344AA}"/>
                </a:ext>
              </a:extLst>
            </p:cNvPr>
            <p:cNvSpPr/>
            <p:nvPr/>
          </p:nvSpPr>
          <p:spPr>
            <a:xfrm>
              <a:off x="-18216531" y="6180734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7" name="Ellipse 406">
              <a:extLst>
                <a:ext uri="{FF2B5EF4-FFF2-40B4-BE49-F238E27FC236}">
                  <a16:creationId xmlns:a16="http://schemas.microsoft.com/office/drawing/2014/main" id="{5740DCE8-3711-5CA8-62C3-E86E8995573E}"/>
                </a:ext>
              </a:extLst>
            </p:cNvPr>
            <p:cNvSpPr/>
            <p:nvPr/>
          </p:nvSpPr>
          <p:spPr>
            <a:xfrm>
              <a:off x="-19447553" y="7246700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8" name="Ellipse 407">
              <a:extLst>
                <a:ext uri="{FF2B5EF4-FFF2-40B4-BE49-F238E27FC236}">
                  <a16:creationId xmlns:a16="http://schemas.microsoft.com/office/drawing/2014/main" id="{98AF4031-E2BB-E671-2FDA-A9E44D3AD69A}"/>
                </a:ext>
              </a:extLst>
            </p:cNvPr>
            <p:cNvSpPr/>
            <p:nvPr/>
          </p:nvSpPr>
          <p:spPr>
            <a:xfrm>
              <a:off x="-19370377" y="5514505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9" name="Ellipse 408">
              <a:extLst>
                <a:ext uri="{FF2B5EF4-FFF2-40B4-BE49-F238E27FC236}">
                  <a16:creationId xmlns:a16="http://schemas.microsoft.com/office/drawing/2014/main" id="{0B3C1310-DF28-7928-48DF-4BA9D67FB742}"/>
                </a:ext>
              </a:extLst>
            </p:cNvPr>
            <p:cNvSpPr/>
            <p:nvPr/>
          </p:nvSpPr>
          <p:spPr>
            <a:xfrm>
              <a:off x="-19139737" y="7246700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0" name="Ellipse 409">
              <a:extLst>
                <a:ext uri="{FF2B5EF4-FFF2-40B4-BE49-F238E27FC236}">
                  <a16:creationId xmlns:a16="http://schemas.microsoft.com/office/drawing/2014/main" id="{6BB62665-9E83-7D69-F6F4-EAAD09428587}"/>
                </a:ext>
              </a:extLst>
            </p:cNvPr>
            <p:cNvSpPr/>
            <p:nvPr/>
          </p:nvSpPr>
          <p:spPr>
            <a:xfrm>
              <a:off x="-19216912" y="5514505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1" name="Ellipse 410">
              <a:extLst>
                <a:ext uri="{FF2B5EF4-FFF2-40B4-BE49-F238E27FC236}">
                  <a16:creationId xmlns:a16="http://schemas.microsoft.com/office/drawing/2014/main" id="{8610959C-671A-7E62-2C53-A5E4D704DC13}"/>
                </a:ext>
              </a:extLst>
            </p:cNvPr>
            <p:cNvSpPr/>
            <p:nvPr/>
          </p:nvSpPr>
          <p:spPr>
            <a:xfrm>
              <a:off x="-18832082" y="7246620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2" name="Ellipse 411">
              <a:extLst>
                <a:ext uri="{FF2B5EF4-FFF2-40B4-BE49-F238E27FC236}">
                  <a16:creationId xmlns:a16="http://schemas.microsoft.com/office/drawing/2014/main" id="{F61AFCF8-827A-1AF7-6080-9DD523E30652}"/>
                </a:ext>
              </a:extLst>
            </p:cNvPr>
            <p:cNvSpPr/>
            <p:nvPr/>
          </p:nvSpPr>
          <p:spPr>
            <a:xfrm>
              <a:off x="-17755170" y="5914323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3" name="Ellipse 412">
              <a:extLst>
                <a:ext uri="{FF2B5EF4-FFF2-40B4-BE49-F238E27FC236}">
                  <a16:creationId xmlns:a16="http://schemas.microsoft.com/office/drawing/2014/main" id="{BCC1A379-2A0A-AF42-7837-E8FE5A70C445}"/>
                </a:ext>
              </a:extLst>
            </p:cNvPr>
            <p:cNvSpPr/>
            <p:nvPr/>
          </p:nvSpPr>
          <p:spPr>
            <a:xfrm>
              <a:off x="-18678376" y="6180734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4" name="Ellipse 413">
              <a:extLst>
                <a:ext uri="{FF2B5EF4-FFF2-40B4-BE49-F238E27FC236}">
                  <a16:creationId xmlns:a16="http://schemas.microsoft.com/office/drawing/2014/main" id="{F4BB1F55-E5D6-0396-8D49-AAF05F6E741D}"/>
                </a:ext>
              </a:extLst>
            </p:cNvPr>
            <p:cNvSpPr/>
            <p:nvPr/>
          </p:nvSpPr>
          <p:spPr>
            <a:xfrm>
              <a:off x="-19601259" y="7779845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5" name="Ellipse 414">
              <a:extLst>
                <a:ext uri="{FF2B5EF4-FFF2-40B4-BE49-F238E27FC236}">
                  <a16:creationId xmlns:a16="http://schemas.microsoft.com/office/drawing/2014/main" id="{7F91E520-BAE1-6455-919F-0D1D0095A151}"/>
                </a:ext>
              </a:extLst>
            </p:cNvPr>
            <p:cNvSpPr/>
            <p:nvPr/>
          </p:nvSpPr>
          <p:spPr>
            <a:xfrm>
              <a:off x="-17447354" y="5914323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6" name="Ellipse 415">
              <a:extLst>
                <a:ext uri="{FF2B5EF4-FFF2-40B4-BE49-F238E27FC236}">
                  <a16:creationId xmlns:a16="http://schemas.microsoft.com/office/drawing/2014/main" id="{993CB660-65FF-BDC6-3AEC-E1EB60B7ECC6}"/>
                </a:ext>
              </a:extLst>
            </p:cNvPr>
            <p:cNvSpPr/>
            <p:nvPr/>
          </p:nvSpPr>
          <p:spPr>
            <a:xfrm>
              <a:off x="-18062824" y="7246620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7" name="Ellipse 416">
              <a:extLst>
                <a:ext uri="{FF2B5EF4-FFF2-40B4-BE49-F238E27FC236}">
                  <a16:creationId xmlns:a16="http://schemas.microsoft.com/office/drawing/2014/main" id="{461A75BC-089A-2C8A-84EB-5B55D25BF6D2}"/>
                </a:ext>
              </a:extLst>
            </p:cNvPr>
            <p:cNvSpPr/>
            <p:nvPr/>
          </p:nvSpPr>
          <p:spPr>
            <a:xfrm>
              <a:off x="-19908995" y="6180734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8" name="Ellipse 417">
              <a:extLst>
                <a:ext uri="{FF2B5EF4-FFF2-40B4-BE49-F238E27FC236}">
                  <a16:creationId xmlns:a16="http://schemas.microsoft.com/office/drawing/2014/main" id="{CB58CA86-6A6D-F2B1-F983-6305E2C91C41}"/>
                </a:ext>
              </a:extLst>
            </p:cNvPr>
            <p:cNvSpPr/>
            <p:nvPr/>
          </p:nvSpPr>
          <p:spPr>
            <a:xfrm>
              <a:off x="-17755170" y="7246700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9" name="Ellipse 418">
              <a:extLst>
                <a:ext uri="{FF2B5EF4-FFF2-40B4-BE49-F238E27FC236}">
                  <a16:creationId xmlns:a16="http://schemas.microsoft.com/office/drawing/2014/main" id="{A43616A1-68C3-06B3-436C-53F227092457}"/>
                </a:ext>
              </a:extLst>
            </p:cNvPr>
            <p:cNvSpPr/>
            <p:nvPr/>
          </p:nvSpPr>
          <p:spPr>
            <a:xfrm>
              <a:off x="-19908995" y="7779764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0" name="Ellipse 419">
              <a:extLst>
                <a:ext uri="{FF2B5EF4-FFF2-40B4-BE49-F238E27FC236}">
                  <a16:creationId xmlns:a16="http://schemas.microsoft.com/office/drawing/2014/main" id="{8356B608-0B33-3B3D-ADAB-95600E540EEE}"/>
                </a:ext>
              </a:extLst>
            </p:cNvPr>
            <p:cNvSpPr/>
            <p:nvPr/>
          </p:nvSpPr>
          <p:spPr>
            <a:xfrm>
              <a:off x="-19985929" y="7379785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1" name="Ellipse 420">
              <a:extLst>
                <a:ext uri="{FF2B5EF4-FFF2-40B4-BE49-F238E27FC236}">
                  <a16:creationId xmlns:a16="http://schemas.microsoft.com/office/drawing/2014/main" id="{19C865E2-1036-6D4F-BF05-7BECECF27F1D}"/>
                </a:ext>
              </a:extLst>
            </p:cNvPr>
            <p:cNvSpPr/>
            <p:nvPr/>
          </p:nvSpPr>
          <p:spPr>
            <a:xfrm>
              <a:off x="-17677994" y="7646438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2" name="Ellipse 421">
              <a:extLst>
                <a:ext uri="{FF2B5EF4-FFF2-40B4-BE49-F238E27FC236}">
                  <a16:creationId xmlns:a16="http://schemas.microsoft.com/office/drawing/2014/main" id="{9D73870C-5267-73CC-8BCC-E41D3FC89D22}"/>
                </a:ext>
              </a:extLst>
            </p:cNvPr>
            <p:cNvSpPr/>
            <p:nvPr/>
          </p:nvSpPr>
          <p:spPr>
            <a:xfrm>
              <a:off x="-17139618" y="5914323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3" name="Ellipse 422">
              <a:extLst>
                <a:ext uri="{FF2B5EF4-FFF2-40B4-BE49-F238E27FC236}">
                  <a16:creationId xmlns:a16="http://schemas.microsoft.com/office/drawing/2014/main" id="{ED617390-5525-88CB-5A18-64D13692F481}"/>
                </a:ext>
              </a:extLst>
            </p:cNvPr>
            <p:cNvSpPr/>
            <p:nvPr/>
          </p:nvSpPr>
          <p:spPr>
            <a:xfrm>
              <a:off x="-19216912" y="7646438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4" name="Ellipse 423">
              <a:extLst>
                <a:ext uri="{FF2B5EF4-FFF2-40B4-BE49-F238E27FC236}">
                  <a16:creationId xmlns:a16="http://schemas.microsoft.com/office/drawing/2014/main" id="{DFC1AB2C-D57A-4F01-1C27-6783CC114162}"/>
                </a:ext>
              </a:extLst>
            </p:cNvPr>
            <p:cNvSpPr/>
            <p:nvPr/>
          </p:nvSpPr>
          <p:spPr>
            <a:xfrm>
              <a:off x="-18678376" y="6980289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5" name="Ellipse 424">
              <a:extLst>
                <a:ext uri="{FF2B5EF4-FFF2-40B4-BE49-F238E27FC236}">
                  <a16:creationId xmlns:a16="http://schemas.microsoft.com/office/drawing/2014/main" id="{01610625-D65C-9903-FB7F-C57B27CCC580}"/>
                </a:ext>
              </a:extLst>
            </p:cNvPr>
            <p:cNvSpPr/>
            <p:nvPr/>
          </p:nvSpPr>
          <p:spPr>
            <a:xfrm>
              <a:off x="-19370619" y="6047488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6" name="Ellipse 425">
              <a:extLst>
                <a:ext uri="{FF2B5EF4-FFF2-40B4-BE49-F238E27FC236}">
                  <a16:creationId xmlns:a16="http://schemas.microsoft.com/office/drawing/2014/main" id="{D3E94960-5530-2C93-5AF5-528570C3DFA9}"/>
                </a:ext>
              </a:extLst>
            </p:cNvPr>
            <p:cNvSpPr/>
            <p:nvPr/>
          </p:nvSpPr>
          <p:spPr>
            <a:xfrm>
              <a:off x="-17678236" y="6047488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7" name="Ellipse 426">
              <a:extLst>
                <a:ext uri="{FF2B5EF4-FFF2-40B4-BE49-F238E27FC236}">
                  <a16:creationId xmlns:a16="http://schemas.microsoft.com/office/drawing/2014/main" id="{7510F55D-9345-C079-E620-D326B4681F13}"/>
                </a:ext>
              </a:extLst>
            </p:cNvPr>
            <p:cNvSpPr/>
            <p:nvPr/>
          </p:nvSpPr>
          <p:spPr>
            <a:xfrm>
              <a:off x="-17755170" y="7512950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8" name="Ellipse 427">
              <a:extLst>
                <a:ext uri="{FF2B5EF4-FFF2-40B4-BE49-F238E27FC236}">
                  <a16:creationId xmlns:a16="http://schemas.microsoft.com/office/drawing/2014/main" id="{A2A1A882-B1A0-E847-3547-41D020B14E21}"/>
                </a:ext>
              </a:extLst>
            </p:cNvPr>
            <p:cNvSpPr/>
            <p:nvPr/>
          </p:nvSpPr>
          <p:spPr>
            <a:xfrm>
              <a:off x="-17908957" y="7513353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9" name="Ellipse 428">
              <a:extLst>
                <a:ext uri="{FF2B5EF4-FFF2-40B4-BE49-F238E27FC236}">
                  <a16:creationId xmlns:a16="http://schemas.microsoft.com/office/drawing/2014/main" id="{B8BD415F-4727-DE1D-6607-E3C8CE651454}"/>
                </a:ext>
              </a:extLst>
            </p:cNvPr>
            <p:cNvSpPr/>
            <p:nvPr/>
          </p:nvSpPr>
          <p:spPr>
            <a:xfrm>
              <a:off x="-18601361" y="7379785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0" name="Ellipse 429">
              <a:extLst>
                <a:ext uri="{FF2B5EF4-FFF2-40B4-BE49-F238E27FC236}">
                  <a16:creationId xmlns:a16="http://schemas.microsoft.com/office/drawing/2014/main" id="{7221F8D6-FF23-4DA5-C7CC-B5E505404512}"/>
                </a:ext>
              </a:extLst>
            </p:cNvPr>
            <p:cNvSpPr/>
            <p:nvPr/>
          </p:nvSpPr>
          <p:spPr>
            <a:xfrm>
              <a:off x="-18216611" y="7513272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1" name="Ellipse 430">
              <a:extLst>
                <a:ext uri="{FF2B5EF4-FFF2-40B4-BE49-F238E27FC236}">
                  <a16:creationId xmlns:a16="http://schemas.microsoft.com/office/drawing/2014/main" id="{29040C77-7E50-54E7-5ADC-63BA97D516BF}"/>
                </a:ext>
              </a:extLst>
            </p:cNvPr>
            <p:cNvSpPr/>
            <p:nvPr/>
          </p:nvSpPr>
          <p:spPr>
            <a:xfrm>
              <a:off x="-18293545" y="7379785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2" name="Ellipse 431">
              <a:extLst>
                <a:ext uri="{FF2B5EF4-FFF2-40B4-BE49-F238E27FC236}">
                  <a16:creationId xmlns:a16="http://schemas.microsoft.com/office/drawing/2014/main" id="{CB40CF13-2A7B-B79A-6229-4ADE73A95E07}"/>
                </a:ext>
              </a:extLst>
            </p:cNvPr>
            <p:cNvSpPr/>
            <p:nvPr/>
          </p:nvSpPr>
          <p:spPr>
            <a:xfrm>
              <a:off x="-18678295" y="7513272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3" name="Ellipse 432">
              <a:extLst>
                <a:ext uri="{FF2B5EF4-FFF2-40B4-BE49-F238E27FC236}">
                  <a16:creationId xmlns:a16="http://schemas.microsoft.com/office/drawing/2014/main" id="{1CAF681E-3EDC-FFA6-136B-CA3AEB069DCA}"/>
                </a:ext>
              </a:extLst>
            </p:cNvPr>
            <p:cNvSpPr/>
            <p:nvPr/>
          </p:nvSpPr>
          <p:spPr>
            <a:xfrm>
              <a:off x="-18985950" y="7513434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4" name="Ellipse 433">
              <a:extLst>
                <a:ext uri="{FF2B5EF4-FFF2-40B4-BE49-F238E27FC236}">
                  <a16:creationId xmlns:a16="http://schemas.microsoft.com/office/drawing/2014/main" id="{24B7F13C-90D2-3883-9F9E-09AA549A0383}"/>
                </a:ext>
              </a:extLst>
            </p:cNvPr>
            <p:cNvSpPr/>
            <p:nvPr/>
          </p:nvSpPr>
          <p:spPr>
            <a:xfrm>
              <a:off x="-19139737" y="7512950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5" name="Ellipse 434">
              <a:extLst>
                <a:ext uri="{FF2B5EF4-FFF2-40B4-BE49-F238E27FC236}">
                  <a16:creationId xmlns:a16="http://schemas.microsoft.com/office/drawing/2014/main" id="{AEE44F17-63B7-AFF0-EE66-9AD9394A5E9B}"/>
                </a:ext>
              </a:extLst>
            </p:cNvPr>
            <p:cNvSpPr/>
            <p:nvPr/>
          </p:nvSpPr>
          <p:spPr>
            <a:xfrm>
              <a:off x="-19447553" y="7512950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6" name="Ellipse 435">
              <a:extLst>
                <a:ext uri="{FF2B5EF4-FFF2-40B4-BE49-F238E27FC236}">
                  <a16:creationId xmlns:a16="http://schemas.microsoft.com/office/drawing/2014/main" id="{F819D429-C4C5-79A2-431F-96613B0E4961}"/>
                </a:ext>
              </a:extLst>
            </p:cNvPr>
            <p:cNvSpPr/>
            <p:nvPr/>
          </p:nvSpPr>
          <p:spPr>
            <a:xfrm>
              <a:off x="-19909075" y="7513272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7" name="Ellipse 436">
              <a:extLst>
                <a:ext uri="{FF2B5EF4-FFF2-40B4-BE49-F238E27FC236}">
                  <a16:creationId xmlns:a16="http://schemas.microsoft.com/office/drawing/2014/main" id="{234EE0F0-2067-B735-4CE7-457C22A0C69C}"/>
                </a:ext>
              </a:extLst>
            </p:cNvPr>
            <p:cNvSpPr/>
            <p:nvPr/>
          </p:nvSpPr>
          <p:spPr>
            <a:xfrm>
              <a:off x="-19601340" y="7513353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8" name="Ellipse 437">
              <a:extLst>
                <a:ext uri="{FF2B5EF4-FFF2-40B4-BE49-F238E27FC236}">
                  <a16:creationId xmlns:a16="http://schemas.microsoft.com/office/drawing/2014/main" id="{F92B8321-D722-05BB-B739-C553655E0DC2}"/>
                </a:ext>
              </a:extLst>
            </p:cNvPr>
            <p:cNvSpPr/>
            <p:nvPr/>
          </p:nvSpPr>
          <p:spPr>
            <a:xfrm>
              <a:off x="-19755288" y="7513111"/>
              <a:ext cx="76369" cy="763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9" name="Ellipse 438">
              <a:extLst>
                <a:ext uri="{FF2B5EF4-FFF2-40B4-BE49-F238E27FC236}">
                  <a16:creationId xmlns:a16="http://schemas.microsoft.com/office/drawing/2014/main" id="{DB0E0735-D60E-B86A-6D38-F1FF9DC5F7A0}"/>
                </a:ext>
              </a:extLst>
            </p:cNvPr>
            <p:cNvSpPr/>
            <p:nvPr/>
          </p:nvSpPr>
          <p:spPr>
            <a:xfrm>
              <a:off x="-19216751" y="6580552"/>
              <a:ext cx="76369" cy="763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0" name="Ellipse 439">
              <a:extLst>
                <a:ext uri="{FF2B5EF4-FFF2-40B4-BE49-F238E27FC236}">
                  <a16:creationId xmlns:a16="http://schemas.microsoft.com/office/drawing/2014/main" id="{77FCADCF-35EB-7718-07D4-E53854239BCA}"/>
                </a:ext>
              </a:extLst>
            </p:cNvPr>
            <p:cNvSpPr/>
            <p:nvPr/>
          </p:nvSpPr>
          <p:spPr>
            <a:xfrm>
              <a:off x="-19293605" y="7513192"/>
              <a:ext cx="76369" cy="763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1" name="Ellipse 440">
              <a:extLst>
                <a:ext uri="{FF2B5EF4-FFF2-40B4-BE49-F238E27FC236}">
                  <a16:creationId xmlns:a16="http://schemas.microsoft.com/office/drawing/2014/main" id="{CB71F110-0C8F-37E8-93B1-DCD0FBFD2E01}"/>
                </a:ext>
              </a:extLst>
            </p:cNvPr>
            <p:cNvSpPr/>
            <p:nvPr/>
          </p:nvSpPr>
          <p:spPr>
            <a:xfrm>
              <a:off x="-18447332" y="5514424"/>
              <a:ext cx="76369" cy="763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2" name="Ellipse 441">
              <a:extLst>
                <a:ext uri="{FF2B5EF4-FFF2-40B4-BE49-F238E27FC236}">
                  <a16:creationId xmlns:a16="http://schemas.microsoft.com/office/drawing/2014/main" id="{BF0191BC-6AEE-4961-47B8-5308A03DE578}"/>
                </a:ext>
              </a:extLst>
            </p:cNvPr>
            <p:cNvSpPr/>
            <p:nvPr/>
          </p:nvSpPr>
          <p:spPr>
            <a:xfrm>
              <a:off x="-17985649" y="7380027"/>
              <a:ext cx="76369" cy="763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3" name="Ellipse 442">
              <a:extLst>
                <a:ext uri="{FF2B5EF4-FFF2-40B4-BE49-F238E27FC236}">
                  <a16:creationId xmlns:a16="http://schemas.microsoft.com/office/drawing/2014/main" id="{79639A85-BF89-267E-1008-AE1A81B7E3B6}"/>
                </a:ext>
              </a:extLst>
            </p:cNvPr>
            <p:cNvSpPr/>
            <p:nvPr/>
          </p:nvSpPr>
          <p:spPr>
            <a:xfrm>
              <a:off x="-18831840" y="7513111"/>
              <a:ext cx="76369" cy="763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4" name="Ellipse 443">
              <a:extLst>
                <a:ext uri="{FF2B5EF4-FFF2-40B4-BE49-F238E27FC236}">
                  <a16:creationId xmlns:a16="http://schemas.microsoft.com/office/drawing/2014/main" id="{30A1E57F-4F9F-306C-0516-CF009936F6DA}"/>
                </a:ext>
              </a:extLst>
            </p:cNvPr>
            <p:cNvSpPr/>
            <p:nvPr/>
          </p:nvSpPr>
          <p:spPr>
            <a:xfrm>
              <a:off x="-17985729" y="6047649"/>
              <a:ext cx="76369" cy="763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5" name="Ellipse 444">
              <a:extLst>
                <a:ext uri="{FF2B5EF4-FFF2-40B4-BE49-F238E27FC236}">
                  <a16:creationId xmlns:a16="http://schemas.microsoft.com/office/drawing/2014/main" id="{8686B43A-70B3-F6FB-95A0-2DEAF467FF24}"/>
                </a:ext>
              </a:extLst>
            </p:cNvPr>
            <p:cNvSpPr/>
            <p:nvPr/>
          </p:nvSpPr>
          <p:spPr>
            <a:xfrm>
              <a:off x="-18909016" y="6047649"/>
              <a:ext cx="76369" cy="763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6" name="Ellipse 445">
              <a:extLst>
                <a:ext uri="{FF2B5EF4-FFF2-40B4-BE49-F238E27FC236}">
                  <a16:creationId xmlns:a16="http://schemas.microsoft.com/office/drawing/2014/main" id="{979FAAFE-EE2E-06C4-7282-A532E3DF170F}"/>
                </a:ext>
              </a:extLst>
            </p:cNvPr>
            <p:cNvSpPr/>
            <p:nvPr/>
          </p:nvSpPr>
          <p:spPr>
            <a:xfrm>
              <a:off x="-18447332" y="8979299"/>
              <a:ext cx="76369" cy="763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7" name="Ellipse 446">
              <a:extLst>
                <a:ext uri="{FF2B5EF4-FFF2-40B4-BE49-F238E27FC236}">
                  <a16:creationId xmlns:a16="http://schemas.microsoft.com/office/drawing/2014/main" id="{D6FB56F3-DE60-857B-0A0C-B009B4DE110C}"/>
                </a:ext>
              </a:extLst>
            </p:cNvPr>
            <p:cNvSpPr/>
            <p:nvPr/>
          </p:nvSpPr>
          <p:spPr>
            <a:xfrm>
              <a:off x="-18447332" y="7380107"/>
              <a:ext cx="76369" cy="763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8" name="Ellipse 447">
              <a:extLst>
                <a:ext uri="{FF2B5EF4-FFF2-40B4-BE49-F238E27FC236}">
                  <a16:creationId xmlns:a16="http://schemas.microsoft.com/office/drawing/2014/main" id="{57E5DF12-94AB-2DED-E055-C276E44EE1A9}"/>
                </a:ext>
              </a:extLst>
            </p:cNvPr>
            <p:cNvSpPr/>
            <p:nvPr/>
          </p:nvSpPr>
          <p:spPr>
            <a:xfrm>
              <a:off x="-18062905" y="7513111"/>
              <a:ext cx="76369" cy="763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9" name="Ellipse 448">
              <a:extLst>
                <a:ext uri="{FF2B5EF4-FFF2-40B4-BE49-F238E27FC236}">
                  <a16:creationId xmlns:a16="http://schemas.microsoft.com/office/drawing/2014/main" id="{C31B49D1-0C95-A143-1CA8-BDF1270FF118}"/>
                </a:ext>
              </a:extLst>
            </p:cNvPr>
            <p:cNvSpPr/>
            <p:nvPr/>
          </p:nvSpPr>
          <p:spPr>
            <a:xfrm>
              <a:off x="-18139678" y="5514505"/>
              <a:ext cx="76369" cy="763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0" name="Ellipse 449">
              <a:extLst>
                <a:ext uri="{FF2B5EF4-FFF2-40B4-BE49-F238E27FC236}">
                  <a16:creationId xmlns:a16="http://schemas.microsoft.com/office/drawing/2014/main" id="{DF119F03-7E89-AFF6-44E9-0DAB99204D14}"/>
                </a:ext>
              </a:extLst>
            </p:cNvPr>
            <p:cNvSpPr/>
            <p:nvPr/>
          </p:nvSpPr>
          <p:spPr>
            <a:xfrm>
              <a:off x="-18909097" y="7380027"/>
              <a:ext cx="76369" cy="763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1" name="Ellipse 450">
              <a:extLst>
                <a:ext uri="{FF2B5EF4-FFF2-40B4-BE49-F238E27FC236}">
                  <a16:creationId xmlns:a16="http://schemas.microsoft.com/office/drawing/2014/main" id="{1BBD31D4-CD89-734C-1AF0-5D7379236C9A}"/>
                </a:ext>
              </a:extLst>
            </p:cNvPr>
            <p:cNvSpPr/>
            <p:nvPr/>
          </p:nvSpPr>
          <p:spPr>
            <a:xfrm>
              <a:off x="-20139796" y="7646679"/>
              <a:ext cx="76369" cy="763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2" name="Ellipse 451">
              <a:extLst>
                <a:ext uri="{FF2B5EF4-FFF2-40B4-BE49-F238E27FC236}">
                  <a16:creationId xmlns:a16="http://schemas.microsoft.com/office/drawing/2014/main" id="{29AD8F66-E4F5-4E7D-8B81-8512592CF842}"/>
                </a:ext>
              </a:extLst>
            </p:cNvPr>
            <p:cNvSpPr/>
            <p:nvPr/>
          </p:nvSpPr>
          <p:spPr>
            <a:xfrm>
              <a:off x="-17601141" y="8846214"/>
              <a:ext cx="76369" cy="763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3" name="Ellipse 452">
              <a:extLst>
                <a:ext uri="{FF2B5EF4-FFF2-40B4-BE49-F238E27FC236}">
                  <a16:creationId xmlns:a16="http://schemas.microsoft.com/office/drawing/2014/main" id="{056E47BA-1764-A1A7-1FE8-E98F8ED428B6}"/>
                </a:ext>
              </a:extLst>
            </p:cNvPr>
            <p:cNvSpPr/>
            <p:nvPr/>
          </p:nvSpPr>
          <p:spPr>
            <a:xfrm>
              <a:off x="-19832141" y="7646679"/>
              <a:ext cx="76369" cy="763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4" name="Ellipse 453">
              <a:extLst>
                <a:ext uri="{FF2B5EF4-FFF2-40B4-BE49-F238E27FC236}">
                  <a16:creationId xmlns:a16="http://schemas.microsoft.com/office/drawing/2014/main" id="{6E65F97B-8C4A-FA6F-24D9-69CFA90038B4}"/>
                </a:ext>
              </a:extLst>
            </p:cNvPr>
            <p:cNvSpPr/>
            <p:nvPr/>
          </p:nvSpPr>
          <p:spPr>
            <a:xfrm>
              <a:off x="-19216671" y="6047568"/>
              <a:ext cx="76369" cy="763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5" name="Ellipse 454">
              <a:extLst>
                <a:ext uri="{FF2B5EF4-FFF2-40B4-BE49-F238E27FC236}">
                  <a16:creationId xmlns:a16="http://schemas.microsoft.com/office/drawing/2014/main" id="{BD48BCCF-FFE9-54B1-C05F-095DF9C69E96}"/>
                </a:ext>
              </a:extLst>
            </p:cNvPr>
            <p:cNvSpPr/>
            <p:nvPr/>
          </p:nvSpPr>
          <p:spPr>
            <a:xfrm>
              <a:off x="-17524287" y="6047568"/>
              <a:ext cx="76369" cy="763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6" name="Ellipse 455">
              <a:extLst>
                <a:ext uri="{FF2B5EF4-FFF2-40B4-BE49-F238E27FC236}">
                  <a16:creationId xmlns:a16="http://schemas.microsoft.com/office/drawing/2014/main" id="{58158067-C1A0-30C7-3B6C-6FF3D4D4B6F7}"/>
                </a:ext>
              </a:extLst>
            </p:cNvPr>
            <p:cNvSpPr/>
            <p:nvPr/>
          </p:nvSpPr>
          <p:spPr>
            <a:xfrm>
              <a:off x="-19370377" y="6580552"/>
              <a:ext cx="76369" cy="763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7" name="Ellipse 456">
              <a:extLst>
                <a:ext uri="{FF2B5EF4-FFF2-40B4-BE49-F238E27FC236}">
                  <a16:creationId xmlns:a16="http://schemas.microsoft.com/office/drawing/2014/main" id="{9FE7F87B-CCA2-1818-7867-BC356C39B1BB}"/>
                </a:ext>
              </a:extLst>
            </p:cNvPr>
            <p:cNvSpPr/>
            <p:nvPr/>
          </p:nvSpPr>
          <p:spPr>
            <a:xfrm>
              <a:off x="-17216552" y="6047649"/>
              <a:ext cx="76369" cy="763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8" name="Ellipse 457">
              <a:extLst>
                <a:ext uri="{FF2B5EF4-FFF2-40B4-BE49-F238E27FC236}">
                  <a16:creationId xmlns:a16="http://schemas.microsoft.com/office/drawing/2014/main" id="{801EBA98-18DF-D063-C00F-FA546DC3A0E7}"/>
                </a:ext>
              </a:extLst>
            </p:cNvPr>
            <p:cNvSpPr/>
            <p:nvPr/>
          </p:nvSpPr>
          <p:spPr>
            <a:xfrm>
              <a:off x="-18062905" y="8846295"/>
              <a:ext cx="76369" cy="763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9" name="Ellipse 458">
              <a:extLst>
                <a:ext uri="{FF2B5EF4-FFF2-40B4-BE49-F238E27FC236}">
                  <a16:creationId xmlns:a16="http://schemas.microsoft.com/office/drawing/2014/main" id="{786EB0D1-E80E-2F81-7A10-64D759823B79}"/>
                </a:ext>
              </a:extLst>
            </p:cNvPr>
            <p:cNvSpPr/>
            <p:nvPr/>
          </p:nvSpPr>
          <p:spPr>
            <a:xfrm>
              <a:off x="-19678193" y="6047649"/>
              <a:ext cx="76369" cy="763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0" name="Ellipse 459">
              <a:extLst>
                <a:ext uri="{FF2B5EF4-FFF2-40B4-BE49-F238E27FC236}">
                  <a16:creationId xmlns:a16="http://schemas.microsoft.com/office/drawing/2014/main" id="{E99D9975-3DA9-2AE7-F15E-F351835C85BC}"/>
                </a:ext>
              </a:extLst>
            </p:cNvPr>
            <p:cNvSpPr/>
            <p:nvPr/>
          </p:nvSpPr>
          <p:spPr>
            <a:xfrm>
              <a:off x="-18755068" y="7646679"/>
              <a:ext cx="76369" cy="763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1" name="Ellipse 460">
              <a:extLst>
                <a:ext uri="{FF2B5EF4-FFF2-40B4-BE49-F238E27FC236}">
                  <a16:creationId xmlns:a16="http://schemas.microsoft.com/office/drawing/2014/main" id="{ADD025FE-33C8-3486-55ED-1DC486D3487C}"/>
                </a:ext>
              </a:extLst>
            </p:cNvPr>
            <p:cNvSpPr/>
            <p:nvPr/>
          </p:nvSpPr>
          <p:spPr>
            <a:xfrm>
              <a:off x="-19677710" y="5248255"/>
              <a:ext cx="76369" cy="763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2" name="Ellipse 461">
              <a:extLst>
                <a:ext uri="{FF2B5EF4-FFF2-40B4-BE49-F238E27FC236}">
                  <a16:creationId xmlns:a16="http://schemas.microsoft.com/office/drawing/2014/main" id="{AC031998-4B26-8604-3664-8977C583424F}"/>
                </a:ext>
              </a:extLst>
            </p:cNvPr>
            <p:cNvSpPr/>
            <p:nvPr/>
          </p:nvSpPr>
          <p:spPr>
            <a:xfrm>
              <a:off x="-18447332" y="7646679"/>
              <a:ext cx="76369" cy="763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3" name="Ellipse 462">
              <a:extLst>
                <a:ext uri="{FF2B5EF4-FFF2-40B4-BE49-F238E27FC236}">
                  <a16:creationId xmlns:a16="http://schemas.microsoft.com/office/drawing/2014/main" id="{B115FF3F-D9F4-2118-B8D7-58F6048C9383}"/>
                </a:ext>
              </a:extLst>
            </p:cNvPr>
            <p:cNvSpPr/>
            <p:nvPr/>
          </p:nvSpPr>
          <p:spPr>
            <a:xfrm>
              <a:off x="-17677994" y="6580552"/>
              <a:ext cx="76369" cy="763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4" name="Ellipse 463">
              <a:extLst>
                <a:ext uri="{FF2B5EF4-FFF2-40B4-BE49-F238E27FC236}">
                  <a16:creationId xmlns:a16="http://schemas.microsoft.com/office/drawing/2014/main" id="{FE22F472-4450-BABA-AC5E-52C08775C5D5}"/>
                </a:ext>
              </a:extLst>
            </p:cNvPr>
            <p:cNvSpPr/>
            <p:nvPr/>
          </p:nvSpPr>
          <p:spPr>
            <a:xfrm>
              <a:off x="-18139678" y="7646679"/>
              <a:ext cx="76369" cy="763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5" name="Ellipse 464">
              <a:extLst>
                <a:ext uri="{FF2B5EF4-FFF2-40B4-BE49-F238E27FC236}">
                  <a16:creationId xmlns:a16="http://schemas.microsoft.com/office/drawing/2014/main" id="{DFFBEF43-8F56-25AA-9B6F-ADB472A74348}"/>
                </a:ext>
              </a:extLst>
            </p:cNvPr>
            <p:cNvSpPr/>
            <p:nvPr/>
          </p:nvSpPr>
          <p:spPr>
            <a:xfrm>
              <a:off x="-16985912" y="5914323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6" name="Ellipse 465">
              <a:extLst>
                <a:ext uri="{FF2B5EF4-FFF2-40B4-BE49-F238E27FC236}">
                  <a16:creationId xmlns:a16="http://schemas.microsoft.com/office/drawing/2014/main" id="{B8296CD6-8401-18C8-76B0-1BAD90796740}"/>
                </a:ext>
              </a:extLst>
            </p:cNvPr>
            <p:cNvSpPr/>
            <p:nvPr/>
          </p:nvSpPr>
          <p:spPr>
            <a:xfrm>
              <a:off x="-19678113" y="7380027"/>
              <a:ext cx="76369" cy="763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7" name="Ellipse 466">
              <a:extLst>
                <a:ext uri="{FF2B5EF4-FFF2-40B4-BE49-F238E27FC236}">
                  <a16:creationId xmlns:a16="http://schemas.microsoft.com/office/drawing/2014/main" id="{9931922D-A179-5693-527B-FDCDB1C05C82}"/>
                </a:ext>
              </a:extLst>
            </p:cNvPr>
            <p:cNvSpPr/>
            <p:nvPr/>
          </p:nvSpPr>
          <p:spPr>
            <a:xfrm>
              <a:off x="-18831840" y="8846295"/>
              <a:ext cx="76369" cy="763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8" name="Ellipse 467">
              <a:extLst>
                <a:ext uri="{FF2B5EF4-FFF2-40B4-BE49-F238E27FC236}">
                  <a16:creationId xmlns:a16="http://schemas.microsoft.com/office/drawing/2014/main" id="{D9D19F4E-D634-CD7F-D088-DD6C6F263E37}"/>
                </a:ext>
              </a:extLst>
            </p:cNvPr>
            <p:cNvSpPr/>
            <p:nvPr/>
          </p:nvSpPr>
          <p:spPr>
            <a:xfrm>
              <a:off x="-20063104" y="7779764"/>
              <a:ext cx="76369" cy="763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9" name="Ellipse 468">
              <a:extLst>
                <a:ext uri="{FF2B5EF4-FFF2-40B4-BE49-F238E27FC236}">
                  <a16:creationId xmlns:a16="http://schemas.microsoft.com/office/drawing/2014/main" id="{48B9B6FB-0088-DEAE-4CDB-D98D715552F6}"/>
                </a:ext>
              </a:extLst>
            </p:cNvPr>
            <p:cNvSpPr/>
            <p:nvPr/>
          </p:nvSpPr>
          <p:spPr>
            <a:xfrm>
              <a:off x="-20139796" y="7380107"/>
              <a:ext cx="76369" cy="763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0" name="Ellipse 469">
              <a:extLst>
                <a:ext uri="{FF2B5EF4-FFF2-40B4-BE49-F238E27FC236}">
                  <a16:creationId xmlns:a16="http://schemas.microsoft.com/office/drawing/2014/main" id="{D56A6A5A-060D-D5E5-37D5-C5E5AFA6B076}"/>
                </a:ext>
              </a:extLst>
            </p:cNvPr>
            <p:cNvSpPr/>
            <p:nvPr/>
          </p:nvSpPr>
          <p:spPr>
            <a:xfrm>
              <a:off x="-18216531" y="7246620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1" name="Ellipse 470">
              <a:extLst>
                <a:ext uri="{FF2B5EF4-FFF2-40B4-BE49-F238E27FC236}">
                  <a16:creationId xmlns:a16="http://schemas.microsoft.com/office/drawing/2014/main" id="{310D2761-8AFF-82CE-5ADF-E5AFE10B58FD}"/>
                </a:ext>
              </a:extLst>
            </p:cNvPr>
            <p:cNvSpPr/>
            <p:nvPr/>
          </p:nvSpPr>
          <p:spPr>
            <a:xfrm>
              <a:off x="-18755068" y="5514424"/>
              <a:ext cx="76369" cy="763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2" name="Ellipse 471">
              <a:extLst>
                <a:ext uri="{FF2B5EF4-FFF2-40B4-BE49-F238E27FC236}">
                  <a16:creationId xmlns:a16="http://schemas.microsoft.com/office/drawing/2014/main" id="{6DAC33F0-04EC-20FE-CE06-E7DFDAEF16D2}"/>
                </a:ext>
              </a:extLst>
            </p:cNvPr>
            <p:cNvSpPr/>
            <p:nvPr/>
          </p:nvSpPr>
          <p:spPr>
            <a:xfrm>
              <a:off x="-17524368" y="6580552"/>
              <a:ext cx="76369" cy="763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3" name="Ellipse 472">
              <a:extLst>
                <a:ext uri="{FF2B5EF4-FFF2-40B4-BE49-F238E27FC236}">
                  <a16:creationId xmlns:a16="http://schemas.microsoft.com/office/drawing/2014/main" id="{CD8F8037-BD20-DDC5-C45A-57E292BC9299}"/>
                </a:ext>
              </a:extLst>
            </p:cNvPr>
            <p:cNvSpPr/>
            <p:nvPr/>
          </p:nvSpPr>
          <p:spPr>
            <a:xfrm>
              <a:off x="-18678376" y="7246620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4" name="Ellipse 473">
              <a:extLst>
                <a:ext uri="{FF2B5EF4-FFF2-40B4-BE49-F238E27FC236}">
                  <a16:creationId xmlns:a16="http://schemas.microsoft.com/office/drawing/2014/main" id="{03F61FB9-AD49-CDA6-65C8-07D1991F7876}"/>
                </a:ext>
              </a:extLst>
            </p:cNvPr>
            <p:cNvSpPr/>
            <p:nvPr/>
          </p:nvSpPr>
          <p:spPr>
            <a:xfrm>
              <a:off x="-18909419" y="5248255"/>
              <a:ext cx="76369" cy="763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5" name="Ellipse 474">
              <a:extLst>
                <a:ext uri="{FF2B5EF4-FFF2-40B4-BE49-F238E27FC236}">
                  <a16:creationId xmlns:a16="http://schemas.microsoft.com/office/drawing/2014/main" id="{B4823897-A6E6-5D8E-81E8-4C209317FA32}"/>
                </a:ext>
              </a:extLst>
            </p:cNvPr>
            <p:cNvSpPr/>
            <p:nvPr/>
          </p:nvSpPr>
          <p:spPr>
            <a:xfrm>
              <a:off x="-19908995" y="7246620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6" name="Ellipse 475">
              <a:extLst>
                <a:ext uri="{FF2B5EF4-FFF2-40B4-BE49-F238E27FC236}">
                  <a16:creationId xmlns:a16="http://schemas.microsoft.com/office/drawing/2014/main" id="{B4EB6AB0-6E85-8335-C2E9-5C47683C8D6E}"/>
                </a:ext>
              </a:extLst>
            </p:cNvPr>
            <p:cNvSpPr/>
            <p:nvPr/>
          </p:nvSpPr>
          <p:spPr>
            <a:xfrm>
              <a:off x="-19293605" y="8846214"/>
              <a:ext cx="76369" cy="763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7" name="Ellipse 476">
              <a:extLst>
                <a:ext uri="{FF2B5EF4-FFF2-40B4-BE49-F238E27FC236}">
                  <a16:creationId xmlns:a16="http://schemas.microsoft.com/office/drawing/2014/main" id="{AE3ACD93-D687-ECEF-E26B-D77EDBF9E525}"/>
                </a:ext>
              </a:extLst>
            </p:cNvPr>
            <p:cNvSpPr/>
            <p:nvPr/>
          </p:nvSpPr>
          <p:spPr>
            <a:xfrm>
              <a:off x="-19832141" y="5514505"/>
              <a:ext cx="76369" cy="763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8" name="Ellipse 477">
              <a:extLst>
                <a:ext uri="{FF2B5EF4-FFF2-40B4-BE49-F238E27FC236}">
                  <a16:creationId xmlns:a16="http://schemas.microsoft.com/office/drawing/2014/main" id="{7C79056A-3050-DA24-5DE8-7ABD60E5D469}"/>
                </a:ext>
              </a:extLst>
            </p:cNvPr>
            <p:cNvSpPr/>
            <p:nvPr/>
          </p:nvSpPr>
          <p:spPr>
            <a:xfrm>
              <a:off x="-18524105" y="7779764"/>
              <a:ext cx="76369" cy="763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9" name="Ellipse 478">
              <a:extLst>
                <a:ext uri="{FF2B5EF4-FFF2-40B4-BE49-F238E27FC236}">
                  <a16:creationId xmlns:a16="http://schemas.microsoft.com/office/drawing/2014/main" id="{5459B106-37C7-A49A-7D34-529AACF1405F}"/>
                </a:ext>
              </a:extLst>
            </p:cNvPr>
            <p:cNvSpPr/>
            <p:nvPr/>
          </p:nvSpPr>
          <p:spPr>
            <a:xfrm>
              <a:off x="-18370640" y="7779764"/>
              <a:ext cx="76369" cy="763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0" name="Ellipse 479">
              <a:extLst>
                <a:ext uri="{FF2B5EF4-FFF2-40B4-BE49-F238E27FC236}">
                  <a16:creationId xmlns:a16="http://schemas.microsoft.com/office/drawing/2014/main" id="{B7B939FE-A6A8-E8A7-0CDB-EAE563F98F4A}"/>
                </a:ext>
              </a:extLst>
            </p:cNvPr>
            <p:cNvSpPr/>
            <p:nvPr/>
          </p:nvSpPr>
          <p:spPr>
            <a:xfrm>
              <a:off x="-17062604" y="5514424"/>
              <a:ext cx="76369" cy="763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1" name="Ellipse 480">
              <a:extLst>
                <a:ext uri="{FF2B5EF4-FFF2-40B4-BE49-F238E27FC236}">
                  <a16:creationId xmlns:a16="http://schemas.microsoft.com/office/drawing/2014/main" id="{1B415D4F-6558-A282-4133-C93E3469CE49}"/>
                </a:ext>
              </a:extLst>
            </p:cNvPr>
            <p:cNvSpPr/>
            <p:nvPr/>
          </p:nvSpPr>
          <p:spPr>
            <a:xfrm>
              <a:off x="-18909419" y="4714627"/>
              <a:ext cx="76369" cy="763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2" name="Ellipse 481">
              <a:extLst>
                <a:ext uri="{FF2B5EF4-FFF2-40B4-BE49-F238E27FC236}">
                  <a16:creationId xmlns:a16="http://schemas.microsoft.com/office/drawing/2014/main" id="{ABF48F9E-3151-4A11-15B9-EE052B729882}"/>
                </a:ext>
              </a:extLst>
            </p:cNvPr>
            <p:cNvSpPr/>
            <p:nvPr/>
          </p:nvSpPr>
          <p:spPr>
            <a:xfrm>
              <a:off x="-19755288" y="5647992"/>
              <a:ext cx="76369" cy="763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3" name="Ellipse 482">
              <a:extLst>
                <a:ext uri="{FF2B5EF4-FFF2-40B4-BE49-F238E27FC236}">
                  <a16:creationId xmlns:a16="http://schemas.microsoft.com/office/drawing/2014/main" id="{3D8FB033-8612-FBCD-3BED-C33B67C781E3}"/>
                </a:ext>
              </a:extLst>
            </p:cNvPr>
            <p:cNvSpPr/>
            <p:nvPr/>
          </p:nvSpPr>
          <p:spPr>
            <a:xfrm>
              <a:off x="-18139678" y="8712726"/>
              <a:ext cx="76369" cy="763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4" name="Ellipse 483">
              <a:extLst>
                <a:ext uri="{FF2B5EF4-FFF2-40B4-BE49-F238E27FC236}">
                  <a16:creationId xmlns:a16="http://schemas.microsoft.com/office/drawing/2014/main" id="{DF5F19EE-B700-9394-2711-E0557583C329}"/>
                </a:ext>
              </a:extLst>
            </p:cNvPr>
            <p:cNvSpPr/>
            <p:nvPr/>
          </p:nvSpPr>
          <p:spPr>
            <a:xfrm>
              <a:off x="-18216531" y="5914323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5" name="Ellipse 484">
              <a:extLst>
                <a:ext uri="{FF2B5EF4-FFF2-40B4-BE49-F238E27FC236}">
                  <a16:creationId xmlns:a16="http://schemas.microsoft.com/office/drawing/2014/main" id="{CF9C4047-F931-908A-01D1-A2CC495E053B}"/>
                </a:ext>
              </a:extLst>
            </p:cNvPr>
            <p:cNvSpPr/>
            <p:nvPr/>
          </p:nvSpPr>
          <p:spPr>
            <a:xfrm>
              <a:off x="-18447332" y="8712726"/>
              <a:ext cx="76369" cy="763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6" name="Ellipse 485">
              <a:extLst>
                <a:ext uri="{FF2B5EF4-FFF2-40B4-BE49-F238E27FC236}">
                  <a16:creationId xmlns:a16="http://schemas.microsoft.com/office/drawing/2014/main" id="{223B1AD5-E6D5-33D2-3C4D-FFFF08359981}"/>
                </a:ext>
              </a:extLst>
            </p:cNvPr>
            <p:cNvSpPr/>
            <p:nvPr/>
          </p:nvSpPr>
          <p:spPr>
            <a:xfrm>
              <a:off x="-18755068" y="8712726"/>
              <a:ext cx="76369" cy="763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7" name="Ellipse 486">
              <a:extLst>
                <a:ext uri="{FF2B5EF4-FFF2-40B4-BE49-F238E27FC236}">
                  <a16:creationId xmlns:a16="http://schemas.microsoft.com/office/drawing/2014/main" id="{F4093EEA-4C58-671F-E1C5-15338DA8DF9E}"/>
                </a:ext>
              </a:extLst>
            </p:cNvPr>
            <p:cNvSpPr/>
            <p:nvPr/>
          </p:nvSpPr>
          <p:spPr>
            <a:xfrm>
              <a:off x="-19677710" y="7912849"/>
              <a:ext cx="76369" cy="763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8" name="Ellipse 487">
              <a:extLst>
                <a:ext uri="{FF2B5EF4-FFF2-40B4-BE49-F238E27FC236}">
                  <a16:creationId xmlns:a16="http://schemas.microsoft.com/office/drawing/2014/main" id="{96CB01FC-36E2-8C9F-6E0C-912320C437C3}"/>
                </a:ext>
              </a:extLst>
            </p:cNvPr>
            <p:cNvSpPr/>
            <p:nvPr/>
          </p:nvSpPr>
          <p:spPr>
            <a:xfrm>
              <a:off x="-18678376" y="5914323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9" name="Ellipse 488">
              <a:extLst>
                <a:ext uri="{FF2B5EF4-FFF2-40B4-BE49-F238E27FC236}">
                  <a16:creationId xmlns:a16="http://schemas.microsoft.com/office/drawing/2014/main" id="{913E7AB5-E916-8905-0513-464AF909601B}"/>
                </a:ext>
              </a:extLst>
            </p:cNvPr>
            <p:cNvSpPr/>
            <p:nvPr/>
          </p:nvSpPr>
          <p:spPr>
            <a:xfrm>
              <a:off x="-17985327" y="5248255"/>
              <a:ext cx="76369" cy="763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0" name="Ellipse 489">
              <a:extLst>
                <a:ext uri="{FF2B5EF4-FFF2-40B4-BE49-F238E27FC236}">
                  <a16:creationId xmlns:a16="http://schemas.microsoft.com/office/drawing/2014/main" id="{FB08E124-594A-1A12-8056-8454CEFF3C2B}"/>
                </a:ext>
              </a:extLst>
            </p:cNvPr>
            <p:cNvSpPr/>
            <p:nvPr/>
          </p:nvSpPr>
          <p:spPr>
            <a:xfrm>
              <a:off x="-19293605" y="5647912"/>
              <a:ext cx="76369" cy="763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1" name="Ellipse 490">
              <a:extLst>
                <a:ext uri="{FF2B5EF4-FFF2-40B4-BE49-F238E27FC236}">
                  <a16:creationId xmlns:a16="http://schemas.microsoft.com/office/drawing/2014/main" id="{3E8187E7-6228-6845-4C08-FEDAC9D4A5CA}"/>
                </a:ext>
              </a:extLst>
            </p:cNvPr>
            <p:cNvSpPr/>
            <p:nvPr/>
          </p:nvSpPr>
          <p:spPr>
            <a:xfrm>
              <a:off x="-17216955" y="4981441"/>
              <a:ext cx="76369" cy="763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2" name="Ellipse 491">
              <a:extLst>
                <a:ext uri="{FF2B5EF4-FFF2-40B4-BE49-F238E27FC236}">
                  <a16:creationId xmlns:a16="http://schemas.microsoft.com/office/drawing/2014/main" id="{FCD52392-7C42-C20D-062C-2E4B7A10A188}"/>
                </a:ext>
              </a:extLst>
            </p:cNvPr>
            <p:cNvSpPr/>
            <p:nvPr/>
          </p:nvSpPr>
          <p:spPr>
            <a:xfrm>
              <a:off x="-18909419" y="7912849"/>
              <a:ext cx="76369" cy="763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3" name="Ellipse 492">
              <a:extLst>
                <a:ext uri="{FF2B5EF4-FFF2-40B4-BE49-F238E27FC236}">
                  <a16:creationId xmlns:a16="http://schemas.microsoft.com/office/drawing/2014/main" id="{606138C3-3BCA-96B7-ED68-E5C68EC41237}"/>
                </a:ext>
              </a:extLst>
            </p:cNvPr>
            <p:cNvSpPr/>
            <p:nvPr/>
          </p:nvSpPr>
          <p:spPr>
            <a:xfrm>
              <a:off x="-18370640" y="4581462"/>
              <a:ext cx="76369" cy="763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4" name="Ellipse 493">
              <a:extLst>
                <a:ext uri="{FF2B5EF4-FFF2-40B4-BE49-F238E27FC236}">
                  <a16:creationId xmlns:a16="http://schemas.microsoft.com/office/drawing/2014/main" id="{FF00F7D2-C5FA-4417-A7DE-4A203AC2057C}"/>
                </a:ext>
              </a:extLst>
            </p:cNvPr>
            <p:cNvSpPr/>
            <p:nvPr/>
          </p:nvSpPr>
          <p:spPr>
            <a:xfrm>
              <a:off x="-18370640" y="8579642"/>
              <a:ext cx="76369" cy="763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5" name="Ellipse 494">
              <a:extLst>
                <a:ext uri="{FF2B5EF4-FFF2-40B4-BE49-F238E27FC236}">
                  <a16:creationId xmlns:a16="http://schemas.microsoft.com/office/drawing/2014/main" id="{A7792A44-E95B-C635-B4FC-A2032F865C07}"/>
                </a:ext>
              </a:extLst>
            </p:cNvPr>
            <p:cNvSpPr/>
            <p:nvPr/>
          </p:nvSpPr>
          <p:spPr>
            <a:xfrm>
              <a:off x="-18524105" y="8579642"/>
              <a:ext cx="76369" cy="763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6" name="Ellipse 495">
              <a:extLst>
                <a:ext uri="{FF2B5EF4-FFF2-40B4-BE49-F238E27FC236}">
                  <a16:creationId xmlns:a16="http://schemas.microsoft.com/office/drawing/2014/main" id="{E0EEBD6D-BD58-23F6-DBAC-94E4EC9FDB7C}"/>
                </a:ext>
              </a:extLst>
            </p:cNvPr>
            <p:cNvSpPr/>
            <p:nvPr/>
          </p:nvSpPr>
          <p:spPr>
            <a:xfrm>
              <a:off x="-17217035" y="5248255"/>
              <a:ext cx="76369" cy="763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7" name="Ellipse 496">
              <a:extLst>
                <a:ext uri="{FF2B5EF4-FFF2-40B4-BE49-F238E27FC236}">
                  <a16:creationId xmlns:a16="http://schemas.microsoft.com/office/drawing/2014/main" id="{8A82EB94-EF4E-4D4E-20DC-9996BD1D47C0}"/>
                </a:ext>
              </a:extLst>
            </p:cNvPr>
            <p:cNvSpPr/>
            <p:nvPr/>
          </p:nvSpPr>
          <p:spPr>
            <a:xfrm>
              <a:off x="-18524105" y="4581462"/>
              <a:ext cx="76369" cy="763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8" name="Ellipse 497">
              <a:extLst>
                <a:ext uri="{FF2B5EF4-FFF2-40B4-BE49-F238E27FC236}">
                  <a16:creationId xmlns:a16="http://schemas.microsoft.com/office/drawing/2014/main" id="{38B2D825-D1D8-D36A-0AF9-FEE8E4F9A08D}"/>
                </a:ext>
              </a:extLst>
            </p:cNvPr>
            <p:cNvSpPr/>
            <p:nvPr/>
          </p:nvSpPr>
          <p:spPr>
            <a:xfrm>
              <a:off x="-17985327" y="7912849"/>
              <a:ext cx="76369" cy="763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9" name="Ellipse 498">
              <a:extLst>
                <a:ext uri="{FF2B5EF4-FFF2-40B4-BE49-F238E27FC236}">
                  <a16:creationId xmlns:a16="http://schemas.microsoft.com/office/drawing/2014/main" id="{5CF373B4-692E-2A59-8D38-5E60A9A8C821}"/>
                </a:ext>
              </a:extLst>
            </p:cNvPr>
            <p:cNvSpPr/>
            <p:nvPr/>
          </p:nvSpPr>
          <p:spPr>
            <a:xfrm>
              <a:off x="-18831840" y="5647992"/>
              <a:ext cx="76369" cy="763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0" name="Ellipse 499">
              <a:extLst>
                <a:ext uri="{FF2B5EF4-FFF2-40B4-BE49-F238E27FC236}">
                  <a16:creationId xmlns:a16="http://schemas.microsoft.com/office/drawing/2014/main" id="{FD371D25-E31E-FD4C-042A-AB0C12F5FF27}"/>
                </a:ext>
              </a:extLst>
            </p:cNvPr>
            <p:cNvSpPr/>
            <p:nvPr/>
          </p:nvSpPr>
          <p:spPr>
            <a:xfrm>
              <a:off x="-17985407" y="4981441"/>
              <a:ext cx="76369" cy="763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1" name="Ellipse 500">
              <a:extLst>
                <a:ext uri="{FF2B5EF4-FFF2-40B4-BE49-F238E27FC236}">
                  <a16:creationId xmlns:a16="http://schemas.microsoft.com/office/drawing/2014/main" id="{6A154950-A44C-3A78-4C95-30B04EC5057E}"/>
                </a:ext>
              </a:extLst>
            </p:cNvPr>
            <p:cNvSpPr/>
            <p:nvPr/>
          </p:nvSpPr>
          <p:spPr>
            <a:xfrm>
              <a:off x="-18447332" y="4981441"/>
              <a:ext cx="76369" cy="763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2" name="Ellipse 501">
              <a:extLst>
                <a:ext uri="{FF2B5EF4-FFF2-40B4-BE49-F238E27FC236}">
                  <a16:creationId xmlns:a16="http://schemas.microsoft.com/office/drawing/2014/main" id="{9E7CEC33-E9AF-2825-4F10-D65BDE3979B4}"/>
                </a:ext>
              </a:extLst>
            </p:cNvPr>
            <p:cNvSpPr/>
            <p:nvPr/>
          </p:nvSpPr>
          <p:spPr>
            <a:xfrm>
              <a:off x="-17524529" y="8446396"/>
              <a:ext cx="76369" cy="763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3" name="Ellipse 502">
              <a:extLst>
                <a:ext uri="{FF2B5EF4-FFF2-40B4-BE49-F238E27FC236}">
                  <a16:creationId xmlns:a16="http://schemas.microsoft.com/office/drawing/2014/main" id="{2F71B9C1-F58D-DCFB-B2D8-521549DB295C}"/>
                </a:ext>
              </a:extLst>
            </p:cNvPr>
            <p:cNvSpPr/>
            <p:nvPr/>
          </p:nvSpPr>
          <p:spPr>
            <a:xfrm>
              <a:off x="-17677833" y="8446396"/>
              <a:ext cx="76369" cy="763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4" name="Ellipse 503">
              <a:extLst>
                <a:ext uri="{FF2B5EF4-FFF2-40B4-BE49-F238E27FC236}">
                  <a16:creationId xmlns:a16="http://schemas.microsoft.com/office/drawing/2014/main" id="{4B5B6C2E-6D4F-C69B-84C4-40A863A62378}"/>
                </a:ext>
              </a:extLst>
            </p:cNvPr>
            <p:cNvSpPr/>
            <p:nvPr/>
          </p:nvSpPr>
          <p:spPr>
            <a:xfrm>
              <a:off x="-18062905" y="5647992"/>
              <a:ext cx="76369" cy="763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5" name="Ellipse 504">
              <a:extLst>
                <a:ext uri="{FF2B5EF4-FFF2-40B4-BE49-F238E27FC236}">
                  <a16:creationId xmlns:a16="http://schemas.microsoft.com/office/drawing/2014/main" id="{B133B6AB-EC9B-347E-947C-E10E6393C924}"/>
                </a:ext>
              </a:extLst>
            </p:cNvPr>
            <p:cNvSpPr/>
            <p:nvPr/>
          </p:nvSpPr>
          <p:spPr>
            <a:xfrm>
              <a:off x="-17985327" y="8446557"/>
              <a:ext cx="76369" cy="763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6" name="Ellipse 505">
              <a:extLst>
                <a:ext uri="{FF2B5EF4-FFF2-40B4-BE49-F238E27FC236}">
                  <a16:creationId xmlns:a16="http://schemas.microsoft.com/office/drawing/2014/main" id="{7D7ABEF0-8BEF-5CBB-1295-6C7CE2EC94B8}"/>
                </a:ext>
              </a:extLst>
            </p:cNvPr>
            <p:cNvSpPr/>
            <p:nvPr/>
          </p:nvSpPr>
          <p:spPr>
            <a:xfrm>
              <a:off x="-18909097" y="4181724"/>
              <a:ext cx="76369" cy="763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7" name="Ellipse 506">
              <a:extLst>
                <a:ext uri="{FF2B5EF4-FFF2-40B4-BE49-F238E27FC236}">
                  <a16:creationId xmlns:a16="http://schemas.microsoft.com/office/drawing/2014/main" id="{B6415BFF-7AA9-C5F8-576B-744B91256CD0}"/>
                </a:ext>
              </a:extLst>
            </p:cNvPr>
            <p:cNvSpPr/>
            <p:nvPr/>
          </p:nvSpPr>
          <p:spPr>
            <a:xfrm>
              <a:off x="-17985327" y="4714627"/>
              <a:ext cx="76369" cy="763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8" name="Ellipse 507">
              <a:extLst>
                <a:ext uri="{FF2B5EF4-FFF2-40B4-BE49-F238E27FC236}">
                  <a16:creationId xmlns:a16="http://schemas.microsoft.com/office/drawing/2014/main" id="{15AE5B34-2F23-BAE6-9C87-5C4590E8960D}"/>
                </a:ext>
              </a:extLst>
            </p:cNvPr>
            <p:cNvSpPr/>
            <p:nvPr/>
          </p:nvSpPr>
          <p:spPr>
            <a:xfrm>
              <a:off x="-17677833" y="4714788"/>
              <a:ext cx="76369" cy="763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9" name="Ellipse 508">
              <a:extLst>
                <a:ext uri="{FF2B5EF4-FFF2-40B4-BE49-F238E27FC236}">
                  <a16:creationId xmlns:a16="http://schemas.microsoft.com/office/drawing/2014/main" id="{45B808B5-2B8A-BB14-132C-145DDBD92C00}"/>
                </a:ext>
              </a:extLst>
            </p:cNvPr>
            <p:cNvSpPr/>
            <p:nvPr/>
          </p:nvSpPr>
          <p:spPr>
            <a:xfrm>
              <a:off x="-17524529" y="4714708"/>
              <a:ext cx="76369" cy="763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0" name="Ellipse 509">
              <a:extLst>
                <a:ext uri="{FF2B5EF4-FFF2-40B4-BE49-F238E27FC236}">
                  <a16:creationId xmlns:a16="http://schemas.microsoft.com/office/drawing/2014/main" id="{6C326694-7A36-C417-D94E-7E82B4413232}"/>
                </a:ext>
              </a:extLst>
            </p:cNvPr>
            <p:cNvSpPr/>
            <p:nvPr/>
          </p:nvSpPr>
          <p:spPr>
            <a:xfrm>
              <a:off x="-18909338" y="4981441"/>
              <a:ext cx="76369" cy="763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1" name="Ellipse 510">
              <a:extLst>
                <a:ext uri="{FF2B5EF4-FFF2-40B4-BE49-F238E27FC236}">
                  <a16:creationId xmlns:a16="http://schemas.microsoft.com/office/drawing/2014/main" id="{045C81FF-9091-788B-6B9D-83DD9B43C3FE}"/>
                </a:ext>
              </a:extLst>
            </p:cNvPr>
            <p:cNvSpPr/>
            <p:nvPr/>
          </p:nvSpPr>
          <p:spPr>
            <a:xfrm>
              <a:off x="-18909419" y="8446557"/>
              <a:ext cx="76369" cy="763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2" name="Ellipse 511">
              <a:extLst>
                <a:ext uri="{FF2B5EF4-FFF2-40B4-BE49-F238E27FC236}">
                  <a16:creationId xmlns:a16="http://schemas.microsoft.com/office/drawing/2014/main" id="{E1C10450-B56D-F089-4C99-94F595269406}"/>
                </a:ext>
              </a:extLst>
            </p:cNvPr>
            <p:cNvSpPr/>
            <p:nvPr/>
          </p:nvSpPr>
          <p:spPr>
            <a:xfrm>
              <a:off x="-19908995" y="5914323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3" name="Ellipse 512">
              <a:extLst>
                <a:ext uri="{FF2B5EF4-FFF2-40B4-BE49-F238E27FC236}">
                  <a16:creationId xmlns:a16="http://schemas.microsoft.com/office/drawing/2014/main" id="{30470786-7FB2-A503-096D-0EE07784F3EF}"/>
                </a:ext>
              </a:extLst>
            </p:cNvPr>
            <p:cNvSpPr/>
            <p:nvPr/>
          </p:nvSpPr>
          <p:spPr>
            <a:xfrm>
              <a:off x="-17601141" y="5647912"/>
              <a:ext cx="76369" cy="763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4" name="Ellipse 513">
              <a:extLst>
                <a:ext uri="{FF2B5EF4-FFF2-40B4-BE49-F238E27FC236}">
                  <a16:creationId xmlns:a16="http://schemas.microsoft.com/office/drawing/2014/main" id="{27508C6A-202E-3682-86AB-01AEDA8C2E14}"/>
                </a:ext>
              </a:extLst>
            </p:cNvPr>
            <p:cNvSpPr/>
            <p:nvPr/>
          </p:nvSpPr>
          <p:spPr>
            <a:xfrm>
              <a:off x="-18370640" y="5381420"/>
              <a:ext cx="76369" cy="763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5" name="Ellipse 514">
              <a:extLst>
                <a:ext uri="{FF2B5EF4-FFF2-40B4-BE49-F238E27FC236}">
                  <a16:creationId xmlns:a16="http://schemas.microsoft.com/office/drawing/2014/main" id="{2DDBE79B-FFB2-CE0F-0809-3C0F764B91C6}"/>
                </a:ext>
              </a:extLst>
            </p:cNvPr>
            <p:cNvSpPr/>
            <p:nvPr/>
          </p:nvSpPr>
          <p:spPr>
            <a:xfrm>
              <a:off x="-19216912" y="8446396"/>
              <a:ext cx="76369" cy="763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6" name="Ellipse 515">
              <a:extLst>
                <a:ext uri="{FF2B5EF4-FFF2-40B4-BE49-F238E27FC236}">
                  <a16:creationId xmlns:a16="http://schemas.microsoft.com/office/drawing/2014/main" id="{F4773C03-E935-A5C4-4778-B1A417821496}"/>
                </a:ext>
              </a:extLst>
            </p:cNvPr>
            <p:cNvSpPr/>
            <p:nvPr/>
          </p:nvSpPr>
          <p:spPr>
            <a:xfrm>
              <a:off x="-19370216" y="8446396"/>
              <a:ext cx="76369" cy="763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7" name="Ellipse 516">
              <a:extLst>
                <a:ext uri="{FF2B5EF4-FFF2-40B4-BE49-F238E27FC236}">
                  <a16:creationId xmlns:a16="http://schemas.microsoft.com/office/drawing/2014/main" id="{DD9E0F1C-5A02-F7C3-2D6F-1491A9F0F037}"/>
                </a:ext>
              </a:extLst>
            </p:cNvPr>
            <p:cNvSpPr/>
            <p:nvPr/>
          </p:nvSpPr>
          <p:spPr>
            <a:xfrm>
              <a:off x="-17216633" y="5781157"/>
              <a:ext cx="76369" cy="763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8" name="Ellipse 517">
              <a:extLst>
                <a:ext uri="{FF2B5EF4-FFF2-40B4-BE49-F238E27FC236}">
                  <a16:creationId xmlns:a16="http://schemas.microsoft.com/office/drawing/2014/main" id="{80ED807D-7FDA-C675-278E-6C49722CEFA5}"/>
                </a:ext>
              </a:extLst>
            </p:cNvPr>
            <p:cNvSpPr/>
            <p:nvPr/>
          </p:nvSpPr>
          <p:spPr>
            <a:xfrm>
              <a:off x="-17985649" y="5781157"/>
              <a:ext cx="76369" cy="763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9" name="Ellipse 518">
              <a:extLst>
                <a:ext uri="{FF2B5EF4-FFF2-40B4-BE49-F238E27FC236}">
                  <a16:creationId xmlns:a16="http://schemas.microsoft.com/office/drawing/2014/main" id="{86AB9DF6-9FEB-5DCF-E869-EE9DCB9D01A5}"/>
                </a:ext>
              </a:extLst>
            </p:cNvPr>
            <p:cNvSpPr/>
            <p:nvPr/>
          </p:nvSpPr>
          <p:spPr>
            <a:xfrm>
              <a:off x="-18755068" y="4448377"/>
              <a:ext cx="76369" cy="763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0" name="Ellipse 519">
              <a:extLst>
                <a:ext uri="{FF2B5EF4-FFF2-40B4-BE49-F238E27FC236}">
                  <a16:creationId xmlns:a16="http://schemas.microsoft.com/office/drawing/2014/main" id="{C4BCDD8D-560A-1A92-DEA7-1DC0F42928E3}"/>
                </a:ext>
              </a:extLst>
            </p:cNvPr>
            <p:cNvSpPr/>
            <p:nvPr/>
          </p:nvSpPr>
          <p:spPr>
            <a:xfrm>
              <a:off x="-18909338" y="8179663"/>
              <a:ext cx="76369" cy="763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1" name="Ellipse 520">
              <a:extLst>
                <a:ext uri="{FF2B5EF4-FFF2-40B4-BE49-F238E27FC236}">
                  <a16:creationId xmlns:a16="http://schemas.microsoft.com/office/drawing/2014/main" id="{0A05BA2D-237F-ACAA-FCC9-2C789D14EC65}"/>
                </a:ext>
              </a:extLst>
            </p:cNvPr>
            <p:cNvSpPr/>
            <p:nvPr/>
          </p:nvSpPr>
          <p:spPr>
            <a:xfrm>
              <a:off x="-18524105" y="5381420"/>
              <a:ext cx="76369" cy="763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2" name="Ellipse 521">
              <a:extLst>
                <a:ext uri="{FF2B5EF4-FFF2-40B4-BE49-F238E27FC236}">
                  <a16:creationId xmlns:a16="http://schemas.microsoft.com/office/drawing/2014/main" id="{366748BC-B27C-7DD4-E3DE-CFC913CDF0EA}"/>
                </a:ext>
              </a:extLst>
            </p:cNvPr>
            <p:cNvSpPr/>
            <p:nvPr/>
          </p:nvSpPr>
          <p:spPr>
            <a:xfrm>
              <a:off x="-19677790" y="4981441"/>
              <a:ext cx="76369" cy="763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3" name="Ellipse 522">
              <a:extLst>
                <a:ext uri="{FF2B5EF4-FFF2-40B4-BE49-F238E27FC236}">
                  <a16:creationId xmlns:a16="http://schemas.microsoft.com/office/drawing/2014/main" id="{B6A53E44-8A82-316E-0255-312C047EFC15}"/>
                </a:ext>
              </a:extLst>
            </p:cNvPr>
            <p:cNvSpPr/>
            <p:nvPr/>
          </p:nvSpPr>
          <p:spPr>
            <a:xfrm>
              <a:off x="-18447332" y="8179743"/>
              <a:ext cx="76369" cy="763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4" name="Ellipse 523">
              <a:extLst>
                <a:ext uri="{FF2B5EF4-FFF2-40B4-BE49-F238E27FC236}">
                  <a16:creationId xmlns:a16="http://schemas.microsoft.com/office/drawing/2014/main" id="{86C60053-BEC0-ECEF-4104-CB520405ECC0}"/>
                </a:ext>
              </a:extLst>
            </p:cNvPr>
            <p:cNvSpPr/>
            <p:nvPr/>
          </p:nvSpPr>
          <p:spPr>
            <a:xfrm>
              <a:off x="-18831840" y="4314890"/>
              <a:ext cx="76369" cy="763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5" name="Ellipse 524">
              <a:extLst>
                <a:ext uri="{FF2B5EF4-FFF2-40B4-BE49-F238E27FC236}">
                  <a16:creationId xmlns:a16="http://schemas.microsoft.com/office/drawing/2014/main" id="{79ACCAB0-710D-CCBA-7FC7-D5E626B0786B}"/>
                </a:ext>
              </a:extLst>
            </p:cNvPr>
            <p:cNvSpPr/>
            <p:nvPr/>
          </p:nvSpPr>
          <p:spPr>
            <a:xfrm>
              <a:off x="-18447332" y="5781077"/>
              <a:ext cx="76369" cy="763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6" name="Ellipse 525">
              <a:extLst>
                <a:ext uri="{FF2B5EF4-FFF2-40B4-BE49-F238E27FC236}">
                  <a16:creationId xmlns:a16="http://schemas.microsoft.com/office/drawing/2014/main" id="{7DF279CE-7AA8-0075-3EB6-1EBF59429ACA}"/>
                </a:ext>
              </a:extLst>
            </p:cNvPr>
            <p:cNvSpPr/>
            <p:nvPr/>
          </p:nvSpPr>
          <p:spPr>
            <a:xfrm>
              <a:off x="-17985407" y="8179663"/>
              <a:ext cx="76369" cy="763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7" name="Ellipse 526">
              <a:extLst>
                <a:ext uri="{FF2B5EF4-FFF2-40B4-BE49-F238E27FC236}">
                  <a16:creationId xmlns:a16="http://schemas.microsoft.com/office/drawing/2014/main" id="{91D0108E-8CF1-EAC7-7B00-6BFE83D404F6}"/>
                </a:ext>
              </a:extLst>
            </p:cNvPr>
            <p:cNvSpPr/>
            <p:nvPr/>
          </p:nvSpPr>
          <p:spPr>
            <a:xfrm>
              <a:off x="-17217035" y="4714627"/>
              <a:ext cx="76369" cy="763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8" name="Ellipse 527">
              <a:extLst>
                <a:ext uri="{FF2B5EF4-FFF2-40B4-BE49-F238E27FC236}">
                  <a16:creationId xmlns:a16="http://schemas.microsoft.com/office/drawing/2014/main" id="{AAB24A69-BF4C-5249-A6B1-D6CBCEA52195}"/>
                </a:ext>
              </a:extLst>
            </p:cNvPr>
            <p:cNvSpPr/>
            <p:nvPr/>
          </p:nvSpPr>
          <p:spPr>
            <a:xfrm>
              <a:off x="-18909097" y="5781157"/>
              <a:ext cx="76369" cy="763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9" name="Ellipse 528">
              <a:extLst>
                <a:ext uri="{FF2B5EF4-FFF2-40B4-BE49-F238E27FC236}">
                  <a16:creationId xmlns:a16="http://schemas.microsoft.com/office/drawing/2014/main" id="{DF04E2F1-5CE4-709B-3B96-4481C1D7C5FA}"/>
                </a:ext>
              </a:extLst>
            </p:cNvPr>
            <p:cNvSpPr/>
            <p:nvPr/>
          </p:nvSpPr>
          <p:spPr>
            <a:xfrm>
              <a:off x="-19678113" y="5781157"/>
              <a:ext cx="76369" cy="763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0" name="Ellipse 529">
              <a:extLst>
                <a:ext uri="{FF2B5EF4-FFF2-40B4-BE49-F238E27FC236}">
                  <a16:creationId xmlns:a16="http://schemas.microsoft.com/office/drawing/2014/main" id="{22274E00-215A-76C5-3ECA-AD4953B9A261}"/>
                </a:ext>
              </a:extLst>
            </p:cNvPr>
            <p:cNvSpPr/>
            <p:nvPr/>
          </p:nvSpPr>
          <p:spPr>
            <a:xfrm>
              <a:off x="-17139457" y="5647992"/>
              <a:ext cx="76369" cy="763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1" name="Ellipse 530">
              <a:extLst>
                <a:ext uri="{FF2B5EF4-FFF2-40B4-BE49-F238E27FC236}">
                  <a16:creationId xmlns:a16="http://schemas.microsoft.com/office/drawing/2014/main" id="{28B391C7-AD99-6F1F-1010-624996FFB352}"/>
                </a:ext>
              </a:extLst>
            </p:cNvPr>
            <p:cNvSpPr/>
            <p:nvPr/>
          </p:nvSpPr>
          <p:spPr>
            <a:xfrm>
              <a:off x="-17216955" y="8179663"/>
              <a:ext cx="76369" cy="763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2" name="Ellipse 531">
              <a:extLst>
                <a:ext uri="{FF2B5EF4-FFF2-40B4-BE49-F238E27FC236}">
                  <a16:creationId xmlns:a16="http://schemas.microsoft.com/office/drawing/2014/main" id="{0877FC50-77DD-65E2-892E-9FDD7EA966C4}"/>
                </a:ext>
              </a:extLst>
            </p:cNvPr>
            <p:cNvSpPr/>
            <p:nvPr/>
          </p:nvSpPr>
          <p:spPr>
            <a:xfrm>
              <a:off x="-18293465" y="5514907"/>
              <a:ext cx="76369" cy="763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3" name="Ellipse 532">
              <a:extLst>
                <a:ext uri="{FF2B5EF4-FFF2-40B4-BE49-F238E27FC236}">
                  <a16:creationId xmlns:a16="http://schemas.microsoft.com/office/drawing/2014/main" id="{AEE1F8C3-538D-D3D4-E250-2D713A7A3D9E}"/>
                </a:ext>
              </a:extLst>
            </p:cNvPr>
            <p:cNvSpPr/>
            <p:nvPr/>
          </p:nvSpPr>
          <p:spPr>
            <a:xfrm>
              <a:off x="-19062723" y="6047568"/>
              <a:ext cx="76369" cy="763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4" name="Ellipse 533">
              <a:extLst>
                <a:ext uri="{FF2B5EF4-FFF2-40B4-BE49-F238E27FC236}">
                  <a16:creationId xmlns:a16="http://schemas.microsoft.com/office/drawing/2014/main" id="{A6AE2A2F-2FD0-BC48-D9B2-E174E63BAB5E}"/>
                </a:ext>
              </a:extLst>
            </p:cNvPr>
            <p:cNvSpPr/>
            <p:nvPr/>
          </p:nvSpPr>
          <p:spPr>
            <a:xfrm>
              <a:off x="-17832023" y="6047568"/>
              <a:ext cx="76369" cy="763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5" name="Ellipse 534">
              <a:extLst>
                <a:ext uri="{FF2B5EF4-FFF2-40B4-BE49-F238E27FC236}">
                  <a16:creationId xmlns:a16="http://schemas.microsoft.com/office/drawing/2014/main" id="{E197BA6F-4C2F-63CA-D3DE-78E4691CB9DE}"/>
                </a:ext>
              </a:extLst>
            </p:cNvPr>
            <p:cNvSpPr/>
            <p:nvPr/>
          </p:nvSpPr>
          <p:spPr>
            <a:xfrm>
              <a:off x="-19985848" y="7646277"/>
              <a:ext cx="76369" cy="763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6" name="Ellipse 535">
              <a:extLst>
                <a:ext uri="{FF2B5EF4-FFF2-40B4-BE49-F238E27FC236}">
                  <a16:creationId xmlns:a16="http://schemas.microsoft.com/office/drawing/2014/main" id="{08FE731F-6D51-2176-B454-3B75AE11ED18}"/>
                </a:ext>
              </a:extLst>
            </p:cNvPr>
            <p:cNvSpPr/>
            <p:nvPr/>
          </p:nvSpPr>
          <p:spPr>
            <a:xfrm>
              <a:off x="-17370259" y="6047568"/>
              <a:ext cx="76369" cy="763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7" name="Ellipse 536">
              <a:extLst>
                <a:ext uri="{FF2B5EF4-FFF2-40B4-BE49-F238E27FC236}">
                  <a16:creationId xmlns:a16="http://schemas.microsoft.com/office/drawing/2014/main" id="{D48C6A62-1275-27F3-D95E-B6A9E57634B2}"/>
                </a:ext>
              </a:extLst>
            </p:cNvPr>
            <p:cNvSpPr/>
            <p:nvPr/>
          </p:nvSpPr>
          <p:spPr>
            <a:xfrm>
              <a:off x="-17447031" y="5115009"/>
              <a:ext cx="76369" cy="763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8" name="Ellipse 537">
              <a:extLst>
                <a:ext uri="{FF2B5EF4-FFF2-40B4-BE49-F238E27FC236}">
                  <a16:creationId xmlns:a16="http://schemas.microsoft.com/office/drawing/2014/main" id="{55A49F8A-FF0F-7B84-A53E-73C7338521C3}"/>
                </a:ext>
              </a:extLst>
            </p:cNvPr>
            <p:cNvSpPr/>
            <p:nvPr/>
          </p:nvSpPr>
          <p:spPr>
            <a:xfrm>
              <a:off x="-19524487" y="6047568"/>
              <a:ext cx="76369" cy="763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9" name="Ellipse 538">
              <a:extLst>
                <a:ext uri="{FF2B5EF4-FFF2-40B4-BE49-F238E27FC236}">
                  <a16:creationId xmlns:a16="http://schemas.microsoft.com/office/drawing/2014/main" id="{76EA1FB7-932C-0B32-16AC-32290947B23B}"/>
                </a:ext>
              </a:extLst>
            </p:cNvPr>
            <p:cNvSpPr/>
            <p:nvPr/>
          </p:nvSpPr>
          <p:spPr>
            <a:xfrm>
              <a:off x="-18601281" y="7646277"/>
              <a:ext cx="76369" cy="763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0" name="Ellipse 539">
              <a:extLst>
                <a:ext uri="{FF2B5EF4-FFF2-40B4-BE49-F238E27FC236}">
                  <a16:creationId xmlns:a16="http://schemas.microsoft.com/office/drawing/2014/main" id="{7BDED7D1-8ABD-188B-5EDF-F71BBB2302EE}"/>
                </a:ext>
              </a:extLst>
            </p:cNvPr>
            <p:cNvSpPr/>
            <p:nvPr/>
          </p:nvSpPr>
          <p:spPr>
            <a:xfrm>
              <a:off x="-18293062" y="8179663"/>
              <a:ext cx="76369" cy="763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1" name="Ellipse 540">
              <a:extLst>
                <a:ext uri="{FF2B5EF4-FFF2-40B4-BE49-F238E27FC236}">
                  <a16:creationId xmlns:a16="http://schemas.microsoft.com/office/drawing/2014/main" id="{54CBAA3A-C395-7B1C-F10E-9E9B100229F2}"/>
                </a:ext>
              </a:extLst>
            </p:cNvPr>
            <p:cNvSpPr/>
            <p:nvPr/>
          </p:nvSpPr>
          <p:spPr>
            <a:xfrm>
              <a:off x="-19370297" y="5248174"/>
              <a:ext cx="76369" cy="763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2" name="Ellipse 541">
              <a:extLst>
                <a:ext uri="{FF2B5EF4-FFF2-40B4-BE49-F238E27FC236}">
                  <a16:creationId xmlns:a16="http://schemas.microsoft.com/office/drawing/2014/main" id="{F15218C4-CD6B-03F8-768D-89A34AD6057E}"/>
                </a:ext>
              </a:extLst>
            </p:cNvPr>
            <p:cNvSpPr/>
            <p:nvPr/>
          </p:nvSpPr>
          <p:spPr>
            <a:xfrm>
              <a:off x="-19216912" y="5248174"/>
              <a:ext cx="76369" cy="763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3" name="Ellipse 542">
              <a:extLst>
                <a:ext uri="{FF2B5EF4-FFF2-40B4-BE49-F238E27FC236}">
                  <a16:creationId xmlns:a16="http://schemas.microsoft.com/office/drawing/2014/main" id="{B02BA9E3-34B7-56B7-D931-EC352E3C1F13}"/>
                </a:ext>
              </a:extLst>
            </p:cNvPr>
            <p:cNvSpPr/>
            <p:nvPr/>
          </p:nvSpPr>
          <p:spPr>
            <a:xfrm>
              <a:off x="-18293465" y="7646277"/>
              <a:ext cx="76369" cy="763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4" name="Ellipse 543">
              <a:extLst>
                <a:ext uri="{FF2B5EF4-FFF2-40B4-BE49-F238E27FC236}">
                  <a16:creationId xmlns:a16="http://schemas.microsoft.com/office/drawing/2014/main" id="{D6BD4AA0-92A6-B097-2754-4B3D42258A3A}"/>
                </a:ext>
              </a:extLst>
            </p:cNvPr>
            <p:cNvSpPr/>
            <p:nvPr/>
          </p:nvSpPr>
          <p:spPr>
            <a:xfrm>
              <a:off x="-18601281" y="5514907"/>
              <a:ext cx="76369" cy="763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5" name="Ellipse 544">
              <a:extLst>
                <a:ext uri="{FF2B5EF4-FFF2-40B4-BE49-F238E27FC236}">
                  <a16:creationId xmlns:a16="http://schemas.microsoft.com/office/drawing/2014/main" id="{FDB18AB8-18D0-01AD-5912-22B4A152B4EB}"/>
                </a:ext>
              </a:extLst>
            </p:cNvPr>
            <p:cNvSpPr/>
            <p:nvPr/>
          </p:nvSpPr>
          <p:spPr>
            <a:xfrm>
              <a:off x="-17755331" y="5115009"/>
              <a:ext cx="76369" cy="763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6" name="Ellipse 545">
              <a:extLst>
                <a:ext uri="{FF2B5EF4-FFF2-40B4-BE49-F238E27FC236}">
                  <a16:creationId xmlns:a16="http://schemas.microsoft.com/office/drawing/2014/main" id="{4C217DC5-A7F8-4FC5-8BE1-D28949AF384E}"/>
                </a:ext>
              </a:extLst>
            </p:cNvPr>
            <p:cNvSpPr/>
            <p:nvPr/>
          </p:nvSpPr>
          <p:spPr>
            <a:xfrm>
              <a:off x="-17832023" y="7113535"/>
              <a:ext cx="76369" cy="763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7" name="Ellipse 546">
              <a:extLst>
                <a:ext uri="{FF2B5EF4-FFF2-40B4-BE49-F238E27FC236}">
                  <a16:creationId xmlns:a16="http://schemas.microsoft.com/office/drawing/2014/main" id="{B0DF49AB-AEC6-BBF3-BAD4-F4D63CF8B547}"/>
                </a:ext>
              </a:extLst>
            </p:cNvPr>
            <p:cNvSpPr/>
            <p:nvPr/>
          </p:nvSpPr>
          <p:spPr>
            <a:xfrm>
              <a:off x="-18601683" y="8179663"/>
              <a:ext cx="76369" cy="763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8" name="Ellipse 547">
              <a:extLst>
                <a:ext uri="{FF2B5EF4-FFF2-40B4-BE49-F238E27FC236}">
                  <a16:creationId xmlns:a16="http://schemas.microsoft.com/office/drawing/2014/main" id="{E24B1812-95AE-684C-F50B-5B80636D1CE5}"/>
                </a:ext>
              </a:extLst>
            </p:cNvPr>
            <p:cNvSpPr/>
            <p:nvPr/>
          </p:nvSpPr>
          <p:spPr>
            <a:xfrm>
              <a:off x="-18601281" y="4447974"/>
              <a:ext cx="76369" cy="763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9" name="Ellipse 548">
              <a:extLst>
                <a:ext uri="{FF2B5EF4-FFF2-40B4-BE49-F238E27FC236}">
                  <a16:creationId xmlns:a16="http://schemas.microsoft.com/office/drawing/2014/main" id="{5A267232-CA6D-955F-020A-59745C1E5E66}"/>
                </a:ext>
              </a:extLst>
            </p:cNvPr>
            <p:cNvSpPr/>
            <p:nvPr/>
          </p:nvSpPr>
          <p:spPr>
            <a:xfrm>
              <a:off x="-17447031" y="8046175"/>
              <a:ext cx="76369" cy="763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0" name="Ellipse 549">
              <a:extLst>
                <a:ext uri="{FF2B5EF4-FFF2-40B4-BE49-F238E27FC236}">
                  <a16:creationId xmlns:a16="http://schemas.microsoft.com/office/drawing/2014/main" id="{DB4035E8-B8AB-E9F6-4632-FCCCF59DA880}"/>
                </a:ext>
              </a:extLst>
            </p:cNvPr>
            <p:cNvSpPr/>
            <p:nvPr/>
          </p:nvSpPr>
          <p:spPr>
            <a:xfrm>
              <a:off x="-17755331" y="8046175"/>
              <a:ext cx="76369" cy="763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1" name="Ellipse 550">
              <a:extLst>
                <a:ext uri="{FF2B5EF4-FFF2-40B4-BE49-F238E27FC236}">
                  <a16:creationId xmlns:a16="http://schemas.microsoft.com/office/drawing/2014/main" id="{40A97BB9-2303-C826-57B4-2DEAEBDF9AB0}"/>
                </a:ext>
              </a:extLst>
            </p:cNvPr>
            <p:cNvSpPr/>
            <p:nvPr/>
          </p:nvSpPr>
          <p:spPr>
            <a:xfrm>
              <a:off x="-18293465" y="8713129"/>
              <a:ext cx="76369" cy="763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2" name="Ellipse 551">
              <a:extLst>
                <a:ext uri="{FF2B5EF4-FFF2-40B4-BE49-F238E27FC236}">
                  <a16:creationId xmlns:a16="http://schemas.microsoft.com/office/drawing/2014/main" id="{9550A75B-5AE3-1BBE-1F71-0022F3E41B7D}"/>
                </a:ext>
              </a:extLst>
            </p:cNvPr>
            <p:cNvSpPr/>
            <p:nvPr/>
          </p:nvSpPr>
          <p:spPr>
            <a:xfrm>
              <a:off x="-18601281" y="8713129"/>
              <a:ext cx="76369" cy="763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3" name="Ellipse 552">
              <a:extLst>
                <a:ext uri="{FF2B5EF4-FFF2-40B4-BE49-F238E27FC236}">
                  <a16:creationId xmlns:a16="http://schemas.microsoft.com/office/drawing/2014/main" id="{995C6027-0C24-F5F1-11BB-74E254DA74C7}"/>
                </a:ext>
              </a:extLst>
            </p:cNvPr>
            <p:cNvSpPr/>
            <p:nvPr/>
          </p:nvSpPr>
          <p:spPr>
            <a:xfrm>
              <a:off x="-19139415" y="5115009"/>
              <a:ext cx="76369" cy="763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4" name="Ellipse 553">
              <a:extLst>
                <a:ext uri="{FF2B5EF4-FFF2-40B4-BE49-F238E27FC236}">
                  <a16:creationId xmlns:a16="http://schemas.microsoft.com/office/drawing/2014/main" id="{5E8B4C93-595D-4184-5C92-1B6C5B5C2397}"/>
                </a:ext>
              </a:extLst>
            </p:cNvPr>
            <p:cNvSpPr/>
            <p:nvPr/>
          </p:nvSpPr>
          <p:spPr>
            <a:xfrm>
              <a:off x="-18601683" y="4981441"/>
              <a:ext cx="76369" cy="763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5" name="Ellipse 554">
              <a:extLst>
                <a:ext uri="{FF2B5EF4-FFF2-40B4-BE49-F238E27FC236}">
                  <a16:creationId xmlns:a16="http://schemas.microsoft.com/office/drawing/2014/main" id="{F1B738EB-DAA6-01A3-85D9-F5B111878271}"/>
                </a:ext>
              </a:extLst>
            </p:cNvPr>
            <p:cNvSpPr/>
            <p:nvPr/>
          </p:nvSpPr>
          <p:spPr>
            <a:xfrm>
              <a:off x="-19447714" y="5115009"/>
              <a:ext cx="76369" cy="763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6" name="Ellipse 555">
              <a:extLst>
                <a:ext uri="{FF2B5EF4-FFF2-40B4-BE49-F238E27FC236}">
                  <a16:creationId xmlns:a16="http://schemas.microsoft.com/office/drawing/2014/main" id="{88158389-E325-149A-B57A-0600F63A7335}"/>
                </a:ext>
              </a:extLst>
            </p:cNvPr>
            <p:cNvSpPr/>
            <p:nvPr/>
          </p:nvSpPr>
          <p:spPr>
            <a:xfrm>
              <a:off x="-19370297" y="7912929"/>
              <a:ext cx="76369" cy="763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7" name="Ellipse 556">
              <a:extLst>
                <a:ext uri="{FF2B5EF4-FFF2-40B4-BE49-F238E27FC236}">
                  <a16:creationId xmlns:a16="http://schemas.microsoft.com/office/drawing/2014/main" id="{640F8E05-A915-597C-E923-0A59A54F0034}"/>
                </a:ext>
              </a:extLst>
            </p:cNvPr>
            <p:cNvSpPr/>
            <p:nvPr/>
          </p:nvSpPr>
          <p:spPr>
            <a:xfrm>
              <a:off x="-19216912" y="7912929"/>
              <a:ext cx="76369" cy="763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8" name="Ellipse 557">
              <a:extLst>
                <a:ext uri="{FF2B5EF4-FFF2-40B4-BE49-F238E27FC236}">
                  <a16:creationId xmlns:a16="http://schemas.microsoft.com/office/drawing/2014/main" id="{99B08B8E-0224-881F-538B-212CB6C1F3A0}"/>
                </a:ext>
              </a:extLst>
            </p:cNvPr>
            <p:cNvSpPr/>
            <p:nvPr/>
          </p:nvSpPr>
          <p:spPr>
            <a:xfrm>
              <a:off x="-19139415" y="8046175"/>
              <a:ext cx="76369" cy="763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9" name="Ellipse 558">
              <a:extLst>
                <a:ext uri="{FF2B5EF4-FFF2-40B4-BE49-F238E27FC236}">
                  <a16:creationId xmlns:a16="http://schemas.microsoft.com/office/drawing/2014/main" id="{2FDBCEA8-5132-401D-D876-DFF832F708FC}"/>
                </a:ext>
              </a:extLst>
            </p:cNvPr>
            <p:cNvSpPr/>
            <p:nvPr/>
          </p:nvSpPr>
          <p:spPr>
            <a:xfrm>
              <a:off x="-17677833" y="5248174"/>
              <a:ext cx="76369" cy="763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0" name="Ellipse 559">
              <a:extLst>
                <a:ext uri="{FF2B5EF4-FFF2-40B4-BE49-F238E27FC236}">
                  <a16:creationId xmlns:a16="http://schemas.microsoft.com/office/drawing/2014/main" id="{E6ACA5E4-A554-588D-7609-A0DFCF6B38B1}"/>
                </a:ext>
              </a:extLst>
            </p:cNvPr>
            <p:cNvSpPr/>
            <p:nvPr/>
          </p:nvSpPr>
          <p:spPr>
            <a:xfrm>
              <a:off x="-19447714" y="8046175"/>
              <a:ext cx="76369" cy="763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1" name="Ellipse 560">
              <a:extLst>
                <a:ext uri="{FF2B5EF4-FFF2-40B4-BE49-F238E27FC236}">
                  <a16:creationId xmlns:a16="http://schemas.microsoft.com/office/drawing/2014/main" id="{633B05FF-4D89-BFC8-51A0-DD31EE6BAFEF}"/>
                </a:ext>
              </a:extLst>
            </p:cNvPr>
            <p:cNvSpPr/>
            <p:nvPr/>
          </p:nvSpPr>
          <p:spPr>
            <a:xfrm>
              <a:off x="-17524449" y="7912929"/>
              <a:ext cx="76369" cy="763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2" name="Ellipse 561">
              <a:extLst>
                <a:ext uri="{FF2B5EF4-FFF2-40B4-BE49-F238E27FC236}">
                  <a16:creationId xmlns:a16="http://schemas.microsoft.com/office/drawing/2014/main" id="{C8CB8010-7B9E-45BD-10B3-8EBDE9E55A1E}"/>
                </a:ext>
              </a:extLst>
            </p:cNvPr>
            <p:cNvSpPr/>
            <p:nvPr/>
          </p:nvSpPr>
          <p:spPr>
            <a:xfrm>
              <a:off x="-18293062" y="4981441"/>
              <a:ext cx="76369" cy="763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3" name="Ellipse 562">
              <a:extLst>
                <a:ext uri="{FF2B5EF4-FFF2-40B4-BE49-F238E27FC236}">
                  <a16:creationId xmlns:a16="http://schemas.microsoft.com/office/drawing/2014/main" id="{B2D7976A-C469-8A98-FFEE-64904F8FD3B9}"/>
                </a:ext>
              </a:extLst>
            </p:cNvPr>
            <p:cNvSpPr/>
            <p:nvPr/>
          </p:nvSpPr>
          <p:spPr>
            <a:xfrm>
              <a:off x="-17524449" y="5248174"/>
              <a:ext cx="76369" cy="763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4" name="Ellipse 563">
              <a:extLst>
                <a:ext uri="{FF2B5EF4-FFF2-40B4-BE49-F238E27FC236}">
                  <a16:creationId xmlns:a16="http://schemas.microsoft.com/office/drawing/2014/main" id="{E872E738-50F5-11F7-4BD4-10C8254614CE}"/>
                </a:ext>
              </a:extLst>
            </p:cNvPr>
            <p:cNvSpPr/>
            <p:nvPr/>
          </p:nvSpPr>
          <p:spPr>
            <a:xfrm>
              <a:off x="-17677833" y="7912929"/>
              <a:ext cx="76369" cy="763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5" name="Ellipse 564">
              <a:extLst>
                <a:ext uri="{FF2B5EF4-FFF2-40B4-BE49-F238E27FC236}">
                  <a16:creationId xmlns:a16="http://schemas.microsoft.com/office/drawing/2014/main" id="{41D2E2E9-43AB-4812-D3E0-4880E69AD494}"/>
                </a:ext>
              </a:extLst>
            </p:cNvPr>
            <p:cNvSpPr/>
            <p:nvPr/>
          </p:nvSpPr>
          <p:spPr>
            <a:xfrm>
              <a:off x="-19062723" y="7113535"/>
              <a:ext cx="76369" cy="763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6" name="Ellipse 565">
              <a:extLst>
                <a:ext uri="{FF2B5EF4-FFF2-40B4-BE49-F238E27FC236}">
                  <a16:creationId xmlns:a16="http://schemas.microsoft.com/office/drawing/2014/main" id="{7B76C6D7-FCAC-4C4E-B87E-01C38BACF91A}"/>
                </a:ext>
              </a:extLst>
            </p:cNvPr>
            <p:cNvSpPr/>
            <p:nvPr/>
          </p:nvSpPr>
          <p:spPr>
            <a:xfrm>
              <a:off x="-19524487" y="7113535"/>
              <a:ext cx="76369" cy="763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7" name="Ellipse 566">
              <a:extLst>
                <a:ext uri="{FF2B5EF4-FFF2-40B4-BE49-F238E27FC236}">
                  <a16:creationId xmlns:a16="http://schemas.microsoft.com/office/drawing/2014/main" id="{602BCB5D-0825-055A-AD3E-427F51BACD90}"/>
                </a:ext>
              </a:extLst>
            </p:cNvPr>
            <p:cNvSpPr/>
            <p:nvPr/>
          </p:nvSpPr>
          <p:spPr>
            <a:xfrm>
              <a:off x="-19447714" y="8313150"/>
              <a:ext cx="76369" cy="763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8" name="Ellipse 567">
              <a:extLst>
                <a:ext uri="{FF2B5EF4-FFF2-40B4-BE49-F238E27FC236}">
                  <a16:creationId xmlns:a16="http://schemas.microsoft.com/office/drawing/2014/main" id="{B2858298-0A24-BAD6-02D9-3B8D7C45EB9B}"/>
                </a:ext>
              </a:extLst>
            </p:cNvPr>
            <p:cNvSpPr/>
            <p:nvPr/>
          </p:nvSpPr>
          <p:spPr>
            <a:xfrm>
              <a:off x="-19139415" y="4847953"/>
              <a:ext cx="76369" cy="763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9" name="Ellipse 568">
              <a:extLst>
                <a:ext uri="{FF2B5EF4-FFF2-40B4-BE49-F238E27FC236}">
                  <a16:creationId xmlns:a16="http://schemas.microsoft.com/office/drawing/2014/main" id="{74CFA32C-0F31-2525-2EEE-FAEBBA0FFFC8}"/>
                </a:ext>
              </a:extLst>
            </p:cNvPr>
            <p:cNvSpPr/>
            <p:nvPr/>
          </p:nvSpPr>
          <p:spPr>
            <a:xfrm>
              <a:off x="-19139415" y="8313150"/>
              <a:ext cx="76369" cy="763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0" name="Ellipse 569">
              <a:extLst>
                <a:ext uri="{FF2B5EF4-FFF2-40B4-BE49-F238E27FC236}">
                  <a16:creationId xmlns:a16="http://schemas.microsoft.com/office/drawing/2014/main" id="{EF02329A-5872-6495-9535-C2C235E34D5A}"/>
                </a:ext>
              </a:extLst>
            </p:cNvPr>
            <p:cNvSpPr/>
            <p:nvPr/>
          </p:nvSpPr>
          <p:spPr>
            <a:xfrm>
              <a:off x="-18831518" y="4848195"/>
              <a:ext cx="76208" cy="762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1" name="Ellipse 570">
              <a:extLst>
                <a:ext uri="{FF2B5EF4-FFF2-40B4-BE49-F238E27FC236}">
                  <a16:creationId xmlns:a16="http://schemas.microsoft.com/office/drawing/2014/main" id="{05635B04-9773-4072-0EB8-903DC6C8105C}"/>
                </a:ext>
              </a:extLst>
            </p:cNvPr>
            <p:cNvSpPr/>
            <p:nvPr/>
          </p:nvSpPr>
          <p:spPr>
            <a:xfrm>
              <a:off x="-17139054" y="4848195"/>
              <a:ext cx="76208" cy="762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2" name="Ellipse 571">
              <a:extLst>
                <a:ext uri="{FF2B5EF4-FFF2-40B4-BE49-F238E27FC236}">
                  <a16:creationId xmlns:a16="http://schemas.microsoft.com/office/drawing/2014/main" id="{A68491CC-90CF-8630-778F-207C5331C879}"/>
                </a:ext>
              </a:extLst>
            </p:cNvPr>
            <p:cNvSpPr/>
            <p:nvPr/>
          </p:nvSpPr>
          <p:spPr>
            <a:xfrm>
              <a:off x="-18063066" y="4848195"/>
              <a:ext cx="76208" cy="762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3" name="Ellipse 572">
              <a:extLst>
                <a:ext uri="{FF2B5EF4-FFF2-40B4-BE49-F238E27FC236}">
                  <a16:creationId xmlns:a16="http://schemas.microsoft.com/office/drawing/2014/main" id="{4C9DF3A5-C481-5F87-8EAC-2E2859F475FC}"/>
                </a:ext>
              </a:extLst>
            </p:cNvPr>
            <p:cNvSpPr/>
            <p:nvPr/>
          </p:nvSpPr>
          <p:spPr>
            <a:xfrm>
              <a:off x="-17755331" y="4847953"/>
              <a:ext cx="76369" cy="763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4" name="Ellipse 573">
              <a:extLst>
                <a:ext uri="{FF2B5EF4-FFF2-40B4-BE49-F238E27FC236}">
                  <a16:creationId xmlns:a16="http://schemas.microsoft.com/office/drawing/2014/main" id="{540A2BAE-9575-111B-95E1-97D66299754E}"/>
                </a:ext>
              </a:extLst>
            </p:cNvPr>
            <p:cNvSpPr/>
            <p:nvPr/>
          </p:nvSpPr>
          <p:spPr>
            <a:xfrm>
              <a:off x="-17447031" y="8313150"/>
              <a:ext cx="76369" cy="763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5" name="Ellipse 574">
              <a:extLst>
                <a:ext uri="{FF2B5EF4-FFF2-40B4-BE49-F238E27FC236}">
                  <a16:creationId xmlns:a16="http://schemas.microsoft.com/office/drawing/2014/main" id="{D44B5838-C65F-3352-02B6-1EED39CC3730}"/>
                </a:ext>
              </a:extLst>
            </p:cNvPr>
            <p:cNvSpPr/>
            <p:nvPr/>
          </p:nvSpPr>
          <p:spPr>
            <a:xfrm>
              <a:off x="-18063066" y="8313070"/>
              <a:ext cx="76208" cy="762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6" name="Ellipse 575">
              <a:extLst>
                <a:ext uri="{FF2B5EF4-FFF2-40B4-BE49-F238E27FC236}">
                  <a16:creationId xmlns:a16="http://schemas.microsoft.com/office/drawing/2014/main" id="{EE558575-57A9-8439-9483-3FF707C398A1}"/>
                </a:ext>
              </a:extLst>
            </p:cNvPr>
            <p:cNvSpPr/>
            <p:nvPr/>
          </p:nvSpPr>
          <p:spPr>
            <a:xfrm>
              <a:off x="-17447031" y="4847953"/>
              <a:ext cx="76369" cy="763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7" name="Ellipse 576">
              <a:extLst>
                <a:ext uri="{FF2B5EF4-FFF2-40B4-BE49-F238E27FC236}">
                  <a16:creationId xmlns:a16="http://schemas.microsoft.com/office/drawing/2014/main" id="{506F3217-99B3-83B2-ED5B-DE12AA1B49B7}"/>
                </a:ext>
              </a:extLst>
            </p:cNvPr>
            <p:cNvSpPr/>
            <p:nvPr/>
          </p:nvSpPr>
          <p:spPr>
            <a:xfrm>
              <a:off x="-17755331" y="8313150"/>
              <a:ext cx="76369" cy="763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8" name="Ellipse 577">
              <a:extLst>
                <a:ext uri="{FF2B5EF4-FFF2-40B4-BE49-F238E27FC236}">
                  <a16:creationId xmlns:a16="http://schemas.microsoft.com/office/drawing/2014/main" id="{52FC9B38-8E28-C28B-D5C9-A81AAFAA01A8}"/>
                </a:ext>
              </a:extLst>
            </p:cNvPr>
            <p:cNvSpPr/>
            <p:nvPr/>
          </p:nvSpPr>
          <p:spPr>
            <a:xfrm>
              <a:off x="-18063066" y="5114848"/>
              <a:ext cx="76208" cy="762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9" name="Ellipse 578">
              <a:extLst>
                <a:ext uri="{FF2B5EF4-FFF2-40B4-BE49-F238E27FC236}">
                  <a16:creationId xmlns:a16="http://schemas.microsoft.com/office/drawing/2014/main" id="{BFCF63BB-94A2-6F77-E230-9C4EAD1D3087}"/>
                </a:ext>
              </a:extLst>
            </p:cNvPr>
            <p:cNvSpPr/>
            <p:nvPr/>
          </p:nvSpPr>
          <p:spPr>
            <a:xfrm>
              <a:off x="-19139576" y="8579964"/>
              <a:ext cx="76208" cy="762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0" name="Ellipse 579">
              <a:extLst>
                <a:ext uri="{FF2B5EF4-FFF2-40B4-BE49-F238E27FC236}">
                  <a16:creationId xmlns:a16="http://schemas.microsoft.com/office/drawing/2014/main" id="{25E577A5-21D2-C892-4A41-DD497C0646F7}"/>
                </a:ext>
              </a:extLst>
            </p:cNvPr>
            <p:cNvSpPr/>
            <p:nvPr/>
          </p:nvSpPr>
          <p:spPr>
            <a:xfrm>
              <a:off x="-17447112" y="5381742"/>
              <a:ext cx="76208" cy="762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1" name="Ellipse 580">
              <a:extLst>
                <a:ext uri="{FF2B5EF4-FFF2-40B4-BE49-F238E27FC236}">
                  <a16:creationId xmlns:a16="http://schemas.microsoft.com/office/drawing/2014/main" id="{69B98EF9-D9DA-C269-16D4-F3B09F7FC74F}"/>
                </a:ext>
              </a:extLst>
            </p:cNvPr>
            <p:cNvSpPr/>
            <p:nvPr/>
          </p:nvSpPr>
          <p:spPr>
            <a:xfrm>
              <a:off x="-19447472" y="8579964"/>
              <a:ext cx="76208" cy="762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2" name="Ellipse 581">
              <a:extLst>
                <a:ext uri="{FF2B5EF4-FFF2-40B4-BE49-F238E27FC236}">
                  <a16:creationId xmlns:a16="http://schemas.microsoft.com/office/drawing/2014/main" id="{4009B241-3263-7E17-1EA3-DB0C72EE73CD}"/>
                </a:ext>
              </a:extLst>
            </p:cNvPr>
            <p:cNvSpPr/>
            <p:nvPr/>
          </p:nvSpPr>
          <p:spPr>
            <a:xfrm>
              <a:off x="-17755008" y="5381742"/>
              <a:ext cx="76208" cy="762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3" name="Ellipse 582">
              <a:extLst>
                <a:ext uri="{FF2B5EF4-FFF2-40B4-BE49-F238E27FC236}">
                  <a16:creationId xmlns:a16="http://schemas.microsoft.com/office/drawing/2014/main" id="{055A96C3-73DA-14BC-738A-7D5EED2A05D1}"/>
                </a:ext>
              </a:extLst>
            </p:cNvPr>
            <p:cNvSpPr/>
            <p:nvPr/>
          </p:nvSpPr>
          <p:spPr>
            <a:xfrm>
              <a:off x="-17755008" y="8579964"/>
              <a:ext cx="76208" cy="762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4" name="Ellipse 583">
              <a:extLst>
                <a:ext uri="{FF2B5EF4-FFF2-40B4-BE49-F238E27FC236}">
                  <a16:creationId xmlns:a16="http://schemas.microsoft.com/office/drawing/2014/main" id="{B58A9086-49F8-E7C4-4296-D08D25615E4B}"/>
                </a:ext>
              </a:extLst>
            </p:cNvPr>
            <p:cNvSpPr/>
            <p:nvPr/>
          </p:nvSpPr>
          <p:spPr>
            <a:xfrm>
              <a:off x="-19755449" y="5114848"/>
              <a:ext cx="76208" cy="762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5" name="Ellipse 584">
              <a:extLst>
                <a:ext uri="{FF2B5EF4-FFF2-40B4-BE49-F238E27FC236}">
                  <a16:creationId xmlns:a16="http://schemas.microsoft.com/office/drawing/2014/main" id="{E8E0F492-2FC9-6873-22AC-363F38BF7430}"/>
                </a:ext>
              </a:extLst>
            </p:cNvPr>
            <p:cNvSpPr/>
            <p:nvPr/>
          </p:nvSpPr>
          <p:spPr>
            <a:xfrm>
              <a:off x="-18831518" y="8046417"/>
              <a:ext cx="76208" cy="762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6" name="Ellipse 585">
              <a:extLst>
                <a:ext uri="{FF2B5EF4-FFF2-40B4-BE49-F238E27FC236}">
                  <a16:creationId xmlns:a16="http://schemas.microsoft.com/office/drawing/2014/main" id="{248B4E6C-8FE4-392E-DE9E-F58264AEE209}"/>
                </a:ext>
              </a:extLst>
            </p:cNvPr>
            <p:cNvSpPr/>
            <p:nvPr/>
          </p:nvSpPr>
          <p:spPr>
            <a:xfrm>
              <a:off x="-17139135" y="5114848"/>
              <a:ext cx="76208" cy="762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7" name="Ellipse 586">
              <a:extLst>
                <a:ext uri="{FF2B5EF4-FFF2-40B4-BE49-F238E27FC236}">
                  <a16:creationId xmlns:a16="http://schemas.microsoft.com/office/drawing/2014/main" id="{8E113619-F3A0-19D5-7963-315EA83AC343}"/>
                </a:ext>
              </a:extLst>
            </p:cNvPr>
            <p:cNvSpPr/>
            <p:nvPr/>
          </p:nvSpPr>
          <p:spPr>
            <a:xfrm>
              <a:off x="-18831518" y="5114848"/>
              <a:ext cx="76208" cy="762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8" name="Ellipse 587">
              <a:extLst>
                <a:ext uri="{FF2B5EF4-FFF2-40B4-BE49-F238E27FC236}">
                  <a16:creationId xmlns:a16="http://schemas.microsoft.com/office/drawing/2014/main" id="{129877B6-3FE2-D626-17DA-F2B3090CA1D2}"/>
                </a:ext>
              </a:extLst>
            </p:cNvPr>
            <p:cNvSpPr/>
            <p:nvPr/>
          </p:nvSpPr>
          <p:spPr>
            <a:xfrm>
              <a:off x="-17755008" y="4581301"/>
              <a:ext cx="76208" cy="762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9" name="Ellipse 588">
              <a:extLst>
                <a:ext uri="{FF2B5EF4-FFF2-40B4-BE49-F238E27FC236}">
                  <a16:creationId xmlns:a16="http://schemas.microsoft.com/office/drawing/2014/main" id="{E3584C8C-0161-C495-6B9B-B163A1A904A5}"/>
                </a:ext>
              </a:extLst>
            </p:cNvPr>
            <p:cNvSpPr/>
            <p:nvPr/>
          </p:nvSpPr>
          <p:spPr>
            <a:xfrm>
              <a:off x="-19139576" y="4581301"/>
              <a:ext cx="76208" cy="762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0" name="Ellipse 589">
              <a:extLst>
                <a:ext uri="{FF2B5EF4-FFF2-40B4-BE49-F238E27FC236}">
                  <a16:creationId xmlns:a16="http://schemas.microsoft.com/office/drawing/2014/main" id="{D13FEE3A-4967-5CE3-AB3C-B1338FB436FC}"/>
                </a:ext>
              </a:extLst>
            </p:cNvPr>
            <p:cNvSpPr/>
            <p:nvPr/>
          </p:nvSpPr>
          <p:spPr>
            <a:xfrm>
              <a:off x="-18831518" y="8313150"/>
              <a:ext cx="76208" cy="762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1" name="Ellipse 590">
              <a:extLst>
                <a:ext uri="{FF2B5EF4-FFF2-40B4-BE49-F238E27FC236}">
                  <a16:creationId xmlns:a16="http://schemas.microsoft.com/office/drawing/2014/main" id="{DF7D75B0-05F1-4F74-45A4-A56146DB5662}"/>
                </a:ext>
              </a:extLst>
            </p:cNvPr>
            <p:cNvSpPr/>
            <p:nvPr/>
          </p:nvSpPr>
          <p:spPr>
            <a:xfrm>
              <a:off x="-18063066" y="8046417"/>
              <a:ext cx="76208" cy="762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2" name="Ellipse 591">
              <a:extLst>
                <a:ext uri="{FF2B5EF4-FFF2-40B4-BE49-F238E27FC236}">
                  <a16:creationId xmlns:a16="http://schemas.microsoft.com/office/drawing/2014/main" id="{B0A74688-F740-3C0E-E8EA-6A7D65F1D550}"/>
                </a:ext>
              </a:extLst>
            </p:cNvPr>
            <p:cNvSpPr/>
            <p:nvPr/>
          </p:nvSpPr>
          <p:spPr>
            <a:xfrm>
              <a:off x="-17755008" y="7779603"/>
              <a:ext cx="76208" cy="762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3" name="Ellipse 592">
              <a:extLst>
                <a:ext uri="{FF2B5EF4-FFF2-40B4-BE49-F238E27FC236}">
                  <a16:creationId xmlns:a16="http://schemas.microsoft.com/office/drawing/2014/main" id="{175093E3-3E9A-DAE7-F189-EDE4E86B0F20}"/>
                </a:ext>
              </a:extLst>
            </p:cNvPr>
            <p:cNvSpPr/>
            <p:nvPr/>
          </p:nvSpPr>
          <p:spPr>
            <a:xfrm>
              <a:off x="-19139576" y="5381742"/>
              <a:ext cx="76208" cy="762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4" name="Ellipse 593">
              <a:extLst>
                <a:ext uri="{FF2B5EF4-FFF2-40B4-BE49-F238E27FC236}">
                  <a16:creationId xmlns:a16="http://schemas.microsoft.com/office/drawing/2014/main" id="{1C9E61D1-F4BA-E6C1-D04D-B90F1DD8E4DA}"/>
                </a:ext>
              </a:extLst>
            </p:cNvPr>
            <p:cNvSpPr/>
            <p:nvPr/>
          </p:nvSpPr>
          <p:spPr>
            <a:xfrm>
              <a:off x="-17447112" y="4581301"/>
              <a:ext cx="76208" cy="762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5" name="Ellipse 594">
              <a:extLst>
                <a:ext uri="{FF2B5EF4-FFF2-40B4-BE49-F238E27FC236}">
                  <a16:creationId xmlns:a16="http://schemas.microsoft.com/office/drawing/2014/main" id="{EDBA42E9-2EB4-A064-272E-DDA5196938E8}"/>
                </a:ext>
              </a:extLst>
            </p:cNvPr>
            <p:cNvSpPr/>
            <p:nvPr/>
          </p:nvSpPr>
          <p:spPr>
            <a:xfrm>
              <a:off x="-19139576" y="7779603"/>
              <a:ext cx="76208" cy="762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6" name="Ellipse 595">
              <a:extLst>
                <a:ext uri="{FF2B5EF4-FFF2-40B4-BE49-F238E27FC236}">
                  <a16:creationId xmlns:a16="http://schemas.microsoft.com/office/drawing/2014/main" id="{52979DA0-F1B8-3A58-022C-8F31683693C7}"/>
                </a:ext>
              </a:extLst>
            </p:cNvPr>
            <p:cNvSpPr/>
            <p:nvPr/>
          </p:nvSpPr>
          <p:spPr>
            <a:xfrm>
              <a:off x="-19447472" y="7779603"/>
              <a:ext cx="76208" cy="762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7" name="Ellipse 596">
              <a:extLst>
                <a:ext uri="{FF2B5EF4-FFF2-40B4-BE49-F238E27FC236}">
                  <a16:creationId xmlns:a16="http://schemas.microsoft.com/office/drawing/2014/main" id="{6AA877D7-140C-8126-F62F-469C8AD608ED}"/>
                </a:ext>
              </a:extLst>
            </p:cNvPr>
            <p:cNvSpPr/>
            <p:nvPr/>
          </p:nvSpPr>
          <p:spPr>
            <a:xfrm>
              <a:off x="-19447472" y="5381742"/>
              <a:ext cx="76208" cy="762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8" name="Ellipse 597">
              <a:extLst>
                <a:ext uri="{FF2B5EF4-FFF2-40B4-BE49-F238E27FC236}">
                  <a16:creationId xmlns:a16="http://schemas.microsoft.com/office/drawing/2014/main" id="{25F69C85-796D-632C-452D-B8D5C7A00EBF}"/>
                </a:ext>
              </a:extLst>
            </p:cNvPr>
            <p:cNvSpPr/>
            <p:nvPr/>
          </p:nvSpPr>
          <p:spPr>
            <a:xfrm>
              <a:off x="-18601119" y="5248496"/>
              <a:ext cx="76047" cy="760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9" name="Ellipse 598">
              <a:extLst>
                <a:ext uri="{FF2B5EF4-FFF2-40B4-BE49-F238E27FC236}">
                  <a16:creationId xmlns:a16="http://schemas.microsoft.com/office/drawing/2014/main" id="{06B234B5-D813-DB2D-51AC-7FF2D6CA59C8}"/>
                </a:ext>
              </a:extLst>
            </p:cNvPr>
            <p:cNvSpPr/>
            <p:nvPr/>
          </p:nvSpPr>
          <p:spPr>
            <a:xfrm>
              <a:off x="-18293304" y="5248496"/>
              <a:ext cx="76047" cy="760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0" name="Ellipse 599">
              <a:extLst>
                <a:ext uri="{FF2B5EF4-FFF2-40B4-BE49-F238E27FC236}">
                  <a16:creationId xmlns:a16="http://schemas.microsoft.com/office/drawing/2014/main" id="{AF2E0754-0DEE-7B13-28D0-061FB9B7673E}"/>
                </a:ext>
              </a:extLst>
            </p:cNvPr>
            <p:cNvSpPr/>
            <p:nvPr/>
          </p:nvSpPr>
          <p:spPr>
            <a:xfrm>
              <a:off x="-18293304" y="7912929"/>
              <a:ext cx="76047" cy="760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1" name="Ellipse 600">
              <a:extLst>
                <a:ext uri="{FF2B5EF4-FFF2-40B4-BE49-F238E27FC236}">
                  <a16:creationId xmlns:a16="http://schemas.microsoft.com/office/drawing/2014/main" id="{3097A1EB-8F4B-53F5-33D4-CEFEDBAC82BF}"/>
                </a:ext>
              </a:extLst>
            </p:cNvPr>
            <p:cNvSpPr/>
            <p:nvPr/>
          </p:nvSpPr>
          <p:spPr>
            <a:xfrm>
              <a:off x="-18601119" y="4714627"/>
              <a:ext cx="76047" cy="760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2" name="Ellipse 601">
              <a:extLst>
                <a:ext uri="{FF2B5EF4-FFF2-40B4-BE49-F238E27FC236}">
                  <a16:creationId xmlns:a16="http://schemas.microsoft.com/office/drawing/2014/main" id="{B4DC34A1-2A4C-CDBE-6680-2C8311C068E6}"/>
                </a:ext>
              </a:extLst>
            </p:cNvPr>
            <p:cNvSpPr/>
            <p:nvPr/>
          </p:nvSpPr>
          <p:spPr>
            <a:xfrm>
              <a:off x="-19985687" y="7912929"/>
              <a:ext cx="76047" cy="760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3" name="Ellipse 602">
              <a:extLst>
                <a:ext uri="{FF2B5EF4-FFF2-40B4-BE49-F238E27FC236}">
                  <a16:creationId xmlns:a16="http://schemas.microsoft.com/office/drawing/2014/main" id="{B0F99B54-4D52-76C4-8EE3-3FADFD65B886}"/>
                </a:ext>
              </a:extLst>
            </p:cNvPr>
            <p:cNvSpPr/>
            <p:nvPr/>
          </p:nvSpPr>
          <p:spPr>
            <a:xfrm>
              <a:off x="-18601119" y="8446799"/>
              <a:ext cx="76047" cy="760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4" name="Ellipse 603">
              <a:extLst>
                <a:ext uri="{FF2B5EF4-FFF2-40B4-BE49-F238E27FC236}">
                  <a16:creationId xmlns:a16="http://schemas.microsoft.com/office/drawing/2014/main" id="{758C548A-0FED-919F-92C9-465E250BB8C4}"/>
                </a:ext>
              </a:extLst>
            </p:cNvPr>
            <p:cNvSpPr/>
            <p:nvPr/>
          </p:nvSpPr>
          <p:spPr>
            <a:xfrm>
              <a:off x="-18293304" y="8446799"/>
              <a:ext cx="76047" cy="760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5" name="Ellipse 604">
              <a:extLst>
                <a:ext uri="{FF2B5EF4-FFF2-40B4-BE49-F238E27FC236}">
                  <a16:creationId xmlns:a16="http://schemas.microsoft.com/office/drawing/2014/main" id="{AC430757-B761-AFBF-A97D-66BEA4BC570B}"/>
                </a:ext>
              </a:extLst>
            </p:cNvPr>
            <p:cNvSpPr/>
            <p:nvPr/>
          </p:nvSpPr>
          <p:spPr>
            <a:xfrm>
              <a:off x="-18293304" y="4714627"/>
              <a:ext cx="76047" cy="760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6" name="Ellipse 605">
              <a:extLst>
                <a:ext uri="{FF2B5EF4-FFF2-40B4-BE49-F238E27FC236}">
                  <a16:creationId xmlns:a16="http://schemas.microsoft.com/office/drawing/2014/main" id="{6FD19A4C-3406-636F-1329-70269B58B7A1}"/>
                </a:ext>
              </a:extLst>
            </p:cNvPr>
            <p:cNvSpPr/>
            <p:nvPr/>
          </p:nvSpPr>
          <p:spPr>
            <a:xfrm>
              <a:off x="-16908736" y="5248496"/>
              <a:ext cx="76047" cy="760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7" name="Ellipse 606">
              <a:extLst>
                <a:ext uri="{FF2B5EF4-FFF2-40B4-BE49-F238E27FC236}">
                  <a16:creationId xmlns:a16="http://schemas.microsoft.com/office/drawing/2014/main" id="{FCCE1EED-A208-340F-700E-65FB05C7990A}"/>
                </a:ext>
              </a:extLst>
            </p:cNvPr>
            <p:cNvSpPr/>
            <p:nvPr/>
          </p:nvSpPr>
          <p:spPr>
            <a:xfrm>
              <a:off x="-18601119" y="7912929"/>
              <a:ext cx="76047" cy="760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608" name="Groupe 607">
            <a:extLst>
              <a:ext uri="{FF2B5EF4-FFF2-40B4-BE49-F238E27FC236}">
                <a16:creationId xmlns:a16="http://schemas.microsoft.com/office/drawing/2014/main" id="{62459D0B-5C07-7D4A-D496-BED745EABE3C}"/>
              </a:ext>
            </a:extLst>
          </p:cNvPr>
          <p:cNvGrpSpPr/>
          <p:nvPr/>
        </p:nvGrpSpPr>
        <p:grpSpPr>
          <a:xfrm>
            <a:off x="6036527" y="1761150"/>
            <a:ext cx="1127760" cy="1127760"/>
            <a:chOff x="-2663056" y="2865120"/>
            <a:chExt cx="1127760" cy="1127760"/>
          </a:xfrm>
        </p:grpSpPr>
        <p:grpSp>
          <p:nvGrpSpPr>
            <p:cNvPr id="609" name="Graphique 385">
              <a:extLst>
                <a:ext uri="{FF2B5EF4-FFF2-40B4-BE49-F238E27FC236}">
                  <a16:creationId xmlns:a16="http://schemas.microsoft.com/office/drawing/2014/main" id="{1472F8FF-F18A-047E-DD91-E9560CF8FF5A}"/>
                </a:ext>
              </a:extLst>
            </p:cNvPr>
            <p:cNvGrpSpPr/>
            <p:nvPr/>
          </p:nvGrpSpPr>
          <p:grpSpPr>
            <a:xfrm>
              <a:off x="-2663056" y="2865120"/>
              <a:ext cx="1127760" cy="1127760"/>
              <a:chOff x="-7433916" y="4253429"/>
              <a:chExt cx="1127760" cy="1127760"/>
            </a:xfrm>
          </p:grpSpPr>
          <p:sp>
            <p:nvSpPr>
              <p:cNvPr id="611" name="Ellipse 610">
                <a:extLst>
                  <a:ext uri="{FF2B5EF4-FFF2-40B4-BE49-F238E27FC236}">
                    <a16:creationId xmlns:a16="http://schemas.microsoft.com/office/drawing/2014/main" id="{8B80E489-F54D-6359-F84E-4D3B65037E11}"/>
                  </a:ext>
                </a:extLst>
              </p:cNvPr>
              <p:cNvSpPr/>
              <p:nvPr/>
            </p:nvSpPr>
            <p:spPr>
              <a:xfrm>
                <a:off x="-7433916" y="4253429"/>
                <a:ext cx="1127760" cy="1127760"/>
              </a:xfrm>
              <a:prstGeom prst="ellipse">
                <a:avLst/>
              </a:prstGeom>
              <a:solidFill>
                <a:srgbClr val="002033"/>
              </a:solidFill>
              <a:ln w="865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612" name="Ellipse 611">
                <a:extLst>
                  <a:ext uri="{FF2B5EF4-FFF2-40B4-BE49-F238E27FC236}">
                    <a16:creationId xmlns:a16="http://schemas.microsoft.com/office/drawing/2014/main" id="{D6D4FD75-3D8A-1D43-B545-00B035326F85}"/>
                  </a:ext>
                </a:extLst>
              </p:cNvPr>
              <p:cNvSpPr/>
              <p:nvPr/>
            </p:nvSpPr>
            <p:spPr>
              <a:xfrm>
                <a:off x="-7361266" y="4326079"/>
                <a:ext cx="982460" cy="982460"/>
              </a:xfrm>
              <a:prstGeom prst="ellipse">
                <a:avLst/>
              </a:prstGeom>
              <a:solidFill>
                <a:schemeClr val="accent5"/>
              </a:solidFill>
              <a:ln w="865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610" name="ZoneTexte 609">
              <a:extLst>
                <a:ext uri="{FF2B5EF4-FFF2-40B4-BE49-F238E27FC236}">
                  <a16:creationId xmlns:a16="http://schemas.microsoft.com/office/drawing/2014/main" id="{67D0AD2B-A53E-8E13-7737-1CACF9889B5E}"/>
                </a:ext>
              </a:extLst>
            </p:cNvPr>
            <p:cNvSpPr txBox="1"/>
            <p:nvPr/>
          </p:nvSpPr>
          <p:spPr>
            <a:xfrm>
              <a:off x="-2521727" y="3136613"/>
              <a:ext cx="845103" cy="58477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32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Helvetica" pitchFamily="2" charset="0"/>
                </a:rPr>
                <a:t>75</a:t>
              </a:r>
              <a:r>
                <a:rPr lang="fr-FR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Helvetica" pitchFamily="2" charset="0"/>
                </a:rPr>
                <a:t>%</a:t>
              </a:r>
            </a:p>
          </p:txBody>
        </p:sp>
      </p:grpSp>
      <p:grpSp>
        <p:nvGrpSpPr>
          <p:cNvPr id="613" name="Groupe 612">
            <a:extLst>
              <a:ext uri="{FF2B5EF4-FFF2-40B4-BE49-F238E27FC236}">
                <a16:creationId xmlns:a16="http://schemas.microsoft.com/office/drawing/2014/main" id="{E283CD77-6054-2A04-4E02-1BFFCD264B4C}"/>
              </a:ext>
            </a:extLst>
          </p:cNvPr>
          <p:cNvGrpSpPr/>
          <p:nvPr/>
        </p:nvGrpSpPr>
        <p:grpSpPr>
          <a:xfrm>
            <a:off x="4862521" y="2281343"/>
            <a:ext cx="886171" cy="886171"/>
            <a:chOff x="-2196201" y="4165899"/>
            <a:chExt cx="886171" cy="886171"/>
          </a:xfrm>
        </p:grpSpPr>
        <p:grpSp>
          <p:nvGrpSpPr>
            <p:cNvPr id="614" name="Graphique 385">
              <a:extLst>
                <a:ext uri="{FF2B5EF4-FFF2-40B4-BE49-F238E27FC236}">
                  <a16:creationId xmlns:a16="http://schemas.microsoft.com/office/drawing/2014/main" id="{0A609BEB-12F6-F86B-376C-F91EB94AC77B}"/>
                </a:ext>
              </a:extLst>
            </p:cNvPr>
            <p:cNvGrpSpPr/>
            <p:nvPr/>
          </p:nvGrpSpPr>
          <p:grpSpPr>
            <a:xfrm>
              <a:off x="-2196201" y="4165899"/>
              <a:ext cx="886171" cy="886171"/>
              <a:chOff x="-6047335" y="4253429"/>
              <a:chExt cx="886171" cy="886171"/>
            </a:xfrm>
          </p:grpSpPr>
          <p:sp>
            <p:nvSpPr>
              <p:cNvPr id="616" name="Ellipse 615">
                <a:extLst>
                  <a:ext uri="{FF2B5EF4-FFF2-40B4-BE49-F238E27FC236}">
                    <a16:creationId xmlns:a16="http://schemas.microsoft.com/office/drawing/2014/main" id="{18460B93-9D7E-222C-60B2-7ECE2E2BA6C0}"/>
                  </a:ext>
                </a:extLst>
              </p:cNvPr>
              <p:cNvSpPr/>
              <p:nvPr/>
            </p:nvSpPr>
            <p:spPr>
              <a:xfrm>
                <a:off x="-6047335" y="4253429"/>
                <a:ext cx="886171" cy="886171"/>
              </a:xfrm>
              <a:prstGeom prst="ellipse">
                <a:avLst/>
              </a:prstGeom>
              <a:solidFill>
                <a:srgbClr val="002033"/>
              </a:solidFill>
              <a:ln w="865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617" name="Ellipse 616">
                <a:extLst>
                  <a:ext uri="{FF2B5EF4-FFF2-40B4-BE49-F238E27FC236}">
                    <a16:creationId xmlns:a16="http://schemas.microsoft.com/office/drawing/2014/main" id="{004E9AED-30F7-8A72-7A94-3FA8D6672D2E}"/>
                  </a:ext>
                </a:extLst>
              </p:cNvPr>
              <p:cNvSpPr/>
              <p:nvPr/>
            </p:nvSpPr>
            <p:spPr>
              <a:xfrm>
                <a:off x="-5957314" y="4342618"/>
                <a:ext cx="707794" cy="707794"/>
              </a:xfrm>
              <a:prstGeom prst="ellipse">
                <a:avLst/>
              </a:prstGeom>
              <a:solidFill>
                <a:schemeClr val="accent2"/>
              </a:solidFill>
              <a:ln w="865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615" name="ZoneTexte 614">
              <a:extLst>
                <a:ext uri="{FF2B5EF4-FFF2-40B4-BE49-F238E27FC236}">
                  <a16:creationId xmlns:a16="http://schemas.microsoft.com/office/drawing/2014/main" id="{BE61DF92-0676-4E17-86A4-CFD0C5D4DD4C}"/>
                </a:ext>
              </a:extLst>
            </p:cNvPr>
            <p:cNvSpPr txBox="1"/>
            <p:nvPr/>
          </p:nvSpPr>
          <p:spPr>
            <a:xfrm>
              <a:off x="-2096287" y="4378153"/>
              <a:ext cx="688009" cy="46166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24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Helvetica" pitchFamily="2" charset="0"/>
                </a:rPr>
                <a:t>50</a:t>
              </a:r>
              <a:r>
                <a:rPr lang="fr-FR" sz="14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Helvetica" pitchFamily="2" charset="0"/>
                </a:rPr>
                <a:t>%</a:t>
              </a:r>
              <a:endParaRPr lang="fr-FR" b="1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2" charset="0"/>
              </a:endParaRPr>
            </a:p>
          </p:txBody>
        </p:sp>
      </p:grpSp>
      <p:grpSp>
        <p:nvGrpSpPr>
          <p:cNvPr id="618" name="Groupe 617">
            <a:extLst>
              <a:ext uri="{FF2B5EF4-FFF2-40B4-BE49-F238E27FC236}">
                <a16:creationId xmlns:a16="http://schemas.microsoft.com/office/drawing/2014/main" id="{C0C3AE2B-0EA7-609E-102F-89EEBDA34838}"/>
              </a:ext>
            </a:extLst>
          </p:cNvPr>
          <p:cNvGrpSpPr/>
          <p:nvPr/>
        </p:nvGrpSpPr>
        <p:grpSpPr>
          <a:xfrm>
            <a:off x="5310768" y="5097447"/>
            <a:ext cx="642158" cy="642158"/>
            <a:chOff x="-4110358" y="5865997"/>
            <a:chExt cx="642158" cy="642158"/>
          </a:xfrm>
        </p:grpSpPr>
        <p:grpSp>
          <p:nvGrpSpPr>
            <p:cNvPr id="619" name="Graphique 385">
              <a:extLst>
                <a:ext uri="{FF2B5EF4-FFF2-40B4-BE49-F238E27FC236}">
                  <a16:creationId xmlns:a16="http://schemas.microsoft.com/office/drawing/2014/main" id="{FA4EE510-2E0C-0631-0CBB-9A78BBB0C42C}"/>
                </a:ext>
              </a:extLst>
            </p:cNvPr>
            <p:cNvGrpSpPr/>
            <p:nvPr/>
          </p:nvGrpSpPr>
          <p:grpSpPr>
            <a:xfrm>
              <a:off x="-4110358" y="5865997"/>
              <a:ext cx="642158" cy="642158"/>
              <a:chOff x="-4865283" y="4253429"/>
              <a:chExt cx="642158" cy="642158"/>
            </a:xfrm>
          </p:grpSpPr>
          <p:sp>
            <p:nvSpPr>
              <p:cNvPr id="621" name="Ellipse 620">
                <a:extLst>
                  <a:ext uri="{FF2B5EF4-FFF2-40B4-BE49-F238E27FC236}">
                    <a16:creationId xmlns:a16="http://schemas.microsoft.com/office/drawing/2014/main" id="{A47E2D1E-6966-2C68-4416-58FF7C8F884A}"/>
                  </a:ext>
                </a:extLst>
              </p:cNvPr>
              <p:cNvSpPr/>
              <p:nvPr/>
            </p:nvSpPr>
            <p:spPr>
              <a:xfrm>
                <a:off x="-4865283" y="4253429"/>
                <a:ext cx="642158" cy="642158"/>
              </a:xfrm>
              <a:prstGeom prst="ellipse">
                <a:avLst/>
              </a:prstGeom>
              <a:solidFill>
                <a:srgbClr val="002033"/>
              </a:solidFill>
              <a:ln w="865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622" name="Ellipse 621">
                <a:extLst>
                  <a:ext uri="{FF2B5EF4-FFF2-40B4-BE49-F238E27FC236}">
                    <a16:creationId xmlns:a16="http://schemas.microsoft.com/office/drawing/2014/main" id="{46327930-20FC-9200-5F3D-C4231C3F13FC}"/>
                  </a:ext>
                </a:extLst>
              </p:cNvPr>
              <p:cNvSpPr/>
              <p:nvPr/>
            </p:nvSpPr>
            <p:spPr>
              <a:xfrm>
                <a:off x="-4780110" y="4342705"/>
                <a:ext cx="463607" cy="463607"/>
              </a:xfrm>
              <a:prstGeom prst="ellipse">
                <a:avLst/>
              </a:prstGeom>
              <a:solidFill>
                <a:schemeClr val="accent1"/>
              </a:solidFill>
              <a:ln w="865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620" name="ZoneTexte 619">
              <a:extLst>
                <a:ext uri="{FF2B5EF4-FFF2-40B4-BE49-F238E27FC236}">
                  <a16:creationId xmlns:a16="http://schemas.microsoft.com/office/drawing/2014/main" id="{D5FBF55B-EB75-B901-1BF6-0E8FBA7A4E04}"/>
                </a:ext>
              </a:extLst>
            </p:cNvPr>
            <p:cNvSpPr txBox="1"/>
            <p:nvPr/>
          </p:nvSpPr>
          <p:spPr>
            <a:xfrm>
              <a:off x="-4059641" y="6017799"/>
              <a:ext cx="532518" cy="338554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1600" b="1" dirty="0">
                  <a:solidFill>
                    <a:schemeClr val="bg1"/>
                  </a:solidFill>
                  <a:latin typeface="Helvetica" pitchFamily="2" charset="0"/>
                </a:rPr>
                <a:t>20</a:t>
              </a:r>
              <a:r>
                <a:rPr lang="fr-FR" sz="1050" b="1" dirty="0">
                  <a:solidFill>
                    <a:schemeClr val="bg1"/>
                  </a:solidFill>
                  <a:latin typeface="Helvetica" pitchFamily="2" charset="0"/>
                </a:rPr>
                <a:t>%</a:t>
              </a:r>
              <a:endParaRPr lang="fr-FR" b="1" dirty="0">
                <a:solidFill>
                  <a:schemeClr val="bg1"/>
                </a:solidFill>
                <a:latin typeface="Helvetica" pitchFamily="2" charset="0"/>
              </a:endParaRPr>
            </a:p>
          </p:txBody>
        </p:sp>
      </p:grpSp>
      <p:sp>
        <p:nvSpPr>
          <p:cNvPr id="623" name="Forme libre 622">
            <a:extLst>
              <a:ext uri="{FF2B5EF4-FFF2-40B4-BE49-F238E27FC236}">
                <a16:creationId xmlns:a16="http://schemas.microsoft.com/office/drawing/2014/main" id="{53A9FB3F-0F63-3E1F-8497-396E4ACEFA96}"/>
              </a:ext>
            </a:extLst>
          </p:cNvPr>
          <p:cNvSpPr/>
          <p:nvPr/>
        </p:nvSpPr>
        <p:spPr>
          <a:xfrm>
            <a:off x="8290436" y="1853051"/>
            <a:ext cx="466855" cy="484476"/>
          </a:xfrm>
          <a:custGeom>
            <a:avLst/>
            <a:gdLst>
              <a:gd name="csX0" fmla="*/ 510194 w 933709"/>
              <a:gd name="csY0" fmla="*/ 946006 h 968952"/>
              <a:gd name="csX1" fmla="*/ 477722 w 933709"/>
              <a:gd name="csY1" fmla="*/ 968953 h 968952"/>
              <a:gd name="csX2" fmla="*/ 0 w 933709"/>
              <a:gd name="csY2" fmla="*/ 491230 h 968952"/>
              <a:gd name="csX3" fmla="*/ 22947 w 933709"/>
              <a:gd name="csY3" fmla="*/ 458758 h 968952"/>
              <a:gd name="csX4" fmla="*/ 430790 w 933709"/>
              <a:gd name="csY4" fmla="*/ 37581 h 968952"/>
              <a:gd name="csX5" fmla="*/ 477722 w 933709"/>
              <a:gd name="csY5" fmla="*/ 0 h 968952"/>
              <a:gd name="csX6" fmla="*/ 525866 w 933709"/>
              <a:gd name="csY6" fmla="*/ 48145 h 968952"/>
              <a:gd name="csX7" fmla="*/ 477722 w 933709"/>
              <a:gd name="csY7" fmla="*/ 96289 h 968952"/>
              <a:gd name="csX8" fmla="*/ 432089 w 933709"/>
              <a:gd name="csY8" fmla="*/ 63558 h 968952"/>
              <a:gd name="csX9" fmla="*/ 48837 w 933709"/>
              <a:gd name="csY9" fmla="*/ 459711 h 968952"/>
              <a:gd name="csX10" fmla="*/ 69186 w 933709"/>
              <a:gd name="csY10" fmla="*/ 491230 h 968952"/>
              <a:gd name="csX11" fmla="*/ 477636 w 933709"/>
              <a:gd name="csY11" fmla="*/ 899680 h 968952"/>
              <a:gd name="csX12" fmla="*/ 509154 w 933709"/>
              <a:gd name="csY12" fmla="*/ 920028 h 968952"/>
              <a:gd name="csX13" fmla="*/ 907732 w 933709"/>
              <a:gd name="csY13" fmla="*/ 491230 h 968952"/>
              <a:gd name="csX14" fmla="*/ 920721 w 933709"/>
              <a:gd name="csY14" fmla="*/ 478241 h 968952"/>
              <a:gd name="csX15" fmla="*/ 933710 w 933709"/>
              <a:gd name="csY15" fmla="*/ 491230 h 968952"/>
              <a:gd name="csX16" fmla="*/ 510107 w 933709"/>
              <a:gd name="csY16" fmla="*/ 946006 h 968952"/>
              <a:gd name="csX17" fmla="*/ 145213 w 933709"/>
              <a:gd name="csY17" fmla="*/ 491230 h 968952"/>
              <a:gd name="csX18" fmla="*/ 477722 w 933709"/>
              <a:gd name="csY18" fmla="*/ 823739 h 968952"/>
              <a:gd name="csX19" fmla="*/ 810231 w 933709"/>
              <a:gd name="csY19" fmla="*/ 491230 h 968952"/>
              <a:gd name="csX20" fmla="*/ 477722 w 933709"/>
              <a:gd name="csY20" fmla="*/ 158721 h 968952"/>
              <a:gd name="csX21" fmla="*/ 145213 w 933709"/>
              <a:gd name="csY21" fmla="*/ 491230 h 96895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</a:cxnLst>
            <a:rect l="l" t="t" r="r" b="b"/>
            <a:pathLst>
              <a:path w="933709" h="968952">
                <a:moveTo>
                  <a:pt x="510194" y="946006"/>
                </a:moveTo>
                <a:cubicBezTo>
                  <a:pt x="505344" y="959341"/>
                  <a:pt x="492702" y="968953"/>
                  <a:pt x="477722" y="968953"/>
                </a:cubicBezTo>
                <a:cubicBezTo>
                  <a:pt x="214313" y="968953"/>
                  <a:pt x="0" y="754640"/>
                  <a:pt x="0" y="491230"/>
                </a:cubicBezTo>
                <a:cubicBezTo>
                  <a:pt x="0" y="476250"/>
                  <a:pt x="9612" y="463608"/>
                  <a:pt x="22947" y="458758"/>
                </a:cubicBezTo>
                <a:cubicBezTo>
                  <a:pt x="38533" y="237952"/>
                  <a:pt x="211888" y="60007"/>
                  <a:pt x="430790" y="37581"/>
                </a:cubicBezTo>
                <a:cubicBezTo>
                  <a:pt x="435639" y="16106"/>
                  <a:pt x="454775" y="0"/>
                  <a:pt x="477722" y="0"/>
                </a:cubicBezTo>
                <a:cubicBezTo>
                  <a:pt x="504305" y="0"/>
                  <a:pt x="525866" y="21561"/>
                  <a:pt x="525866" y="48145"/>
                </a:cubicBezTo>
                <a:cubicBezTo>
                  <a:pt x="525866" y="74728"/>
                  <a:pt x="504305" y="96289"/>
                  <a:pt x="477722" y="96289"/>
                </a:cubicBezTo>
                <a:cubicBezTo>
                  <a:pt x="456507" y="96289"/>
                  <a:pt x="438583" y="82608"/>
                  <a:pt x="432089" y="63558"/>
                </a:cubicBezTo>
                <a:cubicBezTo>
                  <a:pt x="226608" y="85292"/>
                  <a:pt x="63991" y="252326"/>
                  <a:pt x="48837" y="459711"/>
                </a:cubicBezTo>
                <a:cubicBezTo>
                  <a:pt x="60787" y="465166"/>
                  <a:pt x="69186" y="477202"/>
                  <a:pt x="69186" y="491230"/>
                </a:cubicBezTo>
                <a:cubicBezTo>
                  <a:pt x="69186" y="716453"/>
                  <a:pt x="252412" y="899680"/>
                  <a:pt x="477636" y="899680"/>
                </a:cubicBezTo>
                <a:cubicBezTo>
                  <a:pt x="491663" y="899680"/>
                  <a:pt x="503699" y="908079"/>
                  <a:pt x="509154" y="920028"/>
                </a:cubicBezTo>
                <a:cubicBezTo>
                  <a:pt x="731693" y="903836"/>
                  <a:pt x="907732" y="717752"/>
                  <a:pt x="907732" y="491230"/>
                </a:cubicBezTo>
                <a:cubicBezTo>
                  <a:pt x="907732" y="484043"/>
                  <a:pt x="913534" y="478241"/>
                  <a:pt x="920721" y="478241"/>
                </a:cubicBezTo>
                <a:cubicBezTo>
                  <a:pt x="927908" y="478241"/>
                  <a:pt x="933710" y="484043"/>
                  <a:pt x="933710" y="491230"/>
                </a:cubicBezTo>
                <a:cubicBezTo>
                  <a:pt x="933710" y="731780"/>
                  <a:pt x="746500" y="929294"/>
                  <a:pt x="510107" y="946006"/>
                </a:cubicBezTo>
                <a:close/>
                <a:moveTo>
                  <a:pt x="145213" y="491230"/>
                </a:moveTo>
                <a:cubicBezTo>
                  <a:pt x="145213" y="674890"/>
                  <a:pt x="294063" y="823739"/>
                  <a:pt x="477722" y="823739"/>
                </a:cubicBezTo>
                <a:cubicBezTo>
                  <a:pt x="661381" y="823739"/>
                  <a:pt x="810231" y="674890"/>
                  <a:pt x="810231" y="491230"/>
                </a:cubicBezTo>
                <a:cubicBezTo>
                  <a:pt x="810231" y="307571"/>
                  <a:pt x="661381" y="158721"/>
                  <a:pt x="477722" y="158721"/>
                </a:cubicBezTo>
                <a:cubicBezTo>
                  <a:pt x="294063" y="158721"/>
                  <a:pt x="145213" y="307571"/>
                  <a:pt x="145213" y="491230"/>
                </a:cubicBezTo>
                <a:close/>
              </a:path>
            </a:pathLst>
          </a:custGeom>
          <a:solidFill>
            <a:schemeClr val="accent5"/>
          </a:solidFill>
          <a:ln w="8653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grpSp>
        <p:nvGrpSpPr>
          <p:cNvPr id="624" name="Group 46">
            <a:extLst>
              <a:ext uri="{FF2B5EF4-FFF2-40B4-BE49-F238E27FC236}">
                <a16:creationId xmlns:a16="http://schemas.microsoft.com/office/drawing/2014/main" id="{924DEF58-72BE-B4D2-185E-CF7ED0143C3B}"/>
              </a:ext>
            </a:extLst>
          </p:cNvPr>
          <p:cNvGrpSpPr/>
          <p:nvPr/>
        </p:nvGrpSpPr>
        <p:grpSpPr>
          <a:xfrm>
            <a:off x="8857301" y="1934998"/>
            <a:ext cx="1691640" cy="1013154"/>
            <a:chOff x="9636390" y="4480994"/>
            <a:chExt cx="1691640" cy="1013154"/>
          </a:xfrm>
        </p:grpSpPr>
        <p:sp>
          <p:nvSpPr>
            <p:cNvPr id="625" name="TextBox 36">
              <a:extLst>
                <a:ext uri="{FF2B5EF4-FFF2-40B4-BE49-F238E27FC236}">
                  <a16:creationId xmlns:a16="http://schemas.microsoft.com/office/drawing/2014/main" id="{38631C44-C45A-1F4B-2E72-D8765B57B27E}"/>
                </a:ext>
              </a:extLst>
            </p:cNvPr>
            <p:cNvSpPr txBox="1"/>
            <p:nvPr/>
          </p:nvSpPr>
          <p:spPr>
            <a:xfrm>
              <a:off x="9636390" y="4480994"/>
              <a:ext cx="169164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626" name="TextBox 37">
              <a:extLst>
                <a:ext uri="{FF2B5EF4-FFF2-40B4-BE49-F238E27FC236}">
                  <a16:creationId xmlns:a16="http://schemas.microsoft.com/office/drawing/2014/main" id="{6059977F-27DC-D258-85F5-43960A317993}"/>
                </a:ext>
              </a:extLst>
            </p:cNvPr>
            <p:cNvSpPr txBox="1"/>
            <p:nvPr/>
          </p:nvSpPr>
          <p:spPr>
            <a:xfrm>
              <a:off x="9636390" y="4847817"/>
              <a:ext cx="169164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bg1">
                      <a:lumMod val="85000"/>
                    </a:schemeClr>
                  </a:solidFill>
                </a:rPr>
                <a:t>Lorem ipsum dolor sit amet, nibh est. A magna maecenas, quam magna.</a:t>
              </a:r>
            </a:p>
          </p:txBody>
        </p:sp>
      </p:grpSp>
      <p:sp>
        <p:nvSpPr>
          <p:cNvPr id="627" name="Forme libre 626">
            <a:extLst>
              <a:ext uri="{FF2B5EF4-FFF2-40B4-BE49-F238E27FC236}">
                <a16:creationId xmlns:a16="http://schemas.microsoft.com/office/drawing/2014/main" id="{0A4279DD-B6B9-5CC9-DF2D-E903C8C1F977}"/>
              </a:ext>
            </a:extLst>
          </p:cNvPr>
          <p:cNvSpPr/>
          <p:nvPr/>
        </p:nvSpPr>
        <p:spPr>
          <a:xfrm>
            <a:off x="8290436" y="4383142"/>
            <a:ext cx="466855" cy="484476"/>
          </a:xfrm>
          <a:custGeom>
            <a:avLst/>
            <a:gdLst>
              <a:gd name="csX0" fmla="*/ 510194 w 933709"/>
              <a:gd name="csY0" fmla="*/ 946006 h 968952"/>
              <a:gd name="csX1" fmla="*/ 477722 w 933709"/>
              <a:gd name="csY1" fmla="*/ 968953 h 968952"/>
              <a:gd name="csX2" fmla="*/ 0 w 933709"/>
              <a:gd name="csY2" fmla="*/ 491230 h 968952"/>
              <a:gd name="csX3" fmla="*/ 22947 w 933709"/>
              <a:gd name="csY3" fmla="*/ 458758 h 968952"/>
              <a:gd name="csX4" fmla="*/ 430790 w 933709"/>
              <a:gd name="csY4" fmla="*/ 37581 h 968952"/>
              <a:gd name="csX5" fmla="*/ 477722 w 933709"/>
              <a:gd name="csY5" fmla="*/ 0 h 968952"/>
              <a:gd name="csX6" fmla="*/ 525866 w 933709"/>
              <a:gd name="csY6" fmla="*/ 48145 h 968952"/>
              <a:gd name="csX7" fmla="*/ 477722 w 933709"/>
              <a:gd name="csY7" fmla="*/ 96289 h 968952"/>
              <a:gd name="csX8" fmla="*/ 432089 w 933709"/>
              <a:gd name="csY8" fmla="*/ 63558 h 968952"/>
              <a:gd name="csX9" fmla="*/ 48837 w 933709"/>
              <a:gd name="csY9" fmla="*/ 459711 h 968952"/>
              <a:gd name="csX10" fmla="*/ 69186 w 933709"/>
              <a:gd name="csY10" fmla="*/ 491230 h 968952"/>
              <a:gd name="csX11" fmla="*/ 477636 w 933709"/>
              <a:gd name="csY11" fmla="*/ 899680 h 968952"/>
              <a:gd name="csX12" fmla="*/ 509154 w 933709"/>
              <a:gd name="csY12" fmla="*/ 920028 h 968952"/>
              <a:gd name="csX13" fmla="*/ 907732 w 933709"/>
              <a:gd name="csY13" fmla="*/ 491230 h 968952"/>
              <a:gd name="csX14" fmla="*/ 920721 w 933709"/>
              <a:gd name="csY14" fmla="*/ 478241 h 968952"/>
              <a:gd name="csX15" fmla="*/ 933710 w 933709"/>
              <a:gd name="csY15" fmla="*/ 491230 h 968952"/>
              <a:gd name="csX16" fmla="*/ 510107 w 933709"/>
              <a:gd name="csY16" fmla="*/ 946006 h 968952"/>
              <a:gd name="csX17" fmla="*/ 145213 w 933709"/>
              <a:gd name="csY17" fmla="*/ 491230 h 968952"/>
              <a:gd name="csX18" fmla="*/ 477722 w 933709"/>
              <a:gd name="csY18" fmla="*/ 823739 h 968952"/>
              <a:gd name="csX19" fmla="*/ 810231 w 933709"/>
              <a:gd name="csY19" fmla="*/ 491230 h 968952"/>
              <a:gd name="csX20" fmla="*/ 477722 w 933709"/>
              <a:gd name="csY20" fmla="*/ 158721 h 968952"/>
              <a:gd name="csX21" fmla="*/ 145213 w 933709"/>
              <a:gd name="csY21" fmla="*/ 491230 h 96895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</a:cxnLst>
            <a:rect l="l" t="t" r="r" b="b"/>
            <a:pathLst>
              <a:path w="933709" h="968952">
                <a:moveTo>
                  <a:pt x="510194" y="946006"/>
                </a:moveTo>
                <a:cubicBezTo>
                  <a:pt x="505344" y="959341"/>
                  <a:pt x="492702" y="968953"/>
                  <a:pt x="477722" y="968953"/>
                </a:cubicBezTo>
                <a:cubicBezTo>
                  <a:pt x="214313" y="968953"/>
                  <a:pt x="0" y="754640"/>
                  <a:pt x="0" y="491230"/>
                </a:cubicBezTo>
                <a:cubicBezTo>
                  <a:pt x="0" y="476250"/>
                  <a:pt x="9612" y="463608"/>
                  <a:pt x="22947" y="458758"/>
                </a:cubicBezTo>
                <a:cubicBezTo>
                  <a:pt x="38533" y="237952"/>
                  <a:pt x="211888" y="60007"/>
                  <a:pt x="430790" y="37581"/>
                </a:cubicBezTo>
                <a:cubicBezTo>
                  <a:pt x="435639" y="16106"/>
                  <a:pt x="454775" y="0"/>
                  <a:pt x="477722" y="0"/>
                </a:cubicBezTo>
                <a:cubicBezTo>
                  <a:pt x="504305" y="0"/>
                  <a:pt x="525866" y="21561"/>
                  <a:pt x="525866" y="48145"/>
                </a:cubicBezTo>
                <a:cubicBezTo>
                  <a:pt x="525866" y="74728"/>
                  <a:pt x="504305" y="96289"/>
                  <a:pt x="477722" y="96289"/>
                </a:cubicBezTo>
                <a:cubicBezTo>
                  <a:pt x="456507" y="96289"/>
                  <a:pt x="438583" y="82608"/>
                  <a:pt x="432089" y="63558"/>
                </a:cubicBezTo>
                <a:cubicBezTo>
                  <a:pt x="226608" y="85292"/>
                  <a:pt x="63991" y="252326"/>
                  <a:pt x="48837" y="459711"/>
                </a:cubicBezTo>
                <a:cubicBezTo>
                  <a:pt x="60787" y="465166"/>
                  <a:pt x="69186" y="477202"/>
                  <a:pt x="69186" y="491230"/>
                </a:cubicBezTo>
                <a:cubicBezTo>
                  <a:pt x="69186" y="716453"/>
                  <a:pt x="252412" y="899680"/>
                  <a:pt x="477636" y="899680"/>
                </a:cubicBezTo>
                <a:cubicBezTo>
                  <a:pt x="491663" y="899680"/>
                  <a:pt x="503699" y="908079"/>
                  <a:pt x="509154" y="920028"/>
                </a:cubicBezTo>
                <a:cubicBezTo>
                  <a:pt x="731693" y="903836"/>
                  <a:pt x="907732" y="717752"/>
                  <a:pt x="907732" y="491230"/>
                </a:cubicBezTo>
                <a:cubicBezTo>
                  <a:pt x="907732" y="484043"/>
                  <a:pt x="913534" y="478241"/>
                  <a:pt x="920721" y="478241"/>
                </a:cubicBezTo>
                <a:cubicBezTo>
                  <a:pt x="927908" y="478241"/>
                  <a:pt x="933710" y="484043"/>
                  <a:pt x="933710" y="491230"/>
                </a:cubicBezTo>
                <a:cubicBezTo>
                  <a:pt x="933710" y="731780"/>
                  <a:pt x="746500" y="929294"/>
                  <a:pt x="510107" y="946006"/>
                </a:cubicBezTo>
                <a:close/>
                <a:moveTo>
                  <a:pt x="145213" y="491230"/>
                </a:moveTo>
                <a:cubicBezTo>
                  <a:pt x="145213" y="674890"/>
                  <a:pt x="294063" y="823739"/>
                  <a:pt x="477722" y="823739"/>
                </a:cubicBezTo>
                <a:cubicBezTo>
                  <a:pt x="661381" y="823739"/>
                  <a:pt x="810231" y="674890"/>
                  <a:pt x="810231" y="491230"/>
                </a:cubicBezTo>
                <a:cubicBezTo>
                  <a:pt x="810231" y="307571"/>
                  <a:pt x="661381" y="158721"/>
                  <a:pt x="477722" y="158721"/>
                </a:cubicBezTo>
                <a:cubicBezTo>
                  <a:pt x="294063" y="158721"/>
                  <a:pt x="145213" y="307571"/>
                  <a:pt x="145213" y="491230"/>
                </a:cubicBezTo>
                <a:close/>
              </a:path>
            </a:pathLst>
          </a:custGeom>
          <a:solidFill>
            <a:schemeClr val="accent1"/>
          </a:solidFill>
          <a:ln w="8653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grpSp>
        <p:nvGrpSpPr>
          <p:cNvPr id="628" name="Group 46">
            <a:extLst>
              <a:ext uri="{FF2B5EF4-FFF2-40B4-BE49-F238E27FC236}">
                <a16:creationId xmlns:a16="http://schemas.microsoft.com/office/drawing/2014/main" id="{0275FDBF-C7AE-E23A-E400-ADC52B89BA44}"/>
              </a:ext>
            </a:extLst>
          </p:cNvPr>
          <p:cNvGrpSpPr/>
          <p:nvPr/>
        </p:nvGrpSpPr>
        <p:grpSpPr>
          <a:xfrm>
            <a:off x="8857301" y="4465089"/>
            <a:ext cx="1691640" cy="1013154"/>
            <a:chOff x="9636390" y="4480994"/>
            <a:chExt cx="1691640" cy="1013154"/>
          </a:xfrm>
        </p:grpSpPr>
        <p:sp>
          <p:nvSpPr>
            <p:cNvPr id="629" name="TextBox 36">
              <a:extLst>
                <a:ext uri="{FF2B5EF4-FFF2-40B4-BE49-F238E27FC236}">
                  <a16:creationId xmlns:a16="http://schemas.microsoft.com/office/drawing/2014/main" id="{73241DEF-AA7C-7E4D-0CA3-F6168352B7D4}"/>
                </a:ext>
              </a:extLst>
            </p:cNvPr>
            <p:cNvSpPr txBox="1"/>
            <p:nvPr/>
          </p:nvSpPr>
          <p:spPr>
            <a:xfrm>
              <a:off x="9636390" y="4480994"/>
              <a:ext cx="169164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630" name="TextBox 37">
              <a:extLst>
                <a:ext uri="{FF2B5EF4-FFF2-40B4-BE49-F238E27FC236}">
                  <a16:creationId xmlns:a16="http://schemas.microsoft.com/office/drawing/2014/main" id="{DFF28A5F-7DAA-1EDC-074A-7FB3B8D4F2A6}"/>
                </a:ext>
              </a:extLst>
            </p:cNvPr>
            <p:cNvSpPr txBox="1"/>
            <p:nvPr/>
          </p:nvSpPr>
          <p:spPr>
            <a:xfrm>
              <a:off x="9636390" y="4847817"/>
              <a:ext cx="169164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bg1">
                      <a:lumMod val="85000"/>
                    </a:schemeClr>
                  </a:solidFill>
                </a:rPr>
                <a:t>Lorem ipsum dolor sit amet, nibh est. A magna maecenas, quam magna.</a:t>
              </a:r>
            </a:p>
          </p:txBody>
        </p:sp>
      </p:grpSp>
      <p:sp>
        <p:nvSpPr>
          <p:cNvPr id="631" name="Forme libre 630">
            <a:extLst>
              <a:ext uri="{FF2B5EF4-FFF2-40B4-BE49-F238E27FC236}">
                <a16:creationId xmlns:a16="http://schemas.microsoft.com/office/drawing/2014/main" id="{775E172E-0911-9F43-70B4-342AD3B5A2B1}"/>
              </a:ext>
            </a:extLst>
          </p:cNvPr>
          <p:cNvSpPr/>
          <p:nvPr/>
        </p:nvSpPr>
        <p:spPr>
          <a:xfrm>
            <a:off x="1040647" y="3573856"/>
            <a:ext cx="466855" cy="484476"/>
          </a:xfrm>
          <a:custGeom>
            <a:avLst/>
            <a:gdLst>
              <a:gd name="csX0" fmla="*/ 510194 w 933709"/>
              <a:gd name="csY0" fmla="*/ 946006 h 968952"/>
              <a:gd name="csX1" fmla="*/ 477722 w 933709"/>
              <a:gd name="csY1" fmla="*/ 968953 h 968952"/>
              <a:gd name="csX2" fmla="*/ 0 w 933709"/>
              <a:gd name="csY2" fmla="*/ 491230 h 968952"/>
              <a:gd name="csX3" fmla="*/ 22947 w 933709"/>
              <a:gd name="csY3" fmla="*/ 458758 h 968952"/>
              <a:gd name="csX4" fmla="*/ 430790 w 933709"/>
              <a:gd name="csY4" fmla="*/ 37581 h 968952"/>
              <a:gd name="csX5" fmla="*/ 477722 w 933709"/>
              <a:gd name="csY5" fmla="*/ 0 h 968952"/>
              <a:gd name="csX6" fmla="*/ 525866 w 933709"/>
              <a:gd name="csY6" fmla="*/ 48145 h 968952"/>
              <a:gd name="csX7" fmla="*/ 477722 w 933709"/>
              <a:gd name="csY7" fmla="*/ 96289 h 968952"/>
              <a:gd name="csX8" fmla="*/ 432089 w 933709"/>
              <a:gd name="csY8" fmla="*/ 63558 h 968952"/>
              <a:gd name="csX9" fmla="*/ 48837 w 933709"/>
              <a:gd name="csY9" fmla="*/ 459711 h 968952"/>
              <a:gd name="csX10" fmla="*/ 69186 w 933709"/>
              <a:gd name="csY10" fmla="*/ 491230 h 968952"/>
              <a:gd name="csX11" fmla="*/ 477636 w 933709"/>
              <a:gd name="csY11" fmla="*/ 899680 h 968952"/>
              <a:gd name="csX12" fmla="*/ 509154 w 933709"/>
              <a:gd name="csY12" fmla="*/ 920028 h 968952"/>
              <a:gd name="csX13" fmla="*/ 907732 w 933709"/>
              <a:gd name="csY13" fmla="*/ 491230 h 968952"/>
              <a:gd name="csX14" fmla="*/ 920721 w 933709"/>
              <a:gd name="csY14" fmla="*/ 478241 h 968952"/>
              <a:gd name="csX15" fmla="*/ 933710 w 933709"/>
              <a:gd name="csY15" fmla="*/ 491230 h 968952"/>
              <a:gd name="csX16" fmla="*/ 510107 w 933709"/>
              <a:gd name="csY16" fmla="*/ 946006 h 968952"/>
              <a:gd name="csX17" fmla="*/ 145213 w 933709"/>
              <a:gd name="csY17" fmla="*/ 491230 h 968952"/>
              <a:gd name="csX18" fmla="*/ 477722 w 933709"/>
              <a:gd name="csY18" fmla="*/ 823739 h 968952"/>
              <a:gd name="csX19" fmla="*/ 810231 w 933709"/>
              <a:gd name="csY19" fmla="*/ 491230 h 968952"/>
              <a:gd name="csX20" fmla="*/ 477722 w 933709"/>
              <a:gd name="csY20" fmla="*/ 158721 h 968952"/>
              <a:gd name="csX21" fmla="*/ 145213 w 933709"/>
              <a:gd name="csY21" fmla="*/ 491230 h 96895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</a:cxnLst>
            <a:rect l="l" t="t" r="r" b="b"/>
            <a:pathLst>
              <a:path w="933709" h="968952">
                <a:moveTo>
                  <a:pt x="510194" y="946006"/>
                </a:moveTo>
                <a:cubicBezTo>
                  <a:pt x="505344" y="959341"/>
                  <a:pt x="492702" y="968953"/>
                  <a:pt x="477722" y="968953"/>
                </a:cubicBezTo>
                <a:cubicBezTo>
                  <a:pt x="214313" y="968953"/>
                  <a:pt x="0" y="754640"/>
                  <a:pt x="0" y="491230"/>
                </a:cubicBezTo>
                <a:cubicBezTo>
                  <a:pt x="0" y="476250"/>
                  <a:pt x="9612" y="463608"/>
                  <a:pt x="22947" y="458758"/>
                </a:cubicBezTo>
                <a:cubicBezTo>
                  <a:pt x="38533" y="237952"/>
                  <a:pt x="211888" y="60007"/>
                  <a:pt x="430790" y="37581"/>
                </a:cubicBezTo>
                <a:cubicBezTo>
                  <a:pt x="435639" y="16106"/>
                  <a:pt x="454775" y="0"/>
                  <a:pt x="477722" y="0"/>
                </a:cubicBezTo>
                <a:cubicBezTo>
                  <a:pt x="504305" y="0"/>
                  <a:pt x="525866" y="21561"/>
                  <a:pt x="525866" y="48145"/>
                </a:cubicBezTo>
                <a:cubicBezTo>
                  <a:pt x="525866" y="74728"/>
                  <a:pt x="504305" y="96289"/>
                  <a:pt x="477722" y="96289"/>
                </a:cubicBezTo>
                <a:cubicBezTo>
                  <a:pt x="456507" y="96289"/>
                  <a:pt x="438583" y="82608"/>
                  <a:pt x="432089" y="63558"/>
                </a:cubicBezTo>
                <a:cubicBezTo>
                  <a:pt x="226608" y="85292"/>
                  <a:pt x="63991" y="252326"/>
                  <a:pt x="48837" y="459711"/>
                </a:cubicBezTo>
                <a:cubicBezTo>
                  <a:pt x="60787" y="465166"/>
                  <a:pt x="69186" y="477202"/>
                  <a:pt x="69186" y="491230"/>
                </a:cubicBezTo>
                <a:cubicBezTo>
                  <a:pt x="69186" y="716453"/>
                  <a:pt x="252412" y="899680"/>
                  <a:pt x="477636" y="899680"/>
                </a:cubicBezTo>
                <a:cubicBezTo>
                  <a:pt x="491663" y="899680"/>
                  <a:pt x="503699" y="908079"/>
                  <a:pt x="509154" y="920028"/>
                </a:cubicBezTo>
                <a:cubicBezTo>
                  <a:pt x="731693" y="903836"/>
                  <a:pt x="907732" y="717752"/>
                  <a:pt x="907732" y="491230"/>
                </a:cubicBezTo>
                <a:cubicBezTo>
                  <a:pt x="907732" y="484043"/>
                  <a:pt x="913534" y="478241"/>
                  <a:pt x="920721" y="478241"/>
                </a:cubicBezTo>
                <a:cubicBezTo>
                  <a:pt x="927908" y="478241"/>
                  <a:pt x="933710" y="484043"/>
                  <a:pt x="933710" y="491230"/>
                </a:cubicBezTo>
                <a:cubicBezTo>
                  <a:pt x="933710" y="731780"/>
                  <a:pt x="746500" y="929294"/>
                  <a:pt x="510107" y="946006"/>
                </a:cubicBezTo>
                <a:close/>
                <a:moveTo>
                  <a:pt x="145213" y="491230"/>
                </a:moveTo>
                <a:cubicBezTo>
                  <a:pt x="145213" y="674890"/>
                  <a:pt x="294063" y="823739"/>
                  <a:pt x="477722" y="823739"/>
                </a:cubicBezTo>
                <a:cubicBezTo>
                  <a:pt x="661381" y="823739"/>
                  <a:pt x="810231" y="674890"/>
                  <a:pt x="810231" y="491230"/>
                </a:cubicBezTo>
                <a:cubicBezTo>
                  <a:pt x="810231" y="307571"/>
                  <a:pt x="661381" y="158721"/>
                  <a:pt x="477722" y="158721"/>
                </a:cubicBezTo>
                <a:cubicBezTo>
                  <a:pt x="294063" y="158721"/>
                  <a:pt x="145213" y="307571"/>
                  <a:pt x="145213" y="491230"/>
                </a:cubicBezTo>
                <a:close/>
              </a:path>
            </a:pathLst>
          </a:custGeom>
          <a:solidFill>
            <a:schemeClr val="accent2"/>
          </a:solidFill>
          <a:ln w="8653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grpSp>
        <p:nvGrpSpPr>
          <p:cNvPr id="632" name="Group 46">
            <a:extLst>
              <a:ext uri="{FF2B5EF4-FFF2-40B4-BE49-F238E27FC236}">
                <a16:creationId xmlns:a16="http://schemas.microsoft.com/office/drawing/2014/main" id="{1E743E05-EDDA-4C50-9FD8-A7C6CC50D5A5}"/>
              </a:ext>
            </a:extLst>
          </p:cNvPr>
          <p:cNvGrpSpPr/>
          <p:nvPr/>
        </p:nvGrpSpPr>
        <p:grpSpPr>
          <a:xfrm>
            <a:off x="1607512" y="3655803"/>
            <a:ext cx="1691640" cy="1013154"/>
            <a:chOff x="9636390" y="4480994"/>
            <a:chExt cx="1691640" cy="1013154"/>
          </a:xfrm>
        </p:grpSpPr>
        <p:sp>
          <p:nvSpPr>
            <p:cNvPr id="633" name="TextBox 36">
              <a:extLst>
                <a:ext uri="{FF2B5EF4-FFF2-40B4-BE49-F238E27FC236}">
                  <a16:creationId xmlns:a16="http://schemas.microsoft.com/office/drawing/2014/main" id="{61166285-5D28-523F-E6FA-CC13C58AC285}"/>
                </a:ext>
              </a:extLst>
            </p:cNvPr>
            <p:cNvSpPr txBox="1"/>
            <p:nvPr/>
          </p:nvSpPr>
          <p:spPr>
            <a:xfrm>
              <a:off x="9636390" y="4480994"/>
              <a:ext cx="169164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634" name="TextBox 37">
              <a:extLst>
                <a:ext uri="{FF2B5EF4-FFF2-40B4-BE49-F238E27FC236}">
                  <a16:creationId xmlns:a16="http://schemas.microsoft.com/office/drawing/2014/main" id="{3766E3E4-67F5-8214-4F6D-A1CFC6170736}"/>
                </a:ext>
              </a:extLst>
            </p:cNvPr>
            <p:cNvSpPr txBox="1"/>
            <p:nvPr/>
          </p:nvSpPr>
          <p:spPr>
            <a:xfrm>
              <a:off x="9636390" y="4847817"/>
              <a:ext cx="169164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bg1">
                      <a:lumMod val="85000"/>
                    </a:schemeClr>
                  </a:solidFill>
                </a:rPr>
                <a:t>Lorem ipsum dolor sit amet, nibh est. A magna maecenas, quam magna.</a:t>
              </a:r>
            </a:p>
          </p:txBody>
        </p:sp>
      </p:grpSp>
      <p:grpSp>
        <p:nvGrpSpPr>
          <p:cNvPr id="635" name="Group 634">
            <a:extLst>
              <a:ext uri="{FF2B5EF4-FFF2-40B4-BE49-F238E27FC236}">
                <a16:creationId xmlns:a16="http://schemas.microsoft.com/office/drawing/2014/main" id="{F6203CD1-2C9B-0C0B-1052-5857099A1A11}"/>
              </a:ext>
            </a:extLst>
          </p:cNvPr>
          <p:cNvGrpSpPr/>
          <p:nvPr/>
        </p:nvGrpSpPr>
        <p:grpSpPr>
          <a:xfrm>
            <a:off x="3423785" y="845302"/>
            <a:ext cx="1770957" cy="2228158"/>
            <a:chOff x="2877405" y="1690646"/>
            <a:chExt cx="1770957" cy="2228158"/>
          </a:xfrm>
        </p:grpSpPr>
        <p:sp>
          <p:nvSpPr>
            <p:cNvPr id="636" name="Arc 635">
              <a:extLst>
                <a:ext uri="{FF2B5EF4-FFF2-40B4-BE49-F238E27FC236}">
                  <a16:creationId xmlns:a16="http://schemas.microsoft.com/office/drawing/2014/main" id="{62628783-C664-4753-DAE8-15F8EFDC3830}"/>
                </a:ext>
              </a:extLst>
            </p:cNvPr>
            <p:cNvSpPr/>
            <p:nvPr/>
          </p:nvSpPr>
          <p:spPr>
            <a:xfrm>
              <a:off x="2877405" y="2147847"/>
              <a:ext cx="1770957" cy="1770957"/>
            </a:xfrm>
            <a:prstGeom prst="arc">
              <a:avLst/>
            </a:prstGeom>
            <a:noFill/>
            <a:ln w="25400">
              <a:solidFill>
                <a:schemeClr val="accent4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637" name="Graphique 596" descr="Airplane avec un remplissage uni">
              <a:extLst>
                <a:ext uri="{FF2B5EF4-FFF2-40B4-BE49-F238E27FC236}">
                  <a16:creationId xmlns:a16="http://schemas.microsoft.com/office/drawing/2014/main" id="{73496797-7D51-0FF0-9361-ADAC0DBA4EA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 rot="16211640">
              <a:off x="2912097" y="1690646"/>
              <a:ext cx="914400" cy="9144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7728322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9592</TotalTime>
  <Words>188</Words>
  <Application>Microsoft Office PowerPoint</Application>
  <PresentationFormat>Widescreen</PresentationFormat>
  <Paragraphs>27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Germany – Slide Template</vt:lpstr>
      <vt:lpstr>Germany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Germany Dotted Map Infographic</dc:title>
  <dc:creator>PresentationGO.com</dc:creator>
  <dc:description>© Copyright PresentationGO.com - Do not distribute or sale without written permission.</dc:description>
  <cp:lastModifiedBy>Christophe Barroche</cp:lastModifiedBy>
  <cp:revision>70</cp:revision>
  <dcterms:created xsi:type="dcterms:W3CDTF">2014-11-26T05:14:11Z</dcterms:created>
  <dcterms:modified xsi:type="dcterms:W3CDTF">2026-03-16T17:16:28Z</dcterms:modified>
  <cp:category>Maps &amp; Flags</cp:category>
</cp:coreProperties>
</file>