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1" r:id="rId4"/>
    <p:sldId id="42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5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0387B-D367-149A-44CD-6DAD6375E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0FAF09-9385-EAA7-32EA-A13DB98626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CF938E-406B-1267-8923-2A981DD866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7F27AA-953D-1675-E716-2DF6DAED24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630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Bangladesh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4DDCCA03-C0A1-970F-832F-CE1BDDC392E8}"/>
              </a:ext>
            </a:extLst>
          </p:cNvPr>
          <p:cNvGrpSpPr/>
          <p:nvPr/>
        </p:nvGrpSpPr>
        <p:grpSpPr>
          <a:xfrm>
            <a:off x="4319715" y="1033878"/>
            <a:ext cx="3552570" cy="4790243"/>
            <a:chOff x="-31725388" y="4925935"/>
            <a:chExt cx="3552570" cy="4790243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82F76D4D-F5D0-4BD1-C608-9417E79D05D7}"/>
                </a:ext>
              </a:extLst>
            </p:cNvPr>
            <p:cNvSpPr/>
            <p:nvPr/>
          </p:nvSpPr>
          <p:spPr>
            <a:xfrm>
              <a:off x="-28474671" y="780683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0C89D98-B9F2-0195-149C-D3896A1298C7}"/>
                </a:ext>
              </a:extLst>
            </p:cNvPr>
            <p:cNvSpPr/>
            <p:nvPr/>
          </p:nvSpPr>
          <p:spPr>
            <a:xfrm>
              <a:off x="-29835635" y="780683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A1DA052C-4A86-DAFE-C189-7FB1F7E925BB}"/>
                </a:ext>
              </a:extLst>
            </p:cNvPr>
            <p:cNvSpPr/>
            <p:nvPr/>
          </p:nvSpPr>
          <p:spPr>
            <a:xfrm>
              <a:off x="-30137892" y="780683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5D83CB81-F00B-6F54-13F2-D28EA66E8A82}"/>
                </a:ext>
              </a:extLst>
            </p:cNvPr>
            <p:cNvSpPr/>
            <p:nvPr/>
          </p:nvSpPr>
          <p:spPr>
            <a:xfrm>
              <a:off x="-29306362" y="767592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35A8E11-F45E-C945-3BF8-1E172258B049}"/>
                </a:ext>
              </a:extLst>
            </p:cNvPr>
            <p:cNvSpPr/>
            <p:nvPr/>
          </p:nvSpPr>
          <p:spPr>
            <a:xfrm>
              <a:off x="-30667084" y="767592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C99B8551-A28B-6748-A33C-606F67D4BD5F}"/>
                </a:ext>
              </a:extLst>
            </p:cNvPr>
            <p:cNvSpPr/>
            <p:nvPr/>
          </p:nvSpPr>
          <p:spPr>
            <a:xfrm>
              <a:off x="-30969583" y="767592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5D0DCAB0-0A7A-9E38-415E-55820955B4C3}"/>
                </a:ext>
              </a:extLst>
            </p:cNvPr>
            <p:cNvSpPr/>
            <p:nvPr/>
          </p:nvSpPr>
          <p:spPr>
            <a:xfrm>
              <a:off x="-29306362" y="68904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D2FF21CE-8030-228D-AC2E-299F1056ADAD}"/>
                </a:ext>
              </a:extLst>
            </p:cNvPr>
            <p:cNvSpPr/>
            <p:nvPr/>
          </p:nvSpPr>
          <p:spPr>
            <a:xfrm>
              <a:off x="-30667084" y="68904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E1D18D74-5D46-721D-3943-6EB93DB2C079}"/>
                </a:ext>
              </a:extLst>
            </p:cNvPr>
            <p:cNvSpPr/>
            <p:nvPr/>
          </p:nvSpPr>
          <p:spPr>
            <a:xfrm>
              <a:off x="-30969583" y="68904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95B0041A-26A9-5284-B90E-4A0468BC1A15}"/>
                </a:ext>
              </a:extLst>
            </p:cNvPr>
            <p:cNvSpPr/>
            <p:nvPr/>
          </p:nvSpPr>
          <p:spPr>
            <a:xfrm>
              <a:off x="-29835635" y="675955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FAE0E201-40C6-AED9-A2AD-FBA607B0A1D5}"/>
                </a:ext>
              </a:extLst>
            </p:cNvPr>
            <p:cNvSpPr/>
            <p:nvPr/>
          </p:nvSpPr>
          <p:spPr>
            <a:xfrm>
              <a:off x="-30137892" y="675955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2724E0C-7280-9511-A484-2C1659BC7BD2}"/>
                </a:ext>
              </a:extLst>
            </p:cNvPr>
            <p:cNvSpPr/>
            <p:nvPr/>
          </p:nvSpPr>
          <p:spPr>
            <a:xfrm>
              <a:off x="-30137892" y="70214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D873FF3B-C608-1473-6B82-A142D6B65948}"/>
                </a:ext>
              </a:extLst>
            </p:cNvPr>
            <p:cNvSpPr/>
            <p:nvPr/>
          </p:nvSpPr>
          <p:spPr>
            <a:xfrm>
              <a:off x="-30818293" y="68902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83A031F5-31FE-8248-FD9A-23AFCE35667D}"/>
                </a:ext>
              </a:extLst>
            </p:cNvPr>
            <p:cNvSpPr/>
            <p:nvPr/>
          </p:nvSpPr>
          <p:spPr>
            <a:xfrm>
              <a:off x="-29155072" y="68902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C2C2D8F-DE4B-1E5D-6FFA-C6E74C69E18E}"/>
                </a:ext>
              </a:extLst>
            </p:cNvPr>
            <p:cNvSpPr/>
            <p:nvPr/>
          </p:nvSpPr>
          <p:spPr>
            <a:xfrm>
              <a:off x="-28550397" y="89857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E9DD491-D3FE-6BFA-97D6-FA46D42E27E4}"/>
                </a:ext>
              </a:extLst>
            </p:cNvPr>
            <p:cNvSpPr/>
            <p:nvPr/>
          </p:nvSpPr>
          <p:spPr>
            <a:xfrm>
              <a:off x="-28550397" y="87239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BFE42003-F0FD-F407-2A0F-D2F6DCFE8A46}"/>
                </a:ext>
              </a:extLst>
            </p:cNvPr>
            <p:cNvSpPr/>
            <p:nvPr/>
          </p:nvSpPr>
          <p:spPr>
            <a:xfrm>
              <a:off x="-30516036" y="87238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BB464B2B-A271-8C9A-28A6-4735CAF23883}"/>
                </a:ext>
              </a:extLst>
            </p:cNvPr>
            <p:cNvSpPr/>
            <p:nvPr/>
          </p:nvSpPr>
          <p:spPr>
            <a:xfrm>
              <a:off x="-29986683" y="702105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2203B907-B71C-FDE5-6085-94B95D1C1A26}"/>
                </a:ext>
              </a:extLst>
            </p:cNvPr>
            <p:cNvSpPr/>
            <p:nvPr/>
          </p:nvSpPr>
          <p:spPr>
            <a:xfrm>
              <a:off x="-29835474" y="70214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D84F14B7-B0F9-B45B-ABAA-6587599771E4}"/>
                </a:ext>
              </a:extLst>
            </p:cNvPr>
            <p:cNvSpPr/>
            <p:nvPr/>
          </p:nvSpPr>
          <p:spPr>
            <a:xfrm>
              <a:off x="-30818374" y="71523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13C30D00-76BF-4FDF-BD74-CE92F880370E}"/>
                </a:ext>
              </a:extLst>
            </p:cNvPr>
            <p:cNvSpPr/>
            <p:nvPr/>
          </p:nvSpPr>
          <p:spPr>
            <a:xfrm>
              <a:off x="-31347244" y="728327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B36FFADB-1BC0-36C6-2853-36EABE2AEABD}"/>
                </a:ext>
              </a:extLst>
            </p:cNvPr>
            <p:cNvSpPr/>
            <p:nvPr/>
          </p:nvSpPr>
          <p:spPr>
            <a:xfrm>
              <a:off x="-30289343" y="728327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47E225AD-B1A3-4323-F033-36F22273AD7C}"/>
                </a:ext>
              </a:extLst>
            </p:cNvPr>
            <p:cNvSpPr/>
            <p:nvPr/>
          </p:nvSpPr>
          <p:spPr>
            <a:xfrm>
              <a:off x="-29155072" y="76763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99500DDE-25CF-C6E3-421E-7F67125C92EC}"/>
                </a:ext>
              </a:extLst>
            </p:cNvPr>
            <p:cNvSpPr/>
            <p:nvPr/>
          </p:nvSpPr>
          <p:spPr>
            <a:xfrm>
              <a:off x="-29986763" y="72831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A94BB923-F83A-876E-8055-D71FC02B192F}"/>
                </a:ext>
              </a:extLst>
            </p:cNvPr>
            <p:cNvSpPr/>
            <p:nvPr/>
          </p:nvSpPr>
          <p:spPr>
            <a:xfrm>
              <a:off x="-29684023" y="728327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50E839D7-0EFC-9839-FF25-4DBD7452215E}"/>
                </a:ext>
              </a:extLst>
            </p:cNvPr>
            <p:cNvSpPr/>
            <p:nvPr/>
          </p:nvSpPr>
          <p:spPr>
            <a:xfrm>
              <a:off x="-30818293" y="76763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9B939AB1-6537-3C84-C013-FCBDE2662059}"/>
                </a:ext>
              </a:extLst>
            </p:cNvPr>
            <p:cNvSpPr/>
            <p:nvPr/>
          </p:nvSpPr>
          <p:spPr>
            <a:xfrm>
              <a:off x="-31422888" y="55808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9FE71D4D-E7AB-7C18-9C81-420BA5D67989}"/>
                </a:ext>
              </a:extLst>
            </p:cNvPr>
            <p:cNvSpPr/>
            <p:nvPr/>
          </p:nvSpPr>
          <p:spPr>
            <a:xfrm>
              <a:off x="-28626122" y="728327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DF8CABCD-CF5C-FB07-049B-5D4C4381F960}"/>
                </a:ext>
              </a:extLst>
            </p:cNvPr>
            <p:cNvSpPr/>
            <p:nvPr/>
          </p:nvSpPr>
          <p:spPr>
            <a:xfrm>
              <a:off x="-31120551" y="55807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4B4A1465-AEE5-67EB-8247-60526249EE19}"/>
                </a:ext>
              </a:extLst>
            </p:cNvPr>
            <p:cNvSpPr/>
            <p:nvPr/>
          </p:nvSpPr>
          <p:spPr>
            <a:xfrm>
              <a:off x="-30818374" y="741402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2E227B60-4B4B-6216-8C0A-8AEED56FB5BC}"/>
                </a:ext>
              </a:extLst>
            </p:cNvPr>
            <p:cNvSpPr/>
            <p:nvPr/>
          </p:nvSpPr>
          <p:spPr>
            <a:xfrm>
              <a:off x="-29835474" y="75450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6D2C03DE-0773-D5C8-3E8B-269D3DCE98B8}"/>
                </a:ext>
              </a:extLst>
            </p:cNvPr>
            <p:cNvSpPr/>
            <p:nvPr/>
          </p:nvSpPr>
          <p:spPr>
            <a:xfrm>
              <a:off x="-29986683" y="75454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3C2DF2E7-C6C6-D0CC-F8CC-5B4A5E441383}"/>
                </a:ext>
              </a:extLst>
            </p:cNvPr>
            <p:cNvSpPr/>
            <p:nvPr/>
          </p:nvSpPr>
          <p:spPr>
            <a:xfrm>
              <a:off x="-30516036" y="55807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0CAA0E4E-540F-8ED5-7F62-A5E3EFA5E27F}"/>
                </a:ext>
              </a:extLst>
            </p:cNvPr>
            <p:cNvSpPr/>
            <p:nvPr/>
          </p:nvSpPr>
          <p:spPr>
            <a:xfrm>
              <a:off x="-30137892" y="75450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63C9C311-C85D-5D11-6545-E1DA277E061E}"/>
                </a:ext>
              </a:extLst>
            </p:cNvPr>
            <p:cNvSpPr/>
            <p:nvPr/>
          </p:nvSpPr>
          <p:spPr>
            <a:xfrm>
              <a:off x="-31045309" y="571171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2C76F6CB-CE9A-FB57-E8B8-C19661201905}"/>
                </a:ext>
              </a:extLst>
            </p:cNvPr>
            <p:cNvSpPr/>
            <p:nvPr/>
          </p:nvSpPr>
          <p:spPr>
            <a:xfrm>
              <a:off x="-30516036" y="58427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E6498554-E894-A312-8968-18C2B32C52DB}"/>
                </a:ext>
              </a:extLst>
            </p:cNvPr>
            <p:cNvSpPr/>
            <p:nvPr/>
          </p:nvSpPr>
          <p:spPr>
            <a:xfrm>
              <a:off x="-31120551" y="58427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18660749-CFC6-735C-BE00-0D5B1450F36C}"/>
                </a:ext>
              </a:extLst>
            </p:cNvPr>
            <p:cNvSpPr/>
            <p:nvPr/>
          </p:nvSpPr>
          <p:spPr>
            <a:xfrm>
              <a:off x="-30591197" y="571171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3EE23335-FFB1-7393-33CD-8565E0E291FC}"/>
                </a:ext>
              </a:extLst>
            </p:cNvPr>
            <p:cNvSpPr/>
            <p:nvPr/>
          </p:nvSpPr>
          <p:spPr>
            <a:xfrm>
              <a:off x="-30893777" y="75450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29D3C766-F1E1-4646-4834-61D25100B8C6}"/>
                </a:ext>
              </a:extLst>
            </p:cNvPr>
            <p:cNvSpPr/>
            <p:nvPr/>
          </p:nvSpPr>
          <p:spPr>
            <a:xfrm>
              <a:off x="-30742809" y="75450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8EE2982C-87F0-B312-FB21-AECA7D8F5AD5}"/>
                </a:ext>
              </a:extLst>
            </p:cNvPr>
            <p:cNvSpPr/>
            <p:nvPr/>
          </p:nvSpPr>
          <p:spPr>
            <a:xfrm>
              <a:off x="-31045067" y="754501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9ACBD379-B0AC-E015-0B1D-05241775E950}"/>
                </a:ext>
              </a:extLst>
            </p:cNvPr>
            <p:cNvSpPr/>
            <p:nvPr/>
          </p:nvSpPr>
          <p:spPr>
            <a:xfrm>
              <a:off x="-28550235" y="741418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30DC5683-0AD3-CE7E-BDDC-E9590C2F6C1C}"/>
                </a:ext>
              </a:extLst>
            </p:cNvPr>
            <p:cNvSpPr/>
            <p:nvPr/>
          </p:nvSpPr>
          <p:spPr>
            <a:xfrm>
              <a:off x="-29457571" y="74143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1613534E-BB0D-1AA7-7A61-892071420E64}"/>
                </a:ext>
              </a:extLst>
            </p:cNvPr>
            <p:cNvSpPr/>
            <p:nvPr/>
          </p:nvSpPr>
          <p:spPr>
            <a:xfrm>
              <a:off x="-30591439" y="754501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503970D7-B1AB-1EBF-E320-C1406798725B}"/>
                </a:ext>
              </a:extLst>
            </p:cNvPr>
            <p:cNvSpPr/>
            <p:nvPr/>
          </p:nvSpPr>
          <p:spPr>
            <a:xfrm>
              <a:off x="-29759829" y="741418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B4C21FA2-5AC7-D95D-854F-4396CD597E74}"/>
                </a:ext>
              </a:extLst>
            </p:cNvPr>
            <p:cNvSpPr/>
            <p:nvPr/>
          </p:nvSpPr>
          <p:spPr>
            <a:xfrm>
              <a:off x="-30213456" y="741418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4F217343-3474-69AA-F2AD-D03C6A14E586}"/>
                </a:ext>
              </a:extLst>
            </p:cNvPr>
            <p:cNvSpPr/>
            <p:nvPr/>
          </p:nvSpPr>
          <p:spPr>
            <a:xfrm>
              <a:off x="-30515714" y="74143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42A37F56-0979-7F36-1502-AF3B5D3F5E57}"/>
                </a:ext>
              </a:extLst>
            </p:cNvPr>
            <p:cNvSpPr/>
            <p:nvPr/>
          </p:nvSpPr>
          <p:spPr>
            <a:xfrm>
              <a:off x="-31272243" y="531850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06CBF252-815D-3E17-FCD1-920542B3E180}"/>
                </a:ext>
              </a:extLst>
            </p:cNvPr>
            <p:cNvSpPr/>
            <p:nvPr/>
          </p:nvSpPr>
          <p:spPr>
            <a:xfrm>
              <a:off x="-29381846" y="754501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7322808B-7D1E-9B58-1C6F-74EDCCD99639}"/>
                </a:ext>
              </a:extLst>
            </p:cNvPr>
            <p:cNvSpPr/>
            <p:nvPr/>
          </p:nvSpPr>
          <p:spPr>
            <a:xfrm>
              <a:off x="-30969502" y="741418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FF85134F-CC9A-C8A8-94D3-CDD3EC3AC897}"/>
                </a:ext>
              </a:extLst>
            </p:cNvPr>
            <p:cNvSpPr/>
            <p:nvPr/>
          </p:nvSpPr>
          <p:spPr>
            <a:xfrm>
              <a:off x="-31120792" y="74143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5E096CF7-263E-B141-13BE-65C481EB1620}"/>
                </a:ext>
              </a:extLst>
            </p:cNvPr>
            <p:cNvSpPr/>
            <p:nvPr/>
          </p:nvSpPr>
          <p:spPr>
            <a:xfrm>
              <a:off x="-30289021" y="59736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F89F05C3-C2A8-27DD-8FF7-A10977DE7A94}"/>
                </a:ext>
              </a:extLst>
            </p:cNvPr>
            <p:cNvSpPr/>
            <p:nvPr/>
          </p:nvSpPr>
          <p:spPr>
            <a:xfrm>
              <a:off x="-29230556" y="75450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0F7D5E31-8648-8F1A-21EE-17E83480592F}"/>
                </a:ext>
              </a:extLst>
            </p:cNvPr>
            <p:cNvSpPr/>
            <p:nvPr/>
          </p:nvSpPr>
          <p:spPr>
            <a:xfrm>
              <a:off x="-30062247" y="767608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EC25EA5A-FC58-1DFD-629C-BC4C1A5E5EBF}"/>
                </a:ext>
              </a:extLst>
            </p:cNvPr>
            <p:cNvSpPr/>
            <p:nvPr/>
          </p:nvSpPr>
          <p:spPr>
            <a:xfrm>
              <a:off x="-29911038" y="767608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65EB8119-2066-6F68-A562-2F0B0A9FFFD0}"/>
                </a:ext>
              </a:extLst>
            </p:cNvPr>
            <p:cNvSpPr/>
            <p:nvPr/>
          </p:nvSpPr>
          <p:spPr>
            <a:xfrm>
              <a:off x="-29684345" y="59736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99A2FBA1-F844-6E1B-B42F-3B4942D1AB61}"/>
                </a:ext>
              </a:extLst>
            </p:cNvPr>
            <p:cNvSpPr/>
            <p:nvPr/>
          </p:nvSpPr>
          <p:spPr>
            <a:xfrm>
              <a:off x="-30364343" y="84615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70F99EC1-77C1-118B-398B-90AE98753F83}"/>
                </a:ext>
              </a:extLst>
            </p:cNvPr>
            <p:cNvSpPr/>
            <p:nvPr/>
          </p:nvSpPr>
          <p:spPr>
            <a:xfrm>
              <a:off x="-28701122" y="84615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88F09251-4820-352E-C1C0-0C9716C41484}"/>
                </a:ext>
              </a:extLst>
            </p:cNvPr>
            <p:cNvSpPr/>
            <p:nvPr/>
          </p:nvSpPr>
          <p:spPr>
            <a:xfrm>
              <a:off x="-29306282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B9836670-D699-D7D6-EA38-C4479C483531}"/>
                </a:ext>
              </a:extLst>
            </p:cNvPr>
            <p:cNvSpPr/>
            <p:nvPr/>
          </p:nvSpPr>
          <p:spPr>
            <a:xfrm>
              <a:off x="-29457571" y="715220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87E9C36B-7AFE-B085-E8BC-8940D318CE81}"/>
                </a:ext>
              </a:extLst>
            </p:cNvPr>
            <p:cNvSpPr/>
            <p:nvPr/>
          </p:nvSpPr>
          <p:spPr>
            <a:xfrm>
              <a:off x="-29759829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74153E21-E497-C3B6-E963-89365B00CBE7}"/>
                </a:ext>
              </a:extLst>
            </p:cNvPr>
            <p:cNvSpPr/>
            <p:nvPr/>
          </p:nvSpPr>
          <p:spPr>
            <a:xfrm>
              <a:off x="-30213456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8E183526-D9EC-638D-9682-A3AEC708A640}"/>
                </a:ext>
              </a:extLst>
            </p:cNvPr>
            <p:cNvSpPr/>
            <p:nvPr/>
          </p:nvSpPr>
          <p:spPr>
            <a:xfrm>
              <a:off x="-30515714" y="715220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ACE8991B-F559-3194-BD86-0C034B4ED18B}"/>
                </a:ext>
              </a:extLst>
            </p:cNvPr>
            <p:cNvSpPr/>
            <p:nvPr/>
          </p:nvSpPr>
          <p:spPr>
            <a:xfrm>
              <a:off x="-31272163" y="610500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D432BA60-48BB-8BAC-47D8-E060D1C06F2B}"/>
                </a:ext>
              </a:extLst>
            </p:cNvPr>
            <p:cNvSpPr/>
            <p:nvPr/>
          </p:nvSpPr>
          <p:spPr>
            <a:xfrm>
              <a:off x="-30667003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5DFA88C7-977D-A36A-91B8-15D27B641581}"/>
                </a:ext>
              </a:extLst>
            </p:cNvPr>
            <p:cNvSpPr/>
            <p:nvPr/>
          </p:nvSpPr>
          <p:spPr>
            <a:xfrm>
              <a:off x="-31347566" y="54497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70A89777-6BE2-127D-B157-FC94A7DA1F30}"/>
                </a:ext>
              </a:extLst>
            </p:cNvPr>
            <p:cNvSpPr/>
            <p:nvPr/>
          </p:nvSpPr>
          <p:spPr>
            <a:xfrm>
              <a:off x="-30969502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5C442674-132B-A336-8661-ACE7C725D845}"/>
                </a:ext>
              </a:extLst>
            </p:cNvPr>
            <p:cNvSpPr/>
            <p:nvPr/>
          </p:nvSpPr>
          <p:spPr>
            <a:xfrm>
              <a:off x="-31120792" y="715220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F8863EA3-B1D7-E349-F077-88422E38CCBA}"/>
                </a:ext>
              </a:extLst>
            </p:cNvPr>
            <p:cNvSpPr/>
            <p:nvPr/>
          </p:nvSpPr>
          <p:spPr>
            <a:xfrm>
              <a:off x="-29230556" y="70214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A258AA68-D3EB-BF5A-4FFD-63BB98EA6B64}"/>
                </a:ext>
              </a:extLst>
            </p:cNvPr>
            <p:cNvSpPr/>
            <p:nvPr/>
          </p:nvSpPr>
          <p:spPr>
            <a:xfrm>
              <a:off x="-30364343" y="610500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100D8282-2490-F2FC-2B4F-067A5D6BB862}"/>
                </a:ext>
              </a:extLst>
            </p:cNvPr>
            <p:cNvSpPr/>
            <p:nvPr/>
          </p:nvSpPr>
          <p:spPr>
            <a:xfrm>
              <a:off x="-29381846" y="70215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24CE0DC0-FE54-B966-C94B-A9B6140017C5}"/>
                </a:ext>
              </a:extLst>
            </p:cNvPr>
            <p:cNvSpPr/>
            <p:nvPr/>
          </p:nvSpPr>
          <p:spPr>
            <a:xfrm>
              <a:off x="-30289021" y="85928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96C59DA6-0A9E-87D3-5B4E-F702D593B11E}"/>
                </a:ext>
              </a:extLst>
            </p:cNvPr>
            <p:cNvSpPr/>
            <p:nvPr/>
          </p:nvSpPr>
          <p:spPr>
            <a:xfrm>
              <a:off x="-28625800" y="85928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0B341EBB-3083-541C-6F6C-2BFB40D6B422}"/>
                </a:ext>
              </a:extLst>
            </p:cNvPr>
            <p:cNvSpPr/>
            <p:nvPr/>
          </p:nvSpPr>
          <p:spPr>
            <a:xfrm>
              <a:off x="-30591439" y="70215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CED938EC-7DE7-4E7D-72BA-E34097B89878}"/>
                </a:ext>
              </a:extLst>
            </p:cNvPr>
            <p:cNvSpPr/>
            <p:nvPr/>
          </p:nvSpPr>
          <p:spPr>
            <a:xfrm>
              <a:off x="-29609022" y="610500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83F83DAC-C0FE-64E6-9DB2-3320A0313793}"/>
                </a:ext>
              </a:extLst>
            </p:cNvPr>
            <p:cNvSpPr/>
            <p:nvPr/>
          </p:nvSpPr>
          <p:spPr>
            <a:xfrm>
              <a:off x="-30742809" y="70214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4420824A-FE1D-0A2A-F2A4-EE4E99E0C962}"/>
                </a:ext>
              </a:extLst>
            </p:cNvPr>
            <p:cNvSpPr/>
            <p:nvPr/>
          </p:nvSpPr>
          <p:spPr>
            <a:xfrm>
              <a:off x="-30893777" y="70214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3248F1BB-2D40-9E4D-406D-7A7DC92472AC}"/>
                </a:ext>
              </a:extLst>
            </p:cNvPr>
            <p:cNvSpPr/>
            <p:nvPr/>
          </p:nvSpPr>
          <p:spPr>
            <a:xfrm>
              <a:off x="-31045067" y="70215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98CF7B30-0888-AA77-270F-4C37178133C7}"/>
                </a:ext>
              </a:extLst>
            </p:cNvPr>
            <p:cNvSpPr/>
            <p:nvPr/>
          </p:nvSpPr>
          <p:spPr>
            <a:xfrm>
              <a:off x="-28625800" y="911681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AF17F373-9339-EF9D-BEFF-29B5EB23F605}"/>
                </a:ext>
              </a:extLst>
            </p:cNvPr>
            <p:cNvSpPr/>
            <p:nvPr/>
          </p:nvSpPr>
          <p:spPr>
            <a:xfrm>
              <a:off x="-29911038" y="68905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2FCD0409-A380-E641-14EA-B0BFD7172A47}"/>
                </a:ext>
              </a:extLst>
            </p:cNvPr>
            <p:cNvSpPr/>
            <p:nvPr/>
          </p:nvSpPr>
          <p:spPr>
            <a:xfrm>
              <a:off x="-28701122" y="610500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E237C42E-85A9-0E57-986B-7FD7641EBB12}"/>
                </a:ext>
              </a:extLst>
            </p:cNvPr>
            <p:cNvSpPr/>
            <p:nvPr/>
          </p:nvSpPr>
          <p:spPr>
            <a:xfrm>
              <a:off x="-30062247" y="68905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ABC935A7-5BA0-4A20-6D43-8B11E204259F}"/>
                </a:ext>
              </a:extLst>
            </p:cNvPr>
            <p:cNvSpPr/>
            <p:nvPr/>
          </p:nvSpPr>
          <p:spPr>
            <a:xfrm>
              <a:off x="-30667003" y="741418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BB171D9E-1B3E-5376-645D-0527C9A0FEEC}"/>
                </a:ext>
              </a:extLst>
            </p:cNvPr>
            <p:cNvSpPr/>
            <p:nvPr/>
          </p:nvSpPr>
          <p:spPr>
            <a:xfrm>
              <a:off x="-31271760" y="71525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3E1967F2-2547-F552-48B1-04547143C11D}"/>
                </a:ext>
              </a:extLst>
            </p:cNvPr>
            <p:cNvSpPr/>
            <p:nvPr/>
          </p:nvSpPr>
          <p:spPr>
            <a:xfrm>
              <a:off x="-30364666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B6AD8FB5-EA58-D00E-3361-8FF54750A2C1}"/>
                </a:ext>
              </a:extLst>
            </p:cNvPr>
            <p:cNvSpPr/>
            <p:nvPr/>
          </p:nvSpPr>
          <p:spPr>
            <a:xfrm>
              <a:off x="-31195954" y="62358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4F4FE037-A399-AE47-37EA-66C1777FCBE4}"/>
                </a:ext>
              </a:extLst>
            </p:cNvPr>
            <p:cNvSpPr/>
            <p:nvPr/>
          </p:nvSpPr>
          <p:spPr>
            <a:xfrm>
              <a:off x="-31045067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20A75599-15B3-C273-D2F2-86B18B8D4851}"/>
                </a:ext>
              </a:extLst>
            </p:cNvPr>
            <p:cNvSpPr/>
            <p:nvPr/>
          </p:nvSpPr>
          <p:spPr>
            <a:xfrm>
              <a:off x="-28323381" y="91169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61CC2191-5426-CF08-0E52-F6A8DEFF5AE8}"/>
                </a:ext>
              </a:extLst>
            </p:cNvPr>
            <p:cNvSpPr/>
            <p:nvPr/>
          </p:nvSpPr>
          <p:spPr>
            <a:xfrm>
              <a:off x="-28625639" y="885491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43B144D6-A664-5573-A407-A4B2CB7D3EB5}"/>
                </a:ext>
              </a:extLst>
            </p:cNvPr>
            <p:cNvSpPr/>
            <p:nvPr/>
          </p:nvSpPr>
          <p:spPr>
            <a:xfrm>
              <a:off x="-30591278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D5060517-7DD9-0351-7B4E-1F9AE44B0F33}"/>
                </a:ext>
              </a:extLst>
            </p:cNvPr>
            <p:cNvSpPr/>
            <p:nvPr/>
          </p:nvSpPr>
          <p:spPr>
            <a:xfrm>
              <a:off x="-30440552" y="62358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C921CF5B-45DC-F53C-B42E-92D2564F20EF}"/>
                </a:ext>
              </a:extLst>
            </p:cNvPr>
            <p:cNvSpPr/>
            <p:nvPr/>
          </p:nvSpPr>
          <p:spPr>
            <a:xfrm>
              <a:off x="-30818213" y="53189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6B91AFAF-F3AA-394A-2C14-2A9BC4129471}"/>
                </a:ext>
              </a:extLst>
            </p:cNvPr>
            <p:cNvSpPr/>
            <p:nvPr/>
          </p:nvSpPr>
          <p:spPr>
            <a:xfrm>
              <a:off x="-28323381" y="85928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DFF39BD3-FBB3-82AD-B176-44E4DFEFE8C2}"/>
                </a:ext>
              </a:extLst>
            </p:cNvPr>
            <p:cNvSpPr/>
            <p:nvPr/>
          </p:nvSpPr>
          <p:spPr>
            <a:xfrm>
              <a:off x="-29986602" y="85928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4F5CF882-F6A4-69C3-522C-EE87B090252F}"/>
                </a:ext>
              </a:extLst>
            </p:cNvPr>
            <p:cNvSpPr/>
            <p:nvPr/>
          </p:nvSpPr>
          <p:spPr>
            <a:xfrm>
              <a:off x="-30591278" y="85928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19B8E1CE-B41C-2B6E-08C7-43E4A5689D20}"/>
                </a:ext>
              </a:extLst>
            </p:cNvPr>
            <p:cNvSpPr/>
            <p:nvPr/>
          </p:nvSpPr>
          <p:spPr>
            <a:xfrm>
              <a:off x="-31045147" y="85928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009850F4-6F1B-9B72-BC61-88BD177918C1}"/>
                </a:ext>
              </a:extLst>
            </p:cNvPr>
            <p:cNvSpPr/>
            <p:nvPr/>
          </p:nvSpPr>
          <p:spPr>
            <a:xfrm>
              <a:off x="-29532733" y="62358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D6C72F86-9B1C-933F-1C54-C5DD047F7517}"/>
                </a:ext>
              </a:extLst>
            </p:cNvPr>
            <p:cNvSpPr/>
            <p:nvPr/>
          </p:nvSpPr>
          <p:spPr>
            <a:xfrm>
              <a:off x="-29381846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A66F3F7A-AA8B-DDC1-0B99-81A7292C3E63}"/>
                </a:ext>
              </a:extLst>
            </p:cNvPr>
            <p:cNvSpPr/>
            <p:nvPr/>
          </p:nvSpPr>
          <p:spPr>
            <a:xfrm>
              <a:off x="-31045147" y="54498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7DD66826-0597-EF6E-E460-5A2E9486BE74}"/>
                </a:ext>
              </a:extLst>
            </p:cNvPr>
            <p:cNvSpPr/>
            <p:nvPr/>
          </p:nvSpPr>
          <p:spPr>
            <a:xfrm>
              <a:off x="-30818213" y="84620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427B282A-DF18-4FA2-F5B8-F48911A40E6F}"/>
                </a:ext>
              </a:extLst>
            </p:cNvPr>
            <p:cNvSpPr/>
            <p:nvPr/>
          </p:nvSpPr>
          <p:spPr>
            <a:xfrm>
              <a:off x="-28928057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870CAF03-5119-56D4-9BB5-3AE56CF50A0D}"/>
                </a:ext>
              </a:extLst>
            </p:cNvPr>
            <p:cNvSpPr/>
            <p:nvPr/>
          </p:nvSpPr>
          <p:spPr>
            <a:xfrm>
              <a:off x="-28777331" y="62358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05E7B9C7-00C6-156E-6DA9-4710DA99DF82}"/>
                </a:ext>
              </a:extLst>
            </p:cNvPr>
            <p:cNvSpPr/>
            <p:nvPr/>
          </p:nvSpPr>
          <p:spPr>
            <a:xfrm>
              <a:off x="-28777331" y="833071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F7190085-A384-ED74-1A38-1397522BAFED}"/>
                </a:ext>
              </a:extLst>
            </p:cNvPr>
            <p:cNvSpPr/>
            <p:nvPr/>
          </p:nvSpPr>
          <p:spPr>
            <a:xfrm>
              <a:off x="-31725388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2A9D5ECE-BB90-4615-53B6-C0027078FC90}"/>
                </a:ext>
              </a:extLst>
            </p:cNvPr>
            <p:cNvSpPr/>
            <p:nvPr/>
          </p:nvSpPr>
          <p:spPr>
            <a:xfrm>
              <a:off x="-31574339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8763A097-CAD8-D33B-32F6-A15FC5C3B5F0}"/>
                </a:ext>
              </a:extLst>
            </p:cNvPr>
            <p:cNvSpPr/>
            <p:nvPr/>
          </p:nvSpPr>
          <p:spPr>
            <a:xfrm>
              <a:off x="-28928057" y="83310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F1F81BDE-33D0-F596-E9E2-703561FF5EFA}"/>
                </a:ext>
              </a:extLst>
            </p:cNvPr>
            <p:cNvSpPr/>
            <p:nvPr/>
          </p:nvSpPr>
          <p:spPr>
            <a:xfrm>
              <a:off x="-30440552" y="833071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DF9F50D3-EAC8-A47C-8D3A-04C64A0E6EA9}"/>
                </a:ext>
              </a:extLst>
            </p:cNvPr>
            <p:cNvSpPr/>
            <p:nvPr/>
          </p:nvSpPr>
          <p:spPr>
            <a:xfrm>
              <a:off x="-30591278" y="83310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6AD8DAA1-1E14-68FA-FAAD-9D6A0B5DAC3D}"/>
                </a:ext>
              </a:extLst>
            </p:cNvPr>
            <p:cNvSpPr/>
            <p:nvPr/>
          </p:nvSpPr>
          <p:spPr>
            <a:xfrm>
              <a:off x="-31045067" y="83310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E2D6E73D-AFDF-41C9-0C48-BBB3172C9DE6}"/>
                </a:ext>
              </a:extLst>
            </p:cNvPr>
            <p:cNvSpPr/>
            <p:nvPr/>
          </p:nvSpPr>
          <p:spPr>
            <a:xfrm>
              <a:off x="-28398946" y="81999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8693DD09-9686-1283-EC53-F183276B44BD}"/>
                </a:ext>
              </a:extLst>
            </p:cNvPr>
            <p:cNvSpPr/>
            <p:nvPr/>
          </p:nvSpPr>
          <p:spPr>
            <a:xfrm>
              <a:off x="-29911118" y="81999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5D537802-0009-F12E-7114-F72A7859E570}"/>
                </a:ext>
              </a:extLst>
            </p:cNvPr>
            <p:cNvSpPr/>
            <p:nvPr/>
          </p:nvSpPr>
          <p:spPr>
            <a:xfrm>
              <a:off x="-30062167" y="81999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18ABFCAC-B4DA-82DB-719C-AE2D465A036C}"/>
                </a:ext>
              </a:extLst>
            </p:cNvPr>
            <p:cNvSpPr/>
            <p:nvPr/>
          </p:nvSpPr>
          <p:spPr>
            <a:xfrm>
              <a:off x="-28625639" y="80689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53BED96A-35B7-8432-962C-3D9A74A283D0}"/>
                </a:ext>
              </a:extLst>
            </p:cNvPr>
            <p:cNvSpPr/>
            <p:nvPr/>
          </p:nvSpPr>
          <p:spPr>
            <a:xfrm>
              <a:off x="-28928138" y="80691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C8A5C34F-59C3-A41C-3507-7579DC4454AC}"/>
                </a:ext>
              </a:extLst>
            </p:cNvPr>
            <p:cNvSpPr/>
            <p:nvPr/>
          </p:nvSpPr>
          <p:spPr>
            <a:xfrm>
              <a:off x="-30062167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A8546991-EC3B-30FF-01BB-8A9205925810}"/>
                </a:ext>
              </a:extLst>
            </p:cNvPr>
            <p:cNvSpPr/>
            <p:nvPr/>
          </p:nvSpPr>
          <p:spPr>
            <a:xfrm>
              <a:off x="-29911118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A20BD050-4EC0-EFF0-B711-0888EC27F8A2}"/>
                </a:ext>
              </a:extLst>
            </p:cNvPr>
            <p:cNvSpPr/>
            <p:nvPr/>
          </p:nvSpPr>
          <p:spPr>
            <a:xfrm>
              <a:off x="-29079508" y="80690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C7B8B982-6B43-6E1E-BAB9-A78DBF083012}"/>
                </a:ext>
              </a:extLst>
            </p:cNvPr>
            <p:cNvSpPr/>
            <p:nvPr/>
          </p:nvSpPr>
          <p:spPr>
            <a:xfrm>
              <a:off x="-30288779" y="80689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FED176C6-096F-2326-DFDA-DB489749D6F4}"/>
                </a:ext>
              </a:extLst>
            </p:cNvPr>
            <p:cNvSpPr/>
            <p:nvPr/>
          </p:nvSpPr>
          <p:spPr>
            <a:xfrm>
              <a:off x="-30591278" y="80691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3D0C1651-2BD3-2681-73DA-7E421048B5C6}"/>
                </a:ext>
              </a:extLst>
            </p:cNvPr>
            <p:cNvSpPr/>
            <p:nvPr/>
          </p:nvSpPr>
          <p:spPr>
            <a:xfrm>
              <a:off x="-30742729" y="80690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4A723A0B-E0ED-152B-045B-615F1BA86309}"/>
                </a:ext>
              </a:extLst>
            </p:cNvPr>
            <p:cNvSpPr/>
            <p:nvPr/>
          </p:nvSpPr>
          <p:spPr>
            <a:xfrm>
              <a:off x="-30893858" y="80690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0997E2E5-8DFC-0397-341A-C2889827FEF9}"/>
                </a:ext>
              </a:extLst>
            </p:cNvPr>
            <p:cNvSpPr/>
            <p:nvPr/>
          </p:nvSpPr>
          <p:spPr>
            <a:xfrm>
              <a:off x="-31045067" y="80691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9B193E53-5DDC-8D90-F810-8308805A5024}"/>
                </a:ext>
              </a:extLst>
            </p:cNvPr>
            <p:cNvSpPr/>
            <p:nvPr/>
          </p:nvSpPr>
          <p:spPr>
            <a:xfrm>
              <a:off x="-28399026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190636BB-22A5-3472-8E14-D9EA34B9497C}"/>
                </a:ext>
              </a:extLst>
            </p:cNvPr>
            <p:cNvSpPr/>
            <p:nvPr/>
          </p:nvSpPr>
          <p:spPr>
            <a:xfrm>
              <a:off x="-28852734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F2EEE2AA-7693-92F8-CC75-9D05F369C21E}"/>
                </a:ext>
              </a:extLst>
            </p:cNvPr>
            <p:cNvSpPr/>
            <p:nvPr/>
          </p:nvSpPr>
          <p:spPr>
            <a:xfrm>
              <a:off x="-29154992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111C92E9-0EF7-57E9-C497-FDACC7CA5569}"/>
                </a:ext>
              </a:extLst>
            </p:cNvPr>
            <p:cNvSpPr/>
            <p:nvPr/>
          </p:nvSpPr>
          <p:spPr>
            <a:xfrm>
              <a:off x="-29457249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86B881A5-3143-17CF-4DDF-324DB85889A0}"/>
                </a:ext>
              </a:extLst>
            </p:cNvPr>
            <p:cNvSpPr/>
            <p:nvPr/>
          </p:nvSpPr>
          <p:spPr>
            <a:xfrm>
              <a:off x="-29910957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5DAD4ADF-36C6-8197-E2D3-3A9FF872407D}"/>
                </a:ext>
              </a:extLst>
            </p:cNvPr>
            <p:cNvSpPr/>
            <p:nvPr/>
          </p:nvSpPr>
          <p:spPr>
            <a:xfrm>
              <a:off x="-31347566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5E59845B-1E99-2031-8B55-AC2F4529E146}"/>
                </a:ext>
              </a:extLst>
            </p:cNvPr>
            <p:cNvSpPr/>
            <p:nvPr/>
          </p:nvSpPr>
          <p:spPr>
            <a:xfrm>
              <a:off x="-30062247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6732C117-EE4C-4F75-6653-CEF31EC6F157}"/>
                </a:ext>
              </a:extLst>
            </p:cNvPr>
            <p:cNvSpPr/>
            <p:nvPr/>
          </p:nvSpPr>
          <p:spPr>
            <a:xfrm>
              <a:off x="-31045067" y="64975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13F15757-8C5E-1FB8-6B53-044AD61FDFE9}"/>
                </a:ext>
              </a:extLst>
            </p:cNvPr>
            <p:cNvSpPr/>
            <p:nvPr/>
          </p:nvSpPr>
          <p:spPr>
            <a:xfrm>
              <a:off x="-30893858" y="64974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57EE0738-1187-04A0-D829-9A67AA4C5CA9}"/>
                </a:ext>
              </a:extLst>
            </p:cNvPr>
            <p:cNvSpPr/>
            <p:nvPr/>
          </p:nvSpPr>
          <p:spPr>
            <a:xfrm>
              <a:off x="-30742729" y="64974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D17D8A37-F110-6881-B482-E6A364F677B2}"/>
                </a:ext>
              </a:extLst>
            </p:cNvPr>
            <p:cNvSpPr/>
            <p:nvPr/>
          </p:nvSpPr>
          <p:spPr>
            <a:xfrm>
              <a:off x="-30591359" y="64975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A86BBAE5-9E5B-2EB8-E99A-D18806B9FC28}"/>
                </a:ext>
              </a:extLst>
            </p:cNvPr>
            <p:cNvSpPr/>
            <p:nvPr/>
          </p:nvSpPr>
          <p:spPr>
            <a:xfrm>
              <a:off x="-30515955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35831BAF-007E-E196-167A-CEECD03D26BF}"/>
                </a:ext>
              </a:extLst>
            </p:cNvPr>
            <p:cNvSpPr/>
            <p:nvPr/>
          </p:nvSpPr>
          <p:spPr>
            <a:xfrm>
              <a:off x="-30288779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15677722-8AD3-A73C-FC0D-30F5C51740AF}"/>
                </a:ext>
              </a:extLst>
            </p:cNvPr>
            <p:cNvSpPr/>
            <p:nvPr/>
          </p:nvSpPr>
          <p:spPr>
            <a:xfrm>
              <a:off x="-30818213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88E763EA-3864-42BD-9CE3-E029E32CB4B7}"/>
                </a:ext>
              </a:extLst>
            </p:cNvPr>
            <p:cNvSpPr/>
            <p:nvPr/>
          </p:nvSpPr>
          <p:spPr>
            <a:xfrm>
              <a:off x="-31120389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63DED565-0D80-2144-08FE-C64AF622AA17}"/>
                </a:ext>
              </a:extLst>
            </p:cNvPr>
            <p:cNvSpPr/>
            <p:nvPr/>
          </p:nvSpPr>
          <p:spPr>
            <a:xfrm>
              <a:off x="-31347566" y="49259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F2BB1F82-DDBF-2F5D-9541-1AC24B62D844}"/>
                </a:ext>
              </a:extLst>
            </p:cNvPr>
            <p:cNvSpPr/>
            <p:nvPr/>
          </p:nvSpPr>
          <p:spPr>
            <a:xfrm>
              <a:off x="-29684345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0B036BB9-A61F-E696-9B4A-80564C66C26E}"/>
                </a:ext>
              </a:extLst>
            </p:cNvPr>
            <p:cNvSpPr/>
            <p:nvPr/>
          </p:nvSpPr>
          <p:spPr>
            <a:xfrm>
              <a:off x="-28625639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6F1395FE-1CFF-5F05-0249-569E5F825238}"/>
                </a:ext>
              </a:extLst>
            </p:cNvPr>
            <p:cNvSpPr/>
            <p:nvPr/>
          </p:nvSpPr>
          <p:spPr>
            <a:xfrm>
              <a:off x="-29381846" y="64975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CDA2E692-58B8-FF7F-4F3E-195DA4178B8E}"/>
                </a:ext>
              </a:extLst>
            </p:cNvPr>
            <p:cNvSpPr/>
            <p:nvPr/>
          </p:nvSpPr>
          <p:spPr>
            <a:xfrm>
              <a:off x="-29230637" y="64974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CF588AD1-4D8F-857E-6B44-DE6D5D1BAFB5}"/>
                </a:ext>
              </a:extLst>
            </p:cNvPr>
            <p:cNvSpPr/>
            <p:nvPr/>
          </p:nvSpPr>
          <p:spPr>
            <a:xfrm>
              <a:off x="-29079508" y="64974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F330224A-83CE-03A0-58CC-09501B86CB40}"/>
                </a:ext>
              </a:extLst>
            </p:cNvPr>
            <p:cNvSpPr/>
            <p:nvPr/>
          </p:nvSpPr>
          <p:spPr>
            <a:xfrm>
              <a:off x="-28928138" y="64975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ADCDFE2F-8680-AAEF-A3FC-CBC0DBED4907}"/>
                </a:ext>
              </a:extLst>
            </p:cNvPr>
            <p:cNvSpPr/>
            <p:nvPr/>
          </p:nvSpPr>
          <p:spPr>
            <a:xfrm>
              <a:off x="-29684345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411731CD-0905-5D0D-A7C8-C75F76D6532B}"/>
                </a:ext>
              </a:extLst>
            </p:cNvPr>
            <p:cNvSpPr/>
            <p:nvPr/>
          </p:nvSpPr>
          <p:spPr>
            <a:xfrm>
              <a:off x="-28625558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06B5407F-0A38-7CEF-65A7-0E6087B578B7}"/>
                </a:ext>
              </a:extLst>
            </p:cNvPr>
            <p:cNvSpPr/>
            <p:nvPr/>
          </p:nvSpPr>
          <p:spPr>
            <a:xfrm>
              <a:off x="-29986602" y="78073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38826054-81D0-4764-EBED-B746D38EECC9}"/>
                </a:ext>
              </a:extLst>
            </p:cNvPr>
            <p:cNvSpPr/>
            <p:nvPr/>
          </p:nvSpPr>
          <p:spPr>
            <a:xfrm>
              <a:off x="-30288860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5DAD1456-EA5D-B924-5C58-7E81CD993F76}"/>
                </a:ext>
              </a:extLst>
            </p:cNvPr>
            <p:cNvSpPr/>
            <p:nvPr/>
          </p:nvSpPr>
          <p:spPr>
            <a:xfrm>
              <a:off x="-31120389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10398BDC-976B-1143-C54E-D2F247B5BFD1}"/>
                </a:ext>
              </a:extLst>
            </p:cNvPr>
            <p:cNvSpPr/>
            <p:nvPr/>
          </p:nvSpPr>
          <p:spPr>
            <a:xfrm>
              <a:off x="-28701445" y="76761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229DDD1D-CD8D-4233-3F8F-43785CB05112}"/>
                </a:ext>
              </a:extLst>
            </p:cNvPr>
            <p:cNvSpPr/>
            <p:nvPr/>
          </p:nvSpPr>
          <p:spPr>
            <a:xfrm>
              <a:off x="-30818213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AD8AE352-6C94-9BAB-E077-4D0EF80ED1CB}"/>
                </a:ext>
              </a:extLst>
            </p:cNvPr>
            <p:cNvSpPr/>
            <p:nvPr/>
          </p:nvSpPr>
          <p:spPr>
            <a:xfrm>
              <a:off x="-28852493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DC3EB0B9-CA55-10E7-7F43-07C1FF5DC2D4}"/>
                </a:ext>
              </a:extLst>
            </p:cNvPr>
            <p:cNvSpPr/>
            <p:nvPr/>
          </p:nvSpPr>
          <p:spPr>
            <a:xfrm>
              <a:off x="-30515955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84E1D776-900C-E2D7-5EFE-1E2BE5B42F5A}"/>
                </a:ext>
              </a:extLst>
            </p:cNvPr>
            <p:cNvSpPr/>
            <p:nvPr/>
          </p:nvSpPr>
          <p:spPr>
            <a:xfrm>
              <a:off x="-29457410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4A6881CE-B3B1-DB74-66BE-C39741DA60D5}"/>
                </a:ext>
              </a:extLst>
            </p:cNvPr>
            <p:cNvSpPr/>
            <p:nvPr/>
          </p:nvSpPr>
          <p:spPr>
            <a:xfrm>
              <a:off x="-29608539" y="76761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5BC6B4F7-FE3C-A3EF-D9E4-AA22FF2DCE37}"/>
                </a:ext>
              </a:extLst>
            </p:cNvPr>
            <p:cNvSpPr/>
            <p:nvPr/>
          </p:nvSpPr>
          <p:spPr>
            <a:xfrm>
              <a:off x="-30062247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7E6F7F9F-F128-45C9-96D6-D71924B285A1}"/>
                </a:ext>
              </a:extLst>
            </p:cNvPr>
            <p:cNvSpPr/>
            <p:nvPr/>
          </p:nvSpPr>
          <p:spPr>
            <a:xfrm>
              <a:off x="-29910957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214026CA-3650-A922-8F54-330E36691B37}"/>
                </a:ext>
              </a:extLst>
            </p:cNvPr>
            <p:cNvSpPr/>
            <p:nvPr/>
          </p:nvSpPr>
          <p:spPr>
            <a:xfrm>
              <a:off x="-30591278" y="54498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57551FB9-37B4-5B5D-9E55-4E4D0BFE89CF}"/>
                </a:ext>
              </a:extLst>
            </p:cNvPr>
            <p:cNvSpPr/>
            <p:nvPr/>
          </p:nvSpPr>
          <p:spPr>
            <a:xfrm>
              <a:off x="-30364666" y="76761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4B9EB07B-77C9-CDBF-4E06-8CA561E5404E}"/>
                </a:ext>
              </a:extLst>
            </p:cNvPr>
            <p:cNvSpPr/>
            <p:nvPr/>
          </p:nvSpPr>
          <p:spPr>
            <a:xfrm>
              <a:off x="-29457169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A585D4BC-80D1-FC4B-F589-1FCD1E306038}"/>
                </a:ext>
              </a:extLst>
            </p:cNvPr>
            <p:cNvSpPr/>
            <p:nvPr/>
          </p:nvSpPr>
          <p:spPr>
            <a:xfrm>
              <a:off x="-30515714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2EFA6FD5-3F01-4F94-BE37-3C04E94A7237}"/>
                </a:ext>
              </a:extLst>
            </p:cNvPr>
            <p:cNvSpPr/>
            <p:nvPr/>
          </p:nvSpPr>
          <p:spPr>
            <a:xfrm>
              <a:off x="-29154992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681554CF-47DB-A623-9994-054565603E94}"/>
                </a:ext>
              </a:extLst>
            </p:cNvPr>
            <p:cNvSpPr/>
            <p:nvPr/>
          </p:nvSpPr>
          <p:spPr>
            <a:xfrm>
              <a:off x="-31120631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25BCD2C0-BD1D-B19A-EC9D-F366013B9AC7}"/>
                </a:ext>
              </a:extLst>
            </p:cNvPr>
            <p:cNvSpPr/>
            <p:nvPr/>
          </p:nvSpPr>
          <p:spPr>
            <a:xfrm>
              <a:off x="-28852734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DAB6CCAC-1A8A-9E4D-A4AA-0FA19BCD0A5F}"/>
                </a:ext>
              </a:extLst>
            </p:cNvPr>
            <p:cNvSpPr/>
            <p:nvPr/>
          </p:nvSpPr>
          <p:spPr>
            <a:xfrm>
              <a:off x="-30818213" y="55808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ED5FE0F6-7876-33C5-AADF-99C308ECF54D}"/>
                </a:ext>
              </a:extLst>
            </p:cNvPr>
            <p:cNvSpPr/>
            <p:nvPr/>
          </p:nvSpPr>
          <p:spPr>
            <a:xfrm>
              <a:off x="-30893535" y="57117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12B2C5E7-BD12-4B2E-14BB-57ABE220EFEC}"/>
                </a:ext>
              </a:extLst>
            </p:cNvPr>
            <p:cNvSpPr/>
            <p:nvPr/>
          </p:nvSpPr>
          <p:spPr>
            <a:xfrm>
              <a:off x="-30742890" y="57117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71553A92-890D-B502-6EFF-245F22E3E7AA}"/>
                </a:ext>
              </a:extLst>
            </p:cNvPr>
            <p:cNvSpPr/>
            <p:nvPr/>
          </p:nvSpPr>
          <p:spPr>
            <a:xfrm>
              <a:off x="-30818213" y="58427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DEC95C7E-7AFD-6651-5C76-8C066483DF1B}"/>
                </a:ext>
              </a:extLst>
            </p:cNvPr>
            <p:cNvSpPr/>
            <p:nvPr/>
          </p:nvSpPr>
          <p:spPr>
            <a:xfrm>
              <a:off x="-28701445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A2D13B17-7491-0D10-66A6-A85B34A52152}"/>
                </a:ext>
              </a:extLst>
            </p:cNvPr>
            <p:cNvSpPr/>
            <p:nvPr/>
          </p:nvSpPr>
          <p:spPr>
            <a:xfrm>
              <a:off x="-29608539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C092DD72-DC2C-4DCA-1CE4-920FF77DD5DB}"/>
                </a:ext>
              </a:extLst>
            </p:cNvPr>
            <p:cNvSpPr/>
            <p:nvPr/>
          </p:nvSpPr>
          <p:spPr>
            <a:xfrm>
              <a:off x="-31045147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13EE7F5E-2624-AC87-1A25-9E1F7750B770}"/>
                </a:ext>
              </a:extLst>
            </p:cNvPr>
            <p:cNvSpPr/>
            <p:nvPr/>
          </p:nvSpPr>
          <p:spPr>
            <a:xfrm>
              <a:off x="-30288860" y="67595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FA2A7CC7-512C-D7A9-4BE4-640445746E69}"/>
                </a:ext>
              </a:extLst>
            </p:cNvPr>
            <p:cNvSpPr/>
            <p:nvPr/>
          </p:nvSpPr>
          <p:spPr>
            <a:xfrm>
              <a:off x="-30591278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C09E5909-5E80-EE71-73F9-AE0B7068F92E}"/>
                </a:ext>
              </a:extLst>
            </p:cNvPr>
            <p:cNvSpPr/>
            <p:nvPr/>
          </p:nvSpPr>
          <p:spPr>
            <a:xfrm>
              <a:off x="-29986602" y="67594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F20D0517-ABE1-22C8-68E0-99AD3E29039D}"/>
                </a:ext>
              </a:extLst>
            </p:cNvPr>
            <p:cNvSpPr/>
            <p:nvPr/>
          </p:nvSpPr>
          <p:spPr>
            <a:xfrm>
              <a:off x="-31271760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0FEB655A-7887-8C10-AF8B-6AE505DD8091}"/>
                </a:ext>
              </a:extLst>
            </p:cNvPr>
            <p:cNvSpPr/>
            <p:nvPr/>
          </p:nvSpPr>
          <p:spPr>
            <a:xfrm>
              <a:off x="-29684345" y="67595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C10FA450-1A68-CDDF-61AE-2BA2245A1B0F}"/>
                </a:ext>
              </a:extLst>
            </p:cNvPr>
            <p:cNvSpPr/>
            <p:nvPr/>
          </p:nvSpPr>
          <p:spPr>
            <a:xfrm>
              <a:off x="-28776928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48C47B8B-C7E8-0A10-D80D-E1ADE00E0541}"/>
                </a:ext>
              </a:extLst>
            </p:cNvPr>
            <p:cNvSpPr/>
            <p:nvPr/>
          </p:nvSpPr>
          <p:spPr>
            <a:xfrm>
              <a:off x="-29381765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97F21B92-7F0B-0E19-40B5-5D20C6C2DE85}"/>
                </a:ext>
              </a:extLst>
            </p:cNvPr>
            <p:cNvSpPr/>
            <p:nvPr/>
          </p:nvSpPr>
          <p:spPr>
            <a:xfrm>
              <a:off x="-29533055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3516DEC8-0019-F6A5-EDFB-3B27BF2E5269}"/>
                </a:ext>
              </a:extLst>
            </p:cNvPr>
            <p:cNvSpPr/>
            <p:nvPr/>
          </p:nvSpPr>
          <p:spPr>
            <a:xfrm>
              <a:off x="-29986602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537A24DC-A940-587B-E807-4624CEA5DEF0}"/>
                </a:ext>
              </a:extLst>
            </p:cNvPr>
            <p:cNvSpPr/>
            <p:nvPr/>
          </p:nvSpPr>
          <p:spPr>
            <a:xfrm>
              <a:off x="-29835393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5EFB11A2-7751-5AA5-AFB8-65BDF8E7D04A}"/>
                </a:ext>
              </a:extLst>
            </p:cNvPr>
            <p:cNvSpPr/>
            <p:nvPr/>
          </p:nvSpPr>
          <p:spPr>
            <a:xfrm>
              <a:off x="-30137811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EF2C34A2-7CDF-AF6A-D540-59AB01B6C32E}"/>
                </a:ext>
              </a:extLst>
            </p:cNvPr>
            <p:cNvSpPr/>
            <p:nvPr/>
          </p:nvSpPr>
          <p:spPr>
            <a:xfrm>
              <a:off x="-31271760" y="68906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B0AA0F11-FF99-98FA-493E-9DDF1595AD42}"/>
                </a:ext>
              </a:extLst>
            </p:cNvPr>
            <p:cNvSpPr/>
            <p:nvPr/>
          </p:nvSpPr>
          <p:spPr>
            <a:xfrm>
              <a:off x="-31120631" y="68904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6727405D-3E59-969E-F58D-10D2A91212A4}"/>
                </a:ext>
              </a:extLst>
            </p:cNvPr>
            <p:cNvSpPr/>
            <p:nvPr/>
          </p:nvSpPr>
          <p:spPr>
            <a:xfrm>
              <a:off x="-30440149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C1BFD73E-5CD6-AB3C-0343-D02C7094886D}"/>
                </a:ext>
              </a:extLst>
            </p:cNvPr>
            <p:cNvSpPr/>
            <p:nvPr/>
          </p:nvSpPr>
          <p:spPr>
            <a:xfrm>
              <a:off x="-30591439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13004981-EFB6-840C-6F7A-A7BA7223C3C5}"/>
                </a:ext>
              </a:extLst>
            </p:cNvPr>
            <p:cNvSpPr/>
            <p:nvPr/>
          </p:nvSpPr>
          <p:spPr>
            <a:xfrm>
              <a:off x="-31045067" y="51879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3B337055-C48D-F869-B198-211FCC98E419}"/>
                </a:ext>
              </a:extLst>
            </p:cNvPr>
            <p:cNvSpPr/>
            <p:nvPr/>
          </p:nvSpPr>
          <p:spPr>
            <a:xfrm>
              <a:off x="-30515714" y="68904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C7180EF2-2718-A6CC-5C3A-AD715A8653B0}"/>
                </a:ext>
              </a:extLst>
            </p:cNvPr>
            <p:cNvSpPr/>
            <p:nvPr/>
          </p:nvSpPr>
          <p:spPr>
            <a:xfrm>
              <a:off x="-30364666" y="68906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C401A7CD-7C42-88EB-F399-81A142F672B2}"/>
                </a:ext>
              </a:extLst>
            </p:cNvPr>
            <p:cNvSpPr/>
            <p:nvPr/>
          </p:nvSpPr>
          <p:spPr>
            <a:xfrm>
              <a:off x="-31044986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9925EF76-31AC-C76B-F343-99A449CBA10A}"/>
                </a:ext>
              </a:extLst>
            </p:cNvPr>
            <p:cNvSpPr/>
            <p:nvPr/>
          </p:nvSpPr>
          <p:spPr>
            <a:xfrm>
              <a:off x="-31196276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7B8A52CE-81CA-0A14-9831-8F21C6FE2570}"/>
                </a:ext>
              </a:extLst>
            </p:cNvPr>
            <p:cNvSpPr/>
            <p:nvPr/>
          </p:nvSpPr>
          <p:spPr>
            <a:xfrm>
              <a:off x="-29381926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19923781-A494-457D-622B-A79D59AF07F5}"/>
                </a:ext>
              </a:extLst>
            </p:cNvPr>
            <p:cNvSpPr/>
            <p:nvPr/>
          </p:nvSpPr>
          <p:spPr>
            <a:xfrm>
              <a:off x="-29608539" y="71525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621CB730-7DFF-BC96-16A8-9B5FBE8750E5}"/>
                </a:ext>
              </a:extLst>
            </p:cNvPr>
            <p:cNvSpPr/>
            <p:nvPr/>
          </p:nvSpPr>
          <p:spPr>
            <a:xfrm>
              <a:off x="-29608539" y="68906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D3A278AB-AB4F-FE4D-99BE-F8A4E1DD8B9C}"/>
                </a:ext>
              </a:extLst>
            </p:cNvPr>
            <p:cNvSpPr/>
            <p:nvPr/>
          </p:nvSpPr>
          <p:spPr>
            <a:xfrm>
              <a:off x="-29457410" y="68904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226C4383-214B-697B-D00C-86FB382B1044}"/>
                </a:ext>
              </a:extLst>
            </p:cNvPr>
            <p:cNvSpPr/>
            <p:nvPr/>
          </p:nvSpPr>
          <p:spPr>
            <a:xfrm>
              <a:off x="-31195954" y="518759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C10E451B-6323-92B6-1904-E7CDCA9FB013}"/>
                </a:ext>
              </a:extLst>
            </p:cNvPr>
            <p:cNvSpPr/>
            <p:nvPr/>
          </p:nvSpPr>
          <p:spPr>
            <a:xfrm>
              <a:off x="-28928057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1C1F5EA2-5893-B40A-B904-54B653E66DEE}"/>
                </a:ext>
              </a:extLst>
            </p:cNvPr>
            <p:cNvSpPr/>
            <p:nvPr/>
          </p:nvSpPr>
          <p:spPr>
            <a:xfrm>
              <a:off x="-30364666" y="71525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AD7279B7-9161-9CFE-45FA-7C054F59CA83}"/>
                </a:ext>
              </a:extLst>
            </p:cNvPr>
            <p:cNvSpPr/>
            <p:nvPr/>
          </p:nvSpPr>
          <p:spPr>
            <a:xfrm>
              <a:off x="-30818213" y="61046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5C8D2A8B-CD85-F333-BEFA-2F7725DE4BB5}"/>
                </a:ext>
              </a:extLst>
            </p:cNvPr>
            <p:cNvSpPr/>
            <p:nvPr/>
          </p:nvSpPr>
          <p:spPr>
            <a:xfrm>
              <a:off x="-29154992" y="61046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39962CBB-197D-EA3F-DD50-C871808CB16D}"/>
                </a:ext>
              </a:extLst>
            </p:cNvPr>
            <p:cNvSpPr/>
            <p:nvPr/>
          </p:nvSpPr>
          <p:spPr>
            <a:xfrm>
              <a:off x="-28474671" y="96409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D41E36A8-20D0-DA2A-43CC-9B2488FF1C28}"/>
                </a:ext>
              </a:extLst>
            </p:cNvPr>
            <p:cNvSpPr/>
            <p:nvPr/>
          </p:nvSpPr>
          <p:spPr>
            <a:xfrm>
              <a:off x="-29457330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9632183D-6EF2-D8B5-D1AF-FD6FAB8F39C9}"/>
                </a:ext>
              </a:extLst>
            </p:cNvPr>
            <p:cNvSpPr/>
            <p:nvPr/>
          </p:nvSpPr>
          <p:spPr>
            <a:xfrm>
              <a:off x="-29759668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4ED6D571-9121-23CF-FA39-451F7C10B7D4}"/>
                </a:ext>
              </a:extLst>
            </p:cNvPr>
            <p:cNvSpPr/>
            <p:nvPr/>
          </p:nvSpPr>
          <p:spPr>
            <a:xfrm>
              <a:off x="-30440149" y="70214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0ADC8CE4-94D0-7EEC-E7CE-1388F4920537}"/>
                </a:ext>
              </a:extLst>
            </p:cNvPr>
            <p:cNvSpPr/>
            <p:nvPr/>
          </p:nvSpPr>
          <p:spPr>
            <a:xfrm>
              <a:off x="-30289021" y="70213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B0347BFA-F0B0-9C7B-6BCE-429278F5D7C7}"/>
                </a:ext>
              </a:extLst>
            </p:cNvPr>
            <p:cNvSpPr/>
            <p:nvPr/>
          </p:nvSpPr>
          <p:spPr>
            <a:xfrm>
              <a:off x="-31422888" y="53189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EE4AC2D4-9F6C-F4DB-6B4E-A8DA17C1ECCD}"/>
                </a:ext>
              </a:extLst>
            </p:cNvPr>
            <p:cNvSpPr/>
            <p:nvPr/>
          </p:nvSpPr>
          <p:spPr>
            <a:xfrm>
              <a:off x="-28550235" y="95097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82ED08EA-D9A5-9336-41A3-B3F1C9DA7A17}"/>
                </a:ext>
              </a:extLst>
            </p:cNvPr>
            <p:cNvSpPr/>
            <p:nvPr/>
          </p:nvSpPr>
          <p:spPr>
            <a:xfrm>
              <a:off x="-28550235" y="92478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857DFB44-9F59-F261-B09E-3297CE4DEDCD}"/>
                </a:ext>
              </a:extLst>
            </p:cNvPr>
            <p:cNvSpPr/>
            <p:nvPr/>
          </p:nvSpPr>
          <p:spPr>
            <a:xfrm>
              <a:off x="-29684103" y="70213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CFACEAA7-340A-4095-847D-6A381595DD51}"/>
                </a:ext>
              </a:extLst>
            </p:cNvPr>
            <p:cNvSpPr/>
            <p:nvPr/>
          </p:nvSpPr>
          <p:spPr>
            <a:xfrm>
              <a:off x="-29532975" y="70215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379FB938-EA22-EEC6-7E19-BC52D8BC2539}"/>
                </a:ext>
              </a:extLst>
            </p:cNvPr>
            <p:cNvSpPr/>
            <p:nvPr/>
          </p:nvSpPr>
          <p:spPr>
            <a:xfrm>
              <a:off x="-30213456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69C8CFCA-E627-451B-CCC8-F93A583CFA97}"/>
                </a:ext>
              </a:extLst>
            </p:cNvPr>
            <p:cNvSpPr/>
            <p:nvPr/>
          </p:nvSpPr>
          <p:spPr>
            <a:xfrm>
              <a:off x="-30515875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94C7098B-771C-53BE-0DD3-3A156DCF14A5}"/>
                </a:ext>
              </a:extLst>
            </p:cNvPr>
            <p:cNvSpPr/>
            <p:nvPr/>
          </p:nvSpPr>
          <p:spPr>
            <a:xfrm>
              <a:off x="-30893616" y="62357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A789D64D-15A8-DBF8-D6C6-576CF03F9CE9}"/>
                </a:ext>
              </a:extLst>
            </p:cNvPr>
            <p:cNvSpPr/>
            <p:nvPr/>
          </p:nvSpPr>
          <p:spPr>
            <a:xfrm>
              <a:off x="-31120551" y="53189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D717D4BE-3C71-EEE8-F884-63740C6D9BBE}"/>
                </a:ext>
              </a:extLst>
            </p:cNvPr>
            <p:cNvSpPr/>
            <p:nvPr/>
          </p:nvSpPr>
          <p:spPr>
            <a:xfrm>
              <a:off x="-31196195" y="70215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80FB8C6A-C634-DC37-8491-DE0EC8F98278}"/>
                </a:ext>
              </a:extLst>
            </p:cNvPr>
            <p:cNvSpPr/>
            <p:nvPr/>
          </p:nvSpPr>
          <p:spPr>
            <a:xfrm>
              <a:off x="-28248059" y="89859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385DC095-1588-9E2C-A28C-F902441EBAE2}"/>
                </a:ext>
              </a:extLst>
            </p:cNvPr>
            <p:cNvSpPr/>
            <p:nvPr/>
          </p:nvSpPr>
          <p:spPr>
            <a:xfrm>
              <a:off x="-31120551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7415404E-8852-C2B1-A828-3B42FFA7E023}"/>
                </a:ext>
              </a:extLst>
            </p:cNvPr>
            <p:cNvSpPr/>
            <p:nvPr/>
          </p:nvSpPr>
          <p:spPr>
            <a:xfrm>
              <a:off x="-31422888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DD2C7A53-9AC4-3EC4-B1A4-B07F825FDAE0}"/>
                </a:ext>
              </a:extLst>
            </p:cNvPr>
            <p:cNvSpPr/>
            <p:nvPr/>
          </p:nvSpPr>
          <p:spPr>
            <a:xfrm>
              <a:off x="-31347324" y="70213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94C4DCFE-CF3C-E99C-B289-036CF9D9354C}"/>
                </a:ext>
              </a:extLst>
            </p:cNvPr>
            <p:cNvSpPr/>
            <p:nvPr/>
          </p:nvSpPr>
          <p:spPr>
            <a:xfrm>
              <a:off x="-28398623" y="89859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1A311A77-5521-B35E-84E7-012C44D204B5}"/>
                </a:ext>
              </a:extLst>
            </p:cNvPr>
            <p:cNvSpPr/>
            <p:nvPr/>
          </p:nvSpPr>
          <p:spPr>
            <a:xfrm>
              <a:off x="-30062086" y="71524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125673B4-1591-2157-7133-6B6085C8BFAC}"/>
                </a:ext>
              </a:extLst>
            </p:cNvPr>
            <p:cNvSpPr/>
            <p:nvPr/>
          </p:nvSpPr>
          <p:spPr>
            <a:xfrm>
              <a:off x="-29911118" y="71524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20C1D124-D181-4AC0-570B-7E0B248312ED}"/>
                </a:ext>
              </a:extLst>
            </p:cNvPr>
            <p:cNvSpPr/>
            <p:nvPr/>
          </p:nvSpPr>
          <p:spPr>
            <a:xfrm>
              <a:off x="-30742729" y="62357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DFC32811-22B0-05FB-D7BE-3B308483DF8D}"/>
                </a:ext>
              </a:extLst>
            </p:cNvPr>
            <p:cNvSpPr/>
            <p:nvPr/>
          </p:nvSpPr>
          <p:spPr>
            <a:xfrm>
              <a:off x="-29759668" y="68904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D4AC6574-A4F7-4E13-5D31-D7F7FD856DE0}"/>
                </a:ext>
              </a:extLst>
            </p:cNvPr>
            <p:cNvSpPr/>
            <p:nvPr/>
          </p:nvSpPr>
          <p:spPr>
            <a:xfrm>
              <a:off x="-28248059" y="87238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8D129DD1-1AD0-E47C-8416-92A7616476B7}"/>
                </a:ext>
              </a:extLst>
            </p:cNvPr>
            <p:cNvSpPr/>
            <p:nvPr/>
          </p:nvSpPr>
          <p:spPr>
            <a:xfrm>
              <a:off x="-28398623" y="87238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B5649D8A-5AC2-8988-E793-428F976314B2}"/>
                </a:ext>
              </a:extLst>
            </p:cNvPr>
            <p:cNvSpPr/>
            <p:nvPr/>
          </p:nvSpPr>
          <p:spPr>
            <a:xfrm>
              <a:off x="-28852654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BD75FB73-C7B5-AB6F-E99E-64E6ED0C8EDC}"/>
                </a:ext>
              </a:extLst>
            </p:cNvPr>
            <p:cNvSpPr/>
            <p:nvPr/>
          </p:nvSpPr>
          <p:spPr>
            <a:xfrm>
              <a:off x="-28550235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A68F27BA-CE9D-47C1-0D69-9D41F601F520}"/>
                </a:ext>
              </a:extLst>
            </p:cNvPr>
            <p:cNvSpPr/>
            <p:nvPr/>
          </p:nvSpPr>
          <p:spPr>
            <a:xfrm>
              <a:off x="-30213456" y="68904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45EC9911-CA9A-D119-1936-58515DEB6480}"/>
                </a:ext>
              </a:extLst>
            </p:cNvPr>
            <p:cNvSpPr/>
            <p:nvPr/>
          </p:nvSpPr>
          <p:spPr>
            <a:xfrm>
              <a:off x="-30061844" y="87238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A30CA548-F6B1-DC1D-3B0B-27E350E5AADE}"/>
                </a:ext>
              </a:extLst>
            </p:cNvPr>
            <p:cNvSpPr/>
            <p:nvPr/>
          </p:nvSpPr>
          <p:spPr>
            <a:xfrm>
              <a:off x="-30515875" y="53189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0C0D89C0-EF0A-5C39-892C-2475EE64BD39}"/>
                </a:ext>
              </a:extLst>
            </p:cNvPr>
            <p:cNvSpPr/>
            <p:nvPr/>
          </p:nvSpPr>
          <p:spPr>
            <a:xfrm>
              <a:off x="-28550235" y="84619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FB7CC6E8-6FCD-7719-4C58-E2FF46A82980}"/>
                </a:ext>
              </a:extLst>
            </p:cNvPr>
            <p:cNvSpPr/>
            <p:nvPr/>
          </p:nvSpPr>
          <p:spPr>
            <a:xfrm>
              <a:off x="-30893616" y="51878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051F6BC7-9837-C0DD-E5D4-1A98C738F082}"/>
                </a:ext>
              </a:extLst>
            </p:cNvPr>
            <p:cNvSpPr/>
            <p:nvPr/>
          </p:nvSpPr>
          <p:spPr>
            <a:xfrm>
              <a:off x="-28852654" y="84620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DED050A3-82E3-EA80-2D22-BC46599D990C}"/>
                </a:ext>
              </a:extLst>
            </p:cNvPr>
            <p:cNvSpPr/>
            <p:nvPr/>
          </p:nvSpPr>
          <p:spPr>
            <a:xfrm>
              <a:off x="-30213456" y="84619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6D3F811C-5175-7382-7CED-9D53C1022E08}"/>
                </a:ext>
              </a:extLst>
            </p:cNvPr>
            <p:cNvSpPr/>
            <p:nvPr/>
          </p:nvSpPr>
          <p:spPr>
            <a:xfrm>
              <a:off x="-29230395" y="62357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587C3ED7-B872-2966-5E53-B47E459EC324}"/>
                </a:ext>
              </a:extLst>
            </p:cNvPr>
            <p:cNvSpPr/>
            <p:nvPr/>
          </p:nvSpPr>
          <p:spPr>
            <a:xfrm>
              <a:off x="-30515875" y="84620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25C707E8-6A75-A934-53EA-7CDC25C6868E}"/>
                </a:ext>
              </a:extLst>
            </p:cNvPr>
            <p:cNvSpPr/>
            <p:nvPr/>
          </p:nvSpPr>
          <p:spPr>
            <a:xfrm>
              <a:off x="-29079589" y="62357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D40CF154-B41B-7E73-BF94-36AE92A4BA7B}"/>
                </a:ext>
              </a:extLst>
            </p:cNvPr>
            <p:cNvSpPr/>
            <p:nvPr/>
          </p:nvSpPr>
          <p:spPr>
            <a:xfrm>
              <a:off x="-29230637" y="67595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F49108F8-3A18-F34A-677E-6066E59DB37E}"/>
                </a:ext>
              </a:extLst>
            </p:cNvPr>
            <p:cNvSpPr/>
            <p:nvPr/>
          </p:nvSpPr>
          <p:spPr>
            <a:xfrm>
              <a:off x="-31422969" y="63666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46263D4A-54EF-8785-B43F-877D43C4B43B}"/>
                </a:ext>
              </a:extLst>
            </p:cNvPr>
            <p:cNvSpPr/>
            <p:nvPr/>
          </p:nvSpPr>
          <p:spPr>
            <a:xfrm>
              <a:off x="-31120551" y="63665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386169AC-1FC4-4FA9-786F-FA4757B24C93}"/>
                </a:ext>
              </a:extLst>
            </p:cNvPr>
            <p:cNvSpPr/>
            <p:nvPr/>
          </p:nvSpPr>
          <p:spPr>
            <a:xfrm>
              <a:off x="-30742809" y="83309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41698C61-ACA5-5C92-A916-DF2FF7BAEF3A}"/>
                </a:ext>
              </a:extLst>
            </p:cNvPr>
            <p:cNvSpPr/>
            <p:nvPr/>
          </p:nvSpPr>
          <p:spPr>
            <a:xfrm>
              <a:off x="-30742809" y="51878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A63E3AB5-2AF9-1AFC-BFE6-B400948FECB1}"/>
                </a:ext>
              </a:extLst>
            </p:cNvPr>
            <p:cNvSpPr/>
            <p:nvPr/>
          </p:nvSpPr>
          <p:spPr>
            <a:xfrm>
              <a:off x="-30893616" y="83309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26334415-CB17-5A75-2A19-BC7D5FD2E95F}"/>
                </a:ext>
              </a:extLst>
            </p:cNvPr>
            <p:cNvSpPr/>
            <p:nvPr/>
          </p:nvSpPr>
          <p:spPr>
            <a:xfrm>
              <a:off x="-30969422" y="63669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43E34409-64A8-A320-0AA5-196F723CFB71}"/>
                </a:ext>
              </a:extLst>
            </p:cNvPr>
            <p:cNvSpPr/>
            <p:nvPr/>
          </p:nvSpPr>
          <p:spPr>
            <a:xfrm>
              <a:off x="-28550235" y="82000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650573AD-627E-66A4-3F29-8ED38458D824}"/>
                </a:ext>
              </a:extLst>
            </p:cNvPr>
            <p:cNvSpPr/>
            <p:nvPr/>
          </p:nvSpPr>
          <p:spPr>
            <a:xfrm>
              <a:off x="-28852573" y="82002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4833E900-69DC-652A-E92E-6331F56F0242}"/>
                </a:ext>
              </a:extLst>
            </p:cNvPr>
            <p:cNvSpPr/>
            <p:nvPr/>
          </p:nvSpPr>
          <p:spPr>
            <a:xfrm>
              <a:off x="-29003702" y="819972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5D58A37D-AE74-5256-42CC-68D179EED822}"/>
                </a:ext>
              </a:extLst>
            </p:cNvPr>
            <p:cNvSpPr/>
            <p:nvPr/>
          </p:nvSpPr>
          <p:spPr>
            <a:xfrm>
              <a:off x="-30666923" y="63669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C0E888BA-6F0E-AC1A-E60B-2337832F0146}"/>
                </a:ext>
              </a:extLst>
            </p:cNvPr>
            <p:cNvSpPr/>
            <p:nvPr/>
          </p:nvSpPr>
          <p:spPr>
            <a:xfrm>
              <a:off x="-30515794" y="63665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4AB33DC7-7B42-55CB-D90B-822477FD5755}"/>
                </a:ext>
              </a:extLst>
            </p:cNvPr>
            <p:cNvSpPr/>
            <p:nvPr/>
          </p:nvSpPr>
          <p:spPr>
            <a:xfrm>
              <a:off x="-30062086" y="74142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BDC28E63-C21C-D58A-55C8-32056052519B}"/>
                </a:ext>
              </a:extLst>
            </p:cNvPr>
            <p:cNvSpPr/>
            <p:nvPr/>
          </p:nvSpPr>
          <p:spPr>
            <a:xfrm>
              <a:off x="-29911038" y="74143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D7EA3E92-2880-7865-0277-A2EB9D5B0575}"/>
                </a:ext>
              </a:extLst>
            </p:cNvPr>
            <p:cNvSpPr/>
            <p:nvPr/>
          </p:nvSpPr>
          <p:spPr>
            <a:xfrm>
              <a:off x="-30213456" y="82000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52FC35CF-8C82-858F-570D-DD5F1E1F5528}"/>
                </a:ext>
              </a:extLst>
            </p:cNvPr>
            <p:cNvSpPr/>
            <p:nvPr/>
          </p:nvSpPr>
          <p:spPr>
            <a:xfrm>
              <a:off x="-30515794" y="82002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B9C5C777-0D35-18A3-BAC3-D4193391F017}"/>
                </a:ext>
              </a:extLst>
            </p:cNvPr>
            <p:cNvSpPr/>
            <p:nvPr/>
          </p:nvSpPr>
          <p:spPr>
            <a:xfrm>
              <a:off x="-30666923" y="819972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CF8871B7-3C39-4880-3CA1-7F80596D2518}"/>
                </a:ext>
              </a:extLst>
            </p:cNvPr>
            <p:cNvSpPr/>
            <p:nvPr/>
          </p:nvSpPr>
          <p:spPr>
            <a:xfrm>
              <a:off x="-30969422" y="819972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68C6845E-E25D-4D95-54E5-EEE90EC5E5D2}"/>
                </a:ext>
              </a:extLst>
            </p:cNvPr>
            <p:cNvSpPr/>
            <p:nvPr/>
          </p:nvSpPr>
          <p:spPr>
            <a:xfrm>
              <a:off x="-30893777" y="67595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C65EEC95-E88A-F109-A5D5-08A85808B4F3}"/>
                </a:ext>
              </a:extLst>
            </p:cNvPr>
            <p:cNvSpPr/>
            <p:nvPr/>
          </p:nvSpPr>
          <p:spPr>
            <a:xfrm>
              <a:off x="-31196195" y="75452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1BF2AC1E-D349-9E3A-297D-7ABA7955073B}"/>
                </a:ext>
              </a:extLst>
            </p:cNvPr>
            <p:cNvSpPr/>
            <p:nvPr/>
          </p:nvSpPr>
          <p:spPr>
            <a:xfrm>
              <a:off x="-31120551" y="82002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BFA6EB8C-BD6A-4C81-1C25-F81470C83D04}"/>
                </a:ext>
              </a:extLst>
            </p:cNvPr>
            <p:cNvSpPr/>
            <p:nvPr/>
          </p:nvSpPr>
          <p:spPr>
            <a:xfrm>
              <a:off x="-28474671" y="806889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1ED57360-BC8F-7B7D-4447-3F5D89D63474}"/>
                </a:ext>
              </a:extLst>
            </p:cNvPr>
            <p:cNvSpPr/>
            <p:nvPr/>
          </p:nvSpPr>
          <p:spPr>
            <a:xfrm>
              <a:off x="-30213456" y="63666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505E6453-9053-06C1-3B36-AA735B6A2FF5}"/>
                </a:ext>
              </a:extLst>
            </p:cNvPr>
            <p:cNvSpPr/>
            <p:nvPr/>
          </p:nvSpPr>
          <p:spPr>
            <a:xfrm>
              <a:off x="-29759748" y="63666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4A01A153-E822-A5AE-E71D-83164BDC799C}"/>
                </a:ext>
              </a:extLst>
            </p:cNvPr>
            <p:cNvSpPr/>
            <p:nvPr/>
          </p:nvSpPr>
          <p:spPr>
            <a:xfrm>
              <a:off x="-30440149" y="75452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BF4A669A-0D1C-C85E-3D11-95F1CE0C8E2E}"/>
                </a:ext>
              </a:extLst>
            </p:cNvPr>
            <p:cNvSpPr/>
            <p:nvPr/>
          </p:nvSpPr>
          <p:spPr>
            <a:xfrm>
              <a:off x="-30289021" y="75454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23B2625D-7D73-B29F-57A6-AC8BF3B0E002}"/>
                </a:ext>
              </a:extLst>
            </p:cNvPr>
            <p:cNvSpPr/>
            <p:nvPr/>
          </p:nvSpPr>
          <p:spPr>
            <a:xfrm>
              <a:off x="-30137811" y="806889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D961ED69-F887-19DA-EB29-9B660EEED69B}"/>
                </a:ext>
              </a:extLst>
            </p:cNvPr>
            <p:cNvSpPr/>
            <p:nvPr/>
          </p:nvSpPr>
          <p:spPr>
            <a:xfrm>
              <a:off x="-29457330" y="63665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CD5FE376-26B1-199A-E725-347DC573F0E6}"/>
                </a:ext>
              </a:extLst>
            </p:cNvPr>
            <p:cNvSpPr/>
            <p:nvPr/>
          </p:nvSpPr>
          <p:spPr>
            <a:xfrm>
              <a:off x="-28701364" y="66287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7D4E5AD5-827F-593D-3D64-050C889C48B3}"/>
                </a:ext>
              </a:extLst>
            </p:cNvPr>
            <p:cNvSpPr/>
            <p:nvPr/>
          </p:nvSpPr>
          <p:spPr>
            <a:xfrm>
              <a:off x="-29684103" y="75454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9D401021-064D-CA54-0710-C2D9FE62F0C3}"/>
                </a:ext>
              </a:extLst>
            </p:cNvPr>
            <p:cNvSpPr/>
            <p:nvPr/>
          </p:nvSpPr>
          <p:spPr>
            <a:xfrm>
              <a:off x="-29532975" y="75452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E091EAB8-C321-20E3-84FA-768A48CB7202}"/>
                </a:ext>
              </a:extLst>
            </p:cNvPr>
            <p:cNvSpPr/>
            <p:nvPr/>
          </p:nvSpPr>
          <p:spPr>
            <a:xfrm>
              <a:off x="-29306282" y="63669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5040D2B7-93E5-65F6-5D62-4E4C02BDC736}"/>
                </a:ext>
              </a:extLst>
            </p:cNvPr>
            <p:cNvSpPr/>
            <p:nvPr/>
          </p:nvSpPr>
          <p:spPr>
            <a:xfrm>
              <a:off x="-29003702" y="63669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656F8ECA-8F8D-A0EC-093A-51B6AF551238}"/>
                </a:ext>
              </a:extLst>
            </p:cNvPr>
            <p:cNvSpPr/>
            <p:nvPr/>
          </p:nvSpPr>
          <p:spPr>
            <a:xfrm>
              <a:off x="-28776928" y="75452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0F0E32CC-8C07-0C4C-4D4C-CA52289D140F}"/>
                </a:ext>
              </a:extLst>
            </p:cNvPr>
            <p:cNvSpPr/>
            <p:nvPr/>
          </p:nvSpPr>
          <p:spPr>
            <a:xfrm>
              <a:off x="-28625800" y="75454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B88A7F15-D42C-DE5C-1754-A752DBE85CC1}"/>
                </a:ext>
              </a:extLst>
            </p:cNvPr>
            <p:cNvSpPr/>
            <p:nvPr/>
          </p:nvSpPr>
          <p:spPr>
            <a:xfrm>
              <a:off x="-29003702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8BDC7DAA-6AC0-213F-D73A-2BE88B42D159}"/>
                </a:ext>
              </a:extLst>
            </p:cNvPr>
            <p:cNvSpPr/>
            <p:nvPr/>
          </p:nvSpPr>
          <p:spPr>
            <a:xfrm>
              <a:off x="-28852573" y="63665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8A71B87A-A58F-5C7F-9F14-4AE7A05EDA4C}"/>
                </a:ext>
              </a:extLst>
            </p:cNvPr>
            <p:cNvSpPr/>
            <p:nvPr/>
          </p:nvSpPr>
          <p:spPr>
            <a:xfrm>
              <a:off x="-28701364" y="793798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E39F0A85-E854-023B-E452-50F8E3389A57}"/>
                </a:ext>
              </a:extLst>
            </p:cNvPr>
            <p:cNvSpPr/>
            <p:nvPr/>
          </p:nvSpPr>
          <p:spPr>
            <a:xfrm>
              <a:off x="-29003702" y="79380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B6EC2398-B153-E951-25A3-E8484E730FE2}"/>
                </a:ext>
              </a:extLst>
            </p:cNvPr>
            <p:cNvSpPr/>
            <p:nvPr/>
          </p:nvSpPr>
          <p:spPr>
            <a:xfrm>
              <a:off x="-29306282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14229C27-1024-0CCF-3D35-E37812B5F9CC}"/>
                </a:ext>
              </a:extLst>
            </p:cNvPr>
            <p:cNvSpPr/>
            <p:nvPr/>
          </p:nvSpPr>
          <p:spPr>
            <a:xfrm>
              <a:off x="-29608619" y="66287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FE8FC863-D958-6761-DA3E-21AA88F294D8}"/>
                </a:ext>
              </a:extLst>
            </p:cNvPr>
            <p:cNvSpPr/>
            <p:nvPr/>
          </p:nvSpPr>
          <p:spPr>
            <a:xfrm>
              <a:off x="-30213456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1F93956D-D4D9-7D4B-A3EF-00BFDD3232A1}"/>
                </a:ext>
              </a:extLst>
            </p:cNvPr>
            <p:cNvSpPr/>
            <p:nvPr/>
          </p:nvSpPr>
          <p:spPr>
            <a:xfrm>
              <a:off x="-28550235" y="63666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0AF5AAD7-195E-F272-1A64-A77F73979C0A}"/>
                </a:ext>
              </a:extLst>
            </p:cNvPr>
            <p:cNvSpPr/>
            <p:nvPr/>
          </p:nvSpPr>
          <p:spPr>
            <a:xfrm>
              <a:off x="-29306201" y="79380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A63326A4-6184-C8EC-0296-9370A1D192FD}"/>
                </a:ext>
              </a:extLst>
            </p:cNvPr>
            <p:cNvSpPr/>
            <p:nvPr/>
          </p:nvSpPr>
          <p:spPr>
            <a:xfrm>
              <a:off x="-29759668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8CB1D465-AC0B-E79B-91A2-F3067492D66E}"/>
                </a:ext>
              </a:extLst>
            </p:cNvPr>
            <p:cNvSpPr/>
            <p:nvPr/>
          </p:nvSpPr>
          <p:spPr>
            <a:xfrm>
              <a:off x="-29608619" y="793798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D70C5924-BA93-A6FC-BD01-C61D02E1E5DF}"/>
                </a:ext>
              </a:extLst>
            </p:cNvPr>
            <p:cNvSpPr/>
            <p:nvPr/>
          </p:nvSpPr>
          <p:spPr>
            <a:xfrm>
              <a:off x="-30364585" y="66287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8A550BB4-0957-CE07-BD74-2714F82A4FAD}"/>
                </a:ext>
              </a:extLst>
            </p:cNvPr>
            <p:cNvSpPr/>
            <p:nvPr/>
          </p:nvSpPr>
          <p:spPr>
            <a:xfrm>
              <a:off x="-31120551" y="50570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3C3D2A7C-27CF-B052-E856-E88C579E6CB4}"/>
                </a:ext>
              </a:extLst>
            </p:cNvPr>
            <p:cNvSpPr/>
            <p:nvPr/>
          </p:nvSpPr>
          <p:spPr>
            <a:xfrm>
              <a:off x="-31498533" y="64978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0B6AB8B3-43C6-B4D1-6B95-05A5D7EDF3C3}"/>
                </a:ext>
              </a:extLst>
            </p:cNvPr>
            <p:cNvSpPr/>
            <p:nvPr/>
          </p:nvSpPr>
          <p:spPr>
            <a:xfrm>
              <a:off x="-30666923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7517B3BA-CB8B-5BBF-0F7E-482B42A48CE3}"/>
                </a:ext>
              </a:extLst>
            </p:cNvPr>
            <p:cNvSpPr/>
            <p:nvPr/>
          </p:nvSpPr>
          <p:spPr>
            <a:xfrm>
              <a:off x="-30969422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B9CF6187-60A7-19CB-E573-14C656A0B11E}"/>
                </a:ext>
              </a:extLst>
            </p:cNvPr>
            <p:cNvSpPr/>
            <p:nvPr/>
          </p:nvSpPr>
          <p:spPr>
            <a:xfrm>
              <a:off x="-28550235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65390C7F-8181-68E0-5CF9-4EED6BE93FBB}"/>
                </a:ext>
              </a:extLst>
            </p:cNvPr>
            <p:cNvSpPr/>
            <p:nvPr/>
          </p:nvSpPr>
          <p:spPr>
            <a:xfrm>
              <a:off x="-31196195" y="78071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5EFDFEE3-EE13-6A93-EE9F-956D9C479B1A}"/>
                </a:ext>
              </a:extLst>
            </p:cNvPr>
            <p:cNvSpPr/>
            <p:nvPr/>
          </p:nvSpPr>
          <p:spPr>
            <a:xfrm>
              <a:off x="-30364585" y="793798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153C4D3B-B545-4687-A9D4-D967EC205F67}"/>
                </a:ext>
              </a:extLst>
            </p:cNvPr>
            <p:cNvSpPr/>
            <p:nvPr/>
          </p:nvSpPr>
          <p:spPr>
            <a:xfrm>
              <a:off x="-30893858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17EDB6D3-7FB8-0F00-96C7-D4E6FBB29320}"/>
                </a:ext>
              </a:extLst>
            </p:cNvPr>
            <p:cNvSpPr/>
            <p:nvPr/>
          </p:nvSpPr>
          <p:spPr>
            <a:xfrm>
              <a:off x="-30742568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F8CE8B47-D184-DF52-C81B-A06A21C8DA75}"/>
                </a:ext>
              </a:extLst>
            </p:cNvPr>
            <p:cNvSpPr/>
            <p:nvPr/>
          </p:nvSpPr>
          <p:spPr>
            <a:xfrm>
              <a:off x="-30666923" y="79380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51A07005-AD1F-7E5C-787C-1E85E9645998}"/>
                </a:ext>
              </a:extLst>
            </p:cNvPr>
            <p:cNvSpPr/>
            <p:nvPr/>
          </p:nvSpPr>
          <p:spPr>
            <a:xfrm>
              <a:off x="-30440230" y="78071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83859311-97C7-2064-C72B-0A1EC3E3848F}"/>
                </a:ext>
              </a:extLst>
            </p:cNvPr>
            <p:cNvSpPr/>
            <p:nvPr/>
          </p:nvSpPr>
          <p:spPr>
            <a:xfrm>
              <a:off x="-31271840" y="66287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9582BF19-0317-A067-5D92-58F22A12496A}"/>
                </a:ext>
              </a:extLst>
            </p:cNvPr>
            <p:cNvSpPr/>
            <p:nvPr/>
          </p:nvSpPr>
          <p:spPr>
            <a:xfrm>
              <a:off x="-30137811" y="64978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E1A6EE8B-BB6C-D4DC-8CCF-C1C666502692}"/>
                </a:ext>
              </a:extLst>
            </p:cNvPr>
            <p:cNvSpPr/>
            <p:nvPr/>
          </p:nvSpPr>
          <p:spPr>
            <a:xfrm>
              <a:off x="-30969422" y="79380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69ED6A92-E292-3E0C-3969-C162A4B9F1AE}"/>
                </a:ext>
              </a:extLst>
            </p:cNvPr>
            <p:cNvSpPr/>
            <p:nvPr/>
          </p:nvSpPr>
          <p:spPr>
            <a:xfrm>
              <a:off x="-31422969" y="50570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C2BEBDE9-DC0F-A66A-5651-39EAEECFA597}"/>
                </a:ext>
              </a:extLst>
            </p:cNvPr>
            <p:cNvSpPr/>
            <p:nvPr/>
          </p:nvSpPr>
          <p:spPr>
            <a:xfrm>
              <a:off x="-29835312" y="64978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FE41231A-1796-C65D-C091-449139F04906}"/>
                </a:ext>
              </a:extLst>
            </p:cNvPr>
            <p:cNvSpPr/>
            <p:nvPr/>
          </p:nvSpPr>
          <p:spPr>
            <a:xfrm>
              <a:off x="-29532975" y="78071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D96393E5-9239-2B16-E203-080148F69FD6}"/>
                </a:ext>
              </a:extLst>
            </p:cNvPr>
            <p:cNvSpPr/>
            <p:nvPr/>
          </p:nvSpPr>
          <p:spPr>
            <a:xfrm>
              <a:off x="-28777009" y="78071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6842EA73-0475-B20C-E74A-567FF6F151D4}"/>
                </a:ext>
              </a:extLst>
            </p:cNvPr>
            <p:cNvSpPr/>
            <p:nvPr/>
          </p:nvSpPr>
          <p:spPr>
            <a:xfrm>
              <a:off x="-29230637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0009560A-D6F5-1FE6-37CB-3FBDDFBA50E3}"/>
                </a:ext>
              </a:extLst>
            </p:cNvPr>
            <p:cNvSpPr/>
            <p:nvPr/>
          </p:nvSpPr>
          <p:spPr>
            <a:xfrm>
              <a:off x="-29079347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00B083B8-3A64-FEA2-599F-FE8BA593E50D}"/>
                </a:ext>
              </a:extLst>
            </p:cNvPr>
            <p:cNvSpPr/>
            <p:nvPr/>
          </p:nvSpPr>
          <p:spPr>
            <a:xfrm>
              <a:off x="-29532733" y="64978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47130987-0602-A971-A4AB-5ADC041C3E9C}"/>
                </a:ext>
              </a:extLst>
            </p:cNvPr>
            <p:cNvSpPr/>
            <p:nvPr/>
          </p:nvSpPr>
          <p:spPr>
            <a:xfrm>
              <a:off x="-31271840" y="63669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82317AC4-713E-096A-5541-FBF0F438719C}"/>
                </a:ext>
              </a:extLst>
            </p:cNvPr>
            <p:cNvSpPr/>
            <p:nvPr/>
          </p:nvSpPr>
          <p:spPr>
            <a:xfrm>
              <a:off x="-29911118" y="61050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C23BE73D-B7D1-C569-F462-ADC048BAD2A4}"/>
                </a:ext>
              </a:extLst>
            </p:cNvPr>
            <p:cNvSpPr/>
            <p:nvPr/>
          </p:nvSpPr>
          <p:spPr>
            <a:xfrm>
              <a:off x="-28777009" y="64978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B3B02D9D-18DB-FCDA-2207-D69A0E330D41}"/>
                </a:ext>
              </a:extLst>
            </p:cNvPr>
            <p:cNvSpPr/>
            <p:nvPr/>
          </p:nvSpPr>
          <p:spPr>
            <a:xfrm>
              <a:off x="-29986522" y="64977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152C0B91-B485-41E7-2213-A61AB0D399CC}"/>
                </a:ext>
              </a:extLst>
            </p:cNvPr>
            <p:cNvSpPr/>
            <p:nvPr/>
          </p:nvSpPr>
          <p:spPr>
            <a:xfrm>
              <a:off x="-31422808" y="66288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7DFF49AE-3B93-C149-2BE7-A92521406B62}"/>
                </a:ext>
              </a:extLst>
            </p:cNvPr>
            <p:cNvSpPr/>
            <p:nvPr/>
          </p:nvSpPr>
          <p:spPr>
            <a:xfrm>
              <a:off x="-31271840" y="50568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0C7DD579-2498-6942-29A5-0533A36D7339}"/>
                </a:ext>
              </a:extLst>
            </p:cNvPr>
            <p:cNvSpPr/>
            <p:nvPr/>
          </p:nvSpPr>
          <p:spPr>
            <a:xfrm>
              <a:off x="-30061925" y="610492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1B83A865-F81C-3065-43BB-7A44CAADEE5E}"/>
                </a:ext>
              </a:extLst>
            </p:cNvPr>
            <p:cNvSpPr/>
            <p:nvPr/>
          </p:nvSpPr>
          <p:spPr>
            <a:xfrm>
              <a:off x="-30440230" y="64978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20837674-D886-F831-A51F-32EF77517327}"/>
                </a:ext>
              </a:extLst>
            </p:cNvPr>
            <p:cNvSpPr/>
            <p:nvPr/>
          </p:nvSpPr>
          <p:spPr>
            <a:xfrm>
              <a:off x="-28777331" y="597417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10D722DF-B3FB-49B6-FF7B-FA5849DCE226}"/>
                </a:ext>
              </a:extLst>
            </p:cNvPr>
            <p:cNvSpPr/>
            <p:nvPr/>
          </p:nvSpPr>
          <p:spPr>
            <a:xfrm>
              <a:off x="-30213456" y="79381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3CF0D47E-49F9-0AB5-7645-AE24CC3F8767}"/>
                </a:ext>
              </a:extLst>
            </p:cNvPr>
            <p:cNvSpPr/>
            <p:nvPr/>
          </p:nvSpPr>
          <p:spPr>
            <a:xfrm>
              <a:off x="-31195954" y="64978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F16D8414-DB6C-4180-02A7-EB0A941FEAF0}"/>
                </a:ext>
              </a:extLst>
            </p:cNvPr>
            <p:cNvSpPr/>
            <p:nvPr/>
          </p:nvSpPr>
          <p:spPr>
            <a:xfrm>
              <a:off x="-30893455" y="54498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8D4EAFE5-0BAF-525B-72E2-DB54D10D60E4}"/>
                </a:ext>
              </a:extLst>
            </p:cNvPr>
            <p:cNvSpPr/>
            <p:nvPr/>
          </p:nvSpPr>
          <p:spPr>
            <a:xfrm>
              <a:off x="-29759587" y="79381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BC1E51BF-BEB6-8B8C-5D1B-253428795ADB}"/>
                </a:ext>
              </a:extLst>
            </p:cNvPr>
            <p:cNvSpPr/>
            <p:nvPr/>
          </p:nvSpPr>
          <p:spPr>
            <a:xfrm>
              <a:off x="-30213456" y="66288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07ED2740-9583-48A7-5445-B0571DD9A393}"/>
                </a:ext>
              </a:extLst>
            </p:cNvPr>
            <p:cNvSpPr/>
            <p:nvPr/>
          </p:nvSpPr>
          <p:spPr>
            <a:xfrm>
              <a:off x="-31649743" y="64977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EBC51918-F802-57B9-2884-4EA45C963B88}"/>
                </a:ext>
              </a:extLst>
            </p:cNvPr>
            <p:cNvSpPr/>
            <p:nvPr/>
          </p:nvSpPr>
          <p:spPr>
            <a:xfrm>
              <a:off x="-30742809" y="54498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1388BCCA-07D0-7BB1-5E10-9A22E42612FD}"/>
                </a:ext>
              </a:extLst>
            </p:cNvPr>
            <p:cNvSpPr/>
            <p:nvPr/>
          </p:nvSpPr>
          <p:spPr>
            <a:xfrm>
              <a:off x="-29759587" y="66288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AFDCF27E-8BEE-1EFE-8997-7FA3853B960F}"/>
                </a:ext>
              </a:extLst>
            </p:cNvPr>
            <p:cNvSpPr/>
            <p:nvPr/>
          </p:nvSpPr>
          <p:spPr>
            <a:xfrm>
              <a:off x="-28323301" y="88549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A0B54264-C6EE-A735-0208-6C21A33C023C}"/>
                </a:ext>
              </a:extLst>
            </p:cNvPr>
            <p:cNvSpPr/>
            <p:nvPr/>
          </p:nvSpPr>
          <p:spPr>
            <a:xfrm>
              <a:off x="-28701122" y="63669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C1CF626C-A250-F804-A448-EBBC4FF77442}"/>
                </a:ext>
              </a:extLst>
            </p:cNvPr>
            <p:cNvSpPr/>
            <p:nvPr/>
          </p:nvSpPr>
          <p:spPr>
            <a:xfrm>
              <a:off x="-30440552" y="54496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DCCC6CE5-6A74-3AA7-DC6B-57116CEEB850}"/>
                </a:ext>
              </a:extLst>
            </p:cNvPr>
            <p:cNvSpPr/>
            <p:nvPr/>
          </p:nvSpPr>
          <p:spPr>
            <a:xfrm>
              <a:off x="-28550235" y="79381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E9A09798-DFB1-6DB8-C5E0-40303284784E}"/>
                </a:ext>
              </a:extLst>
            </p:cNvPr>
            <p:cNvSpPr/>
            <p:nvPr/>
          </p:nvSpPr>
          <p:spPr>
            <a:xfrm>
              <a:off x="-31347405" y="518807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A8E827F9-F428-7F3A-03C1-B0DC8E44AEC1}"/>
                </a:ext>
              </a:extLst>
            </p:cNvPr>
            <p:cNvSpPr/>
            <p:nvPr/>
          </p:nvSpPr>
          <p:spPr>
            <a:xfrm>
              <a:off x="-30288860" y="62357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CE0EA9D7-D9C3-F0D6-9AF2-96BE68A5D0D5}"/>
                </a:ext>
              </a:extLst>
            </p:cNvPr>
            <p:cNvSpPr/>
            <p:nvPr/>
          </p:nvSpPr>
          <p:spPr>
            <a:xfrm>
              <a:off x="-29154911" y="63669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4E74641F-ACF6-1523-A563-F57E949F8D2E}"/>
                </a:ext>
              </a:extLst>
            </p:cNvPr>
            <p:cNvSpPr/>
            <p:nvPr/>
          </p:nvSpPr>
          <p:spPr>
            <a:xfrm>
              <a:off x="-30893616" y="72834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7D716CC3-CDFA-DB43-11AD-1FFB37EBEFF8}"/>
                </a:ext>
              </a:extLst>
            </p:cNvPr>
            <p:cNvSpPr/>
            <p:nvPr/>
          </p:nvSpPr>
          <p:spPr>
            <a:xfrm>
              <a:off x="-30742648" y="72834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58BECF4A-E0B0-12EB-5B2A-41D886581C74}"/>
                </a:ext>
              </a:extLst>
            </p:cNvPr>
            <p:cNvSpPr/>
            <p:nvPr/>
          </p:nvSpPr>
          <p:spPr>
            <a:xfrm>
              <a:off x="-30440230" y="80691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E4DEF0D8-58E4-3DEA-075E-BCA079C8C82D}"/>
                </a:ext>
              </a:extLst>
            </p:cNvPr>
            <p:cNvSpPr/>
            <p:nvPr/>
          </p:nvSpPr>
          <p:spPr>
            <a:xfrm>
              <a:off x="-29608619" y="63669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37D95721-509E-E8CC-8345-370F9AF33841}"/>
                </a:ext>
              </a:extLst>
            </p:cNvPr>
            <p:cNvSpPr/>
            <p:nvPr/>
          </p:nvSpPr>
          <p:spPr>
            <a:xfrm>
              <a:off x="-31195712" y="571187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A40EB095-73CE-A2E5-5154-7E01B242538A}"/>
                </a:ext>
              </a:extLst>
            </p:cNvPr>
            <p:cNvSpPr/>
            <p:nvPr/>
          </p:nvSpPr>
          <p:spPr>
            <a:xfrm>
              <a:off x="-29986522" y="80692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0FEA951E-E519-B9EA-69E6-A481CB5A07A0}"/>
                </a:ext>
              </a:extLst>
            </p:cNvPr>
            <p:cNvSpPr/>
            <p:nvPr/>
          </p:nvSpPr>
          <p:spPr>
            <a:xfrm>
              <a:off x="-31196034" y="67597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DBACC4BE-5E02-9F67-69E7-AD2138564DF4}"/>
                </a:ext>
              </a:extLst>
            </p:cNvPr>
            <p:cNvSpPr/>
            <p:nvPr/>
          </p:nvSpPr>
          <p:spPr>
            <a:xfrm>
              <a:off x="-28777331" y="859277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81E46FAB-BD54-F134-1B18-C978EF3B8403}"/>
                </a:ext>
              </a:extLst>
            </p:cNvPr>
            <p:cNvSpPr/>
            <p:nvPr/>
          </p:nvSpPr>
          <p:spPr>
            <a:xfrm>
              <a:off x="-28777009" y="80691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497B8D5B-A1D5-28B6-10B5-582500260D97}"/>
                </a:ext>
              </a:extLst>
            </p:cNvPr>
            <p:cNvSpPr/>
            <p:nvPr/>
          </p:nvSpPr>
          <p:spPr>
            <a:xfrm>
              <a:off x="-30364343" y="63669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6F77857F-86F3-937D-3317-33F7DDA2326B}"/>
                </a:ext>
              </a:extLst>
            </p:cNvPr>
            <p:cNvSpPr/>
            <p:nvPr/>
          </p:nvSpPr>
          <p:spPr>
            <a:xfrm>
              <a:off x="-30440472" y="571187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87508011-3083-21A0-5F42-32B86844FFE2}"/>
                </a:ext>
              </a:extLst>
            </p:cNvPr>
            <p:cNvSpPr/>
            <p:nvPr/>
          </p:nvSpPr>
          <p:spPr>
            <a:xfrm>
              <a:off x="-29986522" y="62357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796B82D9-1625-8EC9-93CA-E329FCB253AC}"/>
                </a:ext>
              </a:extLst>
            </p:cNvPr>
            <p:cNvSpPr/>
            <p:nvPr/>
          </p:nvSpPr>
          <p:spPr>
            <a:xfrm>
              <a:off x="-30742487" y="67597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37488DF3-1568-ECCB-6896-6D09F841DE79}"/>
                </a:ext>
              </a:extLst>
            </p:cNvPr>
            <p:cNvSpPr/>
            <p:nvPr/>
          </p:nvSpPr>
          <p:spPr>
            <a:xfrm>
              <a:off x="-30818132" y="82000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115EDB02-8FB0-8258-C75D-4327CB5EAF58}"/>
                </a:ext>
              </a:extLst>
            </p:cNvPr>
            <p:cNvSpPr/>
            <p:nvPr/>
          </p:nvSpPr>
          <p:spPr>
            <a:xfrm>
              <a:off x="-30440552" y="859277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45C807D6-57AB-54B8-23FE-FF1C69618257}"/>
                </a:ext>
              </a:extLst>
            </p:cNvPr>
            <p:cNvSpPr/>
            <p:nvPr/>
          </p:nvSpPr>
          <p:spPr>
            <a:xfrm>
              <a:off x="-29684103" y="62357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FC64AEF9-B509-CE7A-498C-7743B68C2AD8}"/>
                </a:ext>
              </a:extLst>
            </p:cNvPr>
            <p:cNvSpPr/>
            <p:nvPr/>
          </p:nvSpPr>
          <p:spPr>
            <a:xfrm>
              <a:off x="-30364343" y="81999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997808D1-D2ED-07B8-B91B-3E6C99E96BC1}"/>
                </a:ext>
              </a:extLst>
            </p:cNvPr>
            <p:cNvSpPr/>
            <p:nvPr/>
          </p:nvSpPr>
          <p:spPr>
            <a:xfrm>
              <a:off x="-28247898" y="84619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7C349EE8-0F71-B537-4445-B7805B390DD5}"/>
                </a:ext>
              </a:extLst>
            </p:cNvPr>
            <p:cNvSpPr/>
            <p:nvPr/>
          </p:nvSpPr>
          <p:spPr>
            <a:xfrm>
              <a:off x="-31195632" y="597409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5DD7CA9A-8CA9-42D0-0A15-81A456401AEF}"/>
                </a:ext>
              </a:extLst>
            </p:cNvPr>
            <p:cNvSpPr/>
            <p:nvPr/>
          </p:nvSpPr>
          <p:spPr>
            <a:xfrm>
              <a:off x="-28398704" y="84619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9C2D20ED-2184-E37A-CE61-5E41DCC4442B}"/>
                </a:ext>
              </a:extLst>
            </p:cNvPr>
            <p:cNvSpPr/>
            <p:nvPr/>
          </p:nvSpPr>
          <p:spPr>
            <a:xfrm>
              <a:off x="-30440149" y="67597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7BF8213A-DF8A-F5EC-EF70-AA8D44638B8D}"/>
                </a:ext>
              </a:extLst>
            </p:cNvPr>
            <p:cNvSpPr/>
            <p:nvPr/>
          </p:nvSpPr>
          <p:spPr>
            <a:xfrm>
              <a:off x="-31649743" y="62357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D917FB4D-1351-0459-2298-60AB747E767B}"/>
                </a:ext>
              </a:extLst>
            </p:cNvPr>
            <p:cNvSpPr/>
            <p:nvPr/>
          </p:nvSpPr>
          <p:spPr>
            <a:xfrm>
              <a:off x="-28701122" y="81999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828092D2-8186-F97A-0BC1-C60DAD6C4735}"/>
                </a:ext>
              </a:extLst>
            </p:cNvPr>
            <p:cNvSpPr/>
            <p:nvPr/>
          </p:nvSpPr>
          <p:spPr>
            <a:xfrm>
              <a:off x="-31195632" y="54496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A62D4CB1-24F6-C863-D140-3F78D31ECB75}"/>
                </a:ext>
              </a:extLst>
            </p:cNvPr>
            <p:cNvSpPr/>
            <p:nvPr/>
          </p:nvSpPr>
          <p:spPr>
            <a:xfrm>
              <a:off x="-30818132" y="63669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E8E14909-46A4-DCFA-26E3-F7F2823B2292}"/>
                </a:ext>
              </a:extLst>
            </p:cNvPr>
            <p:cNvSpPr/>
            <p:nvPr/>
          </p:nvSpPr>
          <p:spPr>
            <a:xfrm>
              <a:off x="-31574339" y="53188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6A757CED-DF75-932A-4583-3737361076BC}"/>
                </a:ext>
              </a:extLst>
            </p:cNvPr>
            <p:cNvSpPr/>
            <p:nvPr/>
          </p:nvSpPr>
          <p:spPr>
            <a:xfrm>
              <a:off x="-30440552" y="597417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7843738A-949C-C81F-A5CA-9FB2BD1EEDCC}"/>
                </a:ext>
              </a:extLst>
            </p:cNvPr>
            <p:cNvSpPr/>
            <p:nvPr/>
          </p:nvSpPr>
          <p:spPr>
            <a:xfrm>
              <a:off x="-29532411" y="597409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B22E3B4F-5690-9870-81F1-928E11143D61}"/>
                </a:ext>
              </a:extLst>
            </p:cNvPr>
            <p:cNvSpPr/>
            <p:nvPr/>
          </p:nvSpPr>
          <p:spPr>
            <a:xfrm>
              <a:off x="-29532813" y="67597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B9005402-8B63-1DB0-6104-D927C67CE133}"/>
                </a:ext>
              </a:extLst>
            </p:cNvPr>
            <p:cNvSpPr/>
            <p:nvPr/>
          </p:nvSpPr>
          <p:spPr>
            <a:xfrm>
              <a:off x="-31347324" y="62357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72A2A815-1B5C-76F9-15A0-8B5305FE8071}"/>
                </a:ext>
              </a:extLst>
            </p:cNvPr>
            <p:cNvSpPr/>
            <p:nvPr/>
          </p:nvSpPr>
          <p:spPr>
            <a:xfrm>
              <a:off x="-30288860" y="83311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766A6B76-C33B-81CC-7089-927B784B0CAC}"/>
                </a:ext>
              </a:extLst>
            </p:cNvPr>
            <p:cNvSpPr/>
            <p:nvPr/>
          </p:nvSpPr>
          <p:spPr>
            <a:xfrm>
              <a:off x="-29911118" y="84619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9E4B7C21-3702-54D7-66D1-954D4CCA6785}"/>
                </a:ext>
              </a:extLst>
            </p:cNvPr>
            <p:cNvSpPr/>
            <p:nvPr/>
          </p:nvSpPr>
          <p:spPr>
            <a:xfrm>
              <a:off x="-29986522" y="83311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6B76E241-7C5E-A93F-B8A8-63D3C31B0F0C}"/>
                </a:ext>
              </a:extLst>
            </p:cNvPr>
            <p:cNvSpPr/>
            <p:nvPr/>
          </p:nvSpPr>
          <p:spPr>
            <a:xfrm>
              <a:off x="-30061925" y="84619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D56E5B1C-7CFF-ED09-6FF2-620A920F16A4}"/>
                </a:ext>
              </a:extLst>
            </p:cNvPr>
            <p:cNvSpPr/>
            <p:nvPr/>
          </p:nvSpPr>
          <p:spPr>
            <a:xfrm>
              <a:off x="-28776928" y="67597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46203493-E375-3FE3-FB53-6801B0971860}"/>
                </a:ext>
              </a:extLst>
            </p:cNvPr>
            <p:cNvSpPr/>
            <p:nvPr/>
          </p:nvSpPr>
          <p:spPr>
            <a:xfrm>
              <a:off x="-28625639" y="62357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F72493EE-D8B1-D301-A7D1-C9FEB3882219}"/>
                </a:ext>
              </a:extLst>
            </p:cNvPr>
            <p:cNvSpPr/>
            <p:nvPr/>
          </p:nvSpPr>
          <p:spPr>
            <a:xfrm>
              <a:off x="-28625639" y="83311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5727F894-365F-7B23-ADB5-4E4BF5DA9BC8}"/>
                </a:ext>
              </a:extLst>
            </p:cNvPr>
            <p:cNvSpPr/>
            <p:nvPr/>
          </p:nvSpPr>
          <p:spPr>
            <a:xfrm>
              <a:off x="-29079347" y="67597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16088F25-B1E4-0EC6-BBE1-16C20D965A27}"/>
                </a:ext>
              </a:extLst>
            </p:cNvPr>
            <p:cNvSpPr/>
            <p:nvPr/>
          </p:nvSpPr>
          <p:spPr>
            <a:xfrm>
              <a:off x="-28323301" y="83311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0C7709FB-F229-82AB-8530-7C7CF9587418}"/>
                </a:ext>
              </a:extLst>
            </p:cNvPr>
            <p:cNvSpPr/>
            <p:nvPr/>
          </p:nvSpPr>
          <p:spPr>
            <a:xfrm>
              <a:off x="-29381765" y="78072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4A00B170-804B-83F3-9B41-3C0C8B6CAFEA}"/>
                </a:ext>
              </a:extLst>
            </p:cNvPr>
            <p:cNvSpPr/>
            <p:nvPr/>
          </p:nvSpPr>
          <p:spPr>
            <a:xfrm>
              <a:off x="-28474510" y="833071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7A0EFE52-578F-1D8F-ADC4-007939E5B97E}"/>
                </a:ext>
              </a:extLst>
            </p:cNvPr>
            <p:cNvSpPr/>
            <p:nvPr/>
          </p:nvSpPr>
          <p:spPr>
            <a:xfrm>
              <a:off x="-28927977" y="78072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D3C34913-C1C0-E009-0C4C-FDD07B166C79}"/>
                </a:ext>
              </a:extLst>
            </p:cNvPr>
            <p:cNvSpPr/>
            <p:nvPr/>
          </p:nvSpPr>
          <p:spPr>
            <a:xfrm>
              <a:off x="-28927977" y="67596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59383D59-8750-8269-0517-33B745FC5807}"/>
                </a:ext>
              </a:extLst>
            </p:cNvPr>
            <p:cNvSpPr/>
            <p:nvPr/>
          </p:nvSpPr>
          <p:spPr>
            <a:xfrm>
              <a:off x="-28474510" y="93791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37E247FE-D288-9E6C-11BD-9802C3B19680}"/>
                </a:ext>
              </a:extLst>
            </p:cNvPr>
            <p:cNvSpPr/>
            <p:nvPr/>
          </p:nvSpPr>
          <p:spPr>
            <a:xfrm>
              <a:off x="-29381765" y="67596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EFB08272-1BC6-0165-32E1-F838C9B4FDF5}"/>
                </a:ext>
              </a:extLst>
            </p:cNvPr>
            <p:cNvSpPr/>
            <p:nvPr/>
          </p:nvSpPr>
          <p:spPr>
            <a:xfrm>
              <a:off x="-29835232" y="833071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A18AE7CA-3F60-B14E-F4FC-45FCC48EB260}"/>
                </a:ext>
              </a:extLst>
            </p:cNvPr>
            <p:cNvSpPr/>
            <p:nvPr/>
          </p:nvSpPr>
          <p:spPr>
            <a:xfrm>
              <a:off x="-30137731" y="833071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019F9888-DDCF-6231-E6E9-881DF2C4B6C3}"/>
                </a:ext>
              </a:extLst>
            </p:cNvPr>
            <p:cNvSpPr/>
            <p:nvPr/>
          </p:nvSpPr>
          <p:spPr>
            <a:xfrm>
              <a:off x="-30591197" y="78072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00DAFF03-09D1-47B7-78C1-9DA23910E81F}"/>
                </a:ext>
              </a:extLst>
            </p:cNvPr>
            <p:cNvSpPr/>
            <p:nvPr/>
          </p:nvSpPr>
          <p:spPr>
            <a:xfrm>
              <a:off x="-30742729" y="597409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F87F7A10-5F22-36A2-7A20-CB848B58792D}"/>
                </a:ext>
              </a:extLst>
            </p:cNvPr>
            <p:cNvSpPr/>
            <p:nvPr/>
          </p:nvSpPr>
          <p:spPr>
            <a:xfrm>
              <a:off x="-30893455" y="59740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077780E0-DBC3-A879-8BA9-BCA0D556AC35}"/>
                </a:ext>
              </a:extLst>
            </p:cNvPr>
            <p:cNvSpPr/>
            <p:nvPr/>
          </p:nvSpPr>
          <p:spPr>
            <a:xfrm>
              <a:off x="-31498453" y="62361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A05EB063-1AA8-E92C-691F-6D4FC5A41D8D}"/>
                </a:ext>
              </a:extLst>
            </p:cNvPr>
            <p:cNvSpPr/>
            <p:nvPr/>
          </p:nvSpPr>
          <p:spPr>
            <a:xfrm>
              <a:off x="-31044986" y="78072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67ED2D8C-107D-44E3-E26A-386C385E8A6E}"/>
                </a:ext>
              </a:extLst>
            </p:cNvPr>
            <p:cNvSpPr/>
            <p:nvPr/>
          </p:nvSpPr>
          <p:spPr>
            <a:xfrm>
              <a:off x="-30591197" y="67596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46968479-AB1E-EF16-1C58-6C5ED13D3A48}"/>
                </a:ext>
              </a:extLst>
            </p:cNvPr>
            <p:cNvSpPr/>
            <p:nvPr/>
          </p:nvSpPr>
          <p:spPr>
            <a:xfrm>
              <a:off x="-30893455" y="85928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B6BA803F-9CDB-3D29-5B8C-B30EE3B02CBA}"/>
                </a:ext>
              </a:extLst>
            </p:cNvPr>
            <p:cNvSpPr/>
            <p:nvPr/>
          </p:nvSpPr>
          <p:spPr>
            <a:xfrm>
              <a:off x="-30742729" y="85928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538E10CC-9C3F-F311-447F-91A910D9335D}"/>
                </a:ext>
              </a:extLst>
            </p:cNvPr>
            <p:cNvSpPr/>
            <p:nvPr/>
          </p:nvSpPr>
          <p:spPr>
            <a:xfrm>
              <a:off x="-29835232" y="62361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25E1658A-B773-1E89-8C36-867EA03EB18A}"/>
                </a:ext>
              </a:extLst>
            </p:cNvPr>
            <p:cNvSpPr/>
            <p:nvPr/>
          </p:nvSpPr>
          <p:spPr>
            <a:xfrm>
              <a:off x="-30666601" y="58431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F8C0B6A9-47C0-8863-8451-82A98D3D2336}"/>
                </a:ext>
              </a:extLst>
            </p:cNvPr>
            <p:cNvSpPr/>
            <p:nvPr/>
          </p:nvSpPr>
          <p:spPr>
            <a:xfrm>
              <a:off x="-31498453" y="518767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8EACA484-D7BE-FF54-757F-F7334F53D96C}"/>
                </a:ext>
              </a:extLst>
            </p:cNvPr>
            <p:cNvSpPr/>
            <p:nvPr/>
          </p:nvSpPr>
          <p:spPr>
            <a:xfrm>
              <a:off x="-28474913" y="88549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5000AAEA-5CFE-43C4-7F48-3ADEFE4FBEDA}"/>
                </a:ext>
              </a:extLst>
            </p:cNvPr>
            <p:cNvSpPr/>
            <p:nvPr/>
          </p:nvSpPr>
          <p:spPr>
            <a:xfrm>
              <a:off x="-30969583" y="58431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F8A0F7FE-7BD6-A6CC-69A4-740FAD26A14C}"/>
                </a:ext>
              </a:extLst>
            </p:cNvPr>
            <p:cNvSpPr/>
            <p:nvPr/>
          </p:nvSpPr>
          <p:spPr>
            <a:xfrm>
              <a:off x="-31044986" y="67596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3D934172-1850-B4B1-6D51-8914DA3C1EB0}"/>
                </a:ext>
              </a:extLst>
            </p:cNvPr>
            <p:cNvSpPr/>
            <p:nvPr/>
          </p:nvSpPr>
          <p:spPr>
            <a:xfrm>
              <a:off x="-29079508" y="597409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BC3C5CA8-873B-CB2E-EE54-8EB21D2FC68D}"/>
                </a:ext>
              </a:extLst>
            </p:cNvPr>
            <p:cNvSpPr/>
            <p:nvPr/>
          </p:nvSpPr>
          <p:spPr>
            <a:xfrm>
              <a:off x="-29230234" y="59740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C27E13AD-32A7-F273-413D-846CD25C3A01}"/>
                </a:ext>
              </a:extLst>
            </p:cNvPr>
            <p:cNvSpPr/>
            <p:nvPr/>
          </p:nvSpPr>
          <p:spPr>
            <a:xfrm>
              <a:off x="-30137731" y="62361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9B1812EB-B602-134B-B306-DC1BF4971EDE}"/>
                </a:ext>
              </a:extLst>
            </p:cNvPr>
            <p:cNvSpPr/>
            <p:nvPr/>
          </p:nvSpPr>
          <p:spPr>
            <a:xfrm>
              <a:off x="-30666520" y="558080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D12DD378-0A57-C785-5E5A-017B90DD58C9}"/>
                </a:ext>
              </a:extLst>
            </p:cNvPr>
            <p:cNvSpPr/>
            <p:nvPr/>
          </p:nvSpPr>
          <p:spPr>
            <a:xfrm>
              <a:off x="-30969502" y="558080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02FBA2E3-CE54-C4DC-ECF8-0FEA301C05EB}"/>
                </a:ext>
              </a:extLst>
            </p:cNvPr>
            <p:cNvSpPr/>
            <p:nvPr/>
          </p:nvSpPr>
          <p:spPr>
            <a:xfrm>
              <a:off x="-31272082" y="558096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6CAF2590-CEC5-0F15-ADE2-722E514127BE}"/>
                </a:ext>
              </a:extLst>
            </p:cNvPr>
            <p:cNvSpPr/>
            <p:nvPr/>
          </p:nvSpPr>
          <p:spPr>
            <a:xfrm>
              <a:off x="-28700800" y="872400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B9ECF173-63AF-7B6B-7EC0-F89A1E5AF7F8}"/>
                </a:ext>
              </a:extLst>
            </p:cNvPr>
            <p:cNvSpPr/>
            <p:nvPr/>
          </p:nvSpPr>
          <p:spPr>
            <a:xfrm>
              <a:off x="-30666762" y="53186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8EFE47C4-0436-EBCA-F235-2A7FB32B429E}"/>
                </a:ext>
              </a:extLst>
            </p:cNvPr>
            <p:cNvSpPr/>
            <p:nvPr/>
          </p:nvSpPr>
          <p:spPr>
            <a:xfrm>
              <a:off x="-29003541" y="610524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3301FC74-4A37-5E2D-8C9B-1D7D7419952C}"/>
                </a:ext>
              </a:extLst>
            </p:cNvPr>
            <p:cNvSpPr/>
            <p:nvPr/>
          </p:nvSpPr>
          <p:spPr>
            <a:xfrm>
              <a:off x="-30969341" y="53186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DA2EC545-43B8-502F-8EB8-391E45564F0F}"/>
                </a:ext>
              </a:extLst>
            </p:cNvPr>
            <p:cNvSpPr/>
            <p:nvPr/>
          </p:nvSpPr>
          <p:spPr>
            <a:xfrm>
              <a:off x="-30364021" y="584302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BCF128BF-4822-34AC-2C84-7802BDFBD651}"/>
                </a:ext>
              </a:extLst>
            </p:cNvPr>
            <p:cNvSpPr/>
            <p:nvPr/>
          </p:nvSpPr>
          <p:spPr>
            <a:xfrm>
              <a:off x="-30969341" y="610524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1F7F610C-97E8-1B67-C831-9A1E85E0B916}"/>
                </a:ext>
              </a:extLst>
            </p:cNvPr>
            <p:cNvSpPr/>
            <p:nvPr/>
          </p:nvSpPr>
          <p:spPr>
            <a:xfrm>
              <a:off x="-30666762" y="610524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B6427296-CDCE-3939-D3AB-B1CBCA08DBB7}"/>
                </a:ext>
              </a:extLst>
            </p:cNvPr>
            <p:cNvSpPr/>
            <p:nvPr/>
          </p:nvSpPr>
          <p:spPr>
            <a:xfrm>
              <a:off x="-29306120" y="610524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2F4247C8-C160-1B59-2E23-6016A8F8FDA4}"/>
                </a:ext>
              </a:extLst>
            </p:cNvPr>
            <p:cNvSpPr/>
            <p:nvPr/>
          </p:nvSpPr>
          <p:spPr>
            <a:xfrm>
              <a:off x="-30666762" y="846178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C08C0B1A-23B8-E6FC-F0FE-271619B61BC3}"/>
                </a:ext>
              </a:extLst>
            </p:cNvPr>
            <p:cNvSpPr/>
            <p:nvPr/>
          </p:nvSpPr>
          <p:spPr>
            <a:xfrm>
              <a:off x="-30969341" y="846178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9254C056-D444-FAEA-5ACC-312FF58A753C}"/>
                </a:ext>
              </a:extLst>
            </p:cNvPr>
            <p:cNvSpPr/>
            <p:nvPr/>
          </p:nvSpPr>
          <p:spPr>
            <a:xfrm>
              <a:off x="-28474429" y="859285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128E4FF3-E39B-B02C-A08D-9B07F7F39D8D}"/>
                </a:ext>
              </a:extLst>
            </p:cNvPr>
            <p:cNvSpPr/>
            <p:nvPr/>
          </p:nvSpPr>
          <p:spPr>
            <a:xfrm>
              <a:off x="-30137650" y="859285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3215058F-EE7A-05D7-78D5-DC5DA60A76C6}"/>
                </a:ext>
              </a:extLst>
            </p:cNvPr>
            <p:cNvSpPr/>
            <p:nvPr/>
          </p:nvSpPr>
          <p:spPr>
            <a:xfrm>
              <a:off x="-31498292" y="544973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8E569EE5-4F03-E6B4-9E54-5A27A9C64922}"/>
                </a:ext>
              </a:extLst>
            </p:cNvPr>
            <p:cNvSpPr/>
            <p:nvPr/>
          </p:nvSpPr>
          <p:spPr>
            <a:xfrm>
              <a:off x="-28474429" y="911745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6C41DD91-0734-9000-FFE7-29A7D397580D}"/>
                </a:ext>
              </a:extLst>
            </p:cNvPr>
            <p:cNvSpPr/>
            <p:nvPr/>
          </p:nvSpPr>
          <p:spPr>
            <a:xfrm>
              <a:off x="-30137650" y="59744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550DF4F8-BD7E-1A94-D00B-8C19B6C17A62}"/>
                </a:ext>
              </a:extLst>
            </p:cNvPr>
            <p:cNvSpPr/>
            <p:nvPr/>
          </p:nvSpPr>
          <p:spPr>
            <a:xfrm>
              <a:off x="-29835071" y="59744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17" name="Groupe 416">
            <a:extLst>
              <a:ext uri="{FF2B5EF4-FFF2-40B4-BE49-F238E27FC236}">
                <a16:creationId xmlns:a16="http://schemas.microsoft.com/office/drawing/2014/main" id="{893430AF-EF7C-1FBC-5BE3-9E77D1F85D15}"/>
              </a:ext>
            </a:extLst>
          </p:cNvPr>
          <p:cNvGrpSpPr/>
          <p:nvPr/>
        </p:nvGrpSpPr>
        <p:grpSpPr>
          <a:xfrm>
            <a:off x="5387340" y="2301240"/>
            <a:ext cx="1127760" cy="1127760"/>
            <a:chOff x="-2663056" y="2865120"/>
            <a:chExt cx="1127760" cy="1127760"/>
          </a:xfrm>
        </p:grpSpPr>
        <p:grpSp>
          <p:nvGrpSpPr>
            <p:cNvPr id="418" name="Graphique 385">
              <a:extLst>
                <a:ext uri="{FF2B5EF4-FFF2-40B4-BE49-F238E27FC236}">
                  <a16:creationId xmlns:a16="http://schemas.microsoft.com/office/drawing/2014/main" id="{E89790E3-B9C5-BC10-6D28-49EE29089B9A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420" name="Ellipse 419">
                <a:extLst>
                  <a:ext uri="{FF2B5EF4-FFF2-40B4-BE49-F238E27FC236}">
                    <a16:creationId xmlns:a16="http://schemas.microsoft.com/office/drawing/2014/main" id="{9B1F8E96-EB0A-9DC9-EBBE-C3E30FE43CA5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1" name="Ellipse 420">
                <a:extLst>
                  <a:ext uri="{FF2B5EF4-FFF2-40B4-BE49-F238E27FC236}">
                    <a16:creationId xmlns:a16="http://schemas.microsoft.com/office/drawing/2014/main" id="{239E76E3-EC57-2ECE-A8F2-054270315DA2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19" name="ZoneTexte 418">
              <a:extLst>
                <a:ext uri="{FF2B5EF4-FFF2-40B4-BE49-F238E27FC236}">
                  <a16:creationId xmlns:a16="http://schemas.microsoft.com/office/drawing/2014/main" id="{5FA285C5-F30C-E469-DCB5-55D16AD33375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422" name="Groupe 421">
            <a:extLst>
              <a:ext uri="{FF2B5EF4-FFF2-40B4-BE49-F238E27FC236}">
                <a16:creationId xmlns:a16="http://schemas.microsoft.com/office/drawing/2014/main" id="{36049F94-D82B-1C30-4A02-ADF8455D9AB7}"/>
              </a:ext>
            </a:extLst>
          </p:cNvPr>
          <p:cNvGrpSpPr/>
          <p:nvPr/>
        </p:nvGrpSpPr>
        <p:grpSpPr>
          <a:xfrm>
            <a:off x="5007486" y="3218045"/>
            <a:ext cx="886171" cy="886171"/>
            <a:chOff x="-2196201" y="4165899"/>
            <a:chExt cx="886171" cy="886171"/>
          </a:xfrm>
        </p:grpSpPr>
        <p:grpSp>
          <p:nvGrpSpPr>
            <p:cNvPr id="423" name="Graphique 385">
              <a:extLst>
                <a:ext uri="{FF2B5EF4-FFF2-40B4-BE49-F238E27FC236}">
                  <a16:creationId xmlns:a16="http://schemas.microsoft.com/office/drawing/2014/main" id="{70EA8BB3-1F31-D1AE-9671-690F8B57E8F4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425" name="Ellipse 424">
                <a:extLst>
                  <a:ext uri="{FF2B5EF4-FFF2-40B4-BE49-F238E27FC236}">
                    <a16:creationId xmlns:a16="http://schemas.microsoft.com/office/drawing/2014/main" id="{BB3D867D-89F9-1357-B648-8FE7410EEC59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6" name="Ellipse 425">
                <a:extLst>
                  <a:ext uri="{FF2B5EF4-FFF2-40B4-BE49-F238E27FC236}">
                    <a16:creationId xmlns:a16="http://schemas.microsoft.com/office/drawing/2014/main" id="{0538C0BB-B24C-B74B-D4AB-8A13FD6E3AA9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24" name="ZoneTexte 423">
              <a:extLst>
                <a:ext uri="{FF2B5EF4-FFF2-40B4-BE49-F238E27FC236}">
                  <a16:creationId xmlns:a16="http://schemas.microsoft.com/office/drawing/2014/main" id="{F4B9715F-C9E9-76CF-4E76-7C3D64C63CEB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427" name="Groupe 426">
            <a:extLst>
              <a:ext uri="{FF2B5EF4-FFF2-40B4-BE49-F238E27FC236}">
                <a16:creationId xmlns:a16="http://schemas.microsoft.com/office/drawing/2014/main" id="{C618C115-024D-0656-0CF2-ED0603650713}"/>
              </a:ext>
            </a:extLst>
          </p:cNvPr>
          <p:cNvGrpSpPr/>
          <p:nvPr/>
        </p:nvGrpSpPr>
        <p:grpSpPr>
          <a:xfrm>
            <a:off x="7407198" y="4149592"/>
            <a:ext cx="642158" cy="642158"/>
            <a:chOff x="-4110358" y="5865997"/>
            <a:chExt cx="642158" cy="642158"/>
          </a:xfrm>
        </p:grpSpPr>
        <p:grpSp>
          <p:nvGrpSpPr>
            <p:cNvPr id="428" name="Graphique 385">
              <a:extLst>
                <a:ext uri="{FF2B5EF4-FFF2-40B4-BE49-F238E27FC236}">
                  <a16:creationId xmlns:a16="http://schemas.microsoft.com/office/drawing/2014/main" id="{D862F73E-0C3A-45D9-7748-C7137CDEA81B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430" name="Ellipse 429">
                <a:extLst>
                  <a:ext uri="{FF2B5EF4-FFF2-40B4-BE49-F238E27FC236}">
                    <a16:creationId xmlns:a16="http://schemas.microsoft.com/office/drawing/2014/main" id="{79122AA0-D960-6177-2634-537AD4C21B62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1" name="Ellipse 430">
                <a:extLst>
                  <a:ext uri="{FF2B5EF4-FFF2-40B4-BE49-F238E27FC236}">
                    <a16:creationId xmlns:a16="http://schemas.microsoft.com/office/drawing/2014/main" id="{DFE2AD83-ACC7-D640-25BB-E0CA81933E8C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29" name="ZoneTexte 428">
              <a:extLst>
                <a:ext uri="{FF2B5EF4-FFF2-40B4-BE49-F238E27FC236}">
                  <a16:creationId xmlns:a16="http://schemas.microsoft.com/office/drawing/2014/main" id="{953A15A1-6D13-6DE7-F590-03B37FF40514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432" name="Forme libre 431">
            <a:extLst>
              <a:ext uri="{FF2B5EF4-FFF2-40B4-BE49-F238E27FC236}">
                <a16:creationId xmlns:a16="http://schemas.microsoft.com/office/drawing/2014/main" id="{2DD5C0F0-67C0-0EA7-3C90-9AB584D4C17A}"/>
              </a:ext>
            </a:extLst>
          </p:cNvPr>
          <p:cNvSpPr/>
          <p:nvPr/>
        </p:nvSpPr>
        <p:spPr>
          <a:xfrm>
            <a:off x="8290436" y="144840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33" name="Group 46">
            <a:extLst>
              <a:ext uri="{FF2B5EF4-FFF2-40B4-BE49-F238E27FC236}">
                <a16:creationId xmlns:a16="http://schemas.microsoft.com/office/drawing/2014/main" id="{D9E1198A-C339-3A64-AE2E-8CABA9109915}"/>
              </a:ext>
            </a:extLst>
          </p:cNvPr>
          <p:cNvGrpSpPr/>
          <p:nvPr/>
        </p:nvGrpSpPr>
        <p:grpSpPr>
          <a:xfrm>
            <a:off x="8857301" y="1530355"/>
            <a:ext cx="1691640" cy="1013154"/>
            <a:chOff x="9636390" y="4480994"/>
            <a:chExt cx="1691640" cy="1013154"/>
          </a:xfrm>
        </p:grpSpPr>
        <p:sp>
          <p:nvSpPr>
            <p:cNvPr id="434" name="TextBox 36">
              <a:extLst>
                <a:ext uri="{FF2B5EF4-FFF2-40B4-BE49-F238E27FC236}">
                  <a16:creationId xmlns:a16="http://schemas.microsoft.com/office/drawing/2014/main" id="{8CBE6A69-7F3E-1905-F0AB-45B0CFA8DEB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5" name="TextBox 37">
              <a:extLst>
                <a:ext uri="{FF2B5EF4-FFF2-40B4-BE49-F238E27FC236}">
                  <a16:creationId xmlns:a16="http://schemas.microsoft.com/office/drawing/2014/main" id="{6A0FF626-2EF6-D1F0-F83B-FB2564EACB3E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436" name="Forme libre 435">
            <a:extLst>
              <a:ext uri="{FF2B5EF4-FFF2-40B4-BE49-F238E27FC236}">
                <a16:creationId xmlns:a16="http://schemas.microsoft.com/office/drawing/2014/main" id="{5D680C4B-51BC-7ECC-7E42-34E49362E22B}"/>
              </a:ext>
            </a:extLst>
          </p:cNvPr>
          <p:cNvSpPr/>
          <p:nvPr/>
        </p:nvSpPr>
        <p:spPr>
          <a:xfrm>
            <a:off x="8892848" y="405833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37" name="Group 46">
            <a:extLst>
              <a:ext uri="{FF2B5EF4-FFF2-40B4-BE49-F238E27FC236}">
                <a16:creationId xmlns:a16="http://schemas.microsoft.com/office/drawing/2014/main" id="{ED3962B2-8AB2-1266-127A-DE55F49A6849}"/>
              </a:ext>
            </a:extLst>
          </p:cNvPr>
          <p:cNvGrpSpPr/>
          <p:nvPr/>
        </p:nvGrpSpPr>
        <p:grpSpPr>
          <a:xfrm>
            <a:off x="9459713" y="4140279"/>
            <a:ext cx="1691640" cy="1013154"/>
            <a:chOff x="9636390" y="4480994"/>
            <a:chExt cx="1691640" cy="1013154"/>
          </a:xfrm>
        </p:grpSpPr>
        <p:sp>
          <p:nvSpPr>
            <p:cNvPr id="438" name="TextBox 36">
              <a:extLst>
                <a:ext uri="{FF2B5EF4-FFF2-40B4-BE49-F238E27FC236}">
                  <a16:creationId xmlns:a16="http://schemas.microsoft.com/office/drawing/2014/main" id="{CFAC5F1D-2024-9ADE-F408-7721B1F8959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9" name="TextBox 37">
              <a:extLst>
                <a:ext uri="{FF2B5EF4-FFF2-40B4-BE49-F238E27FC236}">
                  <a16:creationId xmlns:a16="http://schemas.microsoft.com/office/drawing/2014/main" id="{27B36320-FBDB-E791-9EAA-129BA9904516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440" name="Forme libre 439">
            <a:extLst>
              <a:ext uri="{FF2B5EF4-FFF2-40B4-BE49-F238E27FC236}">
                <a16:creationId xmlns:a16="http://schemas.microsoft.com/office/drawing/2014/main" id="{C69EE4BD-07F0-3BA2-A2FA-1DEA4F25BFF5}"/>
              </a:ext>
            </a:extLst>
          </p:cNvPr>
          <p:cNvSpPr/>
          <p:nvPr/>
        </p:nvSpPr>
        <p:spPr>
          <a:xfrm>
            <a:off x="1698738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41" name="Group 46">
            <a:extLst>
              <a:ext uri="{FF2B5EF4-FFF2-40B4-BE49-F238E27FC236}">
                <a16:creationId xmlns:a16="http://schemas.microsoft.com/office/drawing/2014/main" id="{144778C1-71B3-F2E9-D517-FAE99FDF5803}"/>
              </a:ext>
            </a:extLst>
          </p:cNvPr>
          <p:cNvGrpSpPr/>
          <p:nvPr/>
        </p:nvGrpSpPr>
        <p:grpSpPr>
          <a:xfrm>
            <a:off x="2265603" y="3655803"/>
            <a:ext cx="1691640" cy="1013154"/>
            <a:chOff x="9636390" y="4480994"/>
            <a:chExt cx="1691640" cy="1013154"/>
          </a:xfrm>
        </p:grpSpPr>
        <p:sp>
          <p:nvSpPr>
            <p:cNvPr id="442" name="TextBox 36">
              <a:extLst>
                <a:ext uri="{FF2B5EF4-FFF2-40B4-BE49-F238E27FC236}">
                  <a16:creationId xmlns:a16="http://schemas.microsoft.com/office/drawing/2014/main" id="{8251C788-ABF1-648C-C3A2-EABF0EA54675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3" name="TextBox 37">
              <a:extLst>
                <a:ext uri="{FF2B5EF4-FFF2-40B4-BE49-F238E27FC236}">
                  <a16:creationId xmlns:a16="http://schemas.microsoft.com/office/drawing/2014/main" id="{3DB29057-D722-5513-0E2D-208DF4C3FCC0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6DA6A601-ECDD-EED1-CB57-4D495D8B14FF}"/>
              </a:ext>
            </a:extLst>
          </p:cNvPr>
          <p:cNvGrpSpPr/>
          <p:nvPr/>
        </p:nvGrpSpPr>
        <p:grpSpPr>
          <a:xfrm>
            <a:off x="3506912" y="1932884"/>
            <a:ext cx="1770957" cy="2228158"/>
            <a:chOff x="2877405" y="1690646"/>
            <a:chExt cx="1770957" cy="2228158"/>
          </a:xfrm>
        </p:grpSpPr>
        <p:sp>
          <p:nvSpPr>
            <p:cNvPr id="458" name="Arc 457">
              <a:extLst>
                <a:ext uri="{FF2B5EF4-FFF2-40B4-BE49-F238E27FC236}">
                  <a16:creationId xmlns:a16="http://schemas.microsoft.com/office/drawing/2014/main" id="{E3FCF7B5-006F-7201-F0A5-8660A4BFFA7E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59" name="Graphique 596" descr="Airplane avec un remplissage uni">
              <a:extLst>
                <a:ext uri="{FF2B5EF4-FFF2-40B4-BE49-F238E27FC236}">
                  <a16:creationId xmlns:a16="http://schemas.microsoft.com/office/drawing/2014/main" id="{069347F4-B351-855E-588B-EC4D44C5F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4674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B9143-EB40-0C78-BB5B-EEFDB5CE7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EF810-4460-A9E8-5DAC-B61E4F7AF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Bangladesh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5C24C7B2-C66E-9DDD-A7D7-7031641ABFB5}"/>
              </a:ext>
            </a:extLst>
          </p:cNvPr>
          <p:cNvGrpSpPr/>
          <p:nvPr/>
        </p:nvGrpSpPr>
        <p:grpSpPr>
          <a:xfrm>
            <a:off x="4319715" y="1033878"/>
            <a:ext cx="3552570" cy="4790243"/>
            <a:chOff x="-31725388" y="4925935"/>
            <a:chExt cx="3552570" cy="4790243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E3B6BA4A-65CA-B7C8-25FC-2EFD0A19C431}"/>
                </a:ext>
              </a:extLst>
            </p:cNvPr>
            <p:cNvSpPr/>
            <p:nvPr/>
          </p:nvSpPr>
          <p:spPr>
            <a:xfrm>
              <a:off x="-28474671" y="780683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AA79DD5-B800-339D-01CF-EDEE04933B3A}"/>
                </a:ext>
              </a:extLst>
            </p:cNvPr>
            <p:cNvSpPr/>
            <p:nvPr/>
          </p:nvSpPr>
          <p:spPr>
            <a:xfrm>
              <a:off x="-29835635" y="780683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31105019-3327-FB47-183C-836F1FD9200E}"/>
                </a:ext>
              </a:extLst>
            </p:cNvPr>
            <p:cNvSpPr/>
            <p:nvPr/>
          </p:nvSpPr>
          <p:spPr>
            <a:xfrm>
              <a:off x="-30137892" y="780683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64A3B5E0-4A30-669E-B52D-FDEA3BF101B1}"/>
                </a:ext>
              </a:extLst>
            </p:cNvPr>
            <p:cNvSpPr/>
            <p:nvPr/>
          </p:nvSpPr>
          <p:spPr>
            <a:xfrm>
              <a:off x="-29306362" y="767592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2A53C2D-8D29-209C-789D-3473469013E2}"/>
                </a:ext>
              </a:extLst>
            </p:cNvPr>
            <p:cNvSpPr/>
            <p:nvPr/>
          </p:nvSpPr>
          <p:spPr>
            <a:xfrm>
              <a:off x="-30667084" y="767592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37C63F43-A5CA-D764-50F0-8ABA0C962934}"/>
                </a:ext>
              </a:extLst>
            </p:cNvPr>
            <p:cNvSpPr/>
            <p:nvPr/>
          </p:nvSpPr>
          <p:spPr>
            <a:xfrm>
              <a:off x="-30969583" y="767592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89D0138-C1AF-A30C-62C2-8325593D4F94}"/>
                </a:ext>
              </a:extLst>
            </p:cNvPr>
            <p:cNvSpPr/>
            <p:nvPr/>
          </p:nvSpPr>
          <p:spPr>
            <a:xfrm>
              <a:off x="-29306362" y="68904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D476E41-13AB-111E-A594-4F30A2319509}"/>
                </a:ext>
              </a:extLst>
            </p:cNvPr>
            <p:cNvSpPr/>
            <p:nvPr/>
          </p:nvSpPr>
          <p:spPr>
            <a:xfrm>
              <a:off x="-30667084" y="68904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A2AB473B-4D13-798A-2D86-450CA87B9B3A}"/>
                </a:ext>
              </a:extLst>
            </p:cNvPr>
            <p:cNvSpPr/>
            <p:nvPr/>
          </p:nvSpPr>
          <p:spPr>
            <a:xfrm>
              <a:off x="-30969583" y="68904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7EC2FFD6-AC4C-B72A-6FF8-381F0BF4A483}"/>
                </a:ext>
              </a:extLst>
            </p:cNvPr>
            <p:cNvSpPr/>
            <p:nvPr/>
          </p:nvSpPr>
          <p:spPr>
            <a:xfrm>
              <a:off x="-29835635" y="675955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2BB9D4C-7143-4AA7-86FE-7ADD3FAD2224}"/>
                </a:ext>
              </a:extLst>
            </p:cNvPr>
            <p:cNvSpPr/>
            <p:nvPr/>
          </p:nvSpPr>
          <p:spPr>
            <a:xfrm>
              <a:off x="-30137892" y="675955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B87E5CE-5B1F-2BC0-5C1B-E0EAD573B2C3}"/>
                </a:ext>
              </a:extLst>
            </p:cNvPr>
            <p:cNvSpPr/>
            <p:nvPr/>
          </p:nvSpPr>
          <p:spPr>
            <a:xfrm>
              <a:off x="-30137892" y="70214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F141B92D-3798-2F04-182D-46792D0CF304}"/>
                </a:ext>
              </a:extLst>
            </p:cNvPr>
            <p:cNvSpPr/>
            <p:nvPr/>
          </p:nvSpPr>
          <p:spPr>
            <a:xfrm>
              <a:off x="-30818293" y="68902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A08AB353-29F2-8653-1242-0F660FF529D9}"/>
                </a:ext>
              </a:extLst>
            </p:cNvPr>
            <p:cNvSpPr/>
            <p:nvPr/>
          </p:nvSpPr>
          <p:spPr>
            <a:xfrm>
              <a:off x="-29155072" y="68902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D9A13E1-FD81-2632-746A-AE4897D01969}"/>
                </a:ext>
              </a:extLst>
            </p:cNvPr>
            <p:cNvSpPr/>
            <p:nvPr/>
          </p:nvSpPr>
          <p:spPr>
            <a:xfrm>
              <a:off x="-28550397" y="89857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40725D0A-98A5-2912-77A3-4F7D2C15785E}"/>
                </a:ext>
              </a:extLst>
            </p:cNvPr>
            <p:cNvSpPr/>
            <p:nvPr/>
          </p:nvSpPr>
          <p:spPr>
            <a:xfrm>
              <a:off x="-28550397" y="87239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4B07ED7-904E-34F6-92CB-4E44F0C44BC2}"/>
                </a:ext>
              </a:extLst>
            </p:cNvPr>
            <p:cNvSpPr/>
            <p:nvPr/>
          </p:nvSpPr>
          <p:spPr>
            <a:xfrm>
              <a:off x="-30516036" y="87238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5B02C9EA-B104-C3DC-0749-83D09649F6A6}"/>
                </a:ext>
              </a:extLst>
            </p:cNvPr>
            <p:cNvSpPr/>
            <p:nvPr/>
          </p:nvSpPr>
          <p:spPr>
            <a:xfrm>
              <a:off x="-29986683" y="702105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5F309CF3-D72A-E7F8-A86A-240F9411DB53}"/>
                </a:ext>
              </a:extLst>
            </p:cNvPr>
            <p:cNvSpPr/>
            <p:nvPr/>
          </p:nvSpPr>
          <p:spPr>
            <a:xfrm>
              <a:off x="-29835474" y="70214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D206D9E6-A6F6-15F9-11E4-9E3B8DB9D0A3}"/>
                </a:ext>
              </a:extLst>
            </p:cNvPr>
            <p:cNvSpPr/>
            <p:nvPr/>
          </p:nvSpPr>
          <p:spPr>
            <a:xfrm>
              <a:off x="-30818374" y="7152365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80EFCA0-42B8-6A80-3FFB-F003732AE46F}"/>
                </a:ext>
              </a:extLst>
            </p:cNvPr>
            <p:cNvSpPr/>
            <p:nvPr/>
          </p:nvSpPr>
          <p:spPr>
            <a:xfrm>
              <a:off x="-31347244" y="728327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AF67C82F-4978-4BE9-9A82-00B6A217F254}"/>
                </a:ext>
              </a:extLst>
            </p:cNvPr>
            <p:cNvSpPr/>
            <p:nvPr/>
          </p:nvSpPr>
          <p:spPr>
            <a:xfrm>
              <a:off x="-30289343" y="728327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8643743-9535-9F48-AE7D-CA6B31FEDBC0}"/>
                </a:ext>
              </a:extLst>
            </p:cNvPr>
            <p:cNvSpPr/>
            <p:nvPr/>
          </p:nvSpPr>
          <p:spPr>
            <a:xfrm>
              <a:off x="-29155072" y="76763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5A4B2E8-0549-A323-D6F7-2ECE8C60E968}"/>
                </a:ext>
              </a:extLst>
            </p:cNvPr>
            <p:cNvSpPr/>
            <p:nvPr/>
          </p:nvSpPr>
          <p:spPr>
            <a:xfrm>
              <a:off x="-29986763" y="72831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97AD0E1-4DE0-70A1-A4B2-0EA95A2B5145}"/>
                </a:ext>
              </a:extLst>
            </p:cNvPr>
            <p:cNvSpPr/>
            <p:nvPr/>
          </p:nvSpPr>
          <p:spPr>
            <a:xfrm>
              <a:off x="-29684023" y="728327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5DE766E-E1E1-6A73-7687-A7F92F2F40FD}"/>
                </a:ext>
              </a:extLst>
            </p:cNvPr>
            <p:cNvSpPr/>
            <p:nvPr/>
          </p:nvSpPr>
          <p:spPr>
            <a:xfrm>
              <a:off x="-30818293" y="76763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8396A4CE-D586-C70B-93F6-200691FB28AB}"/>
                </a:ext>
              </a:extLst>
            </p:cNvPr>
            <p:cNvSpPr/>
            <p:nvPr/>
          </p:nvSpPr>
          <p:spPr>
            <a:xfrm>
              <a:off x="-31422888" y="55808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29B42B55-988C-183E-B383-956FEC5C40F8}"/>
                </a:ext>
              </a:extLst>
            </p:cNvPr>
            <p:cNvSpPr/>
            <p:nvPr/>
          </p:nvSpPr>
          <p:spPr>
            <a:xfrm>
              <a:off x="-28626122" y="728327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ED4AB69A-8E06-02D0-8D16-7EDA71C8F3BF}"/>
                </a:ext>
              </a:extLst>
            </p:cNvPr>
            <p:cNvSpPr/>
            <p:nvPr/>
          </p:nvSpPr>
          <p:spPr>
            <a:xfrm>
              <a:off x="-31120551" y="55807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45EEA192-D277-4D30-6F73-BE975C740196}"/>
                </a:ext>
              </a:extLst>
            </p:cNvPr>
            <p:cNvSpPr/>
            <p:nvPr/>
          </p:nvSpPr>
          <p:spPr>
            <a:xfrm>
              <a:off x="-30818374" y="741402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5FD82DD1-5FCB-E39F-14E8-32037C1754E2}"/>
                </a:ext>
              </a:extLst>
            </p:cNvPr>
            <p:cNvSpPr/>
            <p:nvPr/>
          </p:nvSpPr>
          <p:spPr>
            <a:xfrm>
              <a:off x="-29835474" y="75450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858746F4-000A-4AEC-6FD9-4ED350A27341}"/>
                </a:ext>
              </a:extLst>
            </p:cNvPr>
            <p:cNvSpPr/>
            <p:nvPr/>
          </p:nvSpPr>
          <p:spPr>
            <a:xfrm>
              <a:off x="-29986683" y="75454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03B78869-C921-683D-F0D5-A7545F54982E}"/>
                </a:ext>
              </a:extLst>
            </p:cNvPr>
            <p:cNvSpPr/>
            <p:nvPr/>
          </p:nvSpPr>
          <p:spPr>
            <a:xfrm>
              <a:off x="-30516036" y="55807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3C33B8C8-39D7-FF46-C679-331218180249}"/>
                </a:ext>
              </a:extLst>
            </p:cNvPr>
            <p:cNvSpPr/>
            <p:nvPr/>
          </p:nvSpPr>
          <p:spPr>
            <a:xfrm>
              <a:off x="-30137892" y="75450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3778EC5D-F462-A4A9-A687-65332B8CC1B8}"/>
                </a:ext>
              </a:extLst>
            </p:cNvPr>
            <p:cNvSpPr/>
            <p:nvPr/>
          </p:nvSpPr>
          <p:spPr>
            <a:xfrm>
              <a:off x="-31045309" y="571171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ACB55110-0D7D-BB69-A0D4-8D464C8B3408}"/>
                </a:ext>
              </a:extLst>
            </p:cNvPr>
            <p:cNvSpPr/>
            <p:nvPr/>
          </p:nvSpPr>
          <p:spPr>
            <a:xfrm>
              <a:off x="-30516036" y="58427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F379E5AD-4330-A5FB-1CAC-5841C7600595}"/>
                </a:ext>
              </a:extLst>
            </p:cNvPr>
            <p:cNvSpPr/>
            <p:nvPr/>
          </p:nvSpPr>
          <p:spPr>
            <a:xfrm>
              <a:off x="-31120551" y="58427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DA89A4C6-6829-15C9-EBDF-03B5589893ED}"/>
                </a:ext>
              </a:extLst>
            </p:cNvPr>
            <p:cNvSpPr/>
            <p:nvPr/>
          </p:nvSpPr>
          <p:spPr>
            <a:xfrm>
              <a:off x="-30591197" y="571171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999FA8F8-0BDA-1CA9-09C1-8E304C018480}"/>
                </a:ext>
              </a:extLst>
            </p:cNvPr>
            <p:cNvSpPr/>
            <p:nvPr/>
          </p:nvSpPr>
          <p:spPr>
            <a:xfrm>
              <a:off x="-30893777" y="75450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AE947228-A693-D661-FB07-F43A676C4E88}"/>
                </a:ext>
              </a:extLst>
            </p:cNvPr>
            <p:cNvSpPr/>
            <p:nvPr/>
          </p:nvSpPr>
          <p:spPr>
            <a:xfrm>
              <a:off x="-30742809" y="75450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B36F2796-B0B8-762B-2C61-15716FA5E8C0}"/>
                </a:ext>
              </a:extLst>
            </p:cNvPr>
            <p:cNvSpPr/>
            <p:nvPr/>
          </p:nvSpPr>
          <p:spPr>
            <a:xfrm>
              <a:off x="-31045067" y="754501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833715F4-A3FF-1F5F-11FA-B1346FBD0143}"/>
                </a:ext>
              </a:extLst>
            </p:cNvPr>
            <p:cNvSpPr/>
            <p:nvPr/>
          </p:nvSpPr>
          <p:spPr>
            <a:xfrm>
              <a:off x="-28550235" y="741418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503BB3FA-A429-6839-D3FE-950AB3B024F6}"/>
                </a:ext>
              </a:extLst>
            </p:cNvPr>
            <p:cNvSpPr/>
            <p:nvPr/>
          </p:nvSpPr>
          <p:spPr>
            <a:xfrm>
              <a:off x="-29457571" y="74143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0A9206C3-D5FA-D9C1-FC45-C237FBCAFB02}"/>
                </a:ext>
              </a:extLst>
            </p:cNvPr>
            <p:cNvSpPr/>
            <p:nvPr/>
          </p:nvSpPr>
          <p:spPr>
            <a:xfrm>
              <a:off x="-30591439" y="754501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F1FFCC4A-9AC3-3992-2149-CEC4F60B0377}"/>
                </a:ext>
              </a:extLst>
            </p:cNvPr>
            <p:cNvSpPr/>
            <p:nvPr/>
          </p:nvSpPr>
          <p:spPr>
            <a:xfrm>
              <a:off x="-29759829" y="741418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5EF35503-8C1E-711E-2454-14F3497C438C}"/>
                </a:ext>
              </a:extLst>
            </p:cNvPr>
            <p:cNvSpPr/>
            <p:nvPr/>
          </p:nvSpPr>
          <p:spPr>
            <a:xfrm>
              <a:off x="-30213456" y="741418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9D8A661E-7E11-3C33-08D9-0D3FC163BEDE}"/>
                </a:ext>
              </a:extLst>
            </p:cNvPr>
            <p:cNvSpPr/>
            <p:nvPr/>
          </p:nvSpPr>
          <p:spPr>
            <a:xfrm>
              <a:off x="-30515714" y="74143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9E77844E-E46C-6105-CC67-AFEE34834C0E}"/>
                </a:ext>
              </a:extLst>
            </p:cNvPr>
            <p:cNvSpPr/>
            <p:nvPr/>
          </p:nvSpPr>
          <p:spPr>
            <a:xfrm>
              <a:off x="-31272243" y="531850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A91720E4-D256-E80B-71BF-9EEB9405CF79}"/>
                </a:ext>
              </a:extLst>
            </p:cNvPr>
            <p:cNvSpPr/>
            <p:nvPr/>
          </p:nvSpPr>
          <p:spPr>
            <a:xfrm>
              <a:off x="-29381846" y="754501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96180BB3-DF7C-1652-925F-F35812207273}"/>
                </a:ext>
              </a:extLst>
            </p:cNvPr>
            <p:cNvSpPr/>
            <p:nvPr/>
          </p:nvSpPr>
          <p:spPr>
            <a:xfrm>
              <a:off x="-30969502" y="741418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12FF24F4-5F25-C9F2-474E-8766B56B0B50}"/>
                </a:ext>
              </a:extLst>
            </p:cNvPr>
            <p:cNvSpPr/>
            <p:nvPr/>
          </p:nvSpPr>
          <p:spPr>
            <a:xfrm>
              <a:off x="-31120792" y="74143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F9B9467A-A3F8-3BBC-4EAE-DF27CC276963}"/>
                </a:ext>
              </a:extLst>
            </p:cNvPr>
            <p:cNvSpPr/>
            <p:nvPr/>
          </p:nvSpPr>
          <p:spPr>
            <a:xfrm>
              <a:off x="-30289021" y="59736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E94595AB-B484-6D90-A4CC-4FA5C02E8495}"/>
                </a:ext>
              </a:extLst>
            </p:cNvPr>
            <p:cNvSpPr/>
            <p:nvPr/>
          </p:nvSpPr>
          <p:spPr>
            <a:xfrm>
              <a:off x="-29230556" y="75450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1B76405F-7265-E161-E375-9C655C860227}"/>
                </a:ext>
              </a:extLst>
            </p:cNvPr>
            <p:cNvSpPr/>
            <p:nvPr/>
          </p:nvSpPr>
          <p:spPr>
            <a:xfrm>
              <a:off x="-30062247" y="767608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CADD6B9D-2CAA-AFFC-E6A9-6BD1B6F1121D}"/>
                </a:ext>
              </a:extLst>
            </p:cNvPr>
            <p:cNvSpPr/>
            <p:nvPr/>
          </p:nvSpPr>
          <p:spPr>
            <a:xfrm>
              <a:off x="-29911038" y="767608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FE132F09-4588-78C8-0E3B-6B10D6AFDC63}"/>
                </a:ext>
              </a:extLst>
            </p:cNvPr>
            <p:cNvSpPr/>
            <p:nvPr/>
          </p:nvSpPr>
          <p:spPr>
            <a:xfrm>
              <a:off x="-29684345" y="59736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7688B1FB-F6D0-5E3A-16B4-49B8D26AD454}"/>
                </a:ext>
              </a:extLst>
            </p:cNvPr>
            <p:cNvSpPr/>
            <p:nvPr/>
          </p:nvSpPr>
          <p:spPr>
            <a:xfrm>
              <a:off x="-30364343" y="84615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70FFCE86-FBA8-1320-743B-8828823D71AA}"/>
                </a:ext>
              </a:extLst>
            </p:cNvPr>
            <p:cNvSpPr/>
            <p:nvPr/>
          </p:nvSpPr>
          <p:spPr>
            <a:xfrm>
              <a:off x="-28701122" y="84615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477463A6-E5D6-4330-879F-BFEBE40F96F9}"/>
                </a:ext>
              </a:extLst>
            </p:cNvPr>
            <p:cNvSpPr/>
            <p:nvPr/>
          </p:nvSpPr>
          <p:spPr>
            <a:xfrm>
              <a:off x="-29306282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05194F39-FAF7-5C84-ED57-2BEBB3E1F57E}"/>
                </a:ext>
              </a:extLst>
            </p:cNvPr>
            <p:cNvSpPr/>
            <p:nvPr/>
          </p:nvSpPr>
          <p:spPr>
            <a:xfrm>
              <a:off x="-29457571" y="715220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DCB7DC29-C708-FDBA-3CD5-05C55B98E2E4}"/>
                </a:ext>
              </a:extLst>
            </p:cNvPr>
            <p:cNvSpPr/>
            <p:nvPr/>
          </p:nvSpPr>
          <p:spPr>
            <a:xfrm>
              <a:off x="-29759829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310B89DD-3845-AD63-6517-4DCE8F0873FC}"/>
                </a:ext>
              </a:extLst>
            </p:cNvPr>
            <p:cNvSpPr/>
            <p:nvPr/>
          </p:nvSpPr>
          <p:spPr>
            <a:xfrm>
              <a:off x="-30213456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7EE98A66-8E8B-4B39-A808-A8676E9455A3}"/>
                </a:ext>
              </a:extLst>
            </p:cNvPr>
            <p:cNvSpPr/>
            <p:nvPr/>
          </p:nvSpPr>
          <p:spPr>
            <a:xfrm>
              <a:off x="-30515714" y="715220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68856705-9D3B-F07E-2BCD-7903EFE0443F}"/>
                </a:ext>
              </a:extLst>
            </p:cNvPr>
            <p:cNvSpPr/>
            <p:nvPr/>
          </p:nvSpPr>
          <p:spPr>
            <a:xfrm>
              <a:off x="-31272163" y="610500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899EC4EB-6FC0-FFFD-A9F0-6264A5BEA151}"/>
                </a:ext>
              </a:extLst>
            </p:cNvPr>
            <p:cNvSpPr/>
            <p:nvPr/>
          </p:nvSpPr>
          <p:spPr>
            <a:xfrm>
              <a:off x="-30667003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EBBDC3C7-0252-032B-BE46-3D19143C78F9}"/>
                </a:ext>
              </a:extLst>
            </p:cNvPr>
            <p:cNvSpPr/>
            <p:nvPr/>
          </p:nvSpPr>
          <p:spPr>
            <a:xfrm>
              <a:off x="-31347566" y="54497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D3C13839-620A-9517-D463-C1E21072F2BE}"/>
                </a:ext>
              </a:extLst>
            </p:cNvPr>
            <p:cNvSpPr/>
            <p:nvPr/>
          </p:nvSpPr>
          <p:spPr>
            <a:xfrm>
              <a:off x="-30969502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90F11D5A-E7A3-CC5C-88DD-F5B370A20B5C}"/>
                </a:ext>
              </a:extLst>
            </p:cNvPr>
            <p:cNvSpPr/>
            <p:nvPr/>
          </p:nvSpPr>
          <p:spPr>
            <a:xfrm>
              <a:off x="-31120792" y="715220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7E17CC26-2CCF-0A74-1854-94740D74D176}"/>
                </a:ext>
              </a:extLst>
            </p:cNvPr>
            <p:cNvSpPr/>
            <p:nvPr/>
          </p:nvSpPr>
          <p:spPr>
            <a:xfrm>
              <a:off x="-29230556" y="70214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05862F4A-CB25-3A3B-DC3F-CD52C2ABCE0B}"/>
                </a:ext>
              </a:extLst>
            </p:cNvPr>
            <p:cNvSpPr/>
            <p:nvPr/>
          </p:nvSpPr>
          <p:spPr>
            <a:xfrm>
              <a:off x="-30364343" y="610500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5D2CB2E3-BCED-D38F-47C6-79DCE0E03786}"/>
                </a:ext>
              </a:extLst>
            </p:cNvPr>
            <p:cNvSpPr/>
            <p:nvPr/>
          </p:nvSpPr>
          <p:spPr>
            <a:xfrm>
              <a:off x="-29381846" y="70215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B81B4E49-2500-FB43-F836-5EBBCF8268E0}"/>
                </a:ext>
              </a:extLst>
            </p:cNvPr>
            <p:cNvSpPr/>
            <p:nvPr/>
          </p:nvSpPr>
          <p:spPr>
            <a:xfrm>
              <a:off x="-30289021" y="85928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CF8AF549-9F16-F7A2-3331-BF3F06D926E7}"/>
                </a:ext>
              </a:extLst>
            </p:cNvPr>
            <p:cNvSpPr/>
            <p:nvPr/>
          </p:nvSpPr>
          <p:spPr>
            <a:xfrm>
              <a:off x="-28625800" y="85928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CB33D471-C91B-EA7A-6600-8C6C286DAF9B}"/>
                </a:ext>
              </a:extLst>
            </p:cNvPr>
            <p:cNvSpPr/>
            <p:nvPr/>
          </p:nvSpPr>
          <p:spPr>
            <a:xfrm>
              <a:off x="-30591439" y="70215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AFF036A0-EEBC-AA22-EF87-C96AD7355D7A}"/>
                </a:ext>
              </a:extLst>
            </p:cNvPr>
            <p:cNvSpPr/>
            <p:nvPr/>
          </p:nvSpPr>
          <p:spPr>
            <a:xfrm>
              <a:off x="-29609022" y="610500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688D9162-530A-8D72-CEBB-6812C67E6C68}"/>
                </a:ext>
              </a:extLst>
            </p:cNvPr>
            <p:cNvSpPr/>
            <p:nvPr/>
          </p:nvSpPr>
          <p:spPr>
            <a:xfrm>
              <a:off x="-30742809" y="70214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0708683D-A9ED-BDA0-3E8B-0839AEDF46FB}"/>
                </a:ext>
              </a:extLst>
            </p:cNvPr>
            <p:cNvSpPr/>
            <p:nvPr/>
          </p:nvSpPr>
          <p:spPr>
            <a:xfrm>
              <a:off x="-30893777" y="70214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1E7A447D-5FC9-73D2-EB73-D6828A18F7F9}"/>
                </a:ext>
              </a:extLst>
            </p:cNvPr>
            <p:cNvSpPr/>
            <p:nvPr/>
          </p:nvSpPr>
          <p:spPr>
            <a:xfrm>
              <a:off x="-31045067" y="702153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42E04637-97D5-224E-628C-7350731EDCEE}"/>
                </a:ext>
              </a:extLst>
            </p:cNvPr>
            <p:cNvSpPr/>
            <p:nvPr/>
          </p:nvSpPr>
          <p:spPr>
            <a:xfrm>
              <a:off x="-28625800" y="911681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E5B2B6F3-F2CC-D7A3-60FC-460862B86964}"/>
                </a:ext>
              </a:extLst>
            </p:cNvPr>
            <p:cNvSpPr/>
            <p:nvPr/>
          </p:nvSpPr>
          <p:spPr>
            <a:xfrm>
              <a:off x="-29911038" y="68905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E2AD3BD3-ABAC-BDC3-32E1-3FB14A382D38}"/>
                </a:ext>
              </a:extLst>
            </p:cNvPr>
            <p:cNvSpPr/>
            <p:nvPr/>
          </p:nvSpPr>
          <p:spPr>
            <a:xfrm>
              <a:off x="-28701122" y="6105008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E110B6CE-1960-1072-F5C1-306D691379B9}"/>
                </a:ext>
              </a:extLst>
            </p:cNvPr>
            <p:cNvSpPr/>
            <p:nvPr/>
          </p:nvSpPr>
          <p:spPr>
            <a:xfrm>
              <a:off x="-30062247" y="689054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A931A5BA-A3BC-0FEB-183C-6ACBC50C1CE4}"/>
                </a:ext>
              </a:extLst>
            </p:cNvPr>
            <p:cNvSpPr/>
            <p:nvPr/>
          </p:nvSpPr>
          <p:spPr>
            <a:xfrm>
              <a:off x="-30667003" y="741418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C27F2634-BE7D-463D-1CB3-8E8492507D4D}"/>
                </a:ext>
              </a:extLst>
            </p:cNvPr>
            <p:cNvSpPr/>
            <p:nvPr/>
          </p:nvSpPr>
          <p:spPr>
            <a:xfrm>
              <a:off x="-31271760" y="71525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D084D40F-B7D8-7BF5-44CE-E67D5F3166DD}"/>
                </a:ext>
              </a:extLst>
            </p:cNvPr>
            <p:cNvSpPr/>
            <p:nvPr/>
          </p:nvSpPr>
          <p:spPr>
            <a:xfrm>
              <a:off x="-30364666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7430AC93-177D-74CB-CFF0-DF01C777E1D1}"/>
                </a:ext>
              </a:extLst>
            </p:cNvPr>
            <p:cNvSpPr/>
            <p:nvPr/>
          </p:nvSpPr>
          <p:spPr>
            <a:xfrm>
              <a:off x="-31195954" y="62358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628DB452-7D8B-D676-BC08-960CD9D79C18}"/>
                </a:ext>
              </a:extLst>
            </p:cNvPr>
            <p:cNvSpPr/>
            <p:nvPr/>
          </p:nvSpPr>
          <p:spPr>
            <a:xfrm>
              <a:off x="-31045067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AACE3785-6E93-DC2C-F265-682DE085928E}"/>
                </a:ext>
              </a:extLst>
            </p:cNvPr>
            <p:cNvSpPr/>
            <p:nvPr/>
          </p:nvSpPr>
          <p:spPr>
            <a:xfrm>
              <a:off x="-28323381" y="91169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CB73EA69-0671-E090-585A-D7C48181470C}"/>
                </a:ext>
              </a:extLst>
            </p:cNvPr>
            <p:cNvSpPr/>
            <p:nvPr/>
          </p:nvSpPr>
          <p:spPr>
            <a:xfrm>
              <a:off x="-28625639" y="885491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7379014D-47BD-886C-C649-E68EF3CF7EF0}"/>
                </a:ext>
              </a:extLst>
            </p:cNvPr>
            <p:cNvSpPr/>
            <p:nvPr/>
          </p:nvSpPr>
          <p:spPr>
            <a:xfrm>
              <a:off x="-30591278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EB92E3E0-71DA-2BE4-8D8A-9DF336C0BD62}"/>
                </a:ext>
              </a:extLst>
            </p:cNvPr>
            <p:cNvSpPr/>
            <p:nvPr/>
          </p:nvSpPr>
          <p:spPr>
            <a:xfrm>
              <a:off x="-30440552" y="62358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6B567B01-35EE-A6D2-E4A9-965FC57C0B11}"/>
                </a:ext>
              </a:extLst>
            </p:cNvPr>
            <p:cNvSpPr/>
            <p:nvPr/>
          </p:nvSpPr>
          <p:spPr>
            <a:xfrm>
              <a:off x="-30818213" y="53189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B785EC4E-6FB2-EAB5-0A86-41119EB4F43F}"/>
                </a:ext>
              </a:extLst>
            </p:cNvPr>
            <p:cNvSpPr/>
            <p:nvPr/>
          </p:nvSpPr>
          <p:spPr>
            <a:xfrm>
              <a:off x="-28323381" y="85928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E3CB67CF-545B-1332-0107-E25130FDF678}"/>
                </a:ext>
              </a:extLst>
            </p:cNvPr>
            <p:cNvSpPr/>
            <p:nvPr/>
          </p:nvSpPr>
          <p:spPr>
            <a:xfrm>
              <a:off x="-29986602" y="85928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030BAB25-6439-8CD0-A68C-A8BC389C0923}"/>
                </a:ext>
              </a:extLst>
            </p:cNvPr>
            <p:cNvSpPr/>
            <p:nvPr/>
          </p:nvSpPr>
          <p:spPr>
            <a:xfrm>
              <a:off x="-30591278" y="85928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4FAB9BC4-D768-83D5-717E-3AB865695AAE}"/>
                </a:ext>
              </a:extLst>
            </p:cNvPr>
            <p:cNvSpPr/>
            <p:nvPr/>
          </p:nvSpPr>
          <p:spPr>
            <a:xfrm>
              <a:off x="-31045147" y="85928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553B190C-2CFD-3B0A-6F57-896D3BE107A0}"/>
                </a:ext>
              </a:extLst>
            </p:cNvPr>
            <p:cNvSpPr/>
            <p:nvPr/>
          </p:nvSpPr>
          <p:spPr>
            <a:xfrm>
              <a:off x="-29532733" y="62358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9E2838D0-1A29-622F-0330-CC6C6A58EADE}"/>
                </a:ext>
              </a:extLst>
            </p:cNvPr>
            <p:cNvSpPr/>
            <p:nvPr/>
          </p:nvSpPr>
          <p:spPr>
            <a:xfrm>
              <a:off x="-29381846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5AE28248-7FDC-D745-A3B1-F5CC461BB8F0}"/>
                </a:ext>
              </a:extLst>
            </p:cNvPr>
            <p:cNvSpPr/>
            <p:nvPr/>
          </p:nvSpPr>
          <p:spPr>
            <a:xfrm>
              <a:off x="-31045147" y="54498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30212BF8-83DF-3A7A-E1F2-E529811D4B22}"/>
                </a:ext>
              </a:extLst>
            </p:cNvPr>
            <p:cNvSpPr/>
            <p:nvPr/>
          </p:nvSpPr>
          <p:spPr>
            <a:xfrm>
              <a:off x="-30818213" y="84620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D034BC18-A981-E56C-69F4-9DBA2CB80AAE}"/>
                </a:ext>
              </a:extLst>
            </p:cNvPr>
            <p:cNvSpPr/>
            <p:nvPr/>
          </p:nvSpPr>
          <p:spPr>
            <a:xfrm>
              <a:off x="-28928057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9D8B3157-DB88-E813-4846-D7E5A5F8012D}"/>
                </a:ext>
              </a:extLst>
            </p:cNvPr>
            <p:cNvSpPr/>
            <p:nvPr/>
          </p:nvSpPr>
          <p:spPr>
            <a:xfrm>
              <a:off x="-28777331" y="6235837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8B297AA7-6563-92A9-4EC1-03FF88C57935}"/>
                </a:ext>
              </a:extLst>
            </p:cNvPr>
            <p:cNvSpPr/>
            <p:nvPr/>
          </p:nvSpPr>
          <p:spPr>
            <a:xfrm>
              <a:off x="-28777331" y="833071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A38D9D06-1968-FE12-7E0E-041E2448B78F}"/>
                </a:ext>
              </a:extLst>
            </p:cNvPr>
            <p:cNvSpPr/>
            <p:nvPr/>
          </p:nvSpPr>
          <p:spPr>
            <a:xfrm>
              <a:off x="-31725388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F0B24B9E-8B07-E743-F80F-E53C84C01222}"/>
                </a:ext>
              </a:extLst>
            </p:cNvPr>
            <p:cNvSpPr/>
            <p:nvPr/>
          </p:nvSpPr>
          <p:spPr>
            <a:xfrm>
              <a:off x="-31574339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40C6768B-AFC0-CCFB-CD1D-62990A527C76}"/>
                </a:ext>
              </a:extLst>
            </p:cNvPr>
            <p:cNvSpPr/>
            <p:nvPr/>
          </p:nvSpPr>
          <p:spPr>
            <a:xfrm>
              <a:off x="-28928057" y="83310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5DE79D1C-1B64-D9A4-6862-148D7F948C06}"/>
                </a:ext>
              </a:extLst>
            </p:cNvPr>
            <p:cNvSpPr/>
            <p:nvPr/>
          </p:nvSpPr>
          <p:spPr>
            <a:xfrm>
              <a:off x="-30440552" y="833071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CEC59228-2EB1-4888-660C-6A9CFF9A06BF}"/>
                </a:ext>
              </a:extLst>
            </p:cNvPr>
            <p:cNvSpPr/>
            <p:nvPr/>
          </p:nvSpPr>
          <p:spPr>
            <a:xfrm>
              <a:off x="-30591278" y="83310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27F27899-BE9B-B55E-CDCC-927CD6084C1F}"/>
                </a:ext>
              </a:extLst>
            </p:cNvPr>
            <p:cNvSpPr/>
            <p:nvPr/>
          </p:nvSpPr>
          <p:spPr>
            <a:xfrm>
              <a:off x="-31045067" y="83310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160DFF49-EA45-135D-89E9-982E630825CA}"/>
                </a:ext>
              </a:extLst>
            </p:cNvPr>
            <p:cNvSpPr/>
            <p:nvPr/>
          </p:nvSpPr>
          <p:spPr>
            <a:xfrm>
              <a:off x="-28398946" y="81999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137273B6-C1DD-2850-78D7-B9DBA17B185B}"/>
                </a:ext>
              </a:extLst>
            </p:cNvPr>
            <p:cNvSpPr/>
            <p:nvPr/>
          </p:nvSpPr>
          <p:spPr>
            <a:xfrm>
              <a:off x="-29911118" y="81999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C9C66484-E887-1793-5642-BB3E3D5E1E03}"/>
                </a:ext>
              </a:extLst>
            </p:cNvPr>
            <p:cNvSpPr/>
            <p:nvPr/>
          </p:nvSpPr>
          <p:spPr>
            <a:xfrm>
              <a:off x="-30062167" y="81999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0C2C60F3-B53C-638A-A7FA-FFDF8862B2FC}"/>
                </a:ext>
              </a:extLst>
            </p:cNvPr>
            <p:cNvSpPr/>
            <p:nvPr/>
          </p:nvSpPr>
          <p:spPr>
            <a:xfrm>
              <a:off x="-28625639" y="80689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C0FB14C6-E12E-018F-8536-727E4693FCDB}"/>
                </a:ext>
              </a:extLst>
            </p:cNvPr>
            <p:cNvSpPr/>
            <p:nvPr/>
          </p:nvSpPr>
          <p:spPr>
            <a:xfrm>
              <a:off x="-28928138" y="80691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B9916D75-1BBC-44D0-F924-DE1E3CE6D54F}"/>
                </a:ext>
              </a:extLst>
            </p:cNvPr>
            <p:cNvSpPr/>
            <p:nvPr/>
          </p:nvSpPr>
          <p:spPr>
            <a:xfrm>
              <a:off x="-30062167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DA3D0625-5C30-7DE7-AE7B-2FFD8A4C99AC}"/>
                </a:ext>
              </a:extLst>
            </p:cNvPr>
            <p:cNvSpPr/>
            <p:nvPr/>
          </p:nvSpPr>
          <p:spPr>
            <a:xfrm>
              <a:off x="-29911118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D6D47DE1-19EE-6A25-B0C4-4CF309DBCAEB}"/>
                </a:ext>
              </a:extLst>
            </p:cNvPr>
            <p:cNvSpPr/>
            <p:nvPr/>
          </p:nvSpPr>
          <p:spPr>
            <a:xfrm>
              <a:off x="-29079508" y="80690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C68D7CFF-0AE9-E029-52DB-9F3D64EDA0B0}"/>
                </a:ext>
              </a:extLst>
            </p:cNvPr>
            <p:cNvSpPr/>
            <p:nvPr/>
          </p:nvSpPr>
          <p:spPr>
            <a:xfrm>
              <a:off x="-30288779" y="80689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AD007CB6-75DA-4003-29C7-EA81FAB127C3}"/>
                </a:ext>
              </a:extLst>
            </p:cNvPr>
            <p:cNvSpPr/>
            <p:nvPr/>
          </p:nvSpPr>
          <p:spPr>
            <a:xfrm>
              <a:off x="-30591278" y="80691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A1956C6B-4A17-E1F3-E938-3F0F20A2F7E3}"/>
                </a:ext>
              </a:extLst>
            </p:cNvPr>
            <p:cNvSpPr/>
            <p:nvPr/>
          </p:nvSpPr>
          <p:spPr>
            <a:xfrm>
              <a:off x="-30742729" y="80690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F6787393-F905-932F-3765-F3AB3E843FDB}"/>
                </a:ext>
              </a:extLst>
            </p:cNvPr>
            <p:cNvSpPr/>
            <p:nvPr/>
          </p:nvSpPr>
          <p:spPr>
            <a:xfrm>
              <a:off x="-30893858" y="806905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036E7CB7-F508-A909-A3F2-22BDE26ADD98}"/>
                </a:ext>
              </a:extLst>
            </p:cNvPr>
            <p:cNvSpPr/>
            <p:nvPr/>
          </p:nvSpPr>
          <p:spPr>
            <a:xfrm>
              <a:off x="-31045067" y="80691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C33E749A-CCBF-24CF-ECA9-9367143144D9}"/>
                </a:ext>
              </a:extLst>
            </p:cNvPr>
            <p:cNvSpPr/>
            <p:nvPr/>
          </p:nvSpPr>
          <p:spPr>
            <a:xfrm>
              <a:off x="-28399026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6DF0A25A-3185-5575-FC08-AF456C3F9B8F}"/>
                </a:ext>
              </a:extLst>
            </p:cNvPr>
            <p:cNvSpPr/>
            <p:nvPr/>
          </p:nvSpPr>
          <p:spPr>
            <a:xfrm>
              <a:off x="-28852734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52DF8827-FC77-6992-6EF5-D757C7AED9D7}"/>
                </a:ext>
              </a:extLst>
            </p:cNvPr>
            <p:cNvSpPr/>
            <p:nvPr/>
          </p:nvSpPr>
          <p:spPr>
            <a:xfrm>
              <a:off x="-29154992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A6FD8B8D-276B-C4E1-1D7E-C74CDC330CD0}"/>
                </a:ext>
              </a:extLst>
            </p:cNvPr>
            <p:cNvSpPr/>
            <p:nvPr/>
          </p:nvSpPr>
          <p:spPr>
            <a:xfrm>
              <a:off x="-29457249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89A2D7E0-ECAD-E24C-D7E3-F90E76DBEF55}"/>
                </a:ext>
              </a:extLst>
            </p:cNvPr>
            <p:cNvSpPr/>
            <p:nvPr/>
          </p:nvSpPr>
          <p:spPr>
            <a:xfrm>
              <a:off x="-29910957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74E5E4FC-816D-717F-884E-5CFB585471F7}"/>
                </a:ext>
              </a:extLst>
            </p:cNvPr>
            <p:cNvSpPr/>
            <p:nvPr/>
          </p:nvSpPr>
          <p:spPr>
            <a:xfrm>
              <a:off x="-31347566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3080A11D-BC5A-952F-D5EA-F553BCBB1FFC}"/>
                </a:ext>
              </a:extLst>
            </p:cNvPr>
            <p:cNvSpPr/>
            <p:nvPr/>
          </p:nvSpPr>
          <p:spPr>
            <a:xfrm>
              <a:off x="-30062247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93681177-D18B-DAE9-8CB0-48D59E610A38}"/>
                </a:ext>
              </a:extLst>
            </p:cNvPr>
            <p:cNvSpPr/>
            <p:nvPr/>
          </p:nvSpPr>
          <p:spPr>
            <a:xfrm>
              <a:off x="-31045067" y="64975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E2BDF05D-1FD6-42BC-8D99-D471D8B7381A}"/>
                </a:ext>
              </a:extLst>
            </p:cNvPr>
            <p:cNvSpPr/>
            <p:nvPr/>
          </p:nvSpPr>
          <p:spPr>
            <a:xfrm>
              <a:off x="-30893858" y="64974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45D0E05A-0B5B-3140-567F-2EF13DB2B7F8}"/>
                </a:ext>
              </a:extLst>
            </p:cNvPr>
            <p:cNvSpPr/>
            <p:nvPr/>
          </p:nvSpPr>
          <p:spPr>
            <a:xfrm>
              <a:off x="-30742729" y="64974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7F8C29D7-93B2-A09E-6208-43D5D6FC6C54}"/>
                </a:ext>
              </a:extLst>
            </p:cNvPr>
            <p:cNvSpPr/>
            <p:nvPr/>
          </p:nvSpPr>
          <p:spPr>
            <a:xfrm>
              <a:off x="-30591359" y="64975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761194D2-D20B-89E2-E399-1318C06993BE}"/>
                </a:ext>
              </a:extLst>
            </p:cNvPr>
            <p:cNvSpPr/>
            <p:nvPr/>
          </p:nvSpPr>
          <p:spPr>
            <a:xfrm>
              <a:off x="-30515955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398775FC-2AC6-C159-8CEB-455E83C446EE}"/>
                </a:ext>
              </a:extLst>
            </p:cNvPr>
            <p:cNvSpPr/>
            <p:nvPr/>
          </p:nvSpPr>
          <p:spPr>
            <a:xfrm>
              <a:off x="-30288779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040751CD-EA50-51E1-5568-4DD68A1EE28C}"/>
                </a:ext>
              </a:extLst>
            </p:cNvPr>
            <p:cNvSpPr/>
            <p:nvPr/>
          </p:nvSpPr>
          <p:spPr>
            <a:xfrm>
              <a:off x="-30818213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77915803-FCAC-4B61-CCF9-07362483AC15}"/>
                </a:ext>
              </a:extLst>
            </p:cNvPr>
            <p:cNvSpPr/>
            <p:nvPr/>
          </p:nvSpPr>
          <p:spPr>
            <a:xfrm>
              <a:off x="-31120389" y="79381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2BC3FE6C-250A-2266-3D5F-F402D6D1C93D}"/>
                </a:ext>
              </a:extLst>
            </p:cNvPr>
            <p:cNvSpPr/>
            <p:nvPr/>
          </p:nvSpPr>
          <p:spPr>
            <a:xfrm>
              <a:off x="-31347566" y="49259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17AA868A-7D5F-2949-45B1-F0A428280147}"/>
                </a:ext>
              </a:extLst>
            </p:cNvPr>
            <p:cNvSpPr/>
            <p:nvPr/>
          </p:nvSpPr>
          <p:spPr>
            <a:xfrm>
              <a:off x="-29684345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002DD928-08A5-AD28-7547-D71D8BCE07CF}"/>
                </a:ext>
              </a:extLst>
            </p:cNvPr>
            <p:cNvSpPr/>
            <p:nvPr/>
          </p:nvSpPr>
          <p:spPr>
            <a:xfrm>
              <a:off x="-28625639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94C59555-4CE7-8DF9-942A-1862B829F79A}"/>
                </a:ext>
              </a:extLst>
            </p:cNvPr>
            <p:cNvSpPr/>
            <p:nvPr/>
          </p:nvSpPr>
          <p:spPr>
            <a:xfrm>
              <a:off x="-29381846" y="64975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9792DDDB-3C2B-B635-E5F1-C4B6FA8322C8}"/>
                </a:ext>
              </a:extLst>
            </p:cNvPr>
            <p:cNvSpPr/>
            <p:nvPr/>
          </p:nvSpPr>
          <p:spPr>
            <a:xfrm>
              <a:off x="-29230637" y="64974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4D5E1EA4-E928-09FB-A6EB-DF839F361BFD}"/>
                </a:ext>
              </a:extLst>
            </p:cNvPr>
            <p:cNvSpPr/>
            <p:nvPr/>
          </p:nvSpPr>
          <p:spPr>
            <a:xfrm>
              <a:off x="-29079508" y="64974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C0489CE1-0C10-BA10-DCA5-DE6286627433}"/>
                </a:ext>
              </a:extLst>
            </p:cNvPr>
            <p:cNvSpPr/>
            <p:nvPr/>
          </p:nvSpPr>
          <p:spPr>
            <a:xfrm>
              <a:off x="-28928138" y="64975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F0BEE4D0-DAEA-72ED-35C7-7F182FCE3568}"/>
                </a:ext>
              </a:extLst>
            </p:cNvPr>
            <p:cNvSpPr/>
            <p:nvPr/>
          </p:nvSpPr>
          <p:spPr>
            <a:xfrm>
              <a:off x="-29684345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00C5C9EF-674E-4C03-8021-F1A192ED248C}"/>
                </a:ext>
              </a:extLst>
            </p:cNvPr>
            <p:cNvSpPr/>
            <p:nvPr/>
          </p:nvSpPr>
          <p:spPr>
            <a:xfrm>
              <a:off x="-28625558" y="64977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9BAD6849-29B2-ECCF-C7EC-13E35FFA71E8}"/>
                </a:ext>
              </a:extLst>
            </p:cNvPr>
            <p:cNvSpPr/>
            <p:nvPr/>
          </p:nvSpPr>
          <p:spPr>
            <a:xfrm>
              <a:off x="-29986602" y="78073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62F34927-D592-719F-CA28-CEF274EDB05B}"/>
                </a:ext>
              </a:extLst>
            </p:cNvPr>
            <p:cNvSpPr/>
            <p:nvPr/>
          </p:nvSpPr>
          <p:spPr>
            <a:xfrm>
              <a:off x="-30288860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B6AAE889-B0EF-6E6D-5315-2AF8249CBE26}"/>
                </a:ext>
              </a:extLst>
            </p:cNvPr>
            <p:cNvSpPr/>
            <p:nvPr/>
          </p:nvSpPr>
          <p:spPr>
            <a:xfrm>
              <a:off x="-31120389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57686371-570E-B24E-C14A-2EE31FDE94B2}"/>
                </a:ext>
              </a:extLst>
            </p:cNvPr>
            <p:cNvSpPr/>
            <p:nvPr/>
          </p:nvSpPr>
          <p:spPr>
            <a:xfrm>
              <a:off x="-28701445" y="76761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8BFB244D-5CE7-FE4F-5346-508973C45A7A}"/>
                </a:ext>
              </a:extLst>
            </p:cNvPr>
            <p:cNvSpPr/>
            <p:nvPr/>
          </p:nvSpPr>
          <p:spPr>
            <a:xfrm>
              <a:off x="-30818213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B028EE1D-3756-1C66-DD89-3C73576067CE}"/>
                </a:ext>
              </a:extLst>
            </p:cNvPr>
            <p:cNvSpPr/>
            <p:nvPr/>
          </p:nvSpPr>
          <p:spPr>
            <a:xfrm>
              <a:off x="-28852493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270F4DE7-D0C6-53BC-723D-F3B44DA89A41}"/>
                </a:ext>
              </a:extLst>
            </p:cNvPr>
            <p:cNvSpPr/>
            <p:nvPr/>
          </p:nvSpPr>
          <p:spPr>
            <a:xfrm>
              <a:off x="-30515955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8029A388-2B21-62AA-5286-AF8C936FE4CE}"/>
                </a:ext>
              </a:extLst>
            </p:cNvPr>
            <p:cNvSpPr/>
            <p:nvPr/>
          </p:nvSpPr>
          <p:spPr>
            <a:xfrm>
              <a:off x="-29457410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497846B5-CB69-7F2E-80A1-242E746EF7D9}"/>
                </a:ext>
              </a:extLst>
            </p:cNvPr>
            <p:cNvSpPr/>
            <p:nvPr/>
          </p:nvSpPr>
          <p:spPr>
            <a:xfrm>
              <a:off x="-29608539" y="76761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8D5099D3-A57A-4693-1950-318A5C2C47E1}"/>
                </a:ext>
              </a:extLst>
            </p:cNvPr>
            <p:cNvSpPr/>
            <p:nvPr/>
          </p:nvSpPr>
          <p:spPr>
            <a:xfrm>
              <a:off x="-30062247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4DD77457-6481-3A9C-4BC8-F91446D472BE}"/>
                </a:ext>
              </a:extLst>
            </p:cNvPr>
            <p:cNvSpPr/>
            <p:nvPr/>
          </p:nvSpPr>
          <p:spPr>
            <a:xfrm>
              <a:off x="-29910957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687EEAF8-809F-4A98-A34E-AF7ED131F596}"/>
                </a:ext>
              </a:extLst>
            </p:cNvPr>
            <p:cNvSpPr/>
            <p:nvPr/>
          </p:nvSpPr>
          <p:spPr>
            <a:xfrm>
              <a:off x="-30591278" y="54498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4E395D43-B54B-3878-1F0D-91D03C51686F}"/>
                </a:ext>
              </a:extLst>
            </p:cNvPr>
            <p:cNvSpPr/>
            <p:nvPr/>
          </p:nvSpPr>
          <p:spPr>
            <a:xfrm>
              <a:off x="-30364666" y="76761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074361C8-AB83-4C84-D11C-76EC2EB8F22D}"/>
                </a:ext>
              </a:extLst>
            </p:cNvPr>
            <p:cNvSpPr/>
            <p:nvPr/>
          </p:nvSpPr>
          <p:spPr>
            <a:xfrm>
              <a:off x="-29457169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0B1AD25F-BDB4-011A-2EE1-7400DBDCC371}"/>
                </a:ext>
              </a:extLst>
            </p:cNvPr>
            <p:cNvSpPr/>
            <p:nvPr/>
          </p:nvSpPr>
          <p:spPr>
            <a:xfrm>
              <a:off x="-30515714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A79C1C65-1E4C-AF33-CEFD-5B458C8EAEF9}"/>
                </a:ext>
              </a:extLst>
            </p:cNvPr>
            <p:cNvSpPr/>
            <p:nvPr/>
          </p:nvSpPr>
          <p:spPr>
            <a:xfrm>
              <a:off x="-29154992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BECE87A4-D1F1-56F7-058B-E37F1815218A}"/>
                </a:ext>
              </a:extLst>
            </p:cNvPr>
            <p:cNvSpPr/>
            <p:nvPr/>
          </p:nvSpPr>
          <p:spPr>
            <a:xfrm>
              <a:off x="-31120631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6E22FD50-9800-2E10-2247-5F63EF9E6BE8}"/>
                </a:ext>
              </a:extLst>
            </p:cNvPr>
            <p:cNvSpPr/>
            <p:nvPr/>
          </p:nvSpPr>
          <p:spPr>
            <a:xfrm>
              <a:off x="-28852734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50E27755-C06F-2741-5ABA-B92F80A9FE09}"/>
                </a:ext>
              </a:extLst>
            </p:cNvPr>
            <p:cNvSpPr/>
            <p:nvPr/>
          </p:nvSpPr>
          <p:spPr>
            <a:xfrm>
              <a:off x="-30818213" y="55808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3D7D6BEB-1DEC-A7E0-43E6-62C4F8656A00}"/>
                </a:ext>
              </a:extLst>
            </p:cNvPr>
            <p:cNvSpPr/>
            <p:nvPr/>
          </p:nvSpPr>
          <p:spPr>
            <a:xfrm>
              <a:off x="-30893535" y="57117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9BE5BC73-A7B1-43FB-32BB-2093723A292D}"/>
                </a:ext>
              </a:extLst>
            </p:cNvPr>
            <p:cNvSpPr/>
            <p:nvPr/>
          </p:nvSpPr>
          <p:spPr>
            <a:xfrm>
              <a:off x="-30742890" y="57117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DC8713B4-45BA-A52B-7F4D-DF0D6CCF79D3}"/>
                </a:ext>
              </a:extLst>
            </p:cNvPr>
            <p:cNvSpPr/>
            <p:nvPr/>
          </p:nvSpPr>
          <p:spPr>
            <a:xfrm>
              <a:off x="-30818213" y="58427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1062EFF2-C2A0-68B6-E06E-CB3A6CDB368B}"/>
                </a:ext>
              </a:extLst>
            </p:cNvPr>
            <p:cNvSpPr/>
            <p:nvPr/>
          </p:nvSpPr>
          <p:spPr>
            <a:xfrm>
              <a:off x="-28701445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FDD7A8E2-6DDB-E676-9302-12FD65E71ED9}"/>
                </a:ext>
              </a:extLst>
            </p:cNvPr>
            <p:cNvSpPr/>
            <p:nvPr/>
          </p:nvSpPr>
          <p:spPr>
            <a:xfrm>
              <a:off x="-29608539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CB60987A-9991-3EFD-0A88-9261AF7D1D0B}"/>
                </a:ext>
              </a:extLst>
            </p:cNvPr>
            <p:cNvSpPr/>
            <p:nvPr/>
          </p:nvSpPr>
          <p:spPr>
            <a:xfrm>
              <a:off x="-31045147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DB57229D-7CF8-1AA4-4D10-36DE2E30813A}"/>
                </a:ext>
              </a:extLst>
            </p:cNvPr>
            <p:cNvSpPr/>
            <p:nvPr/>
          </p:nvSpPr>
          <p:spPr>
            <a:xfrm>
              <a:off x="-30288860" y="67595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8530678A-A686-0E85-7314-C76375CB05CD}"/>
                </a:ext>
              </a:extLst>
            </p:cNvPr>
            <p:cNvSpPr/>
            <p:nvPr/>
          </p:nvSpPr>
          <p:spPr>
            <a:xfrm>
              <a:off x="-30591278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9E8E2224-35BF-E0B6-AABF-D77F5E0E4A9E}"/>
                </a:ext>
              </a:extLst>
            </p:cNvPr>
            <p:cNvSpPr/>
            <p:nvPr/>
          </p:nvSpPr>
          <p:spPr>
            <a:xfrm>
              <a:off x="-29986602" y="67594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163A3021-EED1-5077-9377-FF82AC129501}"/>
                </a:ext>
              </a:extLst>
            </p:cNvPr>
            <p:cNvSpPr/>
            <p:nvPr/>
          </p:nvSpPr>
          <p:spPr>
            <a:xfrm>
              <a:off x="-31271760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0EDA6CE3-745D-81E9-C8ED-D89CE275CECE}"/>
                </a:ext>
              </a:extLst>
            </p:cNvPr>
            <p:cNvSpPr/>
            <p:nvPr/>
          </p:nvSpPr>
          <p:spPr>
            <a:xfrm>
              <a:off x="-29684345" y="67595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62F179AD-C1D0-BB62-2DEF-60F5D4CAAE4F}"/>
                </a:ext>
              </a:extLst>
            </p:cNvPr>
            <p:cNvSpPr/>
            <p:nvPr/>
          </p:nvSpPr>
          <p:spPr>
            <a:xfrm>
              <a:off x="-28776928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BFE66087-B1AA-B4A9-3922-45E484293ED6}"/>
                </a:ext>
              </a:extLst>
            </p:cNvPr>
            <p:cNvSpPr/>
            <p:nvPr/>
          </p:nvSpPr>
          <p:spPr>
            <a:xfrm>
              <a:off x="-29381765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1D58F275-B62C-8393-8761-4A1E358CF3DC}"/>
                </a:ext>
              </a:extLst>
            </p:cNvPr>
            <p:cNvSpPr/>
            <p:nvPr/>
          </p:nvSpPr>
          <p:spPr>
            <a:xfrm>
              <a:off x="-29533055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7E1882B1-8006-898F-D0F2-8A48033F9F18}"/>
                </a:ext>
              </a:extLst>
            </p:cNvPr>
            <p:cNvSpPr/>
            <p:nvPr/>
          </p:nvSpPr>
          <p:spPr>
            <a:xfrm>
              <a:off x="-29986602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660E7730-E6A7-2BC0-F71B-763AC1AFF882}"/>
                </a:ext>
              </a:extLst>
            </p:cNvPr>
            <p:cNvSpPr/>
            <p:nvPr/>
          </p:nvSpPr>
          <p:spPr>
            <a:xfrm>
              <a:off x="-29835393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CDE0EE84-D9B5-E9D0-0AA4-411F14556192}"/>
                </a:ext>
              </a:extLst>
            </p:cNvPr>
            <p:cNvSpPr/>
            <p:nvPr/>
          </p:nvSpPr>
          <p:spPr>
            <a:xfrm>
              <a:off x="-30137811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4E7F07EB-5857-854D-64EF-423EE360A8B4}"/>
                </a:ext>
              </a:extLst>
            </p:cNvPr>
            <p:cNvSpPr/>
            <p:nvPr/>
          </p:nvSpPr>
          <p:spPr>
            <a:xfrm>
              <a:off x="-31271760" y="68906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E4CA9104-972D-3D91-9136-A233C55C267A}"/>
                </a:ext>
              </a:extLst>
            </p:cNvPr>
            <p:cNvSpPr/>
            <p:nvPr/>
          </p:nvSpPr>
          <p:spPr>
            <a:xfrm>
              <a:off x="-31120631" y="68904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B581EE1D-AEB1-6240-125F-D299A9323219}"/>
                </a:ext>
              </a:extLst>
            </p:cNvPr>
            <p:cNvSpPr/>
            <p:nvPr/>
          </p:nvSpPr>
          <p:spPr>
            <a:xfrm>
              <a:off x="-30440149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8459CA5A-9884-5781-83DF-842737919E4A}"/>
                </a:ext>
              </a:extLst>
            </p:cNvPr>
            <p:cNvSpPr/>
            <p:nvPr/>
          </p:nvSpPr>
          <p:spPr>
            <a:xfrm>
              <a:off x="-30591439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0A416ABA-F6CE-35B1-17ED-FE98F1EC0C70}"/>
                </a:ext>
              </a:extLst>
            </p:cNvPr>
            <p:cNvSpPr/>
            <p:nvPr/>
          </p:nvSpPr>
          <p:spPr>
            <a:xfrm>
              <a:off x="-31045067" y="51879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2FA7FFF9-9B8C-D008-70A1-789FF3BDABDA}"/>
                </a:ext>
              </a:extLst>
            </p:cNvPr>
            <p:cNvSpPr/>
            <p:nvPr/>
          </p:nvSpPr>
          <p:spPr>
            <a:xfrm>
              <a:off x="-30515714" y="68904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F7BCB6AD-DAD4-8D14-6626-5FB7866ABB80}"/>
                </a:ext>
              </a:extLst>
            </p:cNvPr>
            <p:cNvSpPr/>
            <p:nvPr/>
          </p:nvSpPr>
          <p:spPr>
            <a:xfrm>
              <a:off x="-30364666" y="68906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EDEA2F12-0439-43FF-4262-BC1054C3FCB8}"/>
                </a:ext>
              </a:extLst>
            </p:cNvPr>
            <p:cNvSpPr/>
            <p:nvPr/>
          </p:nvSpPr>
          <p:spPr>
            <a:xfrm>
              <a:off x="-31044986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72999D05-839A-0647-0308-D61C56930625}"/>
                </a:ext>
              </a:extLst>
            </p:cNvPr>
            <p:cNvSpPr/>
            <p:nvPr/>
          </p:nvSpPr>
          <p:spPr>
            <a:xfrm>
              <a:off x="-31196276" y="72833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F94BEFC0-E5CB-D89C-2F20-503F37102408}"/>
                </a:ext>
              </a:extLst>
            </p:cNvPr>
            <p:cNvSpPr/>
            <p:nvPr/>
          </p:nvSpPr>
          <p:spPr>
            <a:xfrm>
              <a:off x="-29381926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E6CF5C62-EF1B-3789-1B52-493256845388}"/>
                </a:ext>
              </a:extLst>
            </p:cNvPr>
            <p:cNvSpPr/>
            <p:nvPr/>
          </p:nvSpPr>
          <p:spPr>
            <a:xfrm>
              <a:off x="-29608539" y="71525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2517D153-592D-EF31-D6D4-CE838E7BABB3}"/>
                </a:ext>
              </a:extLst>
            </p:cNvPr>
            <p:cNvSpPr/>
            <p:nvPr/>
          </p:nvSpPr>
          <p:spPr>
            <a:xfrm>
              <a:off x="-29608539" y="68906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ADD16FFD-A672-E82B-243A-A46A4A60FD12}"/>
                </a:ext>
              </a:extLst>
            </p:cNvPr>
            <p:cNvSpPr/>
            <p:nvPr/>
          </p:nvSpPr>
          <p:spPr>
            <a:xfrm>
              <a:off x="-29457410" y="68904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69F55A52-E5A2-3E8B-48E6-5443D19F81FF}"/>
                </a:ext>
              </a:extLst>
            </p:cNvPr>
            <p:cNvSpPr/>
            <p:nvPr/>
          </p:nvSpPr>
          <p:spPr>
            <a:xfrm>
              <a:off x="-31195954" y="518759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4A0B051F-BB39-1818-CBCB-AEC8B3CD4692}"/>
                </a:ext>
              </a:extLst>
            </p:cNvPr>
            <p:cNvSpPr/>
            <p:nvPr/>
          </p:nvSpPr>
          <p:spPr>
            <a:xfrm>
              <a:off x="-28928057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A2BDEF32-44DF-5B78-9AF0-C57CE44F4786}"/>
                </a:ext>
              </a:extLst>
            </p:cNvPr>
            <p:cNvSpPr/>
            <p:nvPr/>
          </p:nvSpPr>
          <p:spPr>
            <a:xfrm>
              <a:off x="-30364666" y="71525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B11A80D2-2E8A-AF01-72E7-F2D606A4EA46}"/>
                </a:ext>
              </a:extLst>
            </p:cNvPr>
            <p:cNvSpPr/>
            <p:nvPr/>
          </p:nvSpPr>
          <p:spPr>
            <a:xfrm>
              <a:off x="-30818213" y="61046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5D315352-3445-7EF4-1BE1-EE93F49F2967}"/>
                </a:ext>
              </a:extLst>
            </p:cNvPr>
            <p:cNvSpPr/>
            <p:nvPr/>
          </p:nvSpPr>
          <p:spPr>
            <a:xfrm>
              <a:off x="-29154992" y="61046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665DA3FB-6B28-4721-7C8E-EB5133904303}"/>
                </a:ext>
              </a:extLst>
            </p:cNvPr>
            <p:cNvSpPr/>
            <p:nvPr/>
          </p:nvSpPr>
          <p:spPr>
            <a:xfrm>
              <a:off x="-28474671" y="96409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A59A94D0-71FD-8495-008A-2934283C166E}"/>
                </a:ext>
              </a:extLst>
            </p:cNvPr>
            <p:cNvSpPr/>
            <p:nvPr/>
          </p:nvSpPr>
          <p:spPr>
            <a:xfrm>
              <a:off x="-29457330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8B349FAC-02A4-BC78-293B-470C47DECEAF}"/>
                </a:ext>
              </a:extLst>
            </p:cNvPr>
            <p:cNvSpPr/>
            <p:nvPr/>
          </p:nvSpPr>
          <p:spPr>
            <a:xfrm>
              <a:off x="-29759668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E5782B38-9D6D-1DE4-F540-ABB760B28C47}"/>
                </a:ext>
              </a:extLst>
            </p:cNvPr>
            <p:cNvSpPr/>
            <p:nvPr/>
          </p:nvSpPr>
          <p:spPr>
            <a:xfrm>
              <a:off x="-30440149" y="70214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4D8F7D6F-8FFC-6068-4F7C-BD0801ABCD34}"/>
                </a:ext>
              </a:extLst>
            </p:cNvPr>
            <p:cNvSpPr/>
            <p:nvPr/>
          </p:nvSpPr>
          <p:spPr>
            <a:xfrm>
              <a:off x="-30289021" y="70213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7A0980F2-95B8-23DF-8332-BCDA16433064}"/>
                </a:ext>
              </a:extLst>
            </p:cNvPr>
            <p:cNvSpPr/>
            <p:nvPr/>
          </p:nvSpPr>
          <p:spPr>
            <a:xfrm>
              <a:off x="-31422888" y="53189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AC8CBBAE-2EC2-C703-F591-A4E722D0BE7F}"/>
                </a:ext>
              </a:extLst>
            </p:cNvPr>
            <p:cNvSpPr/>
            <p:nvPr/>
          </p:nvSpPr>
          <p:spPr>
            <a:xfrm>
              <a:off x="-28550235" y="95097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38F178CD-A09E-3CCE-6178-5C670BBAAC50}"/>
                </a:ext>
              </a:extLst>
            </p:cNvPr>
            <p:cNvSpPr/>
            <p:nvPr/>
          </p:nvSpPr>
          <p:spPr>
            <a:xfrm>
              <a:off x="-28550235" y="92478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7FD90FAB-7CE9-A3F2-A996-CDE3C1399120}"/>
                </a:ext>
              </a:extLst>
            </p:cNvPr>
            <p:cNvSpPr/>
            <p:nvPr/>
          </p:nvSpPr>
          <p:spPr>
            <a:xfrm>
              <a:off x="-29684103" y="70213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6950FAB5-FF49-5934-2138-BCE569AD07D5}"/>
                </a:ext>
              </a:extLst>
            </p:cNvPr>
            <p:cNvSpPr/>
            <p:nvPr/>
          </p:nvSpPr>
          <p:spPr>
            <a:xfrm>
              <a:off x="-29532975" y="70215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85C101A1-5541-7046-EC74-0B3B7BC411ED}"/>
                </a:ext>
              </a:extLst>
            </p:cNvPr>
            <p:cNvSpPr/>
            <p:nvPr/>
          </p:nvSpPr>
          <p:spPr>
            <a:xfrm>
              <a:off x="-30213456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70600A78-3A2A-075E-10D1-E4873A978C05}"/>
                </a:ext>
              </a:extLst>
            </p:cNvPr>
            <p:cNvSpPr/>
            <p:nvPr/>
          </p:nvSpPr>
          <p:spPr>
            <a:xfrm>
              <a:off x="-30515875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1667DF6E-41F8-BA44-E96D-014124E0FC53}"/>
                </a:ext>
              </a:extLst>
            </p:cNvPr>
            <p:cNvSpPr/>
            <p:nvPr/>
          </p:nvSpPr>
          <p:spPr>
            <a:xfrm>
              <a:off x="-30893616" y="62357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6EB81948-2412-FB50-C9C2-42D842B127F4}"/>
                </a:ext>
              </a:extLst>
            </p:cNvPr>
            <p:cNvSpPr/>
            <p:nvPr/>
          </p:nvSpPr>
          <p:spPr>
            <a:xfrm>
              <a:off x="-31120551" y="53189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B36CD38A-6B0C-AE52-5F7A-775F4780B3F2}"/>
                </a:ext>
              </a:extLst>
            </p:cNvPr>
            <p:cNvSpPr/>
            <p:nvPr/>
          </p:nvSpPr>
          <p:spPr>
            <a:xfrm>
              <a:off x="-31196195" y="702153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B8D3A001-6332-0487-AF9B-808127F86140}"/>
                </a:ext>
              </a:extLst>
            </p:cNvPr>
            <p:cNvSpPr/>
            <p:nvPr/>
          </p:nvSpPr>
          <p:spPr>
            <a:xfrm>
              <a:off x="-28248059" y="89859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4691CD8C-A874-3AAE-B12A-E37FA52A28F3}"/>
                </a:ext>
              </a:extLst>
            </p:cNvPr>
            <p:cNvSpPr/>
            <p:nvPr/>
          </p:nvSpPr>
          <p:spPr>
            <a:xfrm>
              <a:off x="-31120551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68278F29-AB72-59FB-82EC-CF0BEFE2E831}"/>
                </a:ext>
              </a:extLst>
            </p:cNvPr>
            <p:cNvSpPr/>
            <p:nvPr/>
          </p:nvSpPr>
          <p:spPr>
            <a:xfrm>
              <a:off x="-31422888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754791DE-F348-6E11-ADF7-0DA20D11AEDE}"/>
                </a:ext>
              </a:extLst>
            </p:cNvPr>
            <p:cNvSpPr/>
            <p:nvPr/>
          </p:nvSpPr>
          <p:spPr>
            <a:xfrm>
              <a:off x="-31347324" y="70213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BDC14EE3-118B-FF1F-3672-EB43C39B9AAA}"/>
                </a:ext>
              </a:extLst>
            </p:cNvPr>
            <p:cNvSpPr/>
            <p:nvPr/>
          </p:nvSpPr>
          <p:spPr>
            <a:xfrm>
              <a:off x="-28398623" y="89859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B96E103D-213A-B3ED-3611-D30562776D61}"/>
                </a:ext>
              </a:extLst>
            </p:cNvPr>
            <p:cNvSpPr/>
            <p:nvPr/>
          </p:nvSpPr>
          <p:spPr>
            <a:xfrm>
              <a:off x="-30062086" y="71524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AEEDE757-AFCC-1B7D-B46E-835AD1C8BA3F}"/>
                </a:ext>
              </a:extLst>
            </p:cNvPr>
            <p:cNvSpPr/>
            <p:nvPr/>
          </p:nvSpPr>
          <p:spPr>
            <a:xfrm>
              <a:off x="-29911118" y="71524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086BBCEB-BDD4-E930-914F-325767059719}"/>
                </a:ext>
              </a:extLst>
            </p:cNvPr>
            <p:cNvSpPr/>
            <p:nvPr/>
          </p:nvSpPr>
          <p:spPr>
            <a:xfrm>
              <a:off x="-30742729" y="62357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E2920CFF-4CAE-3992-CA19-5CF168C35A5A}"/>
                </a:ext>
              </a:extLst>
            </p:cNvPr>
            <p:cNvSpPr/>
            <p:nvPr/>
          </p:nvSpPr>
          <p:spPr>
            <a:xfrm>
              <a:off x="-29759668" y="68904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1C7CD91B-EBBF-C379-7CF2-E1045445F1F4}"/>
                </a:ext>
              </a:extLst>
            </p:cNvPr>
            <p:cNvSpPr/>
            <p:nvPr/>
          </p:nvSpPr>
          <p:spPr>
            <a:xfrm>
              <a:off x="-28248059" y="87238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AA6A2B17-FA57-F6B5-2CC1-DA04FADF5539}"/>
                </a:ext>
              </a:extLst>
            </p:cNvPr>
            <p:cNvSpPr/>
            <p:nvPr/>
          </p:nvSpPr>
          <p:spPr>
            <a:xfrm>
              <a:off x="-28398623" y="87238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10D173DD-B24B-6C45-563C-B91F1DC44968}"/>
                </a:ext>
              </a:extLst>
            </p:cNvPr>
            <p:cNvSpPr/>
            <p:nvPr/>
          </p:nvSpPr>
          <p:spPr>
            <a:xfrm>
              <a:off x="-28852654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A71D4693-D31F-9963-C7B6-CEAC5F69B123}"/>
                </a:ext>
              </a:extLst>
            </p:cNvPr>
            <p:cNvSpPr/>
            <p:nvPr/>
          </p:nvSpPr>
          <p:spPr>
            <a:xfrm>
              <a:off x="-28550235" y="61047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D4D58516-CCE3-89C8-8B51-4F34004360A7}"/>
                </a:ext>
              </a:extLst>
            </p:cNvPr>
            <p:cNvSpPr/>
            <p:nvPr/>
          </p:nvSpPr>
          <p:spPr>
            <a:xfrm>
              <a:off x="-30213456" y="68904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BC87A673-DF21-E176-3586-F153D8F78A42}"/>
                </a:ext>
              </a:extLst>
            </p:cNvPr>
            <p:cNvSpPr/>
            <p:nvPr/>
          </p:nvSpPr>
          <p:spPr>
            <a:xfrm>
              <a:off x="-30061844" y="87238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8E3D810F-2646-EB62-3124-4D86332BE3DC}"/>
                </a:ext>
              </a:extLst>
            </p:cNvPr>
            <p:cNvSpPr/>
            <p:nvPr/>
          </p:nvSpPr>
          <p:spPr>
            <a:xfrm>
              <a:off x="-30515875" y="53189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2990A7F4-DB03-4F34-627E-AD9F825F485B}"/>
                </a:ext>
              </a:extLst>
            </p:cNvPr>
            <p:cNvSpPr/>
            <p:nvPr/>
          </p:nvSpPr>
          <p:spPr>
            <a:xfrm>
              <a:off x="-28550235" y="84619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9BF4A5F0-47E0-1241-512C-E57A3A969F5E}"/>
                </a:ext>
              </a:extLst>
            </p:cNvPr>
            <p:cNvSpPr/>
            <p:nvPr/>
          </p:nvSpPr>
          <p:spPr>
            <a:xfrm>
              <a:off x="-30893616" y="51878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0926F123-4979-8F96-DE7D-0C4892E49824}"/>
                </a:ext>
              </a:extLst>
            </p:cNvPr>
            <p:cNvSpPr/>
            <p:nvPr/>
          </p:nvSpPr>
          <p:spPr>
            <a:xfrm>
              <a:off x="-28852654" y="84620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794A5278-C8EA-36A9-A488-B5578C38902F}"/>
                </a:ext>
              </a:extLst>
            </p:cNvPr>
            <p:cNvSpPr/>
            <p:nvPr/>
          </p:nvSpPr>
          <p:spPr>
            <a:xfrm>
              <a:off x="-30213456" y="84619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F30BB9DB-86EC-C800-A5B3-8A4C74B49219}"/>
                </a:ext>
              </a:extLst>
            </p:cNvPr>
            <p:cNvSpPr/>
            <p:nvPr/>
          </p:nvSpPr>
          <p:spPr>
            <a:xfrm>
              <a:off x="-29230395" y="62357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D2FE6F81-98A8-445D-FA01-0B9C00130DBA}"/>
                </a:ext>
              </a:extLst>
            </p:cNvPr>
            <p:cNvSpPr/>
            <p:nvPr/>
          </p:nvSpPr>
          <p:spPr>
            <a:xfrm>
              <a:off x="-30515875" y="84620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9F625595-09D7-B5B1-D322-C93BB86016B9}"/>
                </a:ext>
              </a:extLst>
            </p:cNvPr>
            <p:cNvSpPr/>
            <p:nvPr/>
          </p:nvSpPr>
          <p:spPr>
            <a:xfrm>
              <a:off x="-29079589" y="62357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3F7DC90C-B37D-8E80-E2BA-B4E86D82EF75}"/>
                </a:ext>
              </a:extLst>
            </p:cNvPr>
            <p:cNvSpPr/>
            <p:nvPr/>
          </p:nvSpPr>
          <p:spPr>
            <a:xfrm>
              <a:off x="-29230637" y="67595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F6B1B977-C67B-93E2-CA38-B0CEF06773B7}"/>
                </a:ext>
              </a:extLst>
            </p:cNvPr>
            <p:cNvSpPr/>
            <p:nvPr/>
          </p:nvSpPr>
          <p:spPr>
            <a:xfrm>
              <a:off x="-31422969" y="63666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93C54802-9F89-E3C4-DCB3-998C575CD722}"/>
                </a:ext>
              </a:extLst>
            </p:cNvPr>
            <p:cNvSpPr/>
            <p:nvPr/>
          </p:nvSpPr>
          <p:spPr>
            <a:xfrm>
              <a:off x="-31120551" y="63665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5C3D6D2C-B6AE-F5C5-24E1-9D09B0D6D879}"/>
                </a:ext>
              </a:extLst>
            </p:cNvPr>
            <p:cNvSpPr/>
            <p:nvPr/>
          </p:nvSpPr>
          <p:spPr>
            <a:xfrm>
              <a:off x="-30742809" y="83309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6050CF6F-3EF5-9971-123D-4BA4B1D2E010}"/>
                </a:ext>
              </a:extLst>
            </p:cNvPr>
            <p:cNvSpPr/>
            <p:nvPr/>
          </p:nvSpPr>
          <p:spPr>
            <a:xfrm>
              <a:off x="-30742809" y="51878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8DFC633C-404C-1282-1060-64169E9F1F91}"/>
                </a:ext>
              </a:extLst>
            </p:cNvPr>
            <p:cNvSpPr/>
            <p:nvPr/>
          </p:nvSpPr>
          <p:spPr>
            <a:xfrm>
              <a:off x="-30893616" y="83309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582AF3D1-FBEA-9D9A-0D1A-4BEABBF59903}"/>
                </a:ext>
              </a:extLst>
            </p:cNvPr>
            <p:cNvSpPr/>
            <p:nvPr/>
          </p:nvSpPr>
          <p:spPr>
            <a:xfrm>
              <a:off x="-30969422" y="63669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73AF05EC-B5F7-78B6-0949-F5E27D8A7610}"/>
                </a:ext>
              </a:extLst>
            </p:cNvPr>
            <p:cNvSpPr/>
            <p:nvPr/>
          </p:nvSpPr>
          <p:spPr>
            <a:xfrm>
              <a:off x="-28550235" y="82000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9FB86A32-C5E7-1950-2165-09D7079EBA8C}"/>
                </a:ext>
              </a:extLst>
            </p:cNvPr>
            <p:cNvSpPr/>
            <p:nvPr/>
          </p:nvSpPr>
          <p:spPr>
            <a:xfrm>
              <a:off x="-28852573" y="82002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F5CB2BBB-6E45-1EB1-D47F-E556A63A7064}"/>
                </a:ext>
              </a:extLst>
            </p:cNvPr>
            <p:cNvSpPr/>
            <p:nvPr/>
          </p:nvSpPr>
          <p:spPr>
            <a:xfrm>
              <a:off x="-29003702" y="819972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25414873-66C0-2A61-4CF1-970EF8044204}"/>
                </a:ext>
              </a:extLst>
            </p:cNvPr>
            <p:cNvSpPr/>
            <p:nvPr/>
          </p:nvSpPr>
          <p:spPr>
            <a:xfrm>
              <a:off x="-30666923" y="63669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8602DC89-271A-B64D-EA40-3AEC0B1D5144}"/>
                </a:ext>
              </a:extLst>
            </p:cNvPr>
            <p:cNvSpPr/>
            <p:nvPr/>
          </p:nvSpPr>
          <p:spPr>
            <a:xfrm>
              <a:off x="-30515794" y="63665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6DDA0548-D5FE-45AE-B2C4-D398D7372A63}"/>
                </a:ext>
              </a:extLst>
            </p:cNvPr>
            <p:cNvSpPr/>
            <p:nvPr/>
          </p:nvSpPr>
          <p:spPr>
            <a:xfrm>
              <a:off x="-30062086" y="74142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88D690AB-AC62-F4A4-0539-806F24CCB878}"/>
                </a:ext>
              </a:extLst>
            </p:cNvPr>
            <p:cNvSpPr/>
            <p:nvPr/>
          </p:nvSpPr>
          <p:spPr>
            <a:xfrm>
              <a:off x="-29911038" y="74143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BBCDB8FF-5836-D93E-EFCF-897C74EB43FB}"/>
                </a:ext>
              </a:extLst>
            </p:cNvPr>
            <p:cNvSpPr/>
            <p:nvPr/>
          </p:nvSpPr>
          <p:spPr>
            <a:xfrm>
              <a:off x="-30213456" y="82000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A4671585-66B4-0AEA-2C35-DEA0349D7993}"/>
                </a:ext>
              </a:extLst>
            </p:cNvPr>
            <p:cNvSpPr/>
            <p:nvPr/>
          </p:nvSpPr>
          <p:spPr>
            <a:xfrm>
              <a:off x="-30515794" y="82002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C8808790-EF39-84F8-0018-E6657053AB6E}"/>
                </a:ext>
              </a:extLst>
            </p:cNvPr>
            <p:cNvSpPr/>
            <p:nvPr/>
          </p:nvSpPr>
          <p:spPr>
            <a:xfrm>
              <a:off x="-30666923" y="819972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8F77E538-A559-B7D6-3E77-F9354DCBAED9}"/>
                </a:ext>
              </a:extLst>
            </p:cNvPr>
            <p:cNvSpPr/>
            <p:nvPr/>
          </p:nvSpPr>
          <p:spPr>
            <a:xfrm>
              <a:off x="-30969422" y="819972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A874A3C6-001C-1541-5E0B-BD4CC5F0E9B7}"/>
                </a:ext>
              </a:extLst>
            </p:cNvPr>
            <p:cNvSpPr/>
            <p:nvPr/>
          </p:nvSpPr>
          <p:spPr>
            <a:xfrm>
              <a:off x="-30893777" y="67595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7B1BD04B-6863-42A3-A5C2-7DE05B368D13}"/>
                </a:ext>
              </a:extLst>
            </p:cNvPr>
            <p:cNvSpPr/>
            <p:nvPr/>
          </p:nvSpPr>
          <p:spPr>
            <a:xfrm>
              <a:off x="-31196195" y="75452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FA7EDD4E-55D5-19BB-2864-2926D23D4349}"/>
                </a:ext>
              </a:extLst>
            </p:cNvPr>
            <p:cNvSpPr/>
            <p:nvPr/>
          </p:nvSpPr>
          <p:spPr>
            <a:xfrm>
              <a:off x="-31120551" y="82002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153BA286-50B7-4715-1EC7-4E95A42E7AB2}"/>
                </a:ext>
              </a:extLst>
            </p:cNvPr>
            <p:cNvSpPr/>
            <p:nvPr/>
          </p:nvSpPr>
          <p:spPr>
            <a:xfrm>
              <a:off x="-28474671" y="806889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BCB15A4E-FAAB-CB48-90CD-C66393DB10A7}"/>
                </a:ext>
              </a:extLst>
            </p:cNvPr>
            <p:cNvSpPr/>
            <p:nvPr/>
          </p:nvSpPr>
          <p:spPr>
            <a:xfrm>
              <a:off x="-30213456" y="63666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CD3791C9-D252-FC89-1ADF-1D66C54B147C}"/>
                </a:ext>
              </a:extLst>
            </p:cNvPr>
            <p:cNvSpPr/>
            <p:nvPr/>
          </p:nvSpPr>
          <p:spPr>
            <a:xfrm>
              <a:off x="-29759748" y="63666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04661263-509D-0CCE-F7C6-768EE9B9BA3F}"/>
                </a:ext>
              </a:extLst>
            </p:cNvPr>
            <p:cNvSpPr/>
            <p:nvPr/>
          </p:nvSpPr>
          <p:spPr>
            <a:xfrm>
              <a:off x="-30440149" y="75452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2D6616A4-FDAB-DFDA-7CC6-E19BBC3EC89D}"/>
                </a:ext>
              </a:extLst>
            </p:cNvPr>
            <p:cNvSpPr/>
            <p:nvPr/>
          </p:nvSpPr>
          <p:spPr>
            <a:xfrm>
              <a:off x="-30289021" y="75454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614E0544-B9DE-9A46-9729-0E2B1AA309F6}"/>
                </a:ext>
              </a:extLst>
            </p:cNvPr>
            <p:cNvSpPr/>
            <p:nvPr/>
          </p:nvSpPr>
          <p:spPr>
            <a:xfrm>
              <a:off x="-30137811" y="806889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B2474C0F-5A95-04AB-B806-126540216342}"/>
                </a:ext>
              </a:extLst>
            </p:cNvPr>
            <p:cNvSpPr/>
            <p:nvPr/>
          </p:nvSpPr>
          <p:spPr>
            <a:xfrm>
              <a:off x="-29457330" y="63665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8C15F84F-2899-8C59-5759-957D5F33CE01}"/>
                </a:ext>
              </a:extLst>
            </p:cNvPr>
            <p:cNvSpPr/>
            <p:nvPr/>
          </p:nvSpPr>
          <p:spPr>
            <a:xfrm>
              <a:off x="-28701364" y="66287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B4A5EE7C-8CF1-F78D-F7E1-8588E9D6429A}"/>
                </a:ext>
              </a:extLst>
            </p:cNvPr>
            <p:cNvSpPr/>
            <p:nvPr/>
          </p:nvSpPr>
          <p:spPr>
            <a:xfrm>
              <a:off x="-29684103" y="75454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B70A7390-6A61-0A8C-7971-885C3A769A50}"/>
                </a:ext>
              </a:extLst>
            </p:cNvPr>
            <p:cNvSpPr/>
            <p:nvPr/>
          </p:nvSpPr>
          <p:spPr>
            <a:xfrm>
              <a:off x="-29532975" y="75452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A8B6671A-F049-800D-69C7-E83301D25705}"/>
                </a:ext>
              </a:extLst>
            </p:cNvPr>
            <p:cNvSpPr/>
            <p:nvPr/>
          </p:nvSpPr>
          <p:spPr>
            <a:xfrm>
              <a:off x="-29306282" y="63669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72D92329-1E7D-3557-DE9B-0B1B44833352}"/>
                </a:ext>
              </a:extLst>
            </p:cNvPr>
            <p:cNvSpPr/>
            <p:nvPr/>
          </p:nvSpPr>
          <p:spPr>
            <a:xfrm>
              <a:off x="-29003702" y="6366988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BFE04EE7-E737-1775-30A9-862147A92A4E}"/>
                </a:ext>
              </a:extLst>
            </p:cNvPr>
            <p:cNvSpPr/>
            <p:nvPr/>
          </p:nvSpPr>
          <p:spPr>
            <a:xfrm>
              <a:off x="-28776928" y="75452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BB047125-E1B8-D205-D056-0D06CD303A54}"/>
                </a:ext>
              </a:extLst>
            </p:cNvPr>
            <p:cNvSpPr/>
            <p:nvPr/>
          </p:nvSpPr>
          <p:spPr>
            <a:xfrm>
              <a:off x="-28625800" y="754541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678235A2-3A44-9A05-6646-1F779DD99885}"/>
                </a:ext>
              </a:extLst>
            </p:cNvPr>
            <p:cNvSpPr/>
            <p:nvPr/>
          </p:nvSpPr>
          <p:spPr>
            <a:xfrm>
              <a:off x="-29003702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48643229-B6DE-79F9-39BD-E47B682F313A}"/>
                </a:ext>
              </a:extLst>
            </p:cNvPr>
            <p:cNvSpPr/>
            <p:nvPr/>
          </p:nvSpPr>
          <p:spPr>
            <a:xfrm>
              <a:off x="-28852573" y="63665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A6B53EB5-95C2-2775-5F19-922D4399C0CE}"/>
                </a:ext>
              </a:extLst>
            </p:cNvPr>
            <p:cNvSpPr/>
            <p:nvPr/>
          </p:nvSpPr>
          <p:spPr>
            <a:xfrm>
              <a:off x="-28701364" y="793798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0D773381-F7B6-4D12-B760-FA3AB2333170}"/>
                </a:ext>
              </a:extLst>
            </p:cNvPr>
            <p:cNvSpPr/>
            <p:nvPr/>
          </p:nvSpPr>
          <p:spPr>
            <a:xfrm>
              <a:off x="-29003702" y="79380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5C05CE66-8BE9-86E0-0B95-A63E86341BEB}"/>
                </a:ext>
              </a:extLst>
            </p:cNvPr>
            <p:cNvSpPr/>
            <p:nvPr/>
          </p:nvSpPr>
          <p:spPr>
            <a:xfrm>
              <a:off x="-29306282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AC258D25-0CE5-654F-1141-B5B885310BF7}"/>
                </a:ext>
              </a:extLst>
            </p:cNvPr>
            <p:cNvSpPr/>
            <p:nvPr/>
          </p:nvSpPr>
          <p:spPr>
            <a:xfrm>
              <a:off x="-29608619" y="66287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8BF2C3D1-DA12-70AA-EC06-944DBBBAF8DD}"/>
                </a:ext>
              </a:extLst>
            </p:cNvPr>
            <p:cNvSpPr/>
            <p:nvPr/>
          </p:nvSpPr>
          <p:spPr>
            <a:xfrm>
              <a:off x="-30213456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BB88C82B-9DE7-BBD8-8E73-9E7A252055E8}"/>
                </a:ext>
              </a:extLst>
            </p:cNvPr>
            <p:cNvSpPr/>
            <p:nvPr/>
          </p:nvSpPr>
          <p:spPr>
            <a:xfrm>
              <a:off x="-28550235" y="63666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E864FCC4-C69A-6BF0-1E3F-D86001D1AAA5}"/>
                </a:ext>
              </a:extLst>
            </p:cNvPr>
            <p:cNvSpPr/>
            <p:nvPr/>
          </p:nvSpPr>
          <p:spPr>
            <a:xfrm>
              <a:off x="-29306201" y="79380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79A311D1-25D6-D56B-B69D-E3C063721645}"/>
                </a:ext>
              </a:extLst>
            </p:cNvPr>
            <p:cNvSpPr/>
            <p:nvPr/>
          </p:nvSpPr>
          <p:spPr>
            <a:xfrm>
              <a:off x="-29759668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7839E312-B58E-B059-0B5C-1C72E3259E3E}"/>
                </a:ext>
              </a:extLst>
            </p:cNvPr>
            <p:cNvSpPr/>
            <p:nvPr/>
          </p:nvSpPr>
          <p:spPr>
            <a:xfrm>
              <a:off x="-29608619" y="793798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85B3E11C-D1F8-A865-C781-F14E5EECAD35}"/>
                </a:ext>
              </a:extLst>
            </p:cNvPr>
            <p:cNvSpPr/>
            <p:nvPr/>
          </p:nvSpPr>
          <p:spPr>
            <a:xfrm>
              <a:off x="-30364585" y="66287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6A4253C1-0603-9826-01B8-51F2EF957488}"/>
                </a:ext>
              </a:extLst>
            </p:cNvPr>
            <p:cNvSpPr/>
            <p:nvPr/>
          </p:nvSpPr>
          <p:spPr>
            <a:xfrm>
              <a:off x="-31120551" y="50570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5D52CA74-039A-3579-45B3-2BECF656180B}"/>
                </a:ext>
              </a:extLst>
            </p:cNvPr>
            <p:cNvSpPr/>
            <p:nvPr/>
          </p:nvSpPr>
          <p:spPr>
            <a:xfrm>
              <a:off x="-31498533" y="64978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6AE455AF-9607-A589-6AD8-FF0EC1C2B3F7}"/>
                </a:ext>
              </a:extLst>
            </p:cNvPr>
            <p:cNvSpPr/>
            <p:nvPr/>
          </p:nvSpPr>
          <p:spPr>
            <a:xfrm>
              <a:off x="-30666923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E365378D-1FBD-D779-6CD4-8743B67B878C}"/>
                </a:ext>
              </a:extLst>
            </p:cNvPr>
            <p:cNvSpPr/>
            <p:nvPr/>
          </p:nvSpPr>
          <p:spPr>
            <a:xfrm>
              <a:off x="-30969422" y="662864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00C64951-4B1C-A9C7-378E-6181A431D0AB}"/>
                </a:ext>
              </a:extLst>
            </p:cNvPr>
            <p:cNvSpPr/>
            <p:nvPr/>
          </p:nvSpPr>
          <p:spPr>
            <a:xfrm>
              <a:off x="-28550235" y="767624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ED4A8190-66CE-5AF5-FD67-33F65313AEDA}"/>
                </a:ext>
              </a:extLst>
            </p:cNvPr>
            <p:cNvSpPr/>
            <p:nvPr/>
          </p:nvSpPr>
          <p:spPr>
            <a:xfrm>
              <a:off x="-31196195" y="78071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62440B2A-B5FC-E2CE-E5CA-1D53662F97DA}"/>
                </a:ext>
              </a:extLst>
            </p:cNvPr>
            <p:cNvSpPr/>
            <p:nvPr/>
          </p:nvSpPr>
          <p:spPr>
            <a:xfrm>
              <a:off x="-30364585" y="793798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FDFEC02C-A30B-36A8-566C-A91EB21F26B2}"/>
                </a:ext>
              </a:extLst>
            </p:cNvPr>
            <p:cNvSpPr/>
            <p:nvPr/>
          </p:nvSpPr>
          <p:spPr>
            <a:xfrm>
              <a:off x="-30893858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12550203-E44F-C033-D0B3-46F19FA0E2AF}"/>
                </a:ext>
              </a:extLst>
            </p:cNvPr>
            <p:cNvSpPr/>
            <p:nvPr/>
          </p:nvSpPr>
          <p:spPr>
            <a:xfrm>
              <a:off x="-30742568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E424C4EB-2DC9-0B3A-053D-5D0CED343002}"/>
                </a:ext>
              </a:extLst>
            </p:cNvPr>
            <p:cNvSpPr/>
            <p:nvPr/>
          </p:nvSpPr>
          <p:spPr>
            <a:xfrm>
              <a:off x="-30666923" y="79380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008E61C6-1D77-3634-8847-DCDF2A851D62}"/>
                </a:ext>
              </a:extLst>
            </p:cNvPr>
            <p:cNvSpPr/>
            <p:nvPr/>
          </p:nvSpPr>
          <p:spPr>
            <a:xfrm>
              <a:off x="-30440230" y="78071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C1DF5329-6FEC-78D0-3FDB-E84419BC1878}"/>
                </a:ext>
              </a:extLst>
            </p:cNvPr>
            <p:cNvSpPr/>
            <p:nvPr/>
          </p:nvSpPr>
          <p:spPr>
            <a:xfrm>
              <a:off x="-31271840" y="662872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D2075EE4-016F-D08A-6A77-F2911CD82124}"/>
                </a:ext>
              </a:extLst>
            </p:cNvPr>
            <p:cNvSpPr/>
            <p:nvPr/>
          </p:nvSpPr>
          <p:spPr>
            <a:xfrm>
              <a:off x="-30137811" y="64978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6CF30CE6-4935-83E0-A18B-D7465BCC0488}"/>
                </a:ext>
              </a:extLst>
            </p:cNvPr>
            <p:cNvSpPr/>
            <p:nvPr/>
          </p:nvSpPr>
          <p:spPr>
            <a:xfrm>
              <a:off x="-30969422" y="79380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EA83D854-C3E6-7542-17E0-2800EE6AE81F}"/>
                </a:ext>
              </a:extLst>
            </p:cNvPr>
            <p:cNvSpPr/>
            <p:nvPr/>
          </p:nvSpPr>
          <p:spPr>
            <a:xfrm>
              <a:off x="-31422969" y="50570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3D8DAE7F-59EC-83FC-7F6C-7319431F88FF}"/>
                </a:ext>
              </a:extLst>
            </p:cNvPr>
            <p:cNvSpPr/>
            <p:nvPr/>
          </p:nvSpPr>
          <p:spPr>
            <a:xfrm>
              <a:off x="-29835312" y="6497817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5A13AB70-A451-2CEE-11CC-02DE90DEA6F9}"/>
                </a:ext>
              </a:extLst>
            </p:cNvPr>
            <p:cNvSpPr/>
            <p:nvPr/>
          </p:nvSpPr>
          <p:spPr>
            <a:xfrm>
              <a:off x="-29532975" y="78071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A82AD6D2-D009-9D72-F151-8ED0A49CE773}"/>
                </a:ext>
              </a:extLst>
            </p:cNvPr>
            <p:cNvSpPr/>
            <p:nvPr/>
          </p:nvSpPr>
          <p:spPr>
            <a:xfrm>
              <a:off x="-28777009" y="78071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74C3B4DD-24F7-D0E5-EBCD-96999536A164}"/>
                </a:ext>
              </a:extLst>
            </p:cNvPr>
            <p:cNvSpPr/>
            <p:nvPr/>
          </p:nvSpPr>
          <p:spPr>
            <a:xfrm>
              <a:off x="-29230637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CBEB81F8-81DF-276B-3A4B-0B1289D193C7}"/>
                </a:ext>
              </a:extLst>
            </p:cNvPr>
            <p:cNvSpPr/>
            <p:nvPr/>
          </p:nvSpPr>
          <p:spPr>
            <a:xfrm>
              <a:off x="-29079347" y="78072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C264933B-0D40-CE71-840A-A5DBA8A3B762}"/>
                </a:ext>
              </a:extLst>
            </p:cNvPr>
            <p:cNvSpPr/>
            <p:nvPr/>
          </p:nvSpPr>
          <p:spPr>
            <a:xfrm>
              <a:off x="-29532733" y="64978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E22FC8F8-62EB-3FE6-4812-1CD192833EEB}"/>
                </a:ext>
              </a:extLst>
            </p:cNvPr>
            <p:cNvSpPr/>
            <p:nvPr/>
          </p:nvSpPr>
          <p:spPr>
            <a:xfrm>
              <a:off x="-31271840" y="63669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9864D3BB-87ED-4246-B40B-DDD7BBE519C2}"/>
                </a:ext>
              </a:extLst>
            </p:cNvPr>
            <p:cNvSpPr/>
            <p:nvPr/>
          </p:nvSpPr>
          <p:spPr>
            <a:xfrm>
              <a:off x="-29911118" y="610500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0BD364AC-33D8-7AE0-9C18-38EC605FE36B}"/>
                </a:ext>
              </a:extLst>
            </p:cNvPr>
            <p:cNvSpPr/>
            <p:nvPr/>
          </p:nvSpPr>
          <p:spPr>
            <a:xfrm>
              <a:off x="-28777009" y="64978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EC7AD2E1-0266-3A32-CCD1-26BF5BF0828A}"/>
                </a:ext>
              </a:extLst>
            </p:cNvPr>
            <p:cNvSpPr/>
            <p:nvPr/>
          </p:nvSpPr>
          <p:spPr>
            <a:xfrm>
              <a:off x="-29986522" y="64977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CED012BA-A284-0BCA-7CCF-51FC6525D57B}"/>
                </a:ext>
              </a:extLst>
            </p:cNvPr>
            <p:cNvSpPr/>
            <p:nvPr/>
          </p:nvSpPr>
          <p:spPr>
            <a:xfrm>
              <a:off x="-31422808" y="66288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610DD25E-0EA7-1310-507D-24F2387B48AB}"/>
                </a:ext>
              </a:extLst>
            </p:cNvPr>
            <p:cNvSpPr/>
            <p:nvPr/>
          </p:nvSpPr>
          <p:spPr>
            <a:xfrm>
              <a:off x="-31271840" y="50568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54061B12-3C45-AFC4-598C-624183155646}"/>
                </a:ext>
              </a:extLst>
            </p:cNvPr>
            <p:cNvSpPr/>
            <p:nvPr/>
          </p:nvSpPr>
          <p:spPr>
            <a:xfrm>
              <a:off x="-30061925" y="610492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FE44A434-29DE-12BE-1E1C-19DD6F8A5CB8}"/>
                </a:ext>
              </a:extLst>
            </p:cNvPr>
            <p:cNvSpPr/>
            <p:nvPr/>
          </p:nvSpPr>
          <p:spPr>
            <a:xfrm>
              <a:off x="-30440230" y="64978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A79B758B-B826-24A4-0241-E975F954EE43}"/>
                </a:ext>
              </a:extLst>
            </p:cNvPr>
            <p:cNvSpPr/>
            <p:nvPr/>
          </p:nvSpPr>
          <p:spPr>
            <a:xfrm>
              <a:off x="-28777331" y="597417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7131007E-9544-ED3E-4A4C-3555DE7FE04E}"/>
                </a:ext>
              </a:extLst>
            </p:cNvPr>
            <p:cNvSpPr/>
            <p:nvPr/>
          </p:nvSpPr>
          <p:spPr>
            <a:xfrm>
              <a:off x="-30213456" y="79381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D54F1511-9F5C-996F-B904-E1F96FB7179C}"/>
                </a:ext>
              </a:extLst>
            </p:cNvPr>
            <p:cNvSpPr/>
            <p:nvPr/>
          </p:nvSpPr>
          <p:spPr>
            <a:xfrm>
              <a:off x="-31195954" y="64978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49B9545B-1AE9-4CF5-D8D1-583496556026}"/>
                </a:ext>
              </a:extLst>
            </p:cNvPr>
            <p:cNvSpPr/>
            <p:nvPr/>
          </p:nvSpPr>
          <p:spPr>
            <a:xfrm>
              <a:off x="-30893455" y="54498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E7189CDF-DDE4-FCA6-997A-8B4282F20E75}"/>
                </a:ext>
              </a:extLst>
            </p:cNvPr>
            <p:cNvSpPr/>
            <p:nvPr/>
          </p:nvSpPr>
          <p:spPr>
            <a:xfrm>
              <a:off x="-29759587" y="79381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950134E4-B4CF-ED4F-B8B7-37C4A722D61A}"/>
                </a:ext>
              </a:extLst>
            </p:cNvPr>
            <p:cNvSpPr/>
            <p:nvPr/>
          </p:nvSpPr>
          <p:spPr>
            <a:xfrm>
              <a:off x="-30213456" y="66288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C588136C-0688-B8B0-A96D-125BF696CEE3}"/>
                </a:ext>
              </a:extLst>
            </p:cNvPr>
            <p:cNvSpPr/>
            <p:nvPr/>
          </p:nvSpPr>
          <p:spPr>
            <a:xfrm>
              <a:off x="-31649743" y="64977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75E0EE6C-774C-ACF1-BC84-AC5806E3E6B1}"/>
                </a:ext>
              </a:extLst>
            </p:cNvPr>
            <p:cNvSpPr/>
            <p:nvPr/>
          </p:nvSpPr>
          <p:spPr>
            <a:xfrm>
              <a:off x="-30742809" y="54498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0EDBD2F0-5E6A-E1BA-4972-B16F5B1625AC}"/>
                </a:ext>
              </a:extLst>
            </p:cNvPr>
            <p:cNvSpPr/>
            <p:nvPr/>
          </p:nvSpPr>
          <p:spPr>
            <a:xfrm>
              <a:off x="-29759587" y="66288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A8C808C6-56A8-A578-AB11-B87C83094518}"/>
                </a:ext>
              </a:extLst>
            </p:cNvPr>
            <p:cNvSpPr/>
            <p:nvPr/>
          </p:nvSpPr>
          <p:spPr>
            <a:xfrm>
              <a:off x="-28323301" y="88549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25F3B1A1-A64F-86C6-893A-376D522BF5C6}"/>
                </a:ext>
              </a:extLst>
            </p:cNvPr>
            <p:cNvSpPr/>
            <p:nvPr/>
          </p:nvSpPr>
          <p:spPr>
            <a:xfrm>
              <a:off x="-28701122" y="63669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0FC9482D-E686-CEE2-1B5F-3B38C66F4B33}"/>
                </a:ext>
              </a:extLst>
            </p:cNvPr>
            <p:cNvSpPr/>
            <p:nvPr/>
          </p:nvSpPr>
          <p:spPr>
            <a:xfrm>
              <a:off x="-30440552" y="54496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8BB1A483-CB9F-B6BD-901E-B0D46DC82F75}"/>
                </a:ext>
              </a:extLst>
            </p:cNvPr>
            <p:cNvSpPr/>
            <p:nvPr/>
          </p:nvSpPr>
          <p:spPr>
            <a:xfrm>
              <a:off x="-28550235" y="79381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20711FDF-CA32-099D-779E-AB8F9A64229A}"/>
                </a:ext>
              </a:extLst>
            </p:cNvPr>
            <p:cNvSpPr/>
            <p:nvPr/>
          </p:nvSpPr>
          <p:spPr>
            <a:xfrm>
              <a:off x="-31347405" y="518807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883CB555-2F5A-BF84-D7B7-EF5B81B49BE7}"/>
                </a:ext>
              </a:extLst>
            </p:cNvPr>
            <p:cNvSpPr/>
            <p:nvPr/>
          </p:nvSpPr>
          <p:spPr>
            <a:xfrm>
              <a:off x="-30288860" y="62357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668FD065-2F8E-BAB1-5920-FA5FB7042957}"/>
                </a:ext>
              </a:extLst>
            </p:cNvPr>
            <p:cNvSpPr/>
            <p:nvPr/>
          </p:nvSpPr>
          <p:spPr>
            <a:xfrm>
              <a:off x="-29154911" y="63669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24A7666A-F08A-B2C5-1193-1DBB02E441B5}"/>
                </a:ext>
              </a:extLst>
            </p:cNvPr>
            <p:cNvSpPr/>
            <p:nvPr/>
          </p:nvSpPr>
          <p:spPr>
            <a:xfrm>
              <a:off x="-30893616" y="72834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0FAE9AAC-6E79-9E5F-048E-C57F9EA370C9}"/>
                </a:ext>
              </a:extLst>
            </p:cNvPr>
            <p:cNvSpPr/>
            <p:nvPr/>
          </p:nvSpPr>
          <p:spPr>
            <a:xfrm>
              <a:off x="-30742648" y="72834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3892922E-DA7D-A35B-B93C-D2CDDB1C51F6}"/>
                </a:ext>
              </a:extLst>
            </p:cNvPr>
            <p:cNvSpPr/>
            <p:nvPr/>
          </p:nvSpPr>
          <p:spPr>
            <a:xfrm>
              <a:off x="-30440230" y="80691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B07AAB71-9E12-A9B2-675C-0AFCCDF91D04}"/>
                </a:ext>
              </a:extLst>
            </p:cNvPr>
            <p:cNvSpPr/>
            <p:nvPr/>
          </p:nvSpPr>
          <p:spPr>
            <a:xfrm>
              <a:off x="-29608619" y="63669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1ABA682E-B57F-0890-5CBD-342AC385B108}"/>
                </a:ext>
              </a:extLst>
            </p:cNvPr>
            <p:cNvSpPr/>
            <p:nvPr/>
          </p:nvSpPr>
          <p:spPr>
            <a:xfrm>
              <a:off x="-31195712" y="571187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981A3B92-0FE5-06E6-3C5C-E880E6938805}"/>
                </a:ext>
              </a:extLst>
            </p:cNvPr>
            <p:cNvSpPr/>
            <p:nvPr/>
          </p:nvSpPr>
          <p:spPr>
            <a:xfrm>
              <a:off x="-29986522" y="80692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7FFB997C-2EC8-3FB7-8C9B-5A756D43CB0C}"/>
                </a:ext>
              </a:extLst>
            </p:cNvPr>
            <p:cNvSpPr/>
            <p:nvPr/>
          </p:nvSpPr>
          <p:spPr>
            <a:xfrm>
              <a:off x="-31196034" y="67597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8C2AAD3C-B38C-7B1E-1531-0ACDD57ADF20}"/>
                </a:ext>
              </a:extLst>
            </p:cNvPr>
            <p:cNvSpPr/>
            <p:nvPr/>
          </p:nvSpPr>
          <p:spPr>
            <a:xfrm>
              <a:off x="-28777331" y="859277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39F644ED-1002-C4C5-6726-416A70BAE89C}"/>
                </a:ext>
              </a:extLst>
            </p:cNvPr>
            <p:cNvSpPr/>
            <p:nvPr/>
          </p:nvSpPr>
          <p:spPr>
            <a:xfrm>
              <a:off x="-28777009" y="80691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17070961-D8C2-CEC6-1EEC-513F30DAA42D}"/>
                </a:ext>
              </a:extLst>
            </p:cNvPr>
            <p:cNvSpPr/>
            <p:nvPr/>
          </p:nvSpPr>
          <p:spPr>
            <a:xfrm>
              <a:off x="-30364343" y="63669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058B87AF-DD2F-0A4F-42EC-A1347BB585B6}"/>
                </a:ext>
              </a:extLst>
            </p:cNvPr>
            <p:cNvSpPr/>
            <p:nvPr/>
          </p:nvSpPr>
          <p:spPr>
            <a:xfrm>
              <a:off x="-30440472" y="571187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1CDF04AD-1668-2544-09E7-74AE4011E7C1}"/>
                </a:ext>
              </a:extLst>
            </p:cNvPr>
            <p:cNvSpPr/>
            <p:nvPr/>
          </p:nvSpPr>
          <p:spPr>
            <a:xfrm>
              <a:off x="-29986522" y="62357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72C2B16E-B3E2-FD2D-5480-EA3798E1DF80}"/>
                </a:ext>
              </a:extLst>
            </p:cNvPr>
            <p:cNvSpPr/>
            <p:nvPr/>
          </p:nvSpPr>
          <p:spPr>
            <a:xfrm>
              <a:off x="-30742487" y="67597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A7B33699-FF7E-0EC6-5F8D-5FBB36EF862B}"/>
                </a:ext>
              </a:extLst>
            </p:cNvPr>
            <p:cNvSpPr/>
            <p:nvPr/>
          </p:nvSpPr>
          <p:spPr>
            <a:xfrm>
              <a:off x="-30818132" y="82000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2AC9D472-47DE-E4E7-CC69-A7E2C5AB3E04}"/>
                </a:ext>
              </a:extLst>
            </p:cNvPr>
            <p:cNvSpPr/>
            <p:nvPr/>
          </p:nvSpPr>
          <p:spPr>
            <a:xfrm>
              <a:off x="-30440552" y="859277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DDA2253C-D861-734E-A703-D9DE2050F26B}"/>
                </a:ext>
              </a:extLst>
            </p:cNvPr>
            <p:cNvSpPr/>
            <p:nvPr/>
          </p:nvSpPr>
          <p:spPr>
            <a:xfrm>
              <a:off x="-29684103" y="62357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4C786D27-095C-4EA2-8D17-7A4D1170960F}"/>
                </a:ext>
              </a:extLst>
            </p:cNvPr>
            <p:cNvSpPr/>
            <p:nvPr/>
          </p:nvSpPr>
          <p:spPr>
            <a:xfrm>
              <a:off x="-30364343" y="81999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B0F39CA4-1B55-BDC7-929F-C74E74B0938C}"/>
                </a:ext>
              </a:extLst>
            </p:cNvPr>
            <p:cNvSpPr/>
            <p:nvPr/>
          </p:nvSpPr>
          <p:spPr>
            <a:xfrm>
              <a:off x="-28247898" y="84619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D5745272-8FEE-D239-973A-88C9A1662EF7}"/>
                </a:ext>
              </a:extLst>
            </p:cNvPr>
            <p:cNvSpPr/>
            <p:nvPr/>
          </p:nvSpPr>
          <p:spPr>
            <a:xfrm>
              <a:off x="-31195632" y="597409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AC4AF653-EB5A-6157-59ED-8906D92AB435}"/>
                </a:ext>
              </a:extLst>
            </p:cNvPr>
            <p:cNvSpPr/>
            <p:nvPr/>
          </p:nvSpPr>
          <p:spPr>
            <a:xfrm>
              <a:off x="-28398704" y="84619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780FC646-CAC4-8206-AF80-D01546A90F39}"/>
                </a:ext>
              </a:extLst>
            </p:cNvPr>
            <p:cNvSpPr/>
            <p:nvPr/>
          </p:nvSpPr>
          <p:spPr>
            <a:xfrm>
              <a:off x="-30440149" y="67597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F01DAF2A-ACB2-3821-9FAA-53ED0CA3F36B}"/>
                </a:ext>
              </a:extLst>
            </p:cNvPr>
            <p:cNvSpPr/>
            <p:nvPr/>
          </p:nvSpPr>
          <p:spPr>
            <a:xfrm>
              <a:off x="-31649743" y="62357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8758268E-D4C8-7802-AE59-6A17381818DA}"/>
                </a:ext>
              </a:extLst>
            </p:cNvPr>
            <p:cNvSpPr/>
            <p:nvPr/>
          </p:nvSpPr>
          <p:spPr>
            <a:xfrm>
              <a:off x="-28701122" y="819996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20F93D8D-E305-CB22-FD88-35AC45FD032B}"/>
                </a:ext>
              </a:extLst>
            </p:cNvPr>
            <p:cNvSpPr/>
            <p:nvPr/>
          </p:nvSpPr>
          <p:spPr>
            <a:xfrm>
              <a:off x="-31195632" y="54496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2D2243D0-C280-F604-F362-BDFB6249CC4B}"/>
                </a:ext>
              </a:extLst>
            </p:cNvPr>
            <p:cNvSpPr/>
            <p:nvPr/>
          </p:nvSpPr>
          <p:spPr>
            <a:xfrm>
              <a:off x="-30818132" y="636690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59DE2969-F965-C5A0-C1C6-63020BA015CA}"/>
                </a:ext>
              </a:extLst>
            </p:cNvPr>
            <p:cNvSpPr/>
            <p:nvPr/>
          </p:nvSpPr>
          <p:spPr>
            <a:xfrm>
              <a:off x="-31574339" y="53188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8A93F5E5-3700-765E-8713-F41658470B1C}"/>
                </a:ext>
              </a:extLst>
            </p:cNvPr>
            <p:cNvSpPr/>
            <p:nvPr/>
          </p:nvSpPr>
          <p:spPr>
            <a:xfrm>
              <a:off x="-30440552" y="597417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D10F7CF1-C4DF-B3E8-4125-476BBFFCA3F0}"/>
                </a:ext>
              </a:extLst>
            </p:cNvPr>
            <p:cNvSpPr/>
            <p:nvPr/>
          </p:nvSpPr>
          <p:spPr>
            <a:xfrm>
              <a:off x="-29532411" y="597409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BBF08563-C36A-3273-3BC9-699C2D3CDC94}"/>
                </a:ext>
              </a:extLst>
            </p:cNvPr>
            <p:cNvSpPr/>
            <p:nvPr/>
          </p:nvSpPr>
          <p:spPr>
            <a:xfrm>
              <a:off x="-29532813" y="67597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9BAE94DE-E8D4-8BE8-E8B2-5646CF2DAF1B}"/>
                </a:ext>
              </a:extLst>
            </p:cNvPr>
            <p:cNvSpPr/>
            <p:nvPr/>
          </p:nvSpPr>
          <p:spPr>
            <a:xfrm>
              <a:off x="-31347324" y="62357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CAC227F4-DB1C-F142-419D-1B4152ED3EC9}"/>
                </a:ext>
              </a:extLst>
            </p:cNvPr>
            <p:cNvSpPr/>
            <p:nvPr/>
          </p:nvSpPr>
          <p:spPr>
            <a:xfrm>
              <a:off x="-30288860" y="83311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5FA1BE71-61FF-FD87-6981-6CA1F80609DC}"/>
                </a:ext>
              </a:extLst>
            </p:cNvPr>
            <p:cNvSpPr/>
            <p:nvPr/>
          </p:nvSpPr>
          <p:spPr>
            <a:xfrm>
              <a:off x="-29911118" y="84619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66C768C2-6EEC-7B61-AD19-0B08C6BC654C}"/>
                </a:ext>
              </a:extLst>
            </p:cNvPr>
            <p:cNvSpPr/>
            <p:nvPr/>
          </p:nvSpPr>
          <p:spPr>
            <a:xfrm>
              <a:off x="-29986522" y="83311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137E2B58-C88B-7ECF-E105-65823FA4D748}"/>
                </a:ext>
              </a:extLst>
            </p:cNvPr>
            <p:cNvSpPr/>
            <p:nvPr/>
          </p:nvSpPr>
          <p:spPr>
            <a:xfrm>
              <a:off x="-30061925" y="84619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FD6F1372-3C7D-C133-CFB8-880DDC1AE986}"/>
                </a:ext>
              </a:extLst>
            </p:cNvPr>
            <p:cNvSpPr/>
            <p:nvPr/>
          </p:nvSpPr>
          <p:spPr>
            <a:xfrm>
              <a:off x="-28776928" y="67597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BE3078B1-2559-D585-02E9-86478993C7A6}"/>
                </a:ext>
              </a:extLst>
            </p:cNvPr>
            <p:cNvSpPr/>
            <p:nvPr/>
          </p:nvSpPr>
          <p:spPr>
            <a:xfrm>
              <a:off x="-28625639" y="623575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1847AE6B-6FBA-5D27-D287-510E657062BC}"/>
                </a:ext>
              </a:extLst>
            </p:cNvPr>
            <p:cNvSpPr/>
            <p:nvPr/>
          </p:nvSpPr>
          <p:spPr>
            <a:xfrm>
              <a:off x="-28625639" y="83311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BCC5A905-FC9B-AFFC-D3FE-1F17A5F1E3BF}"/>
                </a:ext>
              </a:extLst>
            </p:cNvPr>
            <p:cNvSpPr/>
            <p:nvPr/>
          </p:nvSpPr>
          <p:spPr>
            <a:xfrm>
              <a:off x="-29079347" y="67597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913D3857-8078-DA06-5F4E-0CB709D4F886}"/>
                </a:ext>
              </a:extLst>
            </p:cNvPr>
            <p:cNvSpPr/>
            <p:nvPr/>
          </p:nvSpPr>
          <p:spPr>
            <a:xfrm>
              <a:off x="-28323301" y="833111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86D234C0-7F49-39BC-49B6-350E6F1BE077}"/>
                </a:ext>
              </a:extLst>
            </p:cNvPr>
            <p:cNvSpPr/>
            <p:nvPr/>
          </p:nvSpPr>
          <p:spPr>
            <a:xfrm>
              <a:off x="-29381765" y="78072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5E90223A-5E20-79F4-0060-E8F125C9693B}"/>
                </a:ext>
              </a:extLst>
            </p:cNvPr>
            <p:cNvSpPr/>
            <p:nvPr/>
          </p:nvSpPr>
          <p:spPr>
            <a:xfrm>
              <a:off x="-28474510" y="833071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57F17663-4B6C-E2B8-686E-2D4F7A92F963}"/>
                </a:ext>
              </a:extLst>
            </p:cNvPr>
            <p:cNvSpPr/>
            <p:nvPr/>
          </p:nvSpPr>
          <p:spPr>
            <a:xfrm>
              <a:off x="-28927977" y="78072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FA5CDCEF-8196-BBA4-1D2C-21BCCE1CF410}"/>
                </a:ext>
              </a:extLst>
            </p:cNvPr>
            <p:cNvSpPr/>
            <p:nvPr/>
          </p:nvSpPr>
          <p:spPr>
            <a:xfrm>
              <a:off x="-28927977" y="67596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2D2BB189-976D-3E19-52DE-63776C10C7AE}"/>
                </a:ext>
              </a:extLst>
            </p:cNvPr>
            <p:cNvSpPr/>
            <p:nvPr/>
          </p:nvSpPr>
          <p:spPr>
            <a:xfrm>
              <a:off x="-28474510" y="937919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2C0599D4-838A-B480-9615-EDE3E8397AA2}"/>
                </a:ext>
              </a:extLst>
            </p:cNvPr>
            <p:cNvSpPr/>
            <p:nvPr/>
          </p:nvSpPr>
          <p:spPr>
            <a:xfrm>
              <a:off x="-29381765" y="67596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75312D09-E3B1-9D9B-BE61-4CE13C6A0887}"/>
                </a:ext>
              </a:extLst>
            </p:cNvPr>
            <p:cNvSpPr/>
            <p:nvPr/>
          </p:nvSpPr>
          <p:spPr>
            <a:xfrm>
              <a:off x="-29835232" y="833071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0C1EA1F9-ECA3-8806-C781-BE1D0FF7D1A8}"/>
                </a:ext>
              </a:extLst>
            </p:cNvPr>
            <p:cNvSpPr/>
            <p:nvPr/>
          </p:nvSpPr>
          <p:spPr>
            <a:xfrm>
              <a:off x="-30137731" y="833071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BD442E6F-C9E5-D2D2-FAA6-EA5DB9A8F5C8}"/>
                </a:ext>
              </a:extLst>
            </p:cNvPr>
            <p:cNvSpPr/>
            <p:nvPr/>
          </p:nvSpPr>
          <p:spPr>
            <a:xfrm>
              <a:off x="-30591197" y="78072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8DDA3F38-02E5-C7EC-DCD0-9C3785DD56A8}"/>
                </a:ext>
              </a:extLst>
            </p:cNvPr>
            <p:cNvSpPr/>
            <p:nvPr/>
          </p:nvSpPr>
          <p:spPr>
            <a:xfrm>
              <a:off x="-30742729" y="597409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95215C56-B4D9-D578-684E-5DD6E50867D6}"/>
                </a:ext>
              </a:extLst>
            </p:cNvPr>
            <p:cNvSpPr/>
            <p:nvPr/>
          </p:nvSpPr>
          <p:spPr>
            <a:xfrm>
              <a:off x="-30893455" y="59740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C3F38E00-B92A-CBA9-E582-D655B8F50062}"/>
                </a:ext>
              </a:extLst>
            </p:cNvPr>
            <p:cNvSpPr/>
            <p:nvPr/>
          </p:nvSpPr>
          <p:spPr>
            <a:xfrm>
              <a:off x="-31498453" y="62361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41A111F6-4DB9-AD7B-8C3B-8B3BF00873CC}"/>
                </a:ext>
              </a:extLst>
            </p:cNvPr>
            <p:cNvSpPr/>
            <p:nvPr/>
          </p:nvSpPr>
          <p:spPr>
            <a:xfrm>
              <a:off x="-31044986" y="78072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CAF8A998-2570-6EB9-F88C-5D55EF99201C}"/>
                </a:ext>
              </a:extLst>
            </p:cNvPr>
            <p:cNvSpPr/>
            <p:nvPr/>
          </p:nvSpPr>
          <p:spPr>
            <a:xfrm>
              <a:off x="-30591197" y="67596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2BCE70DA-0D6A-AB99-35A4-D21F9B327390}"/>
                </a:ext>
              </a:extLst>
            </p:cNvPr>
            <p:cNvSpPr/>
            <p:nvPr/>
          </p:nvSpPr>
          <p:spPr>
            <a:xfrm>
              <a:off x="-30893455" y="85928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4CE5EC8B-A486-FCCA-A506-EFB06475945D}"/>
                </a:ext>
              </a:extLst>
            </p:cNvPr>
            <p:cNvSpPr/>
            <p:nvPr/>
          </p:nvSpPr>
          <p:spPr>
            <a:xfrm>
              <a:off x="-30742729" y="85928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94F9A5D3-B5EA-520A-0057-3BE5D460A0AD}"/>
                </a:ext>
              </a:extLst>
            </p:cNvPr>
            <p:cNvSpPr/>
            <p:nvPr/>
          </p:nvSpPr>
          <p:spPr>
            <a:xfrm>
              <a:off x="-29835232" y="62361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067C33A8-BF2F-6B79-D7B0-4D2F1B18200F}"/>
                </a:ext>
              </a:extLst>
            </p:cNvPr>
            <p:cNvSpPr/>
            <p:nvPr/>
          </p:nvSpPr>
          <p:spPr>
            <a:xfrm>
              <a:off x="-30666601" y="58431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243A7D4E-F1B3-A775-8A39-0833049143EF}"/>
                </a:ext>
              </a:extLst>
            </p:cNvPr>
            <p:cNvSpPr/>
            <p:nvPr/>
          </p:nvSpPr>
          <p:spPr>
            <a:xfrm>
              <a:off x="-31498453" y="518767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C5827858-15A4-DF90-D96C-B1840A20BF6B}"/>
                </a:ext>
              </a:extLst>
            </p:cNvPr>
            <p:cNvSpPr/>
            <p:nvPr/>
          </p:nvSpPr>
          <p:spPr>
            <a:xfrm>
              <a:off x="-28474913" y="88549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B82B224D-EF03-AB89-278C-6A07A2A1A90D}"/>
                </a:ext>
              </a:extLst>
            </p:cNvPr>
            <p:cNvSpPr/>
            <p:nvPr/>
          </p:nvSpPr>
          <p:spPr>
            <a:xfrm>
              <a:off x="-30969583" y="584318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5D970E3C-1C08-9936-5AF6-1C25B39D0C5A}"/>
                </a:ext>
              </a:extLst>
            </p:cNvPr>
            <p:cNvSpPr/>
            <p:nvPr/>
          </p:nvSpPr>
          <p:spPr>
            <a:xfrm>
              <a:off x="-31044986" y="675963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A2044E98-DB08-8484-CD08-7B9AF71072B2}"/>
                </a:ext>
              </a:extLst>
            </p:cNvPr>
            <p:cNvSpPr/>
            <p:nvPr/>
          </p:nvSpPr>
          <p:spPr>
            <a:xfrm>
              <a:off x="-29079508" y="597409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0A1A518A-B670-6C5E-CE3B-AC7552BA3A9F}"/>
                </a:ext>
              </a:extLst>
            </p:cNvPr>
            <p:cNvSpPr/>
            <p:nvPr/>
          </p:nvSpPr>
          <p:spPr>
            <a:xfrm>
              <a:off x="-29230234" y="597401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82714E7E-16EE-2D16-11FB-3AEBC9BF9BA9}"/>
                </a:ext>
              </a:extLst>
            </p:cNvPr>
            <p:cNvSpPr/>
            <p:nvPr/>
          </p:nvSpPr>
          <p:spPr>
            <a:xfrm>
              <a:off x="-30137731" y="623615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4CE8BD0C-DA0E-D31A-7B64-3235F1BBFA76}"/>
                </a:ext>
              </a:extLst>
            </p:cNvPr>
            <p:cNvSpPr/>
            <p:nvPr/>
          </p:nvSpPr>
          <p:spPr>
            <a:xfrm>
              <a:off x="-30666520" y="558080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4909C1AF-DB00-8193-A647-8A511A5ABF21}"/>
                </a:ext>
              </a:extLst>
            </p:cNvPr>
            <p:cNvSpPr/>
            <p:nvPr/>
          </p:nvSpPr>
          <p:spPr>
            <a:xfrm>
              <a:off x="-30969502" y="558080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F318A18D-8057-B906-AAE9-A8676C4604FE}"/>
                </a:ext>
              </a:extLst>
            </p:cNvPr>
            <p:cNvSpPr/>
            <p:nvPr/>
          </p:nvSpPr>
          <p:spPr>
            <a:xfrm>
              <a:off x="-31272082" y="558096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37D74CB1-92AE-2869-8FAB-976DD7899116}"/>
                </a:ext>
              </a:extLst>
            </p:cNvPr>
            <p:cNvSpPr/>
            <p:nvPr/>
          </p:nvSpPr>
          <p:spPr>
            <a:xfrm>
              <a:off x="-28700800" y="872400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3DF1ABDC-A845-5E5B-DD47-D8704479D3FB}"/>
                </a:ext>
              </a:extLst>
            </p:cNvPr>
            <p:cNvSpPr/>
            <p:nvPr/>
          </p:nvSpPr>
          <p:spPr>
            <a:xfrm>
              <a:off x="-30666762" y="53186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5592F45B-2B57-745F-6D96-983E02B8AED6}"/>
                </a:ext>
              </a:extLst>
            </p:cNvPr>
            <p:cNvSpPr/>
            <p:nvPr/>
          </p:nvSpPr>
          <p:spPr>
            <a:xfrm>
              <a:off x="-29003541" y="610524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251B6EF6-98EF-DC59-2814-F27464C715A1}"/>
                </a:ext>
              </a:extLst>
            </p:cNvPr>
            <p:cNvSpPr/>
            <p:nvPr/>
          </p:nvSpPr>
          <p:spPr>
            <a:xfrm>
              <a:off x="-30969341" y="53186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1FBAF4C8-DCCF-9986-E454-BB631558AA02}"/>
                </a:ext>
              </a:extLst>
            </p:cNvPr>
            <p:cNvSpPr/>
            <p:nvPr/>
          </p:nvSpPr>
          <p:spPr>
            <a:xfrm>
              <a:off x="-30364021" y="584302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7D460B02-F776-9CC4-6877-88B043B9D410}"/>
                </a:ext>
              </a:extLst>
            </p:cNvPr>
            <p:cNvSpPr/>
            <p:nvPr/>
          </p:nvSpPr>
          <p:spPr>
            <a:xfrm>
              <a:off x="-30969341" y="610524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3371C52C-63B7-3355-4728-1A2164FB8DA9}"/>
                </a:ext>
              </a:extLst>
            </p:cNvPr>
            <p:cNvSpPr/>
            <p:nvPr/>
          </p:nvSpPr>
          <p:spPr>
            <a:xfrm>
              <a:off x="-30666762" y="610524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A0BEC637-B490-28A6-9A49-D958BB57FC57}"/>
                </a:ext>
              </a:extLst>
            </p:cNvPr>
            <p:cNvSpPr/>
            <p:nvPr/>
          </p:nvSpPr>
          <p:spPr>
            <a:xfrm>
              <a:off x="-29306120" y="610524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29614BF5-8587-AF47-3314-0B3B499B2DB4}"/>
                </a:ext>
              </a:extLst>
            </p:cNvPr>
            <p:cNvSpPr/>
            <p:nvPr/>
          </p:nvSpPr>
          <p:spPr>
            <a:xfrm>
              <a:off x="-30666762" y="846178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83879DAF-263F-4817-180D-F346343E878A}"/>
                </a:ext>
              </a:extLst>
            </p:cNvPr>
            <p:cNvSpPr/>
            <p:nvPr/>
          </p:nvSpPr>
          <p:spPr>
            <a:xfrm>
              <a:off x="-30969341" y="846178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03ABE1FD-1FD4-BFCF-0227-31A73E0ACDCE}"/>
                </a:ext>
              </a:extLst>
            </p:cNvPr>
            <p:cNvSpPr/>
            <p:nvPr/>
          </p:nvSpPr>
          <p:spPr>
            <a:xfrm>
              <a:off x="-28474429" y="859285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994833DD-9A8E-3D09-6EC4-F1639EEBC7E3}"/>
                </a:ext>
              </a:extLst>
            </p:cNvPr>
            <p:cNvSpPr/>
            <p:nvPr/>
          </p:nvSpPr>
          <p:spPr>
            <a:xfrm>
              <a:off x="-30137650" y="859285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04DF9A4E-89AA-7481-8675-4604FB9D2356}"/>
                </a:ext>
              </a:extLst>
            </p:cNvPr>
            <p:cNvSpPr/>
            <p:nvPr/>
          </p:nvSpPr>
          <p:spPr>
            <a:xfrm>
              <a:off x="-31498292" y="544973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0C79DDE9-3FD2-F824-D344-783129025A40}"/>
                </a:ext>
              </a:extLst>
            </p:cNvPr>
            <p:cNvSpPr/>
            <p:nvPr/>
          </p:nvSpPr>
          <p:spPr>
            <a:xfrm>
              <a:off x="-28474429" y="911745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E733A97F-A0AD-05B7-2147-FD1B9B44022A}"/>
                </a:ext>
              </a:extLst>
            </p:cNvPr>
            <p:cNvSpPr/>
            <p:nvPr/>
          </p:nvSpPr>
          <p:spPr>
            <a:xfrm>
              <a:off x="-30137650" y="59744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6A86B3EE-20A2-ABFD-2D06-E47FB9EC5FE3}"/>
                </a:ext>
              </a:extLst>
            </p:cNvPr>
            <p:cNvSpPr/>
            <p:nvPr/>
          </p:nvSpPr>
          <p:spPr>
            <a:xfrm>
              <a:off x="-29835071" y="59744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17" name="Groupe 416">
            <a:extLst>
              <a:ext uri="{FF2B5EF4-FFF2-40B4-BE49-F238E27FC236}">
                <a16:creationId xmlns:a16="http://schemas.microsoft.com/office/drawing/2014/main" id="{A15A4A72-F93D-97B7-BF49-3034156A390F}"/>
              </a:ext>
            </a:extLst>
          </p:cNvPr>
          <p:cNvGrpSpPr/>
          <p:nvPr/>
        </p:nvGrpSpPr>
        <p:grpSpPr>
          <a:xfrm>
            <a:off x="5387340" y="2301240"/>
            <a:ext cx="1127760" cy="1127760"/>
            <a:chOff x="-2663056" y="2865120"/>
            <a:chExt cx="1127760" cy="1127760"/>
          </a:xfrm>
        </p:grpSpPr>
        <p:grpSp>
          <p:nvGrpSpPr>
            <p:cNvPr id="418" name="Graphique 385">
              <a:extLst>
                <a:ext uri="{FF2B5EF4-FFF2-40B4-BE49-F238E27FC236}">
                  <a16:creationId xmlns:a16="http://schemas.microsoft.com/office/drawing/2014/main" id="{EDFDD5A2-F744-09CA-A5A3-0C833F5BCF15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420" name="Ellipse 419">
                <a:extLst>
                  <a:ext uri="{FF2B5EF4-FFF2-40B4-BE49-F238E27FC236}">
                    <a16:creationId xmlns:a16="http://schemas.microsoft.com/office/drawing/2014/main" id="{4AC30026-F428-1FEB-5BE8-5D9D7B0927EA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21" name="Ellipse 420">
                <a:extLst>
                  <a:ext uri="{FF2B5EF4-FFF2-40B4-BE49-F238E27FC236}">
                    <a16:creationId xmlns:a16="http://schemas.microsoft.com/office/drawing/2014/main" id="{2AC7CA80-BDCA-592D-465D-992830102EBE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19" name="ZoneTexte 418">
              <a:extLst>
                <a:ext uri="{FF2B5EF4-FFF2-40B4-BE49-F238E27FC236}">
                  <a16:creationId xmlns:a16="http://schemas.microsoft.com/office/drawing/2014/main" id="{C302EA97-EFFC-27BC-0B05-4285E04909B1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422" name="Groupe 421">
            <a:extLst>
              <a:ext uri="{FF2B5EF4-FFF2-40B4-BE49-F238E27FC236}">
                <a16:creationId xmlns:a16="http://schemas.microsoft.com/office/drawing/2014/main" id="{05BB5C4D-83A0-DD3D-FDFB-8B09702F9211}"/>
              </a:ext>
            </a:extLst>
          </p:cNvPr>
          <p:cNvGrpSpPr/>
          <p:nvPr/>
        </p:nvGrpSpPr>
        <p:grpSpPr>
          <a:xfrm>
            <a:off x="5007486" y="3218045"/>
            <a:ext cx="886171" cy="886171"/>
            <a:chOff x="-2196201" y="4165899"/>
            <a:chExt cx="886171" cy="886171"/>
          </a:xfrm>
        </p:grpSpPr>
        <p:grpSp>
          <p:nvGrpSpPr>
            <p:cNvPr id="423" name="Graphique 385">
              <a:extLst>
                <a:ext uri="{FF2B5EF4-FFF2-40B4-BE49-F238E27FC236}">
                  <a16:creationId xmlns:a16="http://schemas.microsoft.com/office/drawing/2014/main" id="{B0145C96-ED26-3048-7A3F-3D715888D53F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425" name="Ellipse 424">
                <a:extLst>
                  <a:ext uri="{FF2B5EF4-FFF2-40B4-BE49-F238E27FC236}">
                    <a16:creationId xmlns:a16="http://schemas.microsoft.com/office/drawing/2014/main" id="{E7DE9D42-3215-351E-A308-0F864B00DB3A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26" name="Ellipse 425">
                <a:extLst>
                  <a:ext uri="{FF2B5EF4-FFF2-40B4-BE49-F238E27FC236}">
                    <a16:creationId xmlns:a16="http://schemas.microsoft.com/office/drawing/2014/main" id="{2F98F35F-65F8-8623-FA6F-650A313D0092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24" name="ZoneTexte 423">
              <a:extLst>
                <a:ext uri="{FF2B5EF4-FFF2-40B4-BE49-F238E27FC236}">
                  <a16:creationId xmlns:a16="http://schemas.microsoft.com/office/drawing/2014/main" id="{6055D207-84D7-DD13-3D35-0A2B617223C1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427" name="Groupe 426">
            <a:extLst>
              <a:ext uri="{FF2B5EF4-FFF2-40B4-BE49-F238E27FC236}">
                <a16:creationId xmlns:a16="http://schemas.microsoft.com/office/drawing/2014/main" id="{02B92B89-F8EF-1B7C-C235-34D3D7FD7859}"/>
              </a:ext>
            </a:extLst>
          </p:cNvPr>
          <p:cNvGrpSpPr/>
          <p:nvPr/>
        </p:nvGrpSpPr>
        <p:grpSpPr>
          <a:xfrm>
            <a:off x="7407198" y="4149592"/>
            <a:ext cx="642158" cy="642158"/>
            <a:chOff x="-4110358" y="5865997"/>
            <a:chExt cx="642158" cy="642158"/>
          </a:xfrm>
        </p:grpSpPr>
        <p:grpSp>
          <p:nvGrpSpPr>
            <p:cNvPr id="428" name="Graphique 385">
              <a:extLst>
                <a:ext uri="{FF2B5EF4-FFF2-40B4-BE49-F238E27FC236}">
                  <a16:creationId xmlns:a16="http://schemas.microsoft.com/office/drawing/2014/main" id="{693A39C1-C5C8-777D-7B2C-C8EC6AE233D1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430" name="Ellipse 429">
                <a:extLst>
                  <a:ext uri="{FF2B5EF4-FFF2-40B4-BE49-F238E27FC236}">
                    <a16:creationId xmlns:a16="http://schemas.microsoft.com/office/drawing/2014/main" id="{489B6375-5839-DBBE-2C66-6525BC8CA13F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1" name="Ellipse 430">
                <a:extLst>
                  <a:ext uri="{FF2B5EF4-FFF2-40B4-BE49-F238E27FC236}">
                    <a16:creationId xmlns:a16="http://schemas.microsoft.com/office/drawing/2014/main" id="{A7F5DEEB-62CC-DC65-17F0-CC5DD3486C5E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29" name="ZoneTexte 428">
              <a:extLst>
                <a:ext uri="{FF2B5EF4-FFF2-40B4-BE49-F238E27FC236}">
                  <a16:creationId xmlns:a16="http://schemas.microsoft.com/office/drawing/2014/main" id="{46A4354D-BEC8-0D9D-4B91-DAB91AE99EEB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432" name="Forme libre 431">
            <a:extLst>
              <a:ext uri="{FF2B5EF4-FFF2-40B4-BE49-F238E27FC236}">
                <a16:creationId xmlns:a16="http://schemas.microsoft.com/office/drawing/2014/main" id="{30DB1517-4A62-D8E7-1440-7C7C0D1EE8D3}"/>
              </a:ext>
            </a:extLst>
          </p:cNvPr>
          <p:cNvSpPr/>
          <p:nvPr/>
        </p:nvSpPr>
        <p:spPr>
          <a:xfrm>
            <a:off x="8290436" y="144840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33" name="Group 46">
            <a:extLst>
              <a:ext uri="{FF2B5EF4-FFF2-40B4-BE49-F238E27FC236}">
                <a16:creationId xmlns:a16="http://schemas.microsoft.com/office/drawing/2014/main" id="{B0C89BD4-6105-C0DF-989D-EF4FAE36B468}"/>
              </a:ext>
            </a:extLst>
          </p:cNvPr>
          <p:cNvGrpSpPr/>
          <p:nvPr/>
        </p:nvGrpSpPr>
        <p:grpSpPr>
          <a:xfrm>
            <a:off x="8857301" y="1530355"/>
            <a:ext cx="1691640" cy="1013154"/>
            <a:chOff x="9636390" y="4480994"/>
            <a:chExt cx="1691640" cy="1013154"/>
          </a:xfrm>
        </p:grpSpPr>
        <p:sp>
          <p:nvSpPr>
            <p:cNvPr id="434" name="TextBox 36">
              <a:extLst>
                <a:ext uri="{FF2B5EF4-FFF2-40B4-BE49-F238E27FC236}">
                  <a16:creationId xmlns:a16="http://schemas.microsoft.com/office/drawing/2014/main" id="{6C5291E5-B49C-6FE8-7754-1B75442B2083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5" name="TextBox 37">
              <a:extLst>
                <a:ext uri="{FF2B5EF4-FFF2-40B4-BE49-F238E27FC236}">
                  <a16:creationId xmlns:a16="http://schemas.microsoft.com/office/drawing/2014/main" id="{61A80149-0C6A-946E-678B-743F71CA0B3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436" name="Forme libre 435">
            <a:extLst>
              <a:ext uri="{FF2B5EF4-FFF2-40B4-BE49-F238E27FC236}">
                <a16:creationId xmlns:a16="http://schemas.microsoft.com/office/drawing/2014/main" id="{FC850780-38A5-3738-06C6-8E03B41CAD9B}"/>
              </a:ext>
            </a:extLst>
          </p:cNvPr>
          <p:cNvSpPr/>
          <p:nvPr/>
        </p:nvSpPr>
        <p:spPr>
          <a:xfrm>
            <a:off x="8892848" y="405833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37" name="Group 46">
            <a:extLst>
              <a:ext uri="{FF2B5EF4-FFF2-40B4-BE49-F238E27FC236}">
                <a16:creationId xmlns:a16="http://schemas.microsoft.com/office/drawing/2014/main" id="{A1F04BA7-3DB1-0EC6-AEC0-3C0A8D2ECD09}"/>
              </a:ext>
            </a:extLst>
          </p:cNvPr>
          <p:cNvGrpSpPr/>
          <p:nvPr/>
        </p:nvGrpSpPr>
        <p:grpSpPr>
          <a:xfrm>
            <a:off x="9459713" y="4140279"/>
            <a:ext cx="1691640" cy="1013154"/>
            <a:chOff x="9636390" y="4480994"/>
            <a:chExt cx="1691640" cy="1013154"/>
          </a:xfrm>
        </p:grpSpPr>
        <p:sp>
          <p:nvSpPr>
            <p:cNvPr id="438" name="TextBox 36">
              <a:extLst>
                <a:ext uri="{FF2B5EF4-FFF2-40B4-BE49-F238E27FC236}">
                  <a16:creationId xmlns:a16="http://schemas.microsoft.com/office/drawing/2014/main" id="{EAB0A61B-E438-6DC0-1DEF-445473FE1092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9" name="TextBox 37">
              <a:extLst>
                <a:ext uri="{FF2B5EF4-FFF2-40B4-BE49-F238E27FC236}">
                  <a16:creationId xmlns:a16="http://schemas.microsoft.com/office/drawing/2014/main" id="{194DB6CE-DF58-A5A3-65AF-C4FD51AA2F35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440" name="Forme libre 439">
            <a:extLst>
              <a:ext uri="{FF2B5EF4-FFF2-40B4-BE49-F238E27FC236}">
                <a16:creationId xmlns:a16="http://schemas.microsoft.com/office/drawing/2014/main" id="{8A48AF33-A2FD-FB3A-F366-3C6AB15DB2FA}"/>
              </a:ext>
            </a:extLst>
          </p:cNvPr>
          <p:cNvSpPr/>
          <p:nvPr/>
        </p:nvSpPr>
        <p:spPr>
          <a:xfrm>
            <a:off x="1698738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41" name="Group 46">
            <a:extLst>
              <a:ext uri="{FF2B5EF4-FFF2-40B4-BE49-F238E27FC236}">
                <a16:creationId xmlns:a16="http://schemas.microsoft.com/office/drawing/2014/main" id="{93C8DEB1-07F8-E314-C3C7-7CE682B610BC}"/>
              </a:ext>
            </a:extLst>
          </p:cNvPr>
          <p:cNvGrpSpPr/>
          <p:nvPr/>
        </p:nvGrpSpPr>
        <p:grpSpPr>
          <a:xfrm>
            <a:off x="2265603" y="3655803"/>
            <a:ext cx="1691640" cy="1013154"/>
            <a:chOff x="9636390" y="4480994"/>
            <a:chExt cx="1691640" cy="1013154"/>
          </a:xfrm>
        </p:grpSpPr>
        <p:sp>
          <p:nvSpPr>
            <p:cNvPr id="442" name="TextBox 36">
              <a:extLst>
                <a:ext uri="{FF2B5EF4-FFF2-40B4-BE49-F238E27FC236}">
                  <a16:creationId xmlns:a16="http://schemas.microsoft.com/office/drawing/2014/main" id="{1732B18E-5B01-A848-057C-A23A89E9D9C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3" name="TextBox 37">
              <a:extLst>
                <a:ext uri="{FF2B5EF4-FFF2-40B4-BE49-F238E27FC236}">
                  <a16:creationId xmlns:a16="http://schemas.microsoft.com/office/drawing/2014/main" id="{837698EA-530C-6283-3509-EB8676353032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EEB1F5BA-07EB-2137-D9AF-FFA2335E63A3}"/>
              </a:ext>
            </a:extLst>
          </p:cNvPr>
          <p:cNvGrpSpPr/>
          <p:nvPr/>
        </p:nvGrpSpPr>
        <p:grpSpPr>
          <a:xfrm>
            <a:off x="3506912" y="1932884"/>
            <a:ext cx="1770957" cy="2228158"/>
            <a:chOff x="2877405" y="1690646"/>
            <a:chExt cx="1770957" cy="2228158"/>
          </a:xfrm>
        </p:grpSpPr>
        <p:sp>
          <p:nvSpPr>
            <p:cNvPr id="457" name="Arc 456">
              <a:extLst>
                <a:ext uri="{FF2B5EF4-FFF2-40B4-BE49-F238E27FC236}">
                  <a16:creationId xmlns:a16="http://schemas.microsoft.com/office/drawing/2014/main" id="{AD23BE0B-4FA4-7E1B-FB6F-C12B6ED4CA41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58" name="Graphique 596" descr="Airplane avec un remplissage uni">
              <a:extLst>
                <a:ext uri="{FF2B5EF4-FFF2-40B4-BE49-F238E27FC236}">
                  <a16:creationId xmlns:a16="http://schemas.microsoft.com/office/drawing/2014/main" id="{567F61B9-5A49-B335-0FA4-A7264C246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5628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9592</TotalTime>
  <Words>188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Bangladesh – Slide Template</vt:lpstr>
      <vt:lpstr>Bangladesh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Bangladesh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70</cp:revision>
  <dcterms:created xsi:type="dcterms:W3CDTF">2014-11-26T05:14:11Z</dcterms:created>
  <dcterms:modified xsi:type="dcterms:W3CDTF">2026-03-16T17:16:09Z</dcterms:modified>
  <cp:category>Maps &amp; Flags</cp:category>
</cp:coreProperties>
</file>