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7" r:id="rId4"/>
    <p:sldId id="42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7309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F57B3-FE7D-F340-5BFB-F5E0F3AD7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EF0823-79D2-8876-A559-7838F27A01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C8B6EB-8AAE-C101-67E3-0136594DF5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7A933B-5D68-DE91-7358-531FCA8397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4007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Colombia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BAB558A2-6621-79EA-DB27-1F97D6ECFBDB}"/>
              </a:ext>
            </a:extLst>
          </p:cNvPr>
          <p:cNvGrpSpPr/>
          <p:nvPr/>
        </p:nvGrpSpPr>
        <p:grpSpPr>
          <a:xfrm>
            <a:off x="4357295" y="1033878"/>
            <a:ext cx="3477409" cy="4790243"/>
            <a:chOff x="-56391181" y="4925935"/>
            <a:chExt cx="3477409" cy="4790243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E27717B6-0B7B-84C4-D699-E7AF504673D2}"/>
                </a:ext>
              </a:extLst>
            </p:cNvPr>
            <p:cNvSpPr/>
            <p:nvPr/>
          </p:nvSpPr>
          <p:spPr>
            <a:xfrm>
              <a:off x="-54652557" y="872392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E43C51F-44AB-4AAD-4648-31CCD3A9439B}"/>
                </a:ext>
              </a:extLst>
            </p:cNvPr>
            <p:cNvSpPr/>
            <p:nvPr/>
          </p:nvSpPr>
          <p:spPr>
            <a:xfrm>
              <a:off x="-55106023" y="689062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57AF5A2A-0329-0A48-9755-BF6117387F58}"/>
                </a:ext>
              </a:extLst>
            </p:cNvPr>
            <p:cNvSpPr/>
            <p:nvPr/>
          </p:nvSpPr>
          <p:spPr>
            <a:xfrm>
              <a:off x="-53745140" y="689062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50316719-D057-00B3-CE87-9E1142CF08E9}"/>
                </a:ext>
              </a:extLst>
            </p:cNvPr>
            <p:cNvSpPr/>
            <p:nvPr/>
          </p:nvSpPr>
          <p:spPr>
            <a:xfrm>
              <a:off x="-54727960" y="859301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9688514C-B383-1C96-238A-61BCFA4A42B8}"/>
                </a:ext>
              </a:extLst>
            </p:cNvPr>
            <p:cNvSpPr/>
            <p:nvPr/>
          </p:nvSpPr>
          <p:spPr>
            <a:xfrm>
              <a:off x="-53593931" y="715236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A794E41F-1D9A-15FF-068A-9277501C39EB}"/>
                </a:ext>
              </a:extLst>
            </p:cNvPr>
            <p:cNvSpPr/>
            <p:nvPr/>
          </p:nvSpPr>
          <p:spPr>
            <a:xfrm>
              <a:off x="-54727960" y="597377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E9BC93EA-0CEE-F328-5856-20D9FAD47A34}"/>
                </a:ext>
              </a:extLst>
            </p:cNvPr>
            <p:cNvSpPr/>
            <p:nvPr/>
          </p:nvSpPr>
          <p:spPr>
            <a:xfrm>
              <a:off x="-53593931" y="741434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E17B1EDF-0259-5024-CD7C-C772A79698B6}"/>
                </a:ext>
              </a:extLst>
            </p:cNvPr>
            <p:cNvSpPr/>
            <p:nvPr/>
          </p:nvSpPr>
          <p:spPr>
            <a:xfrm>
              <a:off x="-55106023" y="767608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A3FC9C43-AC64-70A0-ACC2-87379FE5FBDD}"/>
                </a:ext>
              </a:extLst>
            </p:cNvPr>
            <p:cNvSpPr/>
            <p:nvPr/>
          </p:nvSpPr>
          <p:spPr>
            <a:xfrm>
              <a:off x="-53745140" y="767608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0D17F0DD-9701-F3A7-0BF0-323430990E6B}"/>
                </a:ext>
              </a:extLst>
            </p:cNvPr>
            <p:cNvSpPr/>
            <p:nvPr/>
          </p:nvSpPr>
          <p:spPr>
            <a:xfrm>
              <a:off x="-53442641" y="767616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EFBB39DF-0741-B921-A761-70202E8BF824}"/>
                </a:ext>
              </a:extLst>
            </p:cNvPr>
            <p:cNvSpPr/>
            <p:nvPr/>
          </p:nvSpPr>
          <p:spPr>
            <a:xfrm>
              <a:off x="-55635215" y="780707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8F888E16-CF9C-475A-AFC4-13BB1DABAEA9}"/>
                </a:ext>
              </a:extLst>
            </p:cNvPr>
            <p:cNvSpPr/>
            <p:nvPr/>
          </p:nvSpPr>
          <p:spPr>
            <a:xfrm>
              <a:off x="-54349977" y="79382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FDFB912C-D17C-F7CA-BB1B-662E9620F7E4}"/>
                </a:ext>
              </a:extLst>
            </p:cNvPr>
            <p:cNvSpPr/>
            <p:nvPr/>
          </p:nvSpPr>
          <p:spPr>
            <a:xfrm>
              <a:off x="-55786344" y="75455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F16BB211-BA3C-9D19-2EFF-51D99A4C16DC}"/>
                </a:ext>
              </a:extLst>
            </p:cNvPr>
            <p:cNvSpPr/>
            <p:nvPr/>
          </p:nvSpPr>
          <p:spPr>
            <a:xfrm>
              <a:off x="-52989175" y="79382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F6E32EE9-EB8F-D946-E5A5-D2390DB80B1B}"/>
                </a:ext>
              </a:extLst>
            </p:cNvPr>
            <p:cNvSpPr/>
            <p:nvPr/>
          </p:nvSpPr>
          <p:spPr>
            <a:xfrm>
              <a:off x="-54954653" y="741450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3A03CF3F-F30C-5D5A-0FFF-947ED6086D0E}"/>
                </a:ext>
              </a:extLst>
            </p:cNvPr>
            <p:cNvSpPr/>
            <p:nvPr/>
          </p:nvSpPr>
          <p:spPr>
            <a:xfrm>
              <a:off x="-53367158" y="72834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F34BB290-4316-2658-D35E-61EB25427F6E}"/>
                </a:ext>
              </a:extLst>
            </p:cNvPr>
            <p:cNvSpPr/>
            <p:nvPr/>
          </p:nvSpPr>
          <p:spPr>
            <a:xfrm>
              <a:off x="-54652476" y="84620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EC1A07ED-707D-E391-0270-5ED2A6AE017A}"/>
                </a:ext>
              </a:extLst>
            </p:cNvPr>
            <p:cNvSpPr/>
            <p:nvPr/>
          </p:nvSpPr>
          <p:spPr>
            <a:xfrm>
              <a:off x="-54425542" y="728335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01404AC7-97BD-88D3-878D-40B7D8A3CDC9}"/>
                </a:ext>
              </a:extLst>
            </p:cNvPr>
            <p:cNvSpPr/>
            <p:nvPr/>
          </p:nvSpPr>
          <p:spPr>
            <a:xfrm>
              <a:off x="-54728041" y="72834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6998FE69-30C4-5022-E152-6FEA302529E9}"/>
                </a:ext>
              </a:extLst>
            </p:cNvPr>
            <p:cNvSpPr/>
            <p:nvPr/>
          </p:nvSpPr>
          <p:spPr>
            <a:xfrm>
              <a:off x="-55483765" y="72834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6C87AF9C-4EED-6312-3FBC-584C4D5B1EF3}"/>
                </a:ext>
              </a:extLst>
            </p:cNvPr>
            <p:cNvSpPr/>
            <p:nvPr/>
          </p:nvSpPr>
          <p:spPr>
            <a:xfrm>
              <a:off x="-55786425" y="728335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EEFAC766-FD7E-28A0-50BD-633334519D7D}"/>
                </a:ext>
              </a:extLst>
            </p:cNvPr>
            <p:cNvSpPr/>
            <p:nvPr/>
          </p:nvSpPr>
          <p:spPr>
            <a:xfrm>
              <a:off x="-56089004" y="72834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F43ECD3C-9B76-7AE2-D23A-D0102AF147CE}"/>
                </a:ext>
              </a:extLst>
            </p:cNvPr>
            <p:cNvSpPr/>
            <p:nvPr/>
          </p:nvSpPr>
          <p:spPr>
            <a:xfrm>
              <a:off x="-55030298" y="51879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014AB4DC-342E-6B24-34D7-DD114538D1FF}"/>
                </a:ext>
              </a:extLst>
            </p:cNvPr>
            <p:cNvSpPr/>
            <p:nvPr/>
          </p:nvSpPr>
          <p:spPr>
            <a:xfrm>
              <a:off x="-54954653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9913CB6D-5FCA-B9E4-6B95-F586F59C7392}"/>
                </a:ext>
              </a:extLst>
            </p:cNvPr>
            <p:cNvSpPr/>
            <p:nvPr/>
          </p:nvSpPr>
          <p:spPr>
            <a:xfrm>
              <a:off x="-55786344" y="70212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4A8BB9E3-FB0D-2577-428F-48CEF3282ABA}"/>
                </a:ext>
              </a:extLst>
            </p:cNvPr>
            <p:cNvSpPr/>
            <p:nvPr/>
          </p:nvSpPr>
          <p:spPr>
            <a:xfrm>
              <a:off x="-53442641" y="689070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3890A625-BCCE-20A2-FBD6-F04CD5D39D2A}"/>
                </a:ext>
              </a:extLst>
            </p:cNvPr>
            <p:cNvSpPr/>
            <p:nvPr/>
          </p:nvSpPr>
          <p:spPr>
            <a:xfrm>
              <a:off x="-54274252" y="85930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E1D5228C-B00D-4F71-5BC4-19C96C59B9D3}"/>
                </a:ext>
              </a:extLst>
            </p:cNvPr>
            <p:cNvSpPr/>
            <p:nvPr/>
          </p:nvSpPr>
          <p:spPr>
            <a:xfrm>
              <a:off x="-54274332" y="49259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A004A8CB-0D73-BBFA-55ED-7B17AC3AFDBB}"/>
                </a:ext>
              </a:extLst>
            </p:cNvPr>
            <p:cNvSpPr/>
            <p:nvPr/>
          </p:nvSpPr>
          <p:spPr>
            <a:xfrm>
              <a:off x="-55635215" y="675979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EABB2C76-EA75-C042-92A6-D65B7AFB61D5}"/>
                </a:ext>
              </a:extLst>
            </p:cNvPr>
            <p:cNvSpPr/>
            <p:nvPr/>
          </p:nvSpPr>
          <p:spPr>
            <a:xfrm>
              <a:off x="-55559409" y="58428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B1C2E8FC-39A7-809A-8AE2-A345C94BB2DA}"/>
                </a:ext>
              </a:extLst>
            </p:cNvPr>
            <p:cNvSpPr/>
            <p:nvPr/>
          </p:nvSpPr>
          <p:spPr>
            <a:xfrm>
              <a:off x="-54349977" y="662872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ABA9E333-C73A-94DB-9465-77EF79EB8416}"/>
                </a:ext>
              </a:extLst>
            </p:cNvPr>
            <p:cNvSpPr/>
            <p:nvPr/>
          </p:nvSpPr>
          <p:spPr>
            <a:xfrm>
              <a:off x="-55257072" y="584278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A64BD36A-DF1C-D89D-C2AD-0B22B90B7AAC}"/>
                </a:ext>
              </a:extLst>
            </p:cNvPr>
            <p:cNvSpPr/>
            <p:nvPr/>
          </p:nvSpPr>
          <p:spPr>
            <a:xfrm>
              <a:off x="-54652476" y="610484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E3E4E775-BEAB-4E86-B78C-4B174EE11209}"/>
                </a:ext>
              </a:extLst>
            </p:cNvPr>
            <p:cNvSpPr/>
            <p:nvPr/>
          </p:nvSpPr>
          <p:spPr>
            <a:xfrm>
              <a:off x="-56013359" y="610484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A190D87E-5222-DD5A-0F70-41B7B83C0536}"/>
                </a:ext>
              </a:extLst>
            </p:cNvPr>
            <p:cNvSpPr/>
            <p:nvPr/>
          </p:nvSpPr>
          <p:spPr>
            <a:xfrm>
              <a:off x="-54122801" y="72834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EE5DA231-AB42-33BF-CFED-044F48427A5D}"/>
                </a:ext>
              </a:extLst>
            </p:cNvPr>
            <p:cNvSpPr/>
            <p:nvPr/>
          </p:nvSpPr>
          <p:spPr>
            <a:xfrm>
              <a:off x="-55105943" y="741442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34F80549-6B8D-8CD8-9879-3CA8EF0EEC79}"/>
                </a:ext>
              </a:extLst>
            </p:cNvPr>
            <p:cNvSpPr/>
            <p:nvPr/>
          </p:nvSpPr>
          <p:spPr>
            <a:xfrm>
              <a:off x="-54047801" y="819996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4CCF7C11-7528-19F9-442C-0201E71FD97A}"/>
                </a:ext>
              </a:extLst>
            </p:cNvPr>
            <p:cNvSpPr/>
            <p:nvPr/>
          </p:nvSpPr>
          <p:spPr>
            <a:xfrm>
              <a:off x="-54198688" y="79382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14265589-EB69-3F1D-3D63-ED8F2A05A0CB}"/>
                </a:ext>
              </a:extLst>
            </p:cNvPr>
            <p:cNvSpPr/>
            <p:nvPr/>
          </p:nvSpPr>
          <p:spPr>
            <a:xfrm>
              <a:off x="-55559651" y="79382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6FC31876-4E66-9D99-2E98-E3848A7D32B4}"/>
                </a:ext>
              </a:extLst>
            </p:cNvPr>
            <p:cNvSpPr/>
            <p:nvPr/>
          </p:nvSpPr>
          <p:spPr>
            <a:xfrm>
              <a:off x="-55710780" y="79382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4B29204D-F195-07A8-B97B-CDA3277A0FEF}"/>
                </a:ext>
              </a:extLst>
            </p:cNvPr>
            <p:cNvSpPr/>
            <p:nvPr/>
          </p:nvSpPr>
          <p:spPr>
            <a:xfrm>
              <a:off x="-55181749" y="597385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81C8F230-41B2-8E6A-650E-3B7C2ABE2C43}"/>
                </a:ext>
              </a:extLst>
            </p:cNvPr>
            <p:cNvSpPr/>
            <p:nvPr/>
          </p:nvSpPr>
          <p:spPr>
            <a:xfrm>
              <a:off x="-53064659" y="78072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5D5D2036-E335-D8B4-9B01-6A3A1D92840B}"/>
                </a:ext>
              </a:extLst>
            </p:cNvPr>
            <p:cNvSpPr/>
            <p:nvPr/>
          </p:nvSpPr>
          <p:spPr>
            <a:xfrm>
              <a:off x="-54123284" y="78072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7AB0DF75-24B3-957A-C840-DCDCB805CE75}"/>
                </a:ext>
              </a:extLst>
            </p:cNvPr>
            <p:cNvSpPr/>
            <p:nvPr/>
          </p:nvSpPr>
          <p:spPr>
            <a:xfrm>
              <a:off x="-54274332" y="780715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4B9E2D1F-7EB3-683F-92C7-7FEF987CBCCC}"/>
                </a:ext>
              </a:extLst>
            </p:cNvPr>
            <p:cNvSpPr/>
            <p:nvPr/>
          </p:nvSpPr>
          <p:spPr>
            <a:xfrm>
              <a:off x="-53896189" y="924804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F6FD8398-F1D9-820C-2968-BF9AA028B7E4}"/>
                </a:ext>
              </a:extLst>
            </p:cNvPr>
            <p:cNvSpPr/>
            <p:nvPr/>
          </p:nvSpPr>
          <p:spPr>
            <a:xfrm>
              <a:off x="-54425542" y="78072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7B894E27-9C98-F740-79EB-28E7E14F6489}"/>
                </a:ext>
              </a:extLst>
            </p:cNvPr>
            <p:cNvSpPr/>
            <p:nvPr/>
          </p:nvSpPr>
          <p:spPr>
            <a:xfrm>
              <a:off x="-53820785" y="911697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A5A056E2-E7D5-E1ED-45F7-59DE2EB9DECF}"/>
                </a:ext>
              </a:extLst>
            </p:cNvPr>
            <p:cNvSpPr/>
            <p:nvPr/>
          </p:nvSpPr>
          <p:spPr>
            <a:xfrm>
              <a:off x="-55030298" y="78073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B267642E-0874-48D9-170F-07195D0A64CE}"/>
                </a:ext>
              </a:extLst>
            </p:cNvPr>
            <p:cNvSpPr/>
            <p:nvPr/>
          </p:nvSpPr>
          <p:spPr>
            <a:xfrm>
              <a:off x="-55786425" y="78072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4FA90EEC-0769-3021-660D-E2F6E0CD5D56}"/>
                </a:ext>
              </a:extLst>
            </p:cNvPr>
            <p:cNvSpPr/>
            <p:nvPr/>
          </p:nvSpPr>
          <p:spPr>
            <a:xfrm>
              <a:off x="-54954814" y="584270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486AC5AE-6D6A-E481-87E4-4AB9587F1AD9}"/>
                </a:ext>
              </a:extLst>
            </p:cNvPr>
            <p:cNvSpPr/>
            <p:nvPr/>
          </p:nvSpPr>
          <p:spPr>
            <a:xfrm>
              <a:off x="-56240052" y="78072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2CDA5915-A964-8A4A-EF0F-12B0F35DC1F5}"/>
                </a:ext>
              </a:extLst>
            </p:cNvPr>
            <p:cNvSpPr/>
            <p:nvPr/>
          </p:nvSpPr>
          <p:spPr>
            <a:xfrm>
              <a:off x="-56391181" y="78073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91AC11F8-633C-E1F6-E82A-85E005D35D4B}"/>
                </a:ext>
              </a:extLst>
            </p:cNvPr>
            <p:cNvSpPr/>
            <p:nvPr/>
          </p:nvSpPr>
          <p:spPr>
            <a:xfrm>
              <a:off x="-53593931" y="767648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9DDCE0AE-2E7E-34A5-2D53-A907345871D5}"/>
                </a:ext>
              </a:extLst>
            </p:cNvPr>
            <p:cNvSpPr/>
            <p:nvPr/>
          </p:nvSpPr>
          <p:spPr>
            <a:xfrm>
              <a:off x="-53896269" y="76763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3A62757F-651D-020D-F84C-48D667416B93}"/>
                </a:ext>
              </a:extLst>
            </p:cNvPr>
            <p:cNvSpPr/>
            <p:nvPr/>
          </p:nvSpPr>
          <p:spPr>
            <a:xfrm>
              <a:off x="-54047801" y="898630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EB0045A5-8CE4-109D-3B60-71CF91FAEFCD}"/>
                </a:ext>
              </a:extLst>
            </p:cNvPr>
            <p:cNvSpPr/>
            <p:nvPr/>
          </p:nvSpPr>
          <p:spPr>
            <a:xfrm>
              <a:off x="-54803444" y="76762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77951EAD-F725-A78F-B9B3-11C8E8C9ABF6}"/>
                </a:ext>
              </a:extLst>
            </p:cNvPr>
            <p:cNvSpPr/>
            <p:nvPr/>
          </p:nvSpPr>
          <p:spPr>
            <a:xfrm>
              <a:off x="-54954814" y="767648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18971197-7591-28CF-CD8A-AEA284EBF0E7}"/>
                </a:ext>
              </a:extLst>
            </p:cNvPr>
            <p:cNvSpPr/>
            <p:nvPr/>
          </p:nvSpPr>
          <p:spPr>
            <a:xfrm>
              <a:off x="-53064820" y="75454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12233193-15DE-62BE-5D70-804EBA23F136}"/>
                </a:ext>
              </a:extLst>
            </p:cNvPr>
            <p:cNvSpPr/>
            <p:nvPr/>
          </p:nvSpPr>
          <p:spPr>
            <a:xfrm>
              <a:off x="-53215868" y="75453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91706F99-207B-0865-656F-440AA3D66B49}"/>
                </a:ext>
              </a:extLst>
            </p:cNvPr>
            <p:cNvSpPr/>
            <p:nvPr/>
          </p:nvSpPr>
          <p:spPr>
            <a:xfrm>
              <a:off x="-54274332" y="75452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1AD627AE-BF28-33B0-7BC6-AC7C1122AA25}"/>
                </a:ext>
              </a:extLst>
            </p:cNvPr>
            <p:cNvSpPr/>
            <p:nvPr/>
          </p:nvSpPr>
          <p:spPr>
            <a:xfrm>
              <a:off x="-54425542" y="75456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DCE061BB-D8F6-4FE9-AC72-48FA20215E84}"/>
                </a:ext>
              </a:extLst>
            </p:cNvPr>
            <p:cNvSpPr/>
            <p:nvPr/>
          </p:nvSpPr>
          <p:spPr>
            <a:xfrm>
              <a:off x="-54576751" y="75453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73C80271-35A7-2885-FAEB-62296344BB8B}"/>
                </a:ext>
              </a:extLst>
            </p:cNvPr>
            <p:cNvSpPr/>
            <p:nvPr/>
          </p:nvSpPr>
          <p:spPr>
            <a:xfrm>
              <a:off x="-55635215" y="75452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A0C8A472-4292-D0AF-A384-2BB550C95A2D}"/>
                </a:ext>
              </a:extLst>
            </p:cNvPr>
            <p:cNvSpPr/>
            <p:nvPr/>
          </p:nvSpPr>
          <p:spPr>
            <a:xfrm>
              <a:off x="-55937714" y="75453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7265BA5E-EA41-F1BD-1C21-94AF3B755B34}"/>
                </a:ext>
              </a:extLst>
            </p:cNvPr>
            <p:cNvSpPr/>
            <p:nvPr/>
          </p:nvSpPr>
          <p:spPr>
            <a:xfrm>
              <a:off x="-53291271" y="74144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10B5630E-2D1C-5C8C-8214-A7A0DBE978C2}"/>
                </a:ext>
              </a:extLst>
            </p:cNvPr>
            <p:cNvSpPr/>
            <p:nvPr/>
          </p:nvSpPr>
          <p:spPr>
            <a:xfrm>
              <a:off x="-53745140" y="74144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ED42E284-33C1-79AC-F9FF-D26FE20B7BD5}"/>
                </a:ext>
              </a:extLst>
            </p:cNvPr>
            <p:cNvSpPr/>
            <p:nvPr/>
          </p:nvSpPr>
          <p:spPr>
            <a:xfrm>
              <a:off x="-53896430" y="741450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1F299F1F-A786-3232-5888-27935E0DF822}"/>
                </a:ext>
              </a:extLst>
            </p:cNvPr>
            <p:cNvSpPr/>
            <p:nvPr/>
          </p:nvSpPr>
          <p:spPr>
            <a:xfrm>
              <a:off x="-54198688" y="74143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7B43A9D6-9EE8-AB75-D2E2-C6BD6EA93E1B}"/>
                </a:ext>
              </a:extLst>
            </p:cNvPr>
            <p:cNvSpPr/>
            <p:nvPr/>
          </p:nvSpPr>
          <p:spPr>
            <a:xfrm>
              <a:off x="-54652154" y="74144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4AF8A03D-A1D0-8A1E-7ED1-EC1EC893A132}"/>
                </a:ext>
              </a:extLst>
            </p:cNvPr>
            <p:cNvSpPr/>
            <p:nvPr/>
          </p:nvSpPr>
          <p:spPr>
            <a:xfrm>
              <a:off x="-55559571" y="74143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154BA6E5-E369-7D68-9FE4-2C64FC61D0FC}"/>
                </a:ext>
              </a:extLst>
            </p:cNvPr>
            <p:cNvSpPr/>
            <p:nvPr/>
          </p:nvSpPr>
          <p:spPr>
            <a:xfrm>
              <a:off x="-56013037" y="74144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25DD6E28-2E85-86A3-95B3-AA4A3165EBFD}"/>
                </a:ext>
              </a:extLst>
            </p:cNvPr>
            <p:cNvSpPr/>
            <p:nvPr/>
          </p:nvSpPr>
          <p:spPr>
            <a:xfrm>
              <a:off x="-54879330" y="54497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220A8EDB-9AB0-E2F2-BA0F-FDDAAC7C9775}"/>
                </a:ext>
              </a:extLst>
            </p:cNvPr>
            <p:cNvSpPr/>
            <p:nvPr/>
          </p:nvSpPr>
          <p:spPr>
            <a:xfrm>
              <a:off x="-55408764" y="558056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47D67D73-22D4-3C6A-6F98-BBA4E574FF73}"/>
                </a:ext>
              </a:extLst>
            </p:cNvPr>
            <p:cNvSpPr/>
            <p:nvPr/>
          </p:nvSpPr>
          <p:spPr>
            <a:xfrm>
              <a:off x="-54198526" y="84620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4E5A3A4A-E425-3BEF-A56D-CF758F49CAE2}"/>
                </a:ext>
              </a:extLst>
            </p:cNvPr>
            <p:cNvSpPr/>
            <p:nvPr/>
          </p:nvSpPr>
          <p:spPr>
            <a:xfrm>
              <a:off x="-53291352" y="715252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9BD77BE3-654A-907B-451D-4AE0166F7722}"/>
                </a:ext>
              </a:extLst>
            </p:cNvPr>
            <p:cNvSpPr/>
            <p:nvPr/>
          </p:nvSpPr>
          <p:spPr>
            <a:xfrm>
              <a:off x="-55181749" y="85930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A81B630B-3658-FC57-022F-8D3EC0DB8545}"/>
                </a:ext>
              </a:extLst>
            </p:cNvPr>
            <p:cNvSpPr/>
            <p:nvPr/>
          </p:nvSpPr>
          <p:spPr>
            <a:xfrm>
              <a:off x="-53745140" y="71526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169A59C3-C572-8219-2AE3-192759D1F6EF}"/>
                </a:ext>
              </a:extLst>
            </p:cNvPr>
            <p:cNvSpPr/>
            <p:nvPr/>
          </p:nvSpPr>
          <p:spPr>
            <a:xfrm>
              <a:off x="-53896189" y="872400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53727872-3BBE-5BF7-FD66-08BA26188F12}"/>
                </a:ext>
              </a:extLst>
            </p:cNvPr>
            <p:cNvSpPr/>
            <p:nvPr/>
          </p:nvSpPr>
          <p:spPr>
            <a:xfrm>
              <a:off x="-53896430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DC5CD159-2A54-4506-4CD8-77C1379608DA}"/>
                </a:ext>
              </a:extLst>
            </p:cNvPr>
            <p:cNvSpPr/>
            <p:nvPr/>
          </p:nvSpPr>
          <p:spPr>
            <a:xfrm>
              <a:off x="-54198607" y="71526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020FC8F9-3341-F435-1581-9C81D797C008}"/>
                </a:ext>
              </a:extLst>
            </p:cNvPr>
            <p:cNvSpPr/>
            <p:nvPr/>
          </p:nvSpPr>
          <p:spPr>
            <a:xfrm>
              <a:off x="-54652235" y="715252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AFC399C1-324A-3D3E-5C69-0F1A4B3CD84F}"/>
                </a:ext>
              </a:extLst>
            </p:cNvPr>
            <p:cNvSpPr/>
            <p:nvPr/>
          </p:nvSpPr>
          <p:spPr>
            <a:xfrm>
              <a:off x="-55484006" y="57117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28EBD904-CCDE-CD49-E3E7-09CC353FF22A}"/>
                </a:ext>
              </a:extLst>
            </p:cNvPr>
            <p:cNvSpPr/>
            <p:nvPr/>
          </p:nvSpPr>
          <p:spPr>
            <a:xfrm>
              <a:off x="-55105943" y="71524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73175A58-5F13-F9AE-C32F-63A35EC21D04}"/>
                </a:ext>
              </a:extLst>
            </p:cNvPr>
            <p:cNvSpPr/>
            <p:nvPr/>
          </p:nvSpPr>
          <p:spPr>
            <a:xfrm>
              <a:off x="-55559490" y="71526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F0E5C4D5-6A60-6067-3F04-A367BBD12EFB}"/>
                </a:ext>
              </a:extLst>
            </p:cNvPr>
            <p:cNvSpPr/>
            <p:nvPr/>
          </p:nvSpPr>
          <p:spPr>
            <a:xfrm>
              <a:off x="-56013118" y="715252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5F8B453D-E020-8F6D-8030-922BB1CF956F}"/>
                </a:ext>
              </a:extLst>
            </p:cNvPr>
            <p:cNvSpPr/>
            <p:nvPr/>
          </p:nvSpPr>
          <p:spPr>
            <a:xfrm>
              <a:off x="-54198607" y="872400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70B9FBD4-6E2F-92EB-2121-216CD4837354}"/>
                </a:ext>
              </a:extLst>
            </p:cNvPr>
            <p:cNvSpPr/>
            <p:nvPr/>
          </p:nvSpPr>
          <p:spPr>
            <a:xfrm>
              <a:off x="-53215868" y="70216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5D12BC4F-4A95-1D58-F9D1-3FD68FD2ED98}"/>
                </a:ext>
              </a:extLst>
            </p:cNvPr>
            <p:cNvSpPr/>
            <p:nvPr/>
          </p:nvSpPr>
          <p:spPr>
            <a:xfrm>
              <a:off x="-54274332" y="702169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3E2A45FA-6B66-426A-89C0-DE3A102197B6}"/>
                </a:ext>
              </a:extLst>
            </p:cNvPr>
            <p:cNvSpPr/>
            <p:nvPr/>
          </p:nvSpPr>
          <p:spPr>
            <a:xfrm>
              <a:off x="-54425461" y="70212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FAA1A896-4DC1-0896-8BB7-7998DA827CCB}"/>
                </a:ext>
              </a:extLst>
            </p:cNvPr>
            <p:cNvSpPr/>
            <p:nvPr/>
          </p:nvSpPr>
          <p:spPr>
            <a:xfrm>
              <a:off x="-54576831" y="70216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AF2553C7-F991-F28D-C766-5B653439D36B}"/>
                </a:ext>
              </a:extLst>
            </p:cNvPr>
            <p:cNvSpPr/>
            <p:nvPr/>
          </p:nvSpPr>
          <p:spPr>
            <a:xfrm>
              <a:off x="-55635215" y="702169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80A0E596-5CA0-B5B3-AC3C-C6A2B946FBA0}"/>
                </a:ext>
              </a:extLst>
            </p:cNvPr>
            <p:cNvSpPr/>
            <p:nvPr/>
          </p:nvSpPr>
          <p:spPr>
            <a:xfrm>
              <a:off x="-55937714" y="70216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4A6B49C1-C3BA-6411-A49F-D136B8A0FEE1}"/>
                </a:ext>
              </a:extLst>
            </p:cNvPr>
            <p:cNvSpPr/>
            <p:nvPr/>
          </p:nvSpPr>
          <p:spPr>
            <a:xfrm>
              <a:off x="-55710780" y="662864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DFE230AC-61B5-A23D-55DC-4E02E32ACFE7}"/>
                </a:ext>
              </a:extLst>
            </p:cNvPr>
            <p:cNvSpPr/>
            <p:nvPr/>
          </p:nvSpPr>
          <p:spPr>
            <a:xfrm>
              <a:off x="-55559651" y="662864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C5C01300-3337-1E31-0344-40A31D309AF1}"/>
                </a:ext>
              </a:extLst>
            </p:cNvPr>
            <p:cNvSpPr/>
            <p:nvPr/>
          </p:nvSpPr>
          <p:spPr>
            <a:xfrm>
              <a:off x="-53593770" y="68905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9C54F2B4-E3B5-05C6-62D5-9A20E1C8CBD9}"/>
                </a:ext>
              </a:extLst>
            </p:cNvPr>
            <p:cNvSpPr/>
            <p:nvPr/>
          </p:nvSpPr>
          <p:spPr>
            <a:xfrm>
              <a:off x="-53896269" y="689062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8E05849F-ABD1-0071-ED50-3BBC977FE321}"/>
                </a:ext>
              </a:extLst>
            </p:cNvPr>
            <p:cNvSpPr/>
            <p:nvPr/>
          </p:nvSpPr>
          <p:spPr>
            <a:xfrm>
              <a:off x="-54803524" y="689062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BD202ED8-BD39-9C9A-BE57-E9B94FE84F89}"/>
                </a:ext>
              </a:extLst>
            </p:cNvPr>
            <p:cNvSpPr/>
            <p:nvPr/>
          </p:nvSpPr>
          <p:spPr>
            <a:xfrm>
              <a:off x="-54954734" y="68905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9E15E90E-D712-F8FA-BD69-53D1F889440D}"/>
                </a:ext>
              </a:extLst>
            </p:cNvPr>
            <p:cNvSpPr/>
            <p:nvPr/>
          </p:nvSpPr>
          <p:spPr>
            <a:xfrm>
              <a:off x="-54123204" y="675971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31633EFA-09C5-F12A-AB0B-05E5245F5624}"/>
                </a:ext>
              </a:extLst>
            </p:cNvPr>
            <p:cNvSpPr/>
            <p:nvPr/>
          </p:nvSpPr>
          <p:spPr>
            <a:xfrm>
              <a:off x="-54274332" y="675971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54D50BA7-4CCB-9AF3-228A-35A12A3A3032}"/>
                </a:ext>
              </a:extLst>
            </p:cNvPr>
            <p:cNvSpPr/>
            <p:nvPr/>
          </p:nvSpPr>
          <p:spPr>
            <a:xfrm>
              <a:off x="-54425461" y="675971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89C7F840-87ED-1987-CBBE-4CD5A3612D97}"/>
                </a:ext>
              </a:extLst>
            </p:cNvPr>
            <p:cNvSpPr/>
            <p:nvPr/>
          </p:nvSpPr>
          <p:spPr>
            <a:xfrm>
              <a:off x="-54425542" y="4926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0CE090A1-D140-126B-9E8B-F7E6177E933B}"/>
                </a:ext>
              </a:extLst>
            </p:cNvPr>
            <p:cNvSpPr/>
            <p:nvPr/>
          </p:nvSpPr>
          <p:spPr>
            <a:xfrm>
              <a:off x="-54198688" y="662864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D5E22854-F880-9BCC-6174-97312A9AEEF6}"/>
                </a:ext>
              </a:extLst>
            </p:cNvPr>
            <p:cNvSpPr/>
            <p:nvPr/>
          </p:nvSpPr>
          <p:spPr>
            <a:xfrm>
              <a:off x="-55030298" y="67595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05433BC4-1C01-BB03-22E8-9108B2DABF7D}"/>
                </a:ext>
              </a:extLst>
            </p:cNvPr>
            <p:cNvSpPr/>
            <p:nvPr/>
          </p:nvSpPr>
          <p:spPr>
            <a:xfrm>
              <a:off x="-54954814" y="87241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26069A37-BE44-03D0-1BE0-2EBBA425F8DF}"/>
                </a:ext>
              </a:extLst>
            </p:cNvPr>
            <p:cNvSpPr/>
            <p:nvPr/>
          </p:nvSpPr>
          <p:spPr>
            <a:xfrm>
              <a:off x="-55786344" y="675971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E9ED4927-1F3F-E85E-2875-6AFD63F7D5A4}"/>
                </a:ext>
              </a:extLst>
            </p:cNvPr>
            <p:cNvSpPr/>
            <p:nvPr/>
          </p:nvSpPr>
          <p:spPr>
            <a:xfrm>
              <a:off x="-55937634" y="675979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26CA649A-2F3A-B6DA-5475-E12C89A31107}"/>
                </a:ext>
              </a:extLst>
            </p:cNvPr>
            <p:cNvSpPr/>
            <p:nvPr/>
          </p:nvSpPr>
          <p:spPr>
            <a:xfrm>
              <a:off x="-53745060" y="662896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B337A942-E5EE-B7FD-1F93-FDACC8F61B37}"/>
                </a:ext>
              </a:extLst>
            </p:cNvPr>
            <p:cNvSpPr/>
            <p:nvPr/>
          </p:nvSpPr>
          <p:spPr>
            <a:xfrm>
              <a:off x="-55711021" y="58428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A2F32472-3023-AED5-1914-9D2740522A9E}"/>
                </a:ext>
              </a:extLst>
            </p:cNvPr>
            <p:cNvSpPr/>
            <p:nvPr/>
          </p:nvSpPr>
          <p:spPr>
            <a:xfrm>
              <a:off x="-55484087" y="67596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AE30A304-C608-77F5-5673-D046C9AACFC9}"/>
                </a:ext>
              </a:extLst>
            </p:cNvPr>
            <p:cNvSpPr/>
            <p:nvPr/>
          </p:nvSpPr>
          <p:spPr>
            <a:xfrm>
              <a:off x="-55861828" y="819996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5CBBAA83-5F7D-AA00-05A7-80EF80AA7CD6}"/>
                </a:ext>
              </a:extLst>
            </p:cNvPr>
            <p:cNvSpPr/>
            <p:nvPr/>
          </p:nvSpPr>
          <p:spPr>
            <a:xfrm>
              <a:off x="-53896108" y="66288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32CE567B-5BA7-5055-546F-1BD6BD9AC630}"/>
                </a:ext>
              </a:extLst>
            </p:cNvPr>
            <p:cNvSpPr/>
            <p:nvPr/>
          </p:nvSpPr>
          <p:spPr>
            <a:xfrm>
              <a:off x="-55408684" y="819988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14EF2F3E-9EDD-0D10-0E6E-713C32FFE7CC}"/>
                </a:ext>
              </a:extLst>
            </p:cNvPr>
            <p:cNvSpPr/>
            <p:nvPr/>
          </p:nvSpPr>
          <p:spPr>
            <a:xfrm>
              <a:off x="-54879169" y="67596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2CA5D0F4-B6A8-B13E-E8E3-089770ADCC66}"/>
                </a:ext>
              </a:extLst>
            </p:cNvPr>
            <p:cNvSpPr/>
            <p:nvPr/>
          </p:nvSpPr>
          <p:spPr>
            <a:xfrm>
              <a:off x="-54123123" y="80693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692CF3CA-9BCE-894E-1E72-15E644640179}"/>
                </a:ext>
              </a:extLst>
            </p:cNvPr>
            <p:cNvSpPr/>
            <p:nvPr/>
          </p:nvSpPr>
          <p:spPr>
            <a:xfrm>
              <a:off x="-54576751" y="675979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340E85BE-1BC3-E2D4-91C9-6F48943B55AF}"/>
                </a:ext>
              </a:extLst>
            </p:cNvPr>
            <p:cNvSpPr/>
            <p:nvPr/>
          </p:nvSpPr>
          <p:spPr>
            <a:xfrm>
              <a:off x="-54879330" y="80691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C10A5050-83DB-4D9C-C8DC-41B068042881}"/>
                </a:ext>
              </a:extLst>
            </p:cNvPr>
            <p:cNvSpPr/>
            <p:nvPr/>
          </p:nvSpPr>
          <p:spPr>
            <a:xfrm>
              <a:off x="-55030379" y="80691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D2D460DC-60C2-C964-0822-017F0DE10CAB}"/>
                </a:ext>
              </a:extLst>
            </p:cNvPr>
            <p:cNvSpPr/>
            <p:nvPr/>
          </p:nvSpPr>
          <p:spPr>
            <a:xfrm>
              <a:off x="-55181507" y="80692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6B71108F-09C8-5058-1F41-789F905D6047}"/>
                </a:ext>
              </a:extLst>
            </p:cNvPr>
            <p:cNvSpPr/>
            <p:nvPr/>
          </p:nvSpPr>
          <p:spPr>
            <a:xfrm>
              <a:off x="-55635054" y="806889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ABC31533-477F-DE58-B9AA-EB7D9FDC789E}"/>
                </a:ext>
              </a:extLst>
            </p:cNvPr>
            <p:cNvSpPr/>
            <p:nvPr/>
          </p:nvSpPr>
          <p:spPr>
            <a:xfrm>
              <a:off x="-54123123" y="85932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0B133950-1870-9B09-D2CA-B296110B1415}"/>
                </a:ext>
              </a:extLst>
            </p:cNvPr>
            <p:cNvSpPr/>
            <p:nvPr/>
          </p:nvSpPr>
          <p:spPr>
            <a:xfrm>
              <a:off x="-54500945" y="819996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9CF678DE-63FC-FE26-87BE-12DE48B15BC8}"/>
                </a:ext>
              </a:extLst>
            </p:cNvPr>
            <p:cNvSpPr/>
            <p:nvPr/>
          </p:nvSpPr>
          <p:spPr>
            <a:xfrm>
              <a:off x="-53518206" y="67596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A2D39553-EB10-E2F2-5628-F14E498CD45B}"/>
                </a:ext>
              </a:extLst>
            </p:cNvPr>
            <p:cNvSpPr/>
            <p:nvPr/>
          </p:nvSpPr>
          <p:spPr>
            <a:xfrm>
              <a:off x="-54652396" y="50569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ED75B376-24EC-C317-4E8F-82C2C28193FE}"/>
                </a:ext>
              </a:extLst>
            </p:cNvPr>
            <p:cNvSpPr/>
            <p:nvPr/>
          </p:nvSpPr>
          <p:spPr>
            <a:xfrm>
              <a:off x="-53215868" y="675979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ECAA14B5-0513-DC1A-2D5B-5ABCEE098465}"/>
                </a:ext>
              </a:extLst>
            </p:cNvPr>
            <p:cNvSpPr/>
            <p:nvPr/>
          </p:nvSpPr>
          <p:spPr>
            <a:xfrm>
              <a:off x="-56088601" y="80692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460D05C3-A850-F2F0-383E-5D7FCC70C8F4}"/>
                </a:ext>
              </a:extLst>
            </p:cNvPr>
            <p:cNvSpPr/>
            <p:nvPr/>
          </p:nvSpPr>
          <p:spPr>
            <a:xfrm>
              <a:off x="-56240214" y="80691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948F80DD-F58A-1FDF-97EE-4744663BC89E}"/>
                </a:ext>
              </a:extLst>
            </p:cNvPr>
            <p:cNvSpPr/>
            <p:nvPr/>
          </p:nvSpPr>
          <p:spPr>
            <a:xfrm>
              <a:off x="-55710699" y="68907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1967B2C6-95F1-C3AC-9788-8C2A1CD7FECB}"/>
                </a:ext>
              </a:extLst>
            </p:cNvPr>
            <p:cNvSpPr/>
            <p:nvPr/>
          </p:nvSpPr>
          <p:spPr>
            <a:xfrm>
              <a:off x="-56391020" y="80692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49D3175E-568C-684C-B759-40F8A4AD6CA5}"/>
                </a:ext>
              </a:extLst>
            </p:cNvPr>
            <p:cNvSpPr/>
            <p:nvPr/>
          </p:nvSpPr>
          <p:spPr>
            <a:xfrm>
              <a:off x="-55408281" y="689078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8E3F2A1C-E290-A381-6BDF-40CB588FBB66}"/>
                </a:ext>
              </a:extLst>
            </p:cNvPr>
            <p:cNvSpPr/>
            <p:nvPr/>
          </p:nvSpPr>
          <p:spPr>
            <a:xfrm>
              <a:off x="-55256991" y="68905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6E86A921-D71E-21E6-3AD8-5891C2552BA3}"/>
                </a:ext>
              </a:extLst>
            </p:cNvPr>
            <p:cNvSpPr/>
            <p:nvPr/>
          </p:nvSpPr>
          <p:spPr>
            <a:xfrm>
              <a:off x="-54501025" y="50570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C1C1A7B3-1633-CE72-E21A-4049CF548EF8}"/>
                </a:ext>
              </a:extLst>
            </p:cNvPr>
            <p:cNvSpPr/>
            <p:nvPr/>
          </p:nvSpPr>
          <p:spPr>
            <a:xfrm>
              <a:off x="-54954653" y="66288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25085383-7D03-040E-7513-DE652686B96D}"/>
                </a:ext>
              </a:extLst>
            </p:cNvPr>
            <p:cNvSpPr/>
            <p:nvPr/>
          </p:nvSpPr>
          <p:spPr>
            <a:xfrm>
              <a:off x="-55105943" y="662896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553AC500-809B-6D43-3730-9291A0742934}"/>
                </a:ext>
              </a:extLst>
            </p:cNvPr>
            <p:cNvSpPr/>
            <p:nvPr/>
          </p:nvSpPr>
          <p:spPr>
            <a:xfrm>
              <a:off x="-54198526" y="82002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9482000B-46FF-2468-3A4C-69D440CCCCC8}"/>
                </a:ext>
              </a:extLst>
            </p:cNvPr>
            <p:cNvSpPr/>
            <p:nvPr/>
          </p:nvSpPr>
          <p:spPr>
            <a:xfrm>
              <a:off x="-54501025" y="68906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BF2A4318-62D1-257C-119C-19C9F3169E41}"/>
                </a:ext>
              </a:extLst>
            </p:cNvPr>
            <p:cNvSpPr/>
            <p:nvPr/>
          </p:nvSpPr>
          <p:spPr>
            <a:xfrm>
              <a:off x="-55937634" y="72835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CA9AEA06-99EA-CA3A-9192-74BAE506E5AC}"/>
                </a:ext>
              </a:extLst>
            </p:cNvPr>
            <p:cNvSpPr/>
            <p:nvPr/>
          </p:nvSpPr>
          <p:spPr>
            <a:xfrm>
              <a:off x="-53745060" y="79381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01457EF5-7016-0157-2F68-FB91F0A15137}"/>
                </a:ext>
              </a:extLst>
            </p:cNvPr>
            <p:cNvSpPr/>
            <p:nvPr/>
          </p:nvSpPr>
          <p:spPr>
            <a:xfrm>
              <a:off x="-53896108" y="79382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518630F4-EABC-11BA-0E0A-8FD504CBEF4F}"/>
                </a:ext>
              </a:extLst>
            </p:cNvPr>
            <p:cNvSpPr/>
            <p:nvPr/>
          </p:nvSpPr>
          <p:spPr>
            <a:xfrm>
              <a:off x="-55256991" y="66288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E33C5477-8C71-1A9C-2FD9-3A69FC9177F1}"/>
                </a:ext>
              </a:extLst>
            </p:cNvPr>
            <p:cNvSpPr/>
            <p:nvPr/>
          </p:nvSpPr>
          <p:spPr>
            <a:xfrm>
              <a:off x="-53896108" y="95099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ECFB2AC5-9AB7-5776-4239-A589A717567F}"/>
                </a:ext>
              </a:extLst>
            </p:cNvPr>
            <p:cNvSpPr/>
            <p:nvPr/>
          </p:nvSpPr>
          <p:spPr>
            <a:xfrm>
              <a:off x="-54954653" y="79382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88AEDCFB-63E7-D4D5-543D-98BD2260F144}"/>
                </a:ext>
              </a:extLst>
            </p:cNvPr>
            <p:cNvSpPr/>
            <p:nvPr/>
          </p:nvSpPr>
          <p:spPr>
            <a:xfrm>
              <a:off x="-55181668" y="571179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F1FFBC01-7CEF-7718-2943-BC5829614EBA}"/>
                </a:ext>
              </a:extLst>
            </p:cNvPr>
            <p:cNvSpPr/>
            <p:nvPr/>
          </p:nvSpPr>
          <p:spPr>
            <a:xfrm>
              <a:off x="-53291513" y="68907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4F495474-559F-64D5-7066-94818326823A}"/>
                </a:ext>
              </a:extLst>
            </p:cNvPr>
            <p:cNvSpPr/>
            <p:nvPr/>
          </p:nvSpPr>
          <p:spPr>
            <a:xfrm>
              <a:off x="-55105943" y="79381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046231B3-9CA8-9E7C-0616-0A0F61A9B82C}"/>
                </a:ext>
              </a:extLst>
            </p:cNvPr>
            <p:cNvSpPr/>
            <p:nvPr/>
          </p:nvSpPr>
          <p:spPr>
            <a:xfrm>
              <a:off x="-55861908" y="662864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AD2BBF74-BF34-1162-3599-B0BDD27D2708}"/>
                </a:ext>
              </a:extLst>
            </p:cNvPr>
            <p:cNvSpPr/>
            <p:nvPr/>
          </p:nvSpPr>
          <p:spPr>
            <a:xfrm>
              <a:off x="-55030056" y="859309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070C22C9-0FBE-3A3E-DA71-A11DF88ED4D5}"/>
                </a:ext>
              </a:extLst>
            </p:cNvPr>
            <p:cNvSpPr/>
            <p:nvPr/>
          </p:nvSpPr>
          <p:spPr>
            <a:xfrm>
              <a:off x="-55256991" y="79382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C77D11FB-6E48-A75D-0782-8C94FE67D041}"/>
                </a:ext>
              </a:extLst>
            </p:cNvPr>
            <p:cNvSpPr/>
            <p:nvPr/>
          </p:nvSpPr>
          <p:spPr>
            <a:xfrm>
              <a:off x="-55484006" y="59738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9CAA24D5-2C83-A329-47F5-4D73EEF1752E}"/>
                </a:ext>
              </a:extLst>
            </p:cNvPr>
            <p:cNvSpPr/>
            <p:nvPr/>
          </p:nvSpPr>
          <p:spPr>
            <a:xfrm>
              <a:off x="-55861908" y="793830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8BA4BF38-40DF-1D35-5CE2-9D76E7EB5EF6}"/>
                </a:ext>
              </a:extLst>
            </p:cNvPr>
            <p:cNvSpPr/>
            <p:nvPr/>
          </p:nvSpPr>
          <p:spPr>
            <a:xfrm>
              <a:off x="-55181507" y="702177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FD0D792D-9043-E8AB-61C0-CC0F9FD3324B}"/>
                </a:ext>
              </a:extLst>
            </p:cNvPr>
            <p:cNvSpPr/>
            <p:nvPr/>
          </p:nvSpPr>
          <p:spPr>
            <a:xfrm>
              <a:off x="-55030137" y="702177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11FE7DC6-3C94-4C52-DE8E-A60EC0459A4A}"/>
                </a:ext>
              </a:extLst>
            </p:cNvPr>
            <p:cNvSpPr/>
            <p:nvPr/>
          </p:nvSpPr>
          <p:spPr>
            <a:xfrm>
              <a:off x="-56088601" y="83311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C82C7562-2C78-FC64-9E85-D45473C74525}"/>
                </a:ext>
              </a:extLst>
            </p:cNvPr>
            <p:cNvSpPr/>
            <p:nvPr/>
          </p:nvSpPr>
          <p:spPr>
            <a:xfrm>
              <a:off x="-54727799" y="70215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AA9539BF-BDFD-4415-B422-DD96F0145A06}"/>
                </a:ext>
              </a:extLst>
            </p:cNvPr>
            <p:cNvSpPr/>
            <p:nvPr/>
          </p:nvSpPr>
          <p:spPr>
            <a:xfrm>
              <a:off x="-54350138" y="87241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213E992B-0D6F-3E89-E81E-D16D3C4E7BD7}"/>
                </a:ext>
              </a:extLst>
            </p:cNvPr>
            <p:cNvSpPr/>
            <p:nvPr/>
          </p:nvSpPr>
          <p:spPr>
            <a:xfrm>
              <a:off x="-54123123" y="64977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DC83296F-B4B9-D009-6DE4-88A26BD8630A}"/>
                </a:ext>
              </a:extLst>
            </p:cNvPr>
            <p:cNvSpPr/>
            <p:nvPr/>
          </p:nvSpPr>
          <p:spPr>
            <a:xfrm>
              <a:off x="-56315536" y="79382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1FFEC3DF-7A27-631C-5B82-A5EA793EED4A}"/>
                </a:ext>
              </a:extLst>
            </p:cNvPr>
            <p:cNvSpPr/>
            <p:nvPr/>
          </p:nvSpPr>
          <p:spPr>
            <a:xfrm>
              <a:off x="-54123123" y="70214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1569D67E-EC40-9382-AFFE-5462C4051B34}"/>
                </a:ext>
              </a:extLst>
            </p:cNvPr>
            <p:cNvSpPr/>
            <p:nvPr/>
          </p:nvSpPr>
          <p:spPr>
            <a:xfrm>
              <a:off x="-55030056" y="597393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92AF113D-384B-C8DE-7EA0-1702AA933478}"/>
                </a:ext>
              </a:extLst>
            </p:cNvPr>
            <p:cNvSpPr/>
            <p:nvPr/>
          </p:nvSpPr>
          <p:spPr>
            <a:xfrm>
              <a:off x="-53820705" y="702177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CCDCA0C0-005E-F035-43E5-8FC3BDBA90A3}"/>
                </a:ext>
              </a:extLst>
            </p:cNvPr>
            <p:cNvSpPr/>
            <p:nvPr/>
          </p:nvSpPr>
          <p:spPr>
            <a:xfrm>
              <a:off x="-53669254" y="702177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79615588-B07A-CC00-9AA2-86EB68E7C581}"/>
                </a:ext>
              </a:extLst>
            </p:cNvPr>
            <p:cNvSpPr/>
            <p:nvPr/>
          </p:nvSpPr>
          <p:spPr>
            <a:xfrm>
              <a:off x="-53215868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F049B363-A86B-7F0C-1584-3E396DFF1746}"/>
                </a:ext>
              </a:extLst>
            </p:cNvPr>
            <p:cNvSpPr/>
            <p:nvPr/>
          </p:nvSpPr>
          <p:spPr>
            <a:xfrm>
              <a:off x="-53366916" y="70215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50CA8628-C968-6E56-5611-246C3D4352DE}"/>
                </a:ext>
              </a:extLst>
            </p:cNvPr>
            <p:cNvSpPr/>
            <p:nvPr/>
          </p:nvSpPr>
          <p:spPr>
            <a:xfrm>
              <a:off x="-55786264" y="83311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90901675-9887-01D3-006D-E02CFFF0075B}"/>
                </a:ext>
              </a:extLst>
            </p:cNvPr>
            <p:cNvSpPr/>
            <p:nvPr/>
          </p:nvSpPr>
          <p:spPr>
            <a:xfrm>
              <a:off x="-53518206" y="78073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774B2FF3-6B88-344C-FF9F-306ED91FD258}"/>
                </a:ext>
              </a:extLst>
            </p:cNvPr>
            <p:cNvSpPr/>
            <p:nvPr/>
          </p:nvSpPr>
          <p:spPr>
            <a:xfrm>
              <a:off x="-55861828" y="71526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D9987AB2-3970-2B13-A1AA-E7513EB9CCC9}"/>
                </a:ext>
              </a:extLst>
            </p:cNvPr>
            <p:cNvSpPr/>
            <p:nvPr/>
          </p:nvSpPr>
          <p:spPr>
            <a:xfrm>
              <a:off x="-55710860" y="71526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DBF95907-AE37-4DE3-0959-4CEEAA61F79E}"/>
                </a:ext>
              </a:extLst>
            </p:cNvPr>
            <p:cNvSpPr/>
            <p:nvPr/>
          </p:nvSpPr>
          <p:spPr>
            <a:xfrm>
              <a:off x="-54879330" y="649781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E0769C60-A039-CD36-1AD2-4469EED0B4E8}"/>
                </a:ext>
              </a:extLst>
            </p:cNvPr>
            <p:cNvSpPr/>
            <p:nvPr/>
          </p:nvSpPr>
          <p:spPr>
            <a:xfrm>
              <a:off x="-55484006" y="83312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5BBEC587-FC2F-89A6-886F-117E754703CE}"/>
                </a:ext>
              </a:extLst>
            </p:cNvPr>
            <p:cNvSpPr/>
            <p:nvPr/>
          </p:nvSpPr>
          <p:spPr>
            <a:xfrm>
              <a:off x="-55257313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3D8630AE-CD74-AF5A-FC01-8723CB9D62CD}"/>
                </a:ext>
              </a:extLst>
            </p:cNvPr>
            <p:cNvSpPr/>
            <p:nvPr/>
          </p:nvSpPr>
          <p:spPr>
            <a:xfrm>
              <a:off x="-55030379" y="64977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E3DC8EA4-D3F5-5A5C-06C5-7CC650A428E0}"/>
                </a:ext>
              </a:extLst>
            </p:cNvPr>
            <p:cNvSpPr/>
            <p:nvPr/>
          </p:nvSpPr>
          <p:spPr>
            <a:xfrm>
              <a:off x="-55181507" y="64977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AFFBFC18-D4E3-1B0E-E2D3-3107F1A6D810}"/>
                </a:ext>
              </a:extLst>
            </p:cNvPr>
            <p:cNvSpPr/>
            <p:nvPr/>
          </p:nvSpPr>
          <p:spPr>
            <a:xfrm>
              <a:off x="-53745060" y="924828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B5B51C44-F064-6E4B-DE24-D7AC5DE1E3EF}"/>
                </a:ext>
              </a:extLst>
            </p:cNvPr>
            <p:cNvSpPr/>
            <p:nvPr/>
          </p:nvSpPr>
          <p:spPr>
            <a:xfrm>
              <a:off x="-54576751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AA215395-35D9-A5D4-135F-F4F4E24885B3}"/>
                </a:ext>
              </a:extLst>
            </p:cNvPr>
            <p:cNvSpPr/>
            <p:nvPr/>
          </p:nvSpPr>
          <p:spPr>
            <a:xfrm>
              <a:off x="-54501025" y="71525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64F56DD3-5280-C202-7A2A-BEFFA8EE7F92}"/>
                </a:ext>
              </a:extLst>
            </p:cNvPr>
            <p:cNvSpPr/>
            <p:nvPr/>
          </p:nvSpPr>
          <p:spPr>
            <a:xfrm>
              <a:off x="-54349977" y="71526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9438AC93-3AA5-FA1F-8568-AA87DF6AF4A6}"/>
                </a:ext>
              </a:extLst>
            </p:cNvPr>
            <p:cNvSpPr/>
            <p:nvPr/>
          </p:nvSpPr>
          <p:spPr>
            <a:xfrm>
              <a:off x="-54879169" y="78073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13D9FD09-390E-B358-154D-F02721D7AB50}"/>
                </a:ext>
              </a:extLst>
            </p:cNvPr>
            <p:cNvSpPr/>
            <p:nvPr/>
          </p:nvSpPr>
          <p:spPr>
            <a:xfrm>
              <a:off x="-55484087" y="78073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CD6476F6-BD39-C0C0-EA08-F0817ECF34BC}"/>
                </a:ext>
              </a:extLst>
            </p:cNvPr>
            <p:cNvSpPr/>
            <p:nvPr/>
          </p:nvSpPr>
          <p:spPr>
            <a:xfrm>
              <a:off x="-55635054" y="649813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17AF11BE-05D7-7E44-EAAB-C886B963A12E}"/>
                </a:ext>
              </a:extLst>
            </p:cNvPr>
            <p:cNvSpPr/>
            <p:nvPr/>
          </p:nvSpPr>
          <p:spPr>
            <a:xfrm>
              <a:off x="-54727718" y="885523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8C255743-9BB6-89E1-D8BC-422683D9400C}"/>
                </a:ext>
              </a:extLst>
            </p:cNvPr>
            <p:cNvSpPr/>
            <p:nvPr/>
          </p:nvSpPr>
          <p:spPr>
            <a:xfrm>
              <a:off x="-56088601" y="64977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11E15459-AE53-2109-6FAB-1689B97D0978}"/>
                </a:ext>
              </a:extLst>
            </p:cNvPr>
            <p:cNvSpPr/>
            <p:nvPr/>
          </p:nvSpPr>
          <p:spPr>
            <a:xfrm>
              <a:off x="-55181668" y="83311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23294A5B-329C-7133-8DBE-4CC0DE432D2C}"/>
                </a:ext>
              </a:extLst>
            </p:cNvPr>
            <p:cNvSpPr/>
            <p:nvPr/>
          </p:nvSpPr>
          <p:spPr>
            <a:xfrm>
              <a:off x="-54500945" y="636690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52AF3647-D863-F41C-4CDD-61DDA7F96719}"/>
                </a:ext>
              </a:extLst>
            </p:cNvPr>
            <p:cNvSpPr/>
            <p:nvPr/>
          </p:nvSpPr>
          <p:spPr>
            <a:xfrm>
              <a:off x="-54954814" y="558104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6FB74A01-57E8-351B-5572-9452B4E7FCEC}"/>
                </a:ext>
              </a:extLst>
            </p:cNvPr>
            <p:cNvSpPr/>
            <p:nvPr/>
          </p:nvSpPr>
          <p:spPr>
            <a:xfrm>
              <a:off x="-55559409" y="82002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03DE8996-8537-296A-FF44-86F8E54ECA1D}"/>
                </a:ext>
              </a:extLst>
            </p:cNvPr>
            <p:cNvSpPr/>
            <p:nvPr/>
          </p:nvSpPr>
          <p:spPr>
            <a:xfrm>
              <a:off x="-53896108" y="84621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0F953BA3-BD0D-3C75-4A11-E55D76D3C1D1}"/>
                </a:ext>
              </a:extLst>
            </p:cNvPr>
            <p:cNvSpPr/>
            <p:nvPr/>
          </p:nvSpPr>
          <p:spPr>
            <a:xfrm>
              <a:off x="-55635054" y="72835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8167E21E-401F-4385-9755-E7434E86EBE2}"/>
                </a:ext>
              </a:extLst>
            </p:cNvPr>
            <p:cNvSpPr/>
            <p:nvPr/>
          </p:nvSpPr>
          <p:spPr>
            <a:xfrm>
              <a:off x="-54727799" y="91169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D6ADBDC9-7743-2BEB-AAA5-40F661D996A7}"/>
                </a:ext>
              </a:extLst>
            </p:cNvPr>
            <p:cNvSpPr/>
            <p:nvPr/>
          </p:nvSpPr>
          <p:spPr>
            <a:xfrm>
              <a:off x="-55332797" y="72835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767DB34E-F9D0-E820-7A76-4FB00C0247C6}"/>
                </a:ext>
              </a:extLst>
            </p:cNvPr>
            <p:cNvSpPr/>
            <p:nvPr/>
          </p:nvSpPr>
          <p:spPr>
            <a:xfrm>
              <a:off x="-55181507" y="72835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068AEB10-7FCA-506C-272A-C9E0AEA99CB8}"/>
                </a:ext>
              </a:extLst>
            </p:cNvPr>
            <p:cNvSpPr/>
            <p:nvPr/>
          </p:nvSpPr>
          <p:spPr>
            <a:xfrm>
              <a:off x="-55937634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2E937C5D-543F-3B04-CC5C-CC5858EC1D01}"/>
                </a:ext>
              </a:extLst>
            </p:cNvPr>
            <p:cNvSpPr/>
            <p:nvPr/>
          </p:nvSpPr>
          <p:spPr>
            <a:xfrm>
              <a:off x="-54350138" y="84621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22138227-007A-6F74-B75D-8C47C1E012B8}"/>
                </a:ext>
              </a:extLst>
            </p:cNvPr>
            <p:cNvSpPr/>
            <p:nvPr/>
          </p:nvSpPr>
          <p:spPr>
            <a:xfrm>
              <a:off x="-54727718" y="83311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E604BB15-4DC5-101F-9AFA-56A3C0A718C6}"/>
                </a:ext>
              </a:extLst>
            </p:cNvPr>
            <p:cNvSpPr/>
            <p:nvPr/>
          </p:nvSpPr>
          <p:spPr>
            <a:xfrm>
              <a:off x="-54576751" y="72835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63B20F6A-DB1C-42D7-6F04-789F440DB42C}"/>
                </a:ext>
              </a:extLst>
            </p:cNvPr>
            <p:cNvSpPr/>
            <p:nvPr/>
          </p:nvSpPr>
          <p:spPr>
            <a:xfrm>
              <a:off x="-55559329" y="610500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4042E84D-9AEA-EA42-2D3B-E83AD6C37EF7}"/>
                </a:ext>
              </a:extLst>
            </p:cNvPr>
            <p:cNvSpPr/>
            <p:nvPr/>
          </p:nvSpPr>
          <p:spPr>
            <a:xfrm>
              <a:off x="-54879169" y="51879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0B5F1989-32CC-18A9-B7A1-E4162F18B7EF}"/>
                </a:ext>
              </a:extLst>
            </p:cNvPr>
            <p:cNvSpPr/>
            <p:nvPr/>
          </p:nvSpPr>
          <p:spPr>
            <a:xfrm>
              <a:off x="-55256991" y="610492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1BBF61FD-C760-D5DB-F8E3-D6E3CCA4F566}"/>
                </a:ext>
              </a:extLst>
            </p:cNvPr>
            <p:cNvSpPr/>
            <p:nvPr/>
          </p:nvSpPr>
          <p:spPr>
            <a:xfrm>
              <a:off x="-53971914" y="72835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3266B3B5-1276-DC94-109C-041E46833C6D}"/>
                </a:ext>
              </a:extLst>
            </p:cNvPr>
            <p:cNvSpPr/>
            <p:nvPr/>
          </p:nvSpPr>
          <p:spPr>
            <a:xfrm>
              <a:off x="-53820624" y="72835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179E515B-F474-7359-8FBC-F816D10D8AAD}"/>
                </a:ext>
              </a:extLst>
            </p:cNvPr>
            <p:cNvSpPr/>
            <p:nvPr/>
          </p:nvSpPr>
          <p:spPr>
            <a:xfrm>
              <a:off x="-53291513" y="76763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F6322DB6-E95A-68ED-8765-A9011DC85760}"/>
                </a:ext>
              </a:extLst>
            </p:cNvPr>
            <p:cNvSpPr/>
            <p:nvPr/>
          </p:nvSpPr>
          <p:spPr>
            <a:xfrm>
              <a:off x="-55256991" y="84621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4A5E3F7E-0CAB-4044-EAFF-B4FA29D6C206}"/>
                </a:ext>
              </a:extLst>
            </p:cNvPr>
            <p:cNvSpPr/>
            <p:nvPr/>
          </p:nvSpPr>
          <p:spPr>
            <a:xfrm>
              <a:off x="-55181507" y="54498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6EEE3BE2-7DC2-0F85-C764-6F688BF557D5}"/>
                </a:ext>
              </a:extLst>
            </p:cNvPr>
            <p:cNvSpPr/>
            <p:nvPr/>
          </p:nvSpPr>
          <p:spPr>
            <a:xfrm>
              <a:off x="-53215868" y="72835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35A38496-DFE6-894D-4577-CC39AED79C22}"/>
                </a:ext>
              </a:extLst>
            </p:cNvPr>
            <p:cNvSpPr/>
            <p:nvPr/>
          </p:nvSpPr>
          <p:spPr>
            <a:xfrm>
              <a:off x="-55256991" y="53188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EC73B9AD-36C3-B361-51AA-0996856C89B2}"/>
                </a:ext>
              </a:extLst>
            </p:cNvPr>
            <p:cNvSpPr/>
            <p:nvPr/>
          </p:nvSpPr>
          <p:spPr>
            <a:xfrm>
              <a:off x="-55861828" y="74144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701B05BA-4CE9-4EC6-5BB7-CCD470A1B1EE}"/>
                </a:ext>
              </a:extLst>
            </p:cNvPr>
            <p:cNvSpPr/>
            <p:nvPr/>
          </p:nvSpPr>
          <p:spPr>
            <a:xfrm>
              <a:off x="-55710860" y="74144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0ECEF6D4-7EBD-5EC5-9D04-76A4CC61FBD1}"/>
                </a:ext>
              </a:extLst>
            </p:cNvPr>
            <p:cNvSpPr/>
            <p:nvPr/>
          </p:nvSpPr>
          <p:spPr>
            <a:xfrm>
              <a:off x="-55105943" y="53187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E71FB5EC-64D9-D05D-5BDB-D8EA7BC25EA4}"/>
                </a:ext>
              </a:extLst>
            </p:cNvPr>
            <p:cNvSpPr/>
            <p:nvPr/>
          </p:nvSpPr>
          <p:spPr>
            <a:xfrm>
              <a:off x="-54425381" y="83311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40DE74AE-9348-2B92-3E01-C0A22BBF83C2}"/>
                </a:ext>
              </a:extLst>
            </p:cNvPr>
            <p:cNvSpPr/>
            <p:nvPr/>
          </p:nvSpPr>
          <p:spPr>
            <a:xfrm>
              <a:off x="-55257313" y="741450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33789104-5188-98CB-AE9E-4D66EBE1DE69}"/>
                </a:ext>
              </a:extLst>
            </p:cNvPr>
            <p:cNvSpPr/>
            <p:nvPr/>
          </p:nvSpPr>
          <p:spPr>
            <a:xfrm>
              <a:off x="-55559329" y="84620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BD2B3795-4EB3-F77F-D0C7-811E3AC342A8}"/>
                </a:ext>
              </a:extLst>
            </p:cNvPr>
            <p:cNvSpPr/>
            <p:nvPr/>
          </p:nvSpPr>
          <p:spPr>
            <a:xfrm>
              <a:off x="-55332475" y="54497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50C23325-E80C-8A0E-FCD8-8DACCCDF6A31}"/>
                </a:ext>
              </a:extLst>
            </p:cNvPr>
            <p:cNvSpPr/>
            <p:nvPr/>
          </p:nvSpPr>
          <p:spPr>
            <a:xfrm>
              <a:off x="-54501025" y="76764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D78EDE7B-5635-20C9-24E9-B445F098202B}"/>
                </a:ext>
              </a:extLst>
            </p:cNvPr>
            <p:cNvSpPr/>
            <p:nvPr/>
          </p:nvSpPr>
          <p:spPr>
            <a:xfrm>
              <a:off x="-55408684" y="636698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D09717ED-5974-4DFF-8641-90469DFAC019}"/>
                </a:ext>
              </a:extLst>
            </p:cNvPr>
            <p:cNvSpPr/>
            <p:nvPr/>
          </p:nvSpPr>
          <p:spPr>
            <a:xfrm>
              <a:off x="-54501025" y="74145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80AE471A-E385-3367-6D78-3E43FD9FECAE}"/>
                </a:ext>
              </a:extLst>
            </p:cNvPr>
            <p:cNvSpPr/>
            <p:nvPr/>
          </p:nvSpPr>
          <p:spPr>
            <a:xfrm>
              <a:off x="-54349977" y="74144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F428C89B-5CE0-BABB-062D-3CE9C5FACC46}"/>
                </a:ext>
              </a:extLst>
            </p:cNvPr>
            <p:cNvSpPr/>
            <p:nvPr/>
          </p:nvSpPr>
          <p:spPr>
            <a:xfrm>
              <a:off x="-55559409" y="63667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AC3F1B08-8E6D-DF7F-F795-69C519143867}"/>
                </a:ext>
              </a:extLst>
            </p:cNvPr>
            <p:cNvSpPr/>
            <p:nvPr/>
          </p:nvSpPr>
          <p:spPr>
            <a:xfrm>
              <a:off x="-55786264" y="623583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32CC7BA4-885E-C200-D6D6-8CDF89039CE6}"/>
                </a:ext>
              </a:extLst>
            </p:cNvPr>
            <p:cNvSpPr/>
            <p:nvPr/>
          </p:nvSpPr>
          <p:spPr>
            <a:xfrm>
              <a:off x="-54123123" y="83312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D980DF28-CB10-5B9F-51F7-2C80F9C507D2}"/>
                </a:ext>
              </a:extLst>
            </p:cNvPr>
            <p:cNvSpPr/>
            <p:nvPr/>
          </p:nvSpPr>
          <p:spPr>
            <a:xfrm>
              <a:off x="-55861828" y="636690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01C769B1-E1AA-CE0C-62A7-B41D51C509FB}"/>
                </a:ext>
              </a:extLst>
            </p:cNvPr>
            <p:cNvSpPr/>
            <p:nvPr/>
          </p:nvSpPr>
          <p:spPr>
            <a:xfrm>
              <a:off x="-55256991" y="76764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09F4FEB2-AEB7-8766-ADAE-09D92DD7E731}"/>
                </a:ext>
              </a:extLst>
            </p:cNvPr>
            <p:cNvSpPr/>
            <p:nvPr/>
          </p:nvSpPr>
          <p:spPr>
            <a:xfrm>
              <a:off x="-55408281" y="76762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49F3B1F3-6BB1-1679-73E0-E8816D440C23}"/>
                </a:ext>
              </a:extLst>
            </p:cNvPr>
            <p:cNvSpPr/>
            <p:nvPr/>
          </p:nvSpPr>
          <p:spPr>
            <a:xfrm>
              <a:off x="-55710699" y="76763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724C5D0A-7A2A-E233-D30E-9715E403D00D}"/>
                </a:ext>
              </a:extLst>
            </p:cNvPr>
            <p:cNvSpPr/>
            <p:nvPr/>
          </p:nvSpPr>
          <p:spPr>
            <a:xfrm>
              <a:off x="-56164246" y="76762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C9435F37-3240-EBF6-F5A7-50D6220DEA75}"/>
                </a:ext>
              </a:extLst>
            </p:cNvPr>
            <p:cNvSpPr/>
            <p:nvPr/>
          </p:nvSpPr>
          <p:spPr>
            <a:xfrm>
              <a:off x="-55484006" y="62357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A745A892-1D88-796C-02BE-8BBEE79EE933}"/>
                </a:ext>
              </a:extLst>
            </p:cNvPr>
            <p:cNvSpPr/>
            <p:nvPr/>
          </p:nvSpPr>
          <p:spPr>
            <a:xfrm>
              <a:off x="-53820785" y="885523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CF8A5BD5-9E29-F0F3-AD6F-B8977035640B}"/>
                </a:ext>
              </a:extLst>
            </p:cNvPr>
            <p:cNvSpPr/>
            <p:nvPr/>
          </p:nvSpPr>
          <p:spPr>
            <a:xfrm>
              <a:off x="-53366916" y="75454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6A13BA59-062A-A212-07EC-9664A8A2AC36}"/>
                </a:ext>
              </a:extLst>
            </p:cNvPr>
            <p:cNvSpPr/>
            <p:nvPr/>
          </p:nvSpPr>
          <p:spPr>
            <a:xfrm>
              <a:off x="-54727718" y="623583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FEA7F6E9-536D-BF69-4E98-4BC6A35EA256}"/>
                </a:ext>
              </a:extLst>
            </p:cNvPr>
            <p:cNvSpPr/>
            <p:nvPr/>
          </p:nvSpPr>
          <p:spPr>
            <a:xfrm>
              <a:off x="-53669254" y="75452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4660CF96-0ED3-50FA-D515-D64EAC1D5469}"/>
                </a:ext>
              </a:extLst>
            </p:cNvPr>
            <p:cNvSpPr/>
            <p:nvPr/>
          </p:nvSpPr>
          <p:spPr>
            <a:xfrm>
              <a:off x="-53820785" y="83311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1EAAD9FD-4F20-E34D-05C9-F0B9DEF8CEDB}"/>
                </a:ext>
              </a:extLst>
            </p:cNvPr>
            <p:cNvSpPr/>
            <p:nvPr/>
          </p:nvSpPr>
          <p:spPr>
            <a:xfrm>
              <a:off x="-55181507" y="75452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C92583C1-A6EB-C731-4824-0F16BBD40645}"/>
                </a:ext>
              </a:extLst>
            </p:cNvPr>
            <p:cNvSpPr/>
            <p:nvPr/>
          </p:nvSpPr>
          <p:spPr>
            <a:xfrm>
              <a:off x="-55030137" y="75452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EAE20511-DD56-FFF9-A129-1D6775CD3133}"/>
                </a:ext>
              </a:extLst>
            </p:cNvPr>
            <p:cNvSpPr/>
            <p:nvPr/>
          </p:nvSpPr>
          <p:spPr>
            <a:xfrm>
              <a:off x="-53820705" y="75453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A4A37DA1-DF5F-6E6E-F71D-4EC2B7E9F1C4}"/>
                </a:ext>
              </a:extLst>
            </p:cNvPr>
            <p:cNvSpPr/>
            <p:nvPr/>
          </p:nvSpPr>
          <p:spPr>
            <a:xfrm>
              <a:off x="-54727799" y="75454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B3347C1C-8E83-C83E-4881-7EB8533E1071}"/>
                </a:ext>
              </a:extLst>
            </p:cNvPr>
            <p:cNvSpPr/>
            <p:nvPr/>
          </p:nvSpPr>
          <p:spPr>
            <a:xfrm>
              <a:off x="-54652396" y="89860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708B16B9-BA3C-7B88-C40F-CC89EB89224F}"/>
                </a:ext>
              </a:extLst>
            </p:cNvPr>
            <p:cNvSpPr/>
            <p:nvPr/>
          </p:nvSpPr>
          <p:spPr>
            <a:xfrm>
              <a:off x="-54123123" y="75454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708DE745-6322-C4F7-7226-6B125413F74A}"/>
                </a:ext>
              </a:extLst>
            </p:cNvPr>
            <p:cNvSpPr/>
            <p:nvPr/>
          </p:nvSpPr>
          <p:spPr>
            <a:xfrm>
              <a:off x="-55181668" y="623583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7490D3BB-11CB-8DEE-6BC5-9BF5C49853E0}"/>
                </a:ext>
              </a:extLst>
            </p:cNvPr>
            <p:cNvSpPr/>
            <p:nvPr/>
          </p:nvSpPr>
          <p:spPr>
            <a:xfrm>
              <a:off x="-54500784" y="89863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F24D51CC-CB64-6783-AB07-4B56C384F487}"/>
                </a:ext>
              </a:extLst>
            </p:cNvPr>
            <p:cNvSpPr/>
            <p:nvPr/>
          </p:nvSpPr>
          <p:spPr>
            <a:xfrm>
              <a:off x="-53971833" y="75453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B2031856-863E-4F9C-7F98-74B26BDA4FA4}"/>
                </a:ext>
              </a:extLst>
            </p:cNvPr>
            <p:cNvSpPr/>
            <p:nvPr/>
          </p:nvSpPr>
          <p:spPr>
            <a:xfrm>
              <a:off x="-54879089" y="75454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19910770-C9DA-79C8-2BAC-D3A02FA14D3E}"/>
                </a:ext>
              </a:extLst>
            </p:cNvPr>
            <p:cNvSpPr/>
            <p:nvPr/>
          </p:nvSpPr>
          <p:spPr>
            <a:xfrm>
              <a:off x="-55483845" y="75454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05445FF2-77C5-BC3B-3D63-CC7321D7E49B}"/>
                </a:ext>
              </a:extLst>
            </p:cNvPr>
            <p:cNvSpPr/>
            <p:nvPr/>
          </p:nvSpPr>
          <p:spPr>
            <a:xfrm>
              <a:off x="-53518125" y="75454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562A8CC9-8C3A-FB34-4AE2-EC75F2C68952}"/>
                </a:ext>
              </a:extLst>
            </p:cNvPr>
            <p:cNvSpPr/>
            <p:nvPr/>
          </p:nvSpPr>
          <p:spPr>
            <a:xfrm>
              <a:off x="-54803363" y="53187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2903DA74-4747-C21F-4D4E-59666BFFAD74}"/>
                </a:ext>
              </a:extLst>
            </p:cNvPr>
            <p:cNvSpPr/>
            <p:nvPr/>
          </p:nvSpPr>
          <p:spPr>
            <a:xfrm>
              <a:off x="-55332314" y="623615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1A0E64F0-81DA-79B2-A336-7FBD70062B54}"/>
                </a:ext>
              </a:extLst>
            </p:cNvPr>
            <p:cNvSpPr/>
            <p:nvPr/>
          </p:nvSpPr>
          <p:spPr>
            <a:xfrm>
              <a:off x="-56088682" y="75454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09BE1F21-1600-679F-7EFA-456FBF3DCEB6}"/>
                </a:ext>
              </a:extLst>
            </p:cNvPr>
            <p:cNvSpPr/>
            <p:nvPr/>
          </p:nvSpPr>
          <p:spPr>
            <a:xfrm>
              <a:off x="-53140304" y="74143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7F0C06DF-50A8-557E-1200-CC963B63F357}"/>
                </a:ext>
              </a:extLst>
            </p:cNvPr>
            <p:cNvSpPr/>
            <p:nvPr/>
          </p:nvSpPr>
          <p:spPr>
            <a:xfrm>
              <a:off x="-56013279" y="76763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7C8EAD52-E71B-A663-E840-560C59529F39}"/>
                </a:ext>
              </a:extLst>
            </p:cNvPr>
            <p:cNvSpPr/>
            <p:nvPr/>
          </p:nvSpPr>
          <p:spPr>
            <a:xfrm>
              <a:off x="-55861908" y="76763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44633905-E927-ABE8-A491-8A1F8702B71D}"/>
                </a:ext>
              </a:extLst>
            </p:cNvPr>
            <p:cNvSpPr/>
            <p:nvPr/>
          </p:nvSpPr>
          <p:spPr>
            <a:xfrm>
              <a:off x="-53971431" y="885555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0E7F8870-4CA1-D455-0ACC-99E6A5983A38}"/>
                </a:ext>
              </a:extLst>
            </p:cNvPr>
            <p:cNvSpPr/>
            <p:nvPr/>
          </p:nvSpPr>
          <p:spPr>
            <a:xfrm>
              <a:off x="-53971431" y="83309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EFD7D0E7-8A12-36F2-311F-071D46226461}"/>
                </a:ext>
              </a:extLst>
            </p:cNvPr>
            <p:cNvSpPr/>
            <p:nvPr/>
          </p:nvSpPr>
          <p:spPr>
            <a:xfrm>
              <a:off x="-53442561" y="74144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5C5713F3-B38A-50EA-0400-B586CBC28329}"/>
                </a:ext>
              </a:extLst>
            </p:cNvPr>
            <p:cNvSpPr/>
            <p:nvPr/>
          </p:nvSpPr>
          <p:spPr>
            <a:xfrm>
              <a:off x="-55483926" y="54499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42DC18DC-CF82-2371-80A4-54D70F530476}"/>
                </a:ext>
              </a:extLst>
            </p:cNvPr>
            <p:cNvSpPr/>
            <p:nvPr/>
          </p:nvSpPr>
          <p:spPr>
            <a:xfrm>
              <a:off x="-55710860" y="63669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0399A130-0221-EADE-E72B-801367B87919}"/>
                </a:ext>
              </a:extLst>
            </p:cNvPr>
            <p:cNvSpPr/>
            <p:nvPr/>
          </p:nvSpPr>
          <p:spPr>
            <a:xfrm>
              <a:off x="-54198526" y="89860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39FD33FB-9183-385B-5BB6-D7E14C8897D6}"/>
                </a:ext>
              </a:extLst>
            </p:cNvPr>
            <p:cNvSpPr/>
            <p:nvPr/>
          </p:nvSpPr>
          <p:spPr>
            <a:xfrm>
              <a:off x="-54047398" y="74144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7309D45B-00EA-DDF3-DB3F-971BA16B7C86}"/>
                </a:ext>
              </a:extLst>
            </p:cNvPr>
            <p:cNvSpPr/>
            <p:nvPr/>
          </p:nvSpPr>
          <p:spPr>
            <a:xfrm>
              <a:off x="-54652315" y="76763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28D29D1E-D1E3-C9C8-3883-814BEA5C10D4}"/>
                </a:ext>
              </a:extLst>
            </p:cNvPr>
            <p:cNvSpPr/>
            <p:nvPr/>
          </p:nvSpPr>
          <p:spPr>
            <a:xfrm>
              <a:off x="-54803444" y="74144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DBFF1948-A271-016C-F5FF-3BF2FC08503D}"/>
                </a:ext>
              </a:extLst>
            </p:cNvPr>
            <p:cNvSpPr/>
            <p:nvPr/>
          </p:nvSpPr>
          <p:spPr>
            <a:xfrm>
              <a:off x="-54349816" y="767648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D2DFCB6D-6E81-BAB2-8EEA-76A29112B18A}"/>
                </a:ext>
              </a:extLst>
            </p:cNvPr>
            <p:cNvSpPr/>
            <p:nvPr/>
          </p:nvSpPr>
          <p:spPr>
            <a:xfrm>
              <a:off x="-55408200" y="74144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D7B85DE2-E5B6-EF79-DF30-9653553D2C25}"/>
                </a:ext>
              </a:extLst>
            </p:cNvPr>
            <p:cNvSpPr/>
            <p:nvPr/>
          </p:nvSpPr>
          <p:spPr>
            <a:xfrm>
              <a:off x="-54047478" y="76762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B45AFCEC-F0B8-C7E5-0D32-FEA230E39F7E}"/>
                </a:ext>
              </a:extLst>
            </p:cNvPr>
            <p:cNvSpPr/>
            <p:nvPr/>
          </p:nvSpPr>
          <p:spPr>
            <a:xfrm>
              <a:off x="-53896189" y="89860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4900ED78-C0F5-DF82-6C8E-2641732C6C11}"/>
                </a:ext>
              </a:extLst>
            </p:cNvPr>
            <p:cNvSpPr/>
            <p:nvPr/>
          </p:nvSpPr>
          <p:spPr>
            <a:xfrm>
              <a:off x="-55257072" y="63666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0937CE64-0F39-C386-5A4E-9FD5E6CEAFC1}"/>
                </a:ext>
              </a:extLst>
            </p:cNvPr>
            <p:cNvSpPr/>
            <p:nvPr/>
          </p:nvSpPr>
          <p:spPr>
            <a:xfrm>
              <a:off x="-54954734" y="610492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E38CB6F8-D9B9-123C-38E1-4650978FAFBD}"/>
                </a:ext>
              </a:extLst>
            </p:cNvPr>
            <p:cNvSpPr/>
            <p:nvPr/>
          </p:nvSpPr>
          <p:spPr>
            <a:xfrm>
              <a:off x="-54123204" y="88551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F87348D3-D144-B2C6-01C9-9A09505E6053}"/>
                </a:ext>
              </a:extLst>
            </p:cNvPr>
            <p:cNvSpPr/>
            <p:nvPr/>
          </p:nvSpPr>
          <p:spPr>
            <a:xfrm>
              <a:off x="-54954734" y="84621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F3B3B8CD-9D9D-BABD-EA3C-1FA1DB14313F}"/>
                </a:ext>
              </a:extLst>
            </p:cNvPr>
            <p:cNvSpPr/>
            <p:nvPr/>
          </p:nvSpPr>
          <p:spPr>
            <a:xfrm>
              <a:off x="-55030217" y="54498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78CB00F5-5601-B707-9706-AFBA7728B35D}"/>
                </a:ext>
              </a:extLst>
            </p:cNvPr>
            <p:cNvSpPr/>
            <p:nvPr/>
          </p:nvSpPr>
          <p:spPr>
            <a:xfrm>
              <a:off x="-54954734" y="63666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7E5C8919-6531-3AA6-180C-BB0D0029BCC7}"/>
                </a:ext>
              </a:extLst>
            </p:cNvPr>
            <p:cNvSpPr/>
            <p:nvPr/>
          </p:nvSpPr>
          <p:spPr>
            <a:xfrm>
              <a:off x="-54425461" y="88551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E7F7D45B-F5EB-E6B1-A7D7-53DBACC7CC17}"/>
                </a:ext>
              </a:extLst>
            </p:cNvPr>
            <p:cNvSpPr/>
            <p:nvPr/>
          </p:nvSpPr>
          <p:spPr>
            <a:xfrm>
              <a:off x="-54652396" y="63667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659BBE82-2D20-A200-866B-FCEA62FD198F}"/>
                </a:ext>
              </a:extLst>
            </p:cNvPr>
            <p:cNvSpPr/>
            <p:nvPr/>
          </p:nvSpPr>
          <p:spPr>
            <a:xfrm>
              <a:off x="-55257072" y="55809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A6D5E047-7CF0-4C49-B4BD-8A2CF5DF5783}"/>
                </a:ext>
              </a:extLst>
            </p:cNvPr>
            <p:cNvSpPr/>
            <p:nvPr/>
          </p:nvSpPr>
          <p:spPr>
            <a:xfrm>
              <a:off x="-53442561" y="71526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CFFF7AE2-5F4E-E5ED-229F-00037069DDB4}"/>
                </a:ext>
              </a:extLst>
            </p:cNvPr>
            <p:cNvSpPr/>
            <p:nvPr/>
          </p:nvSpPr>
          <p:spPr>
            <a:xfrm>
              <a:off x="-54047398" y="715268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C1B9CE87-A5FA-9A7C-12C6-2852FDAA7D81}"/>
                </a:ext>
              </a:extLst>
            </p:cNvPr>
            <p:cNvSpPr/>
            <p:nvPr/>
          </p:nvSpPr>
          <p:spPr>
            <a:xfrm>
              <a:off x="-55332716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6B9B710B-E871-6DCC-E3C4-9F0338429198}"/>
                </a:ext>
              </a:extLst>
            </p:cNvPr>
            <p:cNvSpPr/>
            <p:nvPr/>
          </p:nvSpPr>
          <p:spPr>
            <a:xfrm>
              <a:off x="-55332314" y="83309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C52D947D-6D80-51D9-A90D-5B16ED6AFFBE}"/>
                </a:ext>
              </a:extLst>
            </p:cNvPr>
            <p:cNvSpPr/>
            <p:nvPr/>
          </p:nvSpPr>
          <p:spPr>
            <a:xfrm>
              <a:off x="-54122962" y="911713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DBAEA3BB-5C46-35CD-1259-30364E8D3DC6}"/>
                </a:ext>
              </a:extLst>
            </p:cNvPr>
            <p:cNvSpPr/>
            <p:nvPr/>
          </p:nvSpPr>
          <p:spPr>
            <a:xfrm>
              <a:off x="-55483845" y="649773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27404D79-59AE-6B09-C705-8AB2AAF77C12}"/>
                </a:ext>
              </a:extLst>
            </p:cNvPr>
            <p:cNvSpPr/>
            <p:nvPr/>
          </p:nvSpPr>
          <p:spPr>
            <a:xfrm>
              <a:off x="-54727799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58EB9851-791C-4E9F-EC4B-D965691CF850}"/>
                </a:ext>
              </a:extLst>
            </p:cNvPr>
            <p:cNvSpPr/>
            <p:nvPr/>
          </p:nvSpPr>
          <p:spPr>
            <a:xfrm>
              <a:off x="-55332555" y="64979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EEB07647-214B-8E33-B181-480D00E47D84}"/>
                </a:ext>
              </a:extLst>
            </p:cNvPr>
            <p:cNvSpPr/>
            <p:nvPr/>
          </p:nvSpPr>
          <p:spPr>
            <a:xfrm>
              <a:off x="-55711021" y="61048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662729BC-FBA9-0A80-B7F8-BCF82153EE8C}"/>
                </a:ext>
              </a:extLst>
            </p:cNvPr>
            <p:cNvSpPr/>
            <p:nvPr/>
          </p:nvSpPr>
          <p:spPr>
            <a:xfrm>
              <a:off x="-54803444" y="71526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A6749C5C-C022-500E-08A1-E31F37771F53}"/>
                </a:ext>
              </a:extLst>
            </p:cNvPr>
            <p:cNvSpPr/>
            <p:nvPr/>
          </p:nvSpPr>
          <p:spPr>
            <a:xfrm>
              <a:off x="-54879492" y="59738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20D02167-9F0B-C98C-E26E-BA2AEE3E71C3}"/>
                </a:ext>
              </a:extLst>
            </p:cNvPr>
            <p:cNvSpPr/>
            <p:nvPr/>
          </p:nvSpPr>
          <p:spPr>
            <a:xfrm>
              <a:off x="-53971833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FB81EF14-1D07-5E42-BE03-E213E85A5446}"/>
                </a:ext>
              </a:extLst>
            </p:cNvPr>
            <p:cNvSpPr/>
            <p:nvPr/>
          </p:nvSpPr>
          <p:spPr>
            <a:xfrm>
              <a:off x="-55408200" y="71526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CEFFFADE-8933-56C2-8815-B521D7E84137}"/>
                </a:ext>
              </a:extLst>
            </p:cNvPr>
            <p:cNvSpPr/>
            <p:nvPr/>
          </p:nvSpPr>
          <p:spPr>
            <a:xfrm>
              <a:off x="-53669496" y="78073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9129DA8F-0972-4D33-D170-268851C508B8}"/>
                </a:ext>
              </a:extLst>
            </p:cNvPr>
            <p:cNvSpPr/>
            <p:nvPr/>
          </p:nvSpPr>
          <p:spPr>
            <a:xfrm>
              <a:off x="-54727799" y="64977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D295F4F2-E578-649A-7743-B93944A6BFE3}"/>
                </a:ext>
              </a:extLst>
            </p:cNvPr>
            <p:cNvSpPr/>
            <p:nvPr/>
          </p:nvSpPr>
          <p:spPr>
            <a:xfrm>
              <a:off x="-54425381" y="649781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23A91A29-29E3-999F-9F4D-1C70F2110160}"/>
                </a:ext>
              </a:extLst>
            </p:cNvPr>
            <p:cNvSpPr/>
            <p:nvPr/>
          </p:nvSpPr>
          <p:spPr>
            <a:xfrm>
              <a:off x="-53518125" y="70216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E58787A4-FE92-DF59-96AB-3495CEA505B8}"/>
                </a:ext>
              </a:extLst>
            </p:cNvPr>
            <p:cNvSpPr/>
            <p:nvPr/>
          </p:nvSpPr>
          <p:spPr>
            <a:xfrm>
              <a:off x="-53971833" y="702169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6BB04593-A7ED-46DA-B5D9-830728ED737F}"/>
                </a:ext>
              </a:extLst>
            </p:cNvPr>
            <p:cNvSpPr/>
            <p:nvPr/>
          </p:nvSpPr>
          <p:spPr>
            <a:xfrm>
              <a:off x="-54274252" y="649805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5D970E04-0267-C87F-38E8-126EB8BE063E}"/>
                </a:ext>
              </a:extLst>
            </p:cNvPr>
            <p:cNvSpPr/>
            <p:nvPr/>
          </p:nvSpPr>
          <p:spPr>
            <a:xfrm>
              <a:off x="-54879089" y="70216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950B9A4D-E87C-EDEB-DEA3-59CA79BF2711}"/>
                </a:ext>
              </a:extLst>
            </p:cNvPr>
            <p:cNvSpPr/>
            <p:nvPr/>
          </p:nvSpPr>
          <p:spPr>
            <a:xfrm>
              <a:off x="-56013198" y="79383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24A0B064-C12B-40F9-4CA2-7F6669470BF4}"/>
                </a:ext>
              </a:extLst>
            </p:cNvPr>
            <p:cNvSpPr/>
            <p:nvPr/>
          </p:nvSpPr>
          <p:spPr>
            <a:xfrm>
              <a:off x="-55332716" y="702169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EACDA7DD-ECC9-DD09-A461-DA123855526E}"/>
                </a:ext>
              </a:extLst>
            </p:cNvPr>
            <p:cNvSpPr/>
            <p:nvPr/>
          </p:nvSpPr>
          <p:spPr>
            <a:xfrm>
              <a:off x="-53820705" y="937911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3C10CC01-B3FA-E5A2-6791-0B33F3BB1F1F}"/>
                </a:ext>
              </a:extLst>
            </p:cNvPr>
            <p:cNvSpPr/>
            <p:nvPr/>
          </p:nvSpPr>
          <p:spPr>
            <a:xfrm>
              <a:off x="-55483845" y="70215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26162427-C39B-802E-48F2-53A0EF97B95A}"/>
                </a:ext>
              </a:extLst>
            </p:cNvPr>
            <p:cNvSpPr/>
            <p:nvPr/>
          </p:nvSpPr>
          <p:spPr>
            <a:xfrm>
              <a:off x="-53896189" y="820036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DC1BA7C9-C7E2-EFD8-CEE6-108A31F72FA0}"/>
                </a:ext>
              </a:extLst>
            </p:cNvPr>
            <p:cNvSpPr/>
            <p:nvPr/>
          </p:nvSpPr>
          <p:spPr>
            <a:xfrm>
              <a:off x="-56013118" y="66288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BAF8CE29-D965-AB62-6EAF-9AF49628FAD6}"/>
                </a:ext>
              </a:extLst>
            </p:cNvPr>
            <p:cNvSpPr/>
            <p:nvPr/>
          </p:nvSpPr>
          <p:spPr>
            <a:xfrm>
              <a:off x="-53140223" y="68907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E631B8A1-7303-B6A5-E1CF-E62BA1A9F15B}"/>
                </a:ext>
              </a:extLst>
            </p:cNvPr>
            <p:cNvSpPr/>
            <p:nvPr/>
          </p:nvSpPr>
          <p:spPr>
            <a:xfrm>
              <a:off x="-54500703" y="872424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248141CA-D4A7-30EC-25AF-46E4C5DABA16}"/>
                </a:ext>
              </a:extLst>
            </p:cNvPr>
            <p:cNvSpPr/>
            <p:nvPr/>
          </p:nvSpPr>
          <p:spPr>
            <a:xfrm>
              <a:off x="-54803363" y="79380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865B7297-CDE2-E0B2-02B3-8974C2F9181B}"/>
                </a:ext>
              </a:extLst>
            </p:cNvPr>
            <p:cNvSpPr/>
            <p:nvPr/>
          </p:nvSpPr>
          <p:spPr>
            <a:xfrm>
              <a:off x="-54652396" y="79383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A7159C3E-6DC3-E58B-726F-1ED25D1A956B}"/>
                </a:ext>
              </a:extLst>
            </p:cNvPr>
            <p:cNvSpPr/>
            <p:nvPr/>
          </p:nvSpPr>
          <p:spPr>
            <a:xfrm>
              <a:off x="-54501025" y="79382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BEF9B835-BAF7-FE63-AFC0-CE719A03BC2F}"/>
                </a:ext>
              </a:extLst>
            </p:cNvPr>
            <p:cNvSpPr/>
            <p:nvPr/>
          </p:nvSpPr>
          <p:spPr>
            <a:xfrm>
              <a:off x="-54576751" y="518791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87DECEDC-C901-E0CE-9008-F278CA698AC6}"/>
                </a:ext>
              </a:extLst>
            </p:cNvPr>
            <p:cNvSpPr/>
            <p:nvPr/>
          </p:nvSpPr>
          <p:spPr>
            <a:xfrm>
              <a:off x="-55030056" y="57118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ED3F6931-413C-C956-64BC-6891DC576B1A}"/>
                </a:ext>
              </a:extLst>
            </p:cNvPr>
            <p:cNvSpPr/>
            <p:nvPr/>
          </p:nvSpPr>
          <p:spPr>
            <a:xfrm>
              <a:off x="-54047639" y="79382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F8A3AE34-20F8-0391-42E3-06395D8BB4E1}"/>
                </a:ext>
              </a:extLst>
            </p:cNvPr>
            <p:cNvSpPr/>
            <p:nvPr/>
          </p:nvSpPr>
          <p:spPr>
            <a:xfrm>
              <a:off x="-54047478" y="689078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C6DBDBA0-35A7-1617-E6F8-87D480D18B36}"/>
                </a:ext>
              </a:extLst>
            </p:cNvPr>
            <p:cNvSpPr/>
            <p:nvPr/>
          </p:nvSpPr>
          <p:spPr>
            <a:xfrm>
              <a:off x="-54879492" y="85931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0DB99DC2-461D-5573-AE5D-7C7E8E52521C}"/>
                </a:ext>
              </a:extLst>
            </p:cNvPr>
            <p:cNvSpPr/>
            <p:nvPr/>
          </p:nvSpPr>
          <p:spPr>
            <a:xfrm>
              <a:off x="-53593770" y="793830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2358D14E-3E3E-D50D-6BD7-6AB40A1670C0}"/>
                </a:ext>
              </a:extLst>
            </p:cNvPr>
            <p:cNvSpPr/>
            <p:nvPr/>
          </p:nvSpPr>
          <p:spPr>
            <a:xfrm>
              <a:off x="-53442480" y="79380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7D5B3ABB-54C5-FCA3-E3D0-CC7B7BA33C9D}"/>
                </a:ext>
              </a:extLst>
            </p:cNvPr>
            <p:cNvSpPr/>
            <p:nvPr/>
          </p:nvSpPr>
          <p:spPr>
            <a:xfrm>
              <a:off x="-54349816" y="68907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64F8C56E-995A-23F2-9C3B-CC42B321F3D0}"/>
                </a:ext>
              </a:extLst>
            </p:cNvPr>
            <p:cNvSpPr/>
            <p:nvPr/>
          </p:nvSpPr>
          <p:spPr>
            <a:xfrm>
              <a:off x="-54652315" y="68907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A87795FC-6944-E5CE-CFC1-18DCDDD43529}"/>
                </a:ext>
              </a:extLst>
            </p:cNvPr>
            <p:cNvSpPr/>
            <p:nvPr/>
          </p:nvSpPr>
          <p:spPr>
            <a:xfrm>
              <a:off x="-54425461" y="85931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A4D6C977-9521-C41D-D48D-D2759A362BAA}"/>
                </a:ext>
              </a:extLst>
            </p:cNvPr>
            <p:cNvSpPr/>
            <p:nvPr/>
          </p:nvSpPr>
          <p:spPr>
            <a:xfrm>
              <a:off x="-55861908" y="68907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2BE79D82-F1BC-287E-AA5B-E6D1BB799FB6}"/>
                </a:ext>
              </a:extLst>
            </p:cNvPr>
            <p:cNvSpPr/>
            <p:nvPr/>
          </p:nvSpPr>
          <p:spPr>
            <a:xfrm>
              <a:off x="-56013279" y="68907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C64CAFE8-8C59-CEA3-10B1-270CA5C97E60}"/>
                </a:ext>
              </a:extLst>
            </p:cNvPr>
            <p:cNvSpPr/>
            <p:nvPr/>
          </p:nvSpPr>
          <p:spPr>
            <a:xfrm>
              <a:off x="-54349977" y="82001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FC8923AD-C6EC-F8EC-45E0-E6B303F07C8C}"/>
                </a:ext>
              </a:extLst>
            </p:cNvPr>
            <p:cNvSpPr/>
            <p:nvPr/>
          </p:nvSpPr>
          <p:spPr>
            <a:xfrm>
              <a:off x="-53669415" y="675987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B1BA2BF4-5013-6F8B-400D-D7E361DC5A25}"/>
                </a:ext>
              </a:extLst>
            </p:cNvPr>
            <p:cNvSpPr/>
            <p:nvPr/>
          </p:nvSpPr>
          <p:spPr>
            <a:xfrm>
              <a:off x="-53971833" y="675979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C24B847A-E0A8-59D3-BFB6-8A742D9E8DFD}"/>
                </a:ext>
              </a:extLst>
            </p:cNvPr>
            <p:cNvSpPr/>
            <p:nvPr/>
          </p:nvSpPr>
          <p:spPr>
            <a:xfrm>
              <a:off x="-55483926" y="80693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C07D39A3-B6C5-51B0-7D0D-6546B583C099}"/>
                </a:ext>
              </a:extLst>
            </p:cNvPr>
            <p:cNvSpPr/>
            <p:nvPr/>
          </p:nvSpPr>
          <p:spPr>
            <a:xfrm>
              <a:off x="-55332555" y="80690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AE83636C-E010-F74C-7186-F3B42BEC426B}"/>
                </a:ext>
              </a:extLst>
            </p:cNvPr>
            <p:cNvSpPr/>
            <p:nvPr/>
          </p:nvSpPr>
          <p:spPr>
            <a:xfrm>
              <a:off x="-54803363" y="662896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D7295CFD-B66C-4527-7DE8-430926C65F90}"/>
                </a:ext>
              </a:extLst>
            </p:cNvPr>
            <p:cNvSpPr/>
            <p:nvPr/>
          </p:nvSpPr>
          <p:spPr>
            <a:xfrm>
              <a:off x="-54652315" y="66288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991087F3-7080-E7C6-06F2-1D122D47540A}"/>
                </a:ext>
              </a:extLst>
            </p:cNvPr>
            <p:cNvSpPr/>
            <p:nvPr/>
          </p:nvSpPr>
          <p:spPr>
            <a:xfrm>
              <a:off x="-54501025" y="66288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4063D245-CECA-9722-4518-912C85B6982D}"/>
                </a:ext>
              </a:extLst>
            </p:cNvPr>
            <p:cNvSpPr/>
            <p:nvPr/>
          </p:nvSpPr>
          <p:spPr>
            <a:xfrm>
              <a:off x="-54727799" y="80692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392FEC6E-2021-D943-8F4F-5B9432ED4AD2}"/>
                </a:ext>
              </a:extLst>
            </p:cNvPr>
            <p:cNvSpPr/>
            <p:nvPr/>
          </p:nvSpPr>
          <p:spPr>
            <a:xfrm>
              <a:off x="-54652396" y="82002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2B7B9B67-086D-402A-625B-855311A98FC5}"/>
                </a:ext>
              </a:extLst>
            </p:cNvPr>
            <p:cNvSpPr/>
            <p:nvPr/>
          </p:nvSpPr>
          <p:spPr>
            <a:xfrm>
              <a:off x="-54425381" y="806921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D39B4884-B8D4-E7DF-1254-8696E3F6BC4D}"/>
                </a:ext>
              </a:extLst>
            </p:cNvPr>
            <p:cNvSpPr/>
            <p:nvPr/>
          </p:nvSpPr>
          <p:spPr>
            <a:xfrm>
              <a:off x="-54274252" y="806897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48210CBB-3944-CA69-1CA9-2D71349C6061}"/>
                </a:ext>
              </a:extLst>
            </p:cNvPr>
            <p:cNvSpPr/>
            <p:nvPr/>
          </p:nvSpPr>
          <p:spPr>
            <a:xfrm>
              <a:off x="-54727799" y="675979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80EABCBC-DE00-35D0-452A-E2516219EEE0}"/>
                </a:ext>
              </a:extLst>
            </p:cNvPr>
            <p:cNvSpPr/>
            <p:nvPr/>
          </p:nvSpPr>
          <p:spPr>
            <a:xfrm>
              <a:off x="-54954734" y="820036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779D9C82-7E47-D874-DE8F-63E5C436E154}"/>
                </a:ext>
              </a:extLst>
            </p:cNvPr>
            <p:cNvSpPr/>
            <p:nvPr/>
          </p:nvSpPr>
          <p:spPr>
            <a:xfrm>
              <a:off x="-53820705" y="80692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46956632-4AAA-F165-9889-3515C7D65861}"/>
                </a:ext>
              </a:extLst>
            </p:cNvPr>
            <p:cNvSpPr/>
            <p:nvPr/>
          </p:nvSpPr>
          <p:spPr>
            <a:xfrm>
              <a:off x="-56315617" y="820036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330E7DE2-38EA-8F11-DEA0-5E2D7DFFA0BB}"/>
                </a:ext>
              </a:extLst>
            </p:cNvPr>
            <p:cNvSpPr/>
            <p:nvPr/>
          </p:nvSpPr>
          <p:spPr>
            <a:xfrm>
              <a:off x="-55257072" y="820036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A256A72B-CE60-3A78-1D67-01DD140D291D}"/>
                </a:ext>
              </a:extLst>
            </p:cNvPr>
            <p:cNvSpPr/>
            <p:nvPr/>
          </p:nvSpPr>
          <p:spPr>
            <a:xfrm>
              <a:off x="-54047639" y="66288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E4979AAD-EFEB-646C-FD75-F86F3BB45848}"/>
                </a:ext>
              </a:extLst>
            </p:cNvPr>
            <p:cNvSpPr/>
            <p:nvPr/>
          </p:nvSpPr>
          <p:spPr>
            <a:xfrm>
              <a:off x="-55332716" y="675979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B24F45FB-5520-BC9A-B2F8-3605648EA1EC}"/>
                </a:ext>
              </a:extLst>
            </p:cNvPr>
            <p:cNvSpPr/>
            <p:nvPr/>
          </p:nvSpPr>
          <p:spPr>
            <a:xfrm>
              <a:off x="-55710860" y="82001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54970407-6004-72FF-FF6F-0D0874008F41}"/>
                </a:ext>
              </a:extLst>
            </p:cNvPr>
            <p:cNvSpPr/>
            <p:nvPr/>
          </p:nvSpPr>
          <p:spPr>
            <a:xfrm>
              <a:off x="-55332716" y="75453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79570B4B-2BF1-FA39-16D7-58AF062D9A4E}"/>
                </a:ext>
              </a:extLst>
            </p:cNvPr>
            <p:cNvSpPr/>
            <p:nvPr/>
          </p:nvSpPr>
          <p:spPr>
            <a:xfrm>
              <a:off x="-56013118" y="820036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7B93FA49-0898-738E-3847-68A27623DA14}"/>
                </a:ext>
              </a:extLst>
            </p:cNvPr>
            <p:cNvSpPr/>
            <p:nvPr/>
          </p:nvSpPr>
          <p:spPr>
            <a:xfrm>
              <a:off x="-56164005" y="819996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49E21A67-2B86-BD4C-776E-A65E60DE6D39}"/>
                </a:ext>
              </a:extLst>
            </p:cNvPr>
            <p:cNvSpPr/>
            <p:nvPr/>
          </p:nvSpPr>
          <p:spPr>
            <a:xfrm>
              <a:off x="-55105862" y="819996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8B7B599B-7183-6585-8A8C-CB40E5D4BE63}"/>
                </a:ext>
              </a:extLst>
            </p:cNvPr>
            <p:cNvSpPr/>
            <p:nvPr/>
          </p:nvSpPr>
          <p:spPr>
            <a:xfrm>
              <a:off x="-53971592" y="806913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BFC95DF5-9C60-BFD5-06BE-B4453C338C57}"/>
                </a:ext>
              </a:extLst>
            </p:cNvPr>
            <p:cNvSpPr/>
            <p:nvPr/>
          </p:nvSpPr>
          <p:spPr>
            <a:xfrm>
              <a:off x="-55634732" y="597409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350799FC-49C6-59EC-8A1E-160E97F9DE82}"/>
                </a:ext>
              </a:extLst>
            </p:cNvPr>
            <p:cNvSpPr/>
            <p:nvPr/>
          </p:nvSpPr>
          <p:spPr>
            <a:xfrm>
              <a:off x="-55332233" y="59738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E3465357-C842-8415-D8E9-2C607F36C669}"/>
                </a:ext>
              </a:extLst>
            </p:cNvPr>
            <p:cNvSpPr/>
            <p:nvPr/>
          </p:nvSpPr>
          <p:spPr>
            <a:xfrm>
              <a:off x="-55786183" y="806921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7E397DA3-91C6-3517-6121-EB0641E9F0E0}"/>
                </a:ext>
              </a:extLst>
            </p:cNvPr>
            <p:cNvSpPr/>
            <p:nvPr/>
          </p:nvSpPr>
          <p:spPr>
            <a:xfrm>
              <a:off x="-55937634" y="80690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E384D360-5842-D875-62ED-81B3C8C042ED}"/>
                </a:ext>
              </a:extLst>
            </p:cNvPr>
            <p:cNvSpPr/>
            <p:nvPr/>
          </p:nvSpPr>
          <p:spPr>
            <a:xfrm>
              <a:off x="-55861506" y="61050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12970ED1-ECBC-8BBF-DF08-F68BAA42E6D0}"/>
                </a:ext>
              </a:extLst>
            </p:cNvPr>
            <p:cNvSpPr/>
            <p:nvPr/>
          </p:nvSpPr>
          <p:spPr>
            <a:xfrm>
              <a:off x="-53291432" y="793830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D7162A74-E293-E53F-EB05-59B17616F0A4}"/>
                </a:ext>
              </a:extLst>
            </p:cNvPr>
            <p:cNvSpPr/>
            <p:nvPr/>
          </p:nvSpPr>
          <p:spPr>
            <a:xfrm>
              <a:off x="-53971592" y="91174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33B39857-2813-B800-5377-737C95F8BD2E}"/>
                </a:ext>
              </a:extLst>
            </p:cNvPr>
            <p:cNvSpPr/>
            <p:nvPr/>
          </p:nvSpPr>
          <p:spPr>
            <a:xfrm>
              <a:off x="-53744979" y="819996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670C60AD-9230-2FB8-07CE-80B6B78FA1D1}"/>
                </a:ext>
              </a:extLst>
            </p:cNvPr>
            <p:cNvSpPr/>
            <p:nvPr/>
          </p:nvSpPr>
          <p:spPr>
            <a:xfrm>
              <a:off x="-56164166" y="793822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C263696A-A858-4D4B-65F3-83F431BCCBD1}"/>
                </a:ext>
              </a:extLst>
            </p:cNvPr>
            <p:cNvSpPr/>
            <p:nvPr/>
          </p:nvSpPr>
          <p:spPr>
            <a:xfrm>
              <a:off x="-55105943" y="610516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46F2BC32-C234-75BF-48AF-A208F5EFEF2F}"/>
                </a:ext>
              </a:extLst>
            </p:cNvPr>
            <p:cNvSpPr/>
            <p:nvPr/>
          </p:nvSpPr>
          <p:spPr>
            <a:xfrm>
              <a:off x="-53366916" y="78073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2049DF3F-0FBC-44EB-E6A2-9842C18CE84E}"/>
                </a:ext>
              </a:extLst>
            </p:cNvPr>
            <p:cNvSpPr/>
            <p:nvPr/>
          </p:nvSpPr>
          <p:spPr>
            <a:xfrm>
              <a:off x="-54274091" y="91174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587AD455-22DC-6659-D352-002CAFFC2BE2}"/>
                </a:ext>
              </a:extLst>
            </p:cNvPr>
            <p:cNvSpPr/>
            <p:nvPr/>
          </p:nvSpPr>
          <p:spPr>
            <a:xfrm>
              <a:off x="-54425381" y="91170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E656CAB6-E289-178B-5C09-0D46958AEF0D}"/>
                </a:ext>
              </a:extLst>
            </p:cNvPr>
            <p:cNvSpPr/>
            <p:nvPr/>
          </p:nvSpPr>
          <p:spPr>
            <a:xfrm>
              <a:off x="-55105943" y="584262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8B0BBD54-92CF-50A1-7C64-BF4DD7458CFB}"/>
                </a:ext>
              </a:extLst>
            </p:cNvPr>
            <p:cNvSpPr/>
            <p:nvPr/>
          </p:nvSpPr>
          <p:spPr>
            <a:xfrm>
              <a:off x="-55408361" y="531890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6F0F1402-1986-9AC0-88EC-CF9B241AFE97}"/>
                </a:ext>
              </a:extLst>
            </p:cNvPr>
            <p:cNvSpPr/>
            <p:nvPr/>
          </p:nvSpPr>
          <p:spPr>
            <a:xfrm>
              <a:off x="-55029976" y="833127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A525CFF9-62CF-DBA4-9CCC-259895276C7E}"/>
                </a:ext>
              </a:extLst>
            </p:cNvPr>
            <p:cNvSpPr/>
            <p:nvPr/>
          </p:nvSpPr>
          <p:spPr>
            <a:xfrm>
              <a:off x="-54879330" y="833111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420A5F41-CB27-9DCB-DD7B-E0EBF06A09A9}"/>
                </a:ext>
              </a:extLst>
            </p:cNvPr>
            <p:cNvSpPr/>
            <p:nvPr/>
          </p:nvSpPr>
          <p:spPr>
            <a:xfrm>
              <a:off x="-56088521" y="78073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36FC905B-E43E-A660-337D-1A88D5839F26}"/>
                </a:ext>
              </a:extLst>
            </p:cNvPr>
            <p:cNvSpPr/>
            <p:nvPr/>
          </p:nvSpPr>
          <p:spPr>
            <a:xfrm>
              <a:off x="-55029976" y="623599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145714D0-1BA8-3819-820E-C0EA4C5B8A0E}"/>
                </a:ext>
              </a:extLst>
            </p:cNvPr>
            <p:cNvSpPr/>
            <p:nvPr/>
          </p:nvSpPr>
          <p:spPr>
            <a:xfrm>
              <a:off x="-54198446" y="767648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0AFE31D8-FEDC-0756-0E21-106CD453DBF4}"/>
                </a:ext>
              </a:extLst>
            </p:cNvPr>
            <p:cNvSpPr/>
            <p:nvPr/>
          </p:nvSpPr>
          <p:spPr>
            <a:xfrm>
              <a:off x="-54879330" y="623607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D7205547-1A23-5204-40EF-6F65611456F3}"/>
                </a:ext>
              </a:extLst>
            </p:cNvPr>
            <p:cNvSpPr/>
            <p:nvPr/>
          </p:nvSpPr>
          <p:spPr>
            <a:xfrm>
              <a:off x="-54954734" y="531898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15ED2D4F-6BCF-BF0F-0719-501E1958A5D1}"/>
                </a:ext>
              </a:extLst>
            </p:cNvPr>
            <p:cNvSpPr/>
            <p:nvPr/>
          </p:nvSpPr>
          <p:spPr>
            <a:xfrm>
              <a:off x="-55559329" y="767648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E98D01BB-D704-143F-418D-2AF493006709}"/>
                </a:ext>
              </a:extLst>
            </p:cNvPr>
            <p:cNvSpPr/>
            <p:nvPr/>
          </p:nvSpPr>
          <p:spPr>
            <a:xfrm>
              <a:off x="-55786183" y="597393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5C707E25-1B69-8821-4478-9708DA1F70BA}"/>
                </a:ext>
              </a:extLst>
            </p:cNvPr>
            <p:cNvSpPr/>
            <p:nvPr/>
          </p:nvSpPr>
          <p:spPr>
            <a:xfrm>
              <a:off x="-54803122" y="898663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3077ABD8-FF45-12E7-F8C0-71522DCDAEEB}"/>
                </a:ext>
              </a:extLst>
            </p:cNvPr>
            <p:cNvSpPr/>
            <p:nvPr/>
          </p:nvSpPr>
          <p:spPr>
            <a:xfrm>
              <a:off x="-56164005" y="636723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6B74CCF3-093C-3D46-06D8-AF143A62F596}"/>
                </a:ext>
              </a:extLst>
            </p:cNvPr>
            <p:cNvSpPr/>
            <p:nvPr/>
          </p:nvSpPr>
          <p:spPr>
            <a:xfrm>
              <a:off x="-53518286" y="72835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31E7C275-BED8-0CD4-F93E-3010B3E2797E}"/>
                </a:ext>
              </a:extLst>
            </p:cNvPr>
            <p:cNvSpPr/>
            <p:nvPr/>
          </p:nvSpPr>
          <p:spPr>
            <a:xfrm>
              <a:off x="-55105943" y="846202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00B7ABD3-9D53-E2D8-5857-B18A6868119B}"/>
                </a:ext>
              </a:extLst>
            </p:cNvPr>
            <p:cNvSpPr/>
            <p:nvPr/>
          </p:nvSpPr>
          <p:spPr>
            <a:xfrm>
              <a:off x="-53669254" y="72835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D4F79504-43DD-BF21-D5BD-866C95F2E559}"/>
                </a:ext>
              </a:extLst>
            </p:cNvPr>
            <p:cNvSpPr/>
            <p:nvPr/>
          </p:nvSpPr>
          <p:spPr>
            <a:xfrm>
              <a:off x="-56013118" y="636682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48C767B9-ADFB-D586-F2E7-D5B39ADD02A7}"/>
                </a:ext>
              </a:extLst>
            </p:cNvPr>
            <p:cNvSpPr/>
            <p:nvPr/>
          </p:nvSpPr>
          <p:spPr>
            <a:xfrm>
              <a:off x="-54274252" y="72835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2479EC9C-D94A-9BBD-4852-4EA7B2CA264B}"/>
                </a:ext>
              </a:extLst>
            </p:cNvPr>
            <p:cNvSpPr/>
            <p:nvPr/>
          </p:nvSpPr>
          <p:spPr>
            <a:xfrm>
              <a:off x="-54500623" y="846218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55212AAA-F2F3-CA7F-C8DE-00A636B5C941}"/>
                </a:ext>
              </a:extLst>
            </p:cNvPr>
            <p:cNvSpPr/>
            <p:nvPr/>
          </p:nvSpPr>
          <p:spPr>
            <a:xfrm>
              <a:off x="-54878928" y="72835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761C1E99-FF4D-7BC7-2951-3C6B115AC219}"/>
                </a:ext>
              </a:extLst>
            </p:cNvPr>
            <p:cNvSpPr/>
            <p:nvPr/>
          </p:nvSpPr>
          <p:spPr>
            <a:xfrm>
              <a:off x="-55030217" y="72835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001738CC-B583-D8B8-0686-BDC0F9A75589}"/>
                </a:ext>
              </a:extLst>
            </p:cNvPr>
            <p:cNvSpPr/>
            <p:nvPr/>
          </p:nvSpPr>
          <p:spPr>
            <a:xfrm>
              <a:off x="-55105862" y="636723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88FFFEEB-A070-A1A7-3620-54D722357C64}"/>
                </a:ext>
              </a:extLst>
            </p:cNvPr>
            <p:cNvSpPr/>
            <p:nvPr/>
          </p:nvSpPr>
          <p:spPr>
            <a:xfrm>
              <a:off x="-55937634" y="649813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A27BDA2B-D7DE-32F5-C379-4FDD3EE3E9E3}"/>
                </a:ext>
              </a:extLst>
            </p:cNvPr>
            <p:cNvSpPr/>
            <p:nvPr/>
          </p:nvSpPr>
          <p:spPr>
            <a:xfrm>
              <a:off x="-54803122" y="558056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273525B2-12C5-1974-07C3-373762AF7F8D}"/>
                </a:ext>
              </a:extLst>
            </p:cNvPr>
            <p:cNvSpPr/>
            <p:nvPr/>
          </p:nvSpPr>
          <p:spPr>
            <a:xfrm>
              <a:off x="-55332153" y="571171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92CE4AF5-989C-77AF-17C1-5EE5B6EDF13F}"/>
                </a:ext>
              </a:extLst>
            </p:cNvPr>
            <p:cNvSpPr/>
            <p:nvPr/>
          </p:nvSpPr>
          <p:spPr>
            <a:xfrm>
              <a:off x="-54198446" y="68907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41DC1CA4-33BB-B362-23EC-99197B3897E0}"/>
                </a:ext>
              </a:extLst>
            </p:cNvPr>
            <p:cNvSpPr/>
            <p:nvPr/>
          </p:nvSpPr>
          <p:spPr>
            <a:xfrm>
              <a:off x="-55786183" y="649797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F6A28400-4BB7-B5E0-BF3C-626A97D963FC}"/>
                </a:ext>
              </a:extLst>
            </p:cNvPr>
            <p:cNvSpPr/>
            <p:nvPr/>
          </p:nvSpPr>
          <p:spPr>
            <a:xfrm>
              <a:off x="-53820544" y="96410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CEFA1389-2FDD-59AA-6D96-43662C158F80}"/>
                </a:ext>
              </a:extLst>
            </p:cNvPr>
            <p:cNvSpPr/>
            <p:nvPr/>
          </p:nvSpPr>
          <p:spPr>
            <a:xfrm>
              <a:off x="-55559329" y="68907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8ED099D8-F47B-829C-F2E5-FC112E9A9110}"/>
                </a:ext>
              </a:extLst>
            </p:cNvPr>
            <p:cNvSpPr/>
            <p:nvPr/>
          </p:nvSpPr>
          <p:spPr>
            <a:xfrm>
              <a:off x="-53366916" y="675987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2254D33A-18DF-E68A-591C-38DF47BC2A54}"/>
                </a:ext>
              </a:extLst>
            </p:cNvPr>
            <p:cNvSpPr/>
            <p:nvPr/>
          </p:nvSpPr>
          <p:spPr>
            <a:xfrm>
              <a:off x="-54047801" y="872424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2B520484-6664-4073-488B-C59A26F871FE}"/>
                </a:ext>
              </a:extLst>
            </p:cNvPr>
            <p:cNvSpPr/>
            <p:nvPr/>
          </p:nvSpPr>
          <p:spPr>
            <a:xfrm>
              <a:off x="-53971350" y="85932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74D8A681-9009-00BF-68F4-F4290AB7A317}"/>
                </a:ext>
              </a:extLst>
            </p:cNvPr>
            <p:cNvSpPr/>
            <p:nvPr/>
          </p:nvSpPr>
          <p:spPr>
            <a:xfrm>
              <a:off x="-55105943" y="872456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3552A135-3B43-A324-F703-803CBEB11AC9}"/>
                </a:ext>
              </a:extLst>
            </p:cNvPr>
            <p:cNvSpPr/>
            <p:nvPr/>
          </p:nvSpPr>
          <p:spPr>
            <a:xfrm>
              <a:off x="-53971592" y="64980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C26DC8B9-D394-3B24-258C-D1F638273C34}"/>
                </a:ext>
              </a:extLst>
            </p:cNvPr>
            <p:cNvSpPr/>
            <p:nvPr/>
          </p:nvSpPr>
          <p:spPr>
            <a:xfrm>
              <a:off x="-54576912" y="833111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45913746-A191-2C11-3D1E-51041CF53906}"/>
                </a:ext>
              </a:extLst>
            </p:cNvPr>
            <p:cNvSpPr/>
            <p:nvPr/>
          </p:nvSpPr>
          <p:spPr>
            <a:xfrm>
              <a:off x="-54803202" y="819988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AF3982A7-2973-2252-7ED1-2D22A324A63E}"/>
                </a:ext>
              </a:extLst>
            </p:cNvPr>
            <p:cNvSpPr/>
            <p:nvPr/>
          </p:nvSpPr>
          <p:spPr>
            <a:xfrm>
              <a:off x="-55408281" y="662888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3E6E75EE-A553-556A-4D38-F8FB8FFE87AD}"/>
                </a:ext>
              </a:extLst>
            </p:cNvPr>
            <p:cNvSpPr/>
            <p:nvPr/>
          </p:nvSpPr>
          <p:spPr>
            <a:xfrm>
              <a:off x="-55181588" y="675987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60D28B01-D1BA-0D14-E00A-FD48CAF1408E}"/>
                </a:ext>
              </a:extLst>
            </p:cNvPr>
            <p:cNvSpPr/>
            <p:nvPr/>
          </p:nvSpPr>
          <p:spPr>
            <a:xfrm>
              <a:off x="-54576831" y="649813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13CA4CFE-64EE-DE76-622B-4FB2A68C8D81}"/>
                </a:ext>
              </a:extLst>
            </p:cNvPr>
            <p:cNvSpPr/>
            <p:nvPr/>
          </p:nvSpPr>
          <p:spPr>
            <a:xfrm>
              <a:off x="-53820705" y="675987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7E39225E-8496-1DA8-53DF-1622B6C3A2A6}"/>
                </a:ext>
              </a:extLst>
            </p:cNvPr>
            <p:cNvSpPr/>
            <p:nvPr/>
          </p:nvSpPr>
          <p:spPr>
            <a:xfrm>
              <a:off x="-54879330" y="57117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873BE8C9-BF76-ECE7-3C9B-785A9F6297FE}"/>
                </a:ext>
              </a:extLst>
            </p:cNvPr>
            <p:cNvSpPr/>
            <p:nvPr/>
          </p:nvSpPr>
          <p:spPr>
            <a:xfrm>
              <a:off x="-53745221" y="872448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0FE99E56-2414-E264-C9B9-D70DE4549C89}"/>
                </a:ext>
              </a:extLst>
            </p:cNvPr>
            <p:cNvSpPr/>
            <p:nvPr/>
          </p:nvSpPr>
          <p:spPr>
            <a:xfrm>
              <a:off x="-54879330" y="885539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40F5B098-B264-8110-8078-459B8A34EA84}"/>
                </a:ext>
              </a:extLst>
            </p:cNvPr>
            <p:cNvSpPr/>
            <p:nvPr/>
          </p:nvSpPr>
          <p:spPr>
            <a:xfrm>
              <a:off x="-55105782" y="55806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94357539-3B5C-3A03-89F6-6F765018C0F6}"/>
                </a:ext>
              </a:extLst>
            </p:cNvPr>
            <p:cNvSpPr/>
            <p:nvPr/>
          </p:nvSpPr>
          <p:spPr>
            <a:xfrm>
              <a:off x="-54576831" y="806913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86A98717-4F97-A092-3302-755138752A79}"/>
                </a:ext>
              </a:extLst>
            </p:cNvPr>
            <p:cNvSpPr/>
            <p:nvPr/>
          </p:nvSpPr>
          <p:spPr>
            <a:xfrm>
              <a:off x="-54803202" y="63673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32593596-FDF1-89FB-B022-D6362241FADC}"/>
                </a:ext>
              </a:extLst>
            </p:cNvPr>
            <p:cNvSpPr/>
            <p:nvPr/>
          </p:nvSpPr>
          <p:spPr>
            <a:xfrm>
              <a:off x="-54727638" y="51881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B9450BE0-56D2-F35A-316D-A4515D5B2D27}"/>
                </a:ext>
              </a:extLst>
            </p:cNvPr>
            <p:cNvSpPr/>
            <p:nvPr/>
          </p:nvSpPr>
          <p:spPr>
            <a:xfrm>
              <a:off x="-55408281" y="793830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7968F832-8AE4-4203-810F-EE283B1B496B}"/>
                </a:ext>
              </a:extLst>
            </p:cNvPr>
            <p:cNvSpPr/>
            <p:nvPr/>
          </p:nvSpPr>
          <p:spPr>
            <a:xfrm>
              <a:off x="-53820705" y="780731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60576C29-C5C5-07A0-2399-0FCBEB9C7BC6}"/>
                </a:ext>
              </a:extLst>
            </p:cNvPr>
            <p:cNvSpPr/>
            <p:nvPr/>
          </p:nvSpPr>
          <p:spPr>
            <a:xfrm>
              <a:off x="-54576831" y="91174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5DB7CCFC-0583-0490-4302-F0D453C2D424}"/>
                </a:ext>
              </a:extLst>
            </p:cNvPr>
            <p:cNvSpPr/>
            <p:nvPr/>
          </p:nvSpPr>
          <p:spPr>
            <a:xfrm>
              <a:off x="-53744818" y="898663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B7768145-6794-B48C-BC19-49DEEC6BFC70}"/>
                </a:ext>
              </a:extLst>
            </p:cNvPr>
            <p:cNvSpPr/>
            <p:nvPr/>
          </p:nvSpPr>
          <p:spPr>
            <a:xfrm>
              <a:off x="-54274171" y="833079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8950A026-364C-F51F-6E8F-20C6C096104E}"/>
                </a:ext>
              </a:extLst>
            </p:cNvPr>
            <p:cNvSpPr/>
            <p:nvPr/>
          </p:nvSpPr>
          <p:spPr>
            <a:xfrm>
              <a:off x="-55181588" y="780731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5A3322DD-6B92-80E6-F8A6-9DAD40752F59}"/>
                </a:ext>
              </a:extLst>
            </p:cNvPr>
            <p:cNvSpPr/>
            <p:nvPr/>
          </p:nvSpPr>
          <p:spPr>
            <a:xfrm>
              <a:off x="-54349897" y="898622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84C52F0D-7481-C590-CD5C-ECB456C7075F}"/>
                </a:ext>
              </a:extLst>
            </p:cNvPr>
            <p:cNvSpPr/>
            <p:nvPr/>
          </p:nvSpPr>
          <p:spPr>
            <a:xfrm>
              <a:off x="-54576912" y="859333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EE1BAE43-4867-7B35-E9E3-56A92C0AE431}"/>
                </a:ext>
              </a:extLst>
            </p:cNvPr>
            <p:cNvSpPr/>
            <p:nvPr/>
          </p:nvSpPr>
          <p:spPr>
            <a:xfrm>
              <a:off x="-55937795" y="597393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E7114CB6-5D33-71AE-9EC0-CA7A37CDF4CB}"/>
                </a:ext>
              </a:extLst>
            </p:cNvPr>
            <p:cNvSpPr/>
            <p:nvPr/>
          </p:nvSpPr>
          <p:spPr>
            <a:xfrm>
              <a:off x="-54803122" y="610524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A4D5C498-D7DE-6B34-37DC-B782D4C9A4C1}"/>
                </a:ext>
              </a:extLst>
            </p:cNvPr>
            <p:cNvSpPr/>
            <p:nvPr/>
          </p:nvSpPr>
          <p:spPr>
            <a:xfrm>
              <a:off x="-55408603" y="846226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9291A66D-97A1-114D-D4D7-8A0442A0E5FA}"/>
                </a:ext>
              </a:extLst>
            </p:cNvPr>
            <p:cNvSpPr/>
            <p:nvPr/>
          </p:nvSpPr>
          <p:spPr>
            <a:xfrm>
              <a:off x="-54803122" y="846218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566C3C38-8B1F-A966-0C4C-573CA8CD501D}"/>
                </a:ext>
              </a:extLst>
            </p:cNvPr>
            <p:cNvSpPr/>
            <p:nvPr/>
          </p:nvSpPr>
          <p:spPr>
            <a:xfrm>
              <a:off x="-54047720" y="846226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CC021BDA-5D7F-DC21-6CDB-F36C776BA736}"/>
                </a:ext>
              </a:extLst>
            </p:cNvPr>
            <p:cNvSpPr/>
            <p:nvPr/>
          </p:nvSpPr>
          <p:spPr>
            <a:xfrm>
              <a:off x="-55408603" y="610508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0F4CD197-8B7C-A11C-D796-46BE90622C22}"/>
                </a:ext>
              </a:extLst>
            </p:cNvPr>
            <p:cNvSpPr/>
            <p:nvPr/>
          </p:nvSpPr>
          <p:spPr>
            <a:xfrm>
              <a:off x="-54576751" y="88555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450DC189-9BDE-EF66-E2FC-DBE7F2DF7B37}"/>
                </a:ext>
              </a:extLst>
            </p:cNvPr>
            <p:cNvSpPr/>
            <p:nvPr/>
          </p:nvSpPr>
          <p:spPr>
            <a:xfrm>
              <a:off x="-55408603" y="584302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DE4FC360-9A72-5387-92EA-8D983CCBDF11}"/>
                </a:ext>
              </a:extLst>
            </p:cNvPr>
            <p:cNvSpPr/>
            <p:nvPr/>
          </p:nvSpPr>
          <p:spPr>
            <a:xfrm>
              <a:off x="-55937634" y="62362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BDCC6824-B572-F27B-B32B-9219F5AF39B8}"/>
                </a:ext>
              </a:extLst>
            </p:cNvPr>
            <p:cNvSpPr/>
            <p:nvPr/>
          </p:nvSpPr>
          <p:spPr>
            <a:xfrm>
              <a:off x="-55634893" y="623640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22DB31D0-6429-0B57-9A02-BC5AA203194C}"/>
                </a:ext>
              </a:extLst>
            </p:cNvPr>
            <p:cNvSpPr/>
            <p:nvPr/>
          </p:nvSpPr>
          <p:spPr>
            <a:xfrm>
              <a:off x="-55634893" y="83309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F3A85483-4B42-C8BD-DB76-2E3EFFD87C54}"/>
                </a:ext>
              </a:extLst>
            </p:cNvPr>
            <p:cNvSpPr/>
            <p:nvPr/>
          </p:nvSpPr>
          <p:spPr>
            <a:xfrm>
              <a:off x="-55937634" y="833119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51E3C8DD-3FF2-8E19-C3FC-6072DB0B94E7}"/>
                </a:ext>
              </a:extLst>
            </p:cNvPr>
            <p:cNvSpPr/>
            <p:nvPr/>
          </p:nvSpPr>
          <p:spPr>
            <a:xfrm>
              <a:off x="-54274091" y="88557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B66AAD32-0A87-F240-7D22-3CC0BFAB3D6E}"/>
                </a:ext>
              </a:extLst>
            </p:cNvPr>
            <p:cNvSpPr/>
            <p:nvPr/>
          </p:nvSpPr>
          <p:spPr>
            <a:xfrm>
              <a:off x="-54802799" y="584302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6E42C2BA-60B2-F3C7-0345-3B52DB90A207}"/>
                </a:ext>
              </a:extLst>
            </p:cNvPr>
            <p:cNvSpPr/>
            <p:nvPr/>
          </p:nvSpPr>
          <p:spPr>
            <a:xfrm>
              <a:off x="-54802799" y="872448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24" name="Groupe 423">
            <a:extLst>
              <a:ext uri="{FF2B5EF4-FFF2-40B4-BE49-F238E27FC236}">
                <a16:creationId xmlns:a16="http://schemas.microsoft.com/office/drawing/2014/main" id="{28CDA153-06D6-6D32-BD64-67D8B0F1D8A4}"/>
              </a:ext>
            </a:extLst>
          </p:cNvPr>
          <p:cNvGrpSpPr/>
          <p:nvPr/>
        </p:nvGrpSpPr>
        <p:grpSpPr>
          <a:xfrm>
            <a:off x="5678056" y="2686701"/>
            <a:ext cx="1127760" cy="1127760"/>
            <a:chOff x="-2663056" y="2865120"/>
            <a:chExt cx="1127760" cy="1127760"/>
          </a:xfrm>
        </p:grpSpPr>
        <p:grpSp>
          <p:nvGrpSpPr>
            <p:cNvPr id="425" name="Graphique 385">
              <a:extLst>
                <a:ext uri="{FF2B5EF4-FFF2-40B4-BE49-F238E27FC236}">
                  <a16:creationId xmlns:a16="http://schemas.microsoft.com/office/drawing/2014/main" id="{7A42ACAE-B401-63A5-4298-3F807BE77975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427" name="Ellipse 426">
                <a:extLst>
                  <a:ext uri="{FF2B5EF4-FFF2-40B4-BE49-F238E27FC236}">
                    <a16:creationId xmlns:a16="http://schemas.microsoft.com/office/drawing/2014/main" id="{312F5183-3FDB-E188-899D-E6E7B4FDB2DF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8" name="Ellipse 427">
                <a:extLst>
                  <a:ext uri="{FF2B5EF4-FFF2-40B4-BE49-F238E27FC236}">
                    <a16:creationId xmlns:a16="http://schemas.microsoft.com/office/drawing/2014/main" id="{1EF55458-2147-D948-FAA5-46BA99822897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26" name="ZoneTexte 425">
              <a:extLst>
                <a:ext uri="{FF2B5EF4-FFF2-40B4-BE49-F238E27FC236}">
                  <a16:creationId xmlns:a16="http://schemas.microsoft.com/office/drawing/2014/main" id="{F55D82A6-F827-CE14-185E-00F975A4CC64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75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%</a:t>
              </a:r>
            </a:p>
          </p:txBody>
        </p:sp>
      </p:grpSp>
      <p:grpSp>
        <p:nvGrpSpPr>
          <p:cNvPr id="429" name="Groupe 428">
            <a:extLst>
              <a:ext uri="{FF2B5EF4-FFF2-40B4-BE49-F238E27FC236}">
                <a16:creationId xmlns:a16="http://schemas.microsoft.com/office/drawing/2014/main" id="{92D1450F-3FDA-86D4-62A2-90036D5FEA85}"/>
              </a:ext>
            </a:extLst>
          </p:cNvPr>
          <p:cNvGrpSpPr/>
          <p:nvPr/>
        </p:nvGrpSpPr>
        <p:grpSpPr>
          <a:xfrm>
            <a:off x="4940579" y="3229196"/>
            <a:ext cx="886171" cy="886171"/>
            <a:chOff x="-2196201" y="4165899"/>
            <a:chExt cx="886171" cy="886171"/>
          </a:xfrm>
        </p:grpSpPr>
        <p:grpSp>
          <p:nvGrpSpPr>
            <p:cNvPr id="430" name="Graphique 385">
              <a:extLst>
                <a:ext uri="{FF2B5EF4-FFF2-40B4-BE49-F238E27FC236}">
                  <a16:creationId xmlns:a16="http://schemas.microsoft.com/office/drawing/2014/main" id="{3DA572C9-B918-9B71-8C40-19C6CCB872C5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432" name="Ellipse 431">
                <a:extLst>
                  <a:ext uri="{FF2B5EF4-FFF2-40B4-BE49-F238E27FC236}">
                    <a16:creationId xmlns:a16="http://schemas.microsoft.com/office/drawing/2014/main" id="{53A47AB0-D5E3-8276-C159-EF8DA64D2DA5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3" name="Ellipse 432">
                <a:extLst>
                  <a:ext uri="{FF2B5EF4-FFF2-40B4-BE49-F238E27FC236}">
                    <a16:creationId xmlns:a16="http://schemas.microsoft.com/office/drawing/2014/main" id="{3D8C9E69-47CC-C79C-79F7-B4658BBB028C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31" name="ZoneTexte 430">
              <a:extLst>
                <a:ext uri="{FF2B5EF4-FFF2-40B4-BE49-F238E27FC236}">
                  <a16:creationId xmlns:a16="http://schemas.microsoft.com/office/drawing/2014/main" id="{60A82FC6-6810-E5B8-1ADF-5FB2E7FD8F5C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50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%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434" name="Groupe 433">
            <a:extLst>
              <a:ext uri="{FF2B5EF4-FFF2-40B4-BE49-F238E27FC236}">
                <a16:creationId xmlns:a16="http://schemas.microsoft.com/office/drawing/2014/main" id="{DE36465C-2287-2FC7-99AD-7A559AA68B5F}"/>
              </a:ext>
            </a:extLst>
          </p:cNvPr>
          <p:cNvGrpSpPr/>
          <p:nvPr/>
        </p:nvGrpSpPr>
        <p:grpSpPr>
          <a:xfrm>
            <a:off x="6994603" y="3948871"/>
            <a:ext cx="642158" cy="642158"/>
            <a:chOff x="-4110358" y="5865997"/>
            <a:chExt cx="642158" cy="642158"/>
          </a:xfrm>
        </p:grpSpPr>
        <p:grpSp>
          <p:nvGrpSpPr>
            <p:cNvPr id="435" name="Graphique 385">
              <a:extLst>
                <a:ext uri="{FF2B5EF4-FFF2-40B4-BE49-F238E27FC236}">
                  <a16:creationId xmlns:a16="http://schemas.microsoft.com/office/drawing/2014/main" id="{5A301E71-1A2E-2EFB-B08D-5A87DBE506C2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437" name="Ellipse 436">
                <a:extLst>
                  <a:ext uri="{FF2B5EF4-FFF2-40B4-BE49-F238E27FC236}">
                    <a16:creationId xmlns:a16="http://schemas.microsoft.com/office/drawing/2014/main" id="{AE7068BE-1F95-83FE-AA48-1D4A3817E99D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8" name="Ellipse 437">
                <a:extLst>
                  <a:ext uri="{FF2B5EF4-FFF2-40B4-BE49-F238E27FC236}">
                    <a16:creationId xmlns:a16="http://schemas.microsoft.com/office/drawing/2014/main" id="{0B123EE3-25A4-CD64-A958-894764BCC116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36" name="ZoneTexte 435">
              <a:extLst>
                <a:ext uri="{FF2B5EF4-FFF2-40B4-BE49-F238E27FC236}">
                  <a16:creationId xmlns:a16="http://schemas.microsoft.com/office/drawing/2014/main" id="{FCBB53DD-C8ED-3568-3DFB-295FB790FBB1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20</a:t>
              </a:r>
              <a:r>
                <a:rPr kumimoji="0" lang="fr-FR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%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endParaRPr>
            </a:p>
          </p:txBody>
        </p:sp>
      </p:grpSp>
      <p:sp>
        <p:nvSpPr>
          <p:cNvPr id="439" name="Forme libre 438">
            <a:extLst>
              <a:ext uri="{FF2B5EF4-FFF2-40B4-BE49-F238E27FC236}">
                <a16:creationId xmlns:a16="http://schemas.microsoft.com/office/drawing/2014/main" id="{C7FED079-F121-C1FF-D4B0-68E1BAD2FD94}"/>
              </a:ext>
            </a:extLst>
          </p:cNvPr>
          <p:cNvSpPr/>
          <p:nvPr/>
        </p:nvSpPr>
        <p:spPr>
          <a:xfrm>
            <a:off x="8023000" y="1540111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40" name="Group 46">
            <a:extLst>
              <a:ext uri="{FF2B5EF4-FFF2-40B4-BE49-F238E27FC236}">
                <a16:creationId xmlns:a16="http://schemas.microsoft.com/office/drawing/2014/main" id="{1B8E86ED-8A4E-F92D-6BDB-E43A3CA11D38}"/>
              </a:ext>
            </a:extLst>
          </p:cNvPr>
          <p:cNvGrpSpPr/>
          <p:nvPr/>
        </p:nvGrpSpPr>
        <p:grpSpPr>
          <a:xfrm>
            <a:off x="8589865" y="1622058"/>
            <a:ext cx="1691640" cy="1013154"/>
            <a:chOff x="9636390" y="4480994"/>
            <a:chExt cx="1691640" cy="1013154"/>
          </a:xfrm>
        </p:grpSpPr>
        <p:sp>
          <p:nvSpPr>
            <p:cNvPr id="441" name="TextBox 36">
              <a:extLst>
                <a:ext uri="{FF2B5EF4-FFF2-40B4-BE49-F238E27FC236}">
                  <a16:creationId xmlns:a16="http://schemas.microsoft.com/office/drawing/2014/main" id="{A5B52EAC-B9D4-4E11-0C34-57CFC30C94FD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442" name="TextBox 37">
              <a:extLst>
                <a:ext uri="{FF2B5EF4-FFF2-40B4-BE49-F238E27FC236}">
                  <a16:creationId xmlns:a16="http://schemas.microsoft.com/office/drawing/2014/main" id="{CA89282C-25B8-ACAF-0288-657A98F1F737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magna.</a:t>
              </a:r>
            </a:p>
          </p:txBody>
        </p:sp>
      </p:grpSp>
      <p:sp>
        <p:nvSpPr>
          <p:cNvPr id="443" name="Forme libre 442">
            <a:extLst>
              <a:ext uri="{FF2B5EF4-FFF2-40B4-BE49-F238E27FC236}">
                <a16:creationId xmlns:a16="http://schemas.microsoft.com/office/drawing/2014/main" id="{9830CD63-1405-26EA-8FE6-9655329C3F1F}"/>
              </a:ext>
            </a:extLst>
          </p:cNvPr>
          <p:cNvSpPr/>
          <p:nvPr/>
        </p:nvSpPr>
        <p:spPr>
          <a:xfrm>
            <a:off x="8757291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44" name="Group 46">
            <a:extLst>
              <a:ext uri="{FF2B5EF4-FFF2-40B4-BE49-F238E27FC236}">
                <a16:creationId xmlns:a16="http://schemas.microsoft.com/office/drawing/2014/main" id="{19111F2A-4AE2-A00A-23C7-81C1FA61206C}"/>
              </a:ext>
            </a:extLst>
          </p:cNvPr>
          <p:cNvGrpSpPr/>
          <p:nvPr/>
        </p:nvGrpSpPr>
        <p:grpSpPr>
          <a:xfrm>
            <a:off x="9324156" y="3655803"/>
            <a:ext cx="1691640" cy="1013154"/>
            <a:chOff x="9636390" y="4480994"/>
            <a:chExt cx="1691640" cy="1013154"/>
          </a:xfrm>
        </p:grpSpPr>
        <p:sp>
          <p:nvSpPr>
            <p:cNvPr id="445" name="TextBox 36">
              <a:extLst>
                <a:ext uri="{FF2B5EF4-FFF2-40B4-BE49-F238E27FC236}">
                  <a16:creationId xmlns:a16="http://schemas.microsoft.com/office/drawing/2014/main" id="{C2D04676-6456-6598-E31E-655F3BBB53DD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rgbClr val="F15F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446" name="TextBox 37">
              <a:extLst>
                <a:ext uri="{FF2B5EF4-FFF2-40B4-BE49-F238E27FC236}">
                  <a16:creationId xmlns:a16="http://schemas.microsoft.com/office/drawing/2014/main" id="{886675A1-BBED-593A-9C81-49E8B8AF0057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magna.</a:t>
              </a:r>
            </a:p>
          </p:txBody>
        </p:sp>
      </p:grpSp>
      <p:sp>
        <p:nvSpPr>
          <p:cNvPr id="447" name="Forme libre 446">
            <a:extLst>
              <a:ext uri="{FF2B5EF4-FFF2-40B4-BE49-F238E27FC236}">
                <a16:creationId xmlns:a16="http://schemas.microsoft.com/office/drawing/2014/main" id="{B4E92FB1-28A2-4885-EDEA-2C33EAE6FD06}"/>
              </a:ext>
            </a:extLst>
          </p:cNvPr>
          <p:cNvSpPr/>
          <p:nvPr/>
        </p:nvSpPr>
        <p:spPr>
          <a:xfrm>
            <a:off x="1040647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48" name="Group 46">
            <a:extLst>
              <a:ext uri="{FF2B5EF4-FFF2-40B4-BE49-F238E27FC236}">
                <a16:creationId xmlns:a16="http://schemas.microsoft.com/office/drawing/2014/main" id="{93FF35B9-47BD-62D4-0436-65B004FFEA1F}"/>
              </a:ext>
            </a:extLst>
          </p:cNvPr>
          <p:cNvGrpSpPr/>
          <p:nvPr/>
        </p:nvGrpSpPr>
        <p:grpSpPr>
          <a:xfrm>
            <a:off x="1607512" y="3655803"/>
            <a:ext cx="1691640" cy="1013154"/>
            <a:chOff x="9636390" y="4480994"/>
            <a:chExt cx="1691640" cy="1013154"/>
          </a:xfrm>
        </p:grpSpPr>
        <p:sp>
          <p:nvSpPr>
            <p:cNvPr id="449" name="TextBox 36">
              <a:extLst>
                <a:ext uri="{FF2B5EF4-FFF2-40B4-BE49-F238E27FC236}">
                  <a16:creationId xmlns:a16="http://schemas.microsoft.com/office/drawing/2014/main" id="{143672FD-D3A8-E676-8DD9-9D483AC88AB7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450" name="TextBox 37">
              <a:extLst>
                <a:ext uri="{FF2B5EF4-FFF2-40B4-BE49-F238E27FC236}">
                  <a16:creationId xmlns:a16="http://schemas.microsoft.com/office/drawing/2014/main" id="{8CA69CE0-3D99-576D-0BCF-569D49F07AB5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magna.</a:t>
              </a:r>
            </a:p>
          </p:txBody>
        </p:sp>
      </p:grp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F84FEF69-9808-2B73-7782-333571FAE145}"/>
              </a:ext>
            </a:extLst>
          </p:cNvPr>
          <p:cNvGrpSpPr/>
          <p:nvPr/>
        </p:nvGrpSpPr>
        <p:grpSpPr>
          <a:xfrm>
            <a:off x="3361439" y="1735898"/>
            <a:ext cx="1770957" cy="2228158"/>
            <a:chOff x="2877405" y="1690646"/>
            <a:chExt cx="1770957" cy="2228158"/>
          </a:xfrm>
        </p:grpSpPr>
        <p:sp>
          <p:nvSpPr>
            <p:cNvPr id="465" name="Arc 464">
              <a:extLst>
                <a:ext uri="{FF2B5EF4-FFF2-40B4-BE49-F238E27FC236}">
                  <a16:creationId xmlns:a16="http://schemas.microsoft.com/office/drawing/2014/main" id="{24EF047A-5D89-718A-C3A5-A5295C2BC745}"/>
                </a:ext>
              </a:extLst>
            </p:cNvPr>
            <p:cNvSpPr/>
            <p:nvPr/>
          </p:nvSpPr>
          <p:spPr>
            <a:xfrm>
              <a:off x="2877405" y="2147847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66" name="Graphique 596" descr="Airplane avec un remplissage uni">
              <a:extLst>
                <a:ext uri="{FF2B5EF4-FFF2-40B4-BE49-F238E27FC236}">
                  <a16:creationId xmlns:a16="http://schemas.microsoft.com/office/drawing/2014/main" id="{3F855368-D440-D3A1-1581-D4672B5DA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2912097" y="169064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3885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15952-A996-3E49-26AF-268007491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18171-A119-620F-15E4-A5AEA0471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Colombia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FA69C448-CA18-4A1D-7A06-79B2F9A72F7A}"/>
              </a:ext>
            </a:extLst>
          </p:cNvPr>
          <p:cNvGrpSpPr/>
          <p:nvPr/>
        </p:nvGrpSpPr>
        <p:grpSpPr>
          <a:xfrm>
            <a:off x="4357295" y="1033878"/>
            <a:ext cx="3477409" cy="4790243"/>
            <a:chOff x="-56391181" y="4925935"/>
            <a:chExt cx="3477409" cy="4790243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2D6E4440-4B3D-CC68-1DBF-E5F335C91737}"/>
                </a:ext>
              </a:extLst>
            </p:cNvPr>
            <p:cNvSpPr/>
            <p:nvPr/>
          </p:nvSpPr>
          <p:spPr>
            <a:xfrm>
              <a:off x="-54652557" y="872392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5477AA5-B7EE-1C6B-505A-B03BFCE8E21F}"/>
                </a:ext>
              </a:extLst>
            </p:cNvPr>
            <p:cNvSpPr/>
            <p:nvPr/>
          </p:nvSpPr>
          <p:spPr>
            <a:xfrm>
              <a:off x="-55106023" y="689062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97AA9C19-6025-BF73-19C9-91BAD30203B2}"/>
                </a:ext>
              </a:extLst>
            </p:cNvPr>
            <p:cNvSpPr/>
            <p:nvPr/>
          </p:nvSpPr>
          <p:spPr>
            <a:xfrm>
              <a:off x="-53745140" y="689062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F16B3F23-B244-9672-E7A2-F73C35EB04EE}"/>
                </a:ext>
              </a:extLst>
            </p:cNvPr>
            <p:cNvSpPr/>
            <p:nvPr/>
          </p:nvSpPr>
          <p:spPr>
            <a:xfrm>
              <a:off x="-54727960" y="859301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1638CE46-BE2A-F8FC-6EC1-3940126FB937}"/>
                </a:ext>
              </a:extLst>
            </p:cNvPr>
            <p:cNvSpPr/>
            <p:nvPr/>
          </p:nvSpPr>
          <p:spPr>
            <a:xfrm>
              <a:off x="-53593931" y="715236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0851E2B7-C360-0012-BEF6-6C0567DF20AB}"/>
                </a:ext>
              </a:extLst>
            </p:cNvPr>
            <p:cNvSpPr/>
            <p:nvPr/>
          </p:nvSpPr>
          <p:spPr>
            <a:xfrm>
              <a:off x="-54727960" y="597377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198116D9-C1E6-CF5E-0FBD-1A606C504340}"/>
                </a:ext>
              </a:extLst>
            </p:cNvPr>
            <p:cNvSpPr/>
            <p:nvPr/>
          </p:nvSpPr>
          <p:spPr>
            <a:xfrm>
              <a:off x="-53593931" y="741434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87700E7B-D6CA-0A87-AACB-6AB2932B254D}"/>
                </a:ext>
              </a:extLst>
            </p:cNvPr>
            <p:cNvSpPr/>
            <p:nvPr/>
          </p:nvSpPr>
          <p:spPr>
            <a:xfrm>
              <a:off x="-55106023" y="767608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0589004C-5712-4521-2525-817379C0013F}"/>
                </a:ext>
              </a:extLst>
            </p:cNvPr>
            <p:cNvSpPr/>
            <p:nvPr/>
          </p:nvSpPr>
          <p:spPr>
            <a:xfrm>
              <a:off x="-53745140" y="767608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9BFE812F-FC2C-E69A-ADE4-5ABD7B669081}"/>
                </a:ext>
              </a:extLst>
            </p:cNvPr>
            <p:cNvSpPr/>
            <p:nvPr/>
          </p:nvSpPr>
          <p:spPr>
            <a:xfrm>
              <a:off x="-53442641" y="767616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74FACBD4-A4A9-523D-F1B7-5F340DFCF83B}"/>
                </a:ext>
              </a:extLst>
            </p:cNvPr>
            <p:cNvSpPr/>
            <p:nvPr/>
          </p:nvSpPr>
          <p:spPr>
            <a:xfrm>
              <a:off x="-55635215" y="780707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8CD44459-D43A-CE08-773A-BE9D2EA11A1F}"/>
                </a:ext>
              </a:extLst>
            </p:cNvPr>
            <p:cNvSpPr/>
            <p:nvPr/>
          </p:nvSpPr>
          <p:spPr>
            <a:xfrm>
              <a:off x="-54349977" y="79382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C6525DD0-2214-90A8-8027-CC919ECCB9CC}"/>
                </a:ext>
              </a:extLst>
            </p:cNvPr>
            <p:cNvSpPr/>
            <p:nvPr/>
          </p:nvSpPr>
          <p:spPr>
            <a:xfrm>
              <a:off x="-55786344" y="75455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4CCE1A58-AE4E-CDE5-E88A-D35C6AD63F37}"/>
                </a:ext>
              </a:extLst>
            </p:cNvPr>
            <p:cNvSpPr/>
            <p:nvPr/>
          </p:nvSpPr>
          <p:spPr>
            <a:xfrm>
              <a:off x="-52989175" y="79382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B129C883-E995-010F-E031-C7051C022321}"/>
                </a:ext>
              </a:extLst>
            </p:cNvPr>
            <p:cNvSpPr/>
            <p:nvPr/>
          </p:nvSpPr>
          <p:spPr>
            <a:xfrm>
              <a:off x="-54954653" y="741450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3C683A85-0517-151A-8596-2482F84C6DC4}"/>
                </a:ext>
              </a:extLst>
            </p:cNvPr>
            <p:cNvSpPr/>
            <p:nvPr/>
          </p:nvSpPr>
          <p:spPr>
            <a:xfrm>
              <a:off x="-53367158" y="72834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785685D2-C7E8-F047-4478-E789BB2AC403}"/>
                </a:ext>
              </a:extLst>
            </p:cNvPr>
            <p:cNvSpPr/>
            <p:nvPr/>
          </p:nvSpPr>
          <p:spPr>
            <a:xfrm>
              <a:off x="-54652476" y="84620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F4CE9140-619A-7E6C-E14E-35ED59CD7E4B}"/>
                </a:ext>
              </a:extLst>
            </p:cNvPr>
            <p:cNvSpPr/>
            <p:nvPr/>
          </p:nvSpPr>
          <p:spPr>
            <a:xfrm>
              <a:off x="-54425542" y="728335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D3477CB3-1899-B5B8-3A32-70D75B712885}"/>
                </a:ext>
              </a:extLst>
            </p:cNvPr>
            <p:cNvSpPr/>
            <p:nvPr/>
          </p:nvSpPr>
          <p:spPr>
            <a:xfrm>
              <a:off x="-54728041" y="72834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FCC4115-6818-2DBA-C7F5-0E6D9825EA4A}"/>
                </a:ext>
              </a:extLst>
            </p:cNvPr>
            <p:cNvSpPr/>
            <p:nvPr/>
          </p:nvSpPr>
          <p:spPr>
            <a:xfrm>
              <a:off x="-55483765" y="72834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A8F809EB-0F3C-83F2-534B-86D1F26DD3B4}"/>
                </a:ext>
              </a:extLst>
            </p:cNvPr>
            <p:cNvSpPr/>
            <p:nvPr/>
          </p:nvSpPr>
          <p:spPr>
            <a:xfrm>
              <a:off x="-55786425" y="728335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981507D1-D512-A7AA-058F-AA07AE28154E}"/>
                </a:ext>
              </a:extLst>
            </p:cNvPr>
            <p:cNvSpPr/>
            <p:nvPr/>
          </p:nvSpPr>
          <p:spPr>
            <a:xfrm>
              <a:off x="-56089004" y="72834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32CE47E-9FD0-45C2-8A36-3A39BA6FC563}"/>
                </a:ext>
              </a:extLst>
            </p:cNvPr>
            <p:cNvSpPr/>
            <p:nvPr/>
          </p:nvSpPr>
          <p:spPr>
            <a:xfrm>
              <a:off x="-55030298" y="51879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243BDB4F-85E5-9D54-894A-46EA5B372F7A}"/>
                </a:ext>
              </a:extLst>
            </p:cNvPr>
            <p:cNvSpPr/>
            <p:nvPr/>
          </p:nvSpPr>
          <p:spPr>
            <a:xfrm>
              <a:off x="-54954653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ED8A04C8-22DD-AE5D-B5EC-3F0320962015}"/>
                </a:ext>
              </a:extLst>
            </p:cNvPr>
            <p:cNvSpPr/>
            <p:nvPr/>
          </p:nvSpPr>
          <p:spPr>
            <a:xfrm>
              <a:off x="-55786344" y="70212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EAB99D74-C092-F301-B9C6-A510362115B2}"/>
                </a:ext>
              </a:extLst>
            </p:cNvPr>
            <p:cNvSpPr/>
            <p:nvPr/>
          </p:nvSpPr>
          <p:spPr>
            <a:xfrm>
              <a:off x="-53442641" y="689070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3ABBA346-ABCB-1997-2770-78AA0A7B8B62}"/>
                </a:ext>
              </a:extLst>
            </p:cNvPr>
            <p:cNvSpPr/>
            <p:nvPr/>
          </p:nvSpPr>
          <p:spPr>
            <a:xfrm>
              <a:off x="-54274252" y="85930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68FA98E4-D5EB-A11F-3175-FB2AE8692AB2}"/>
                </a:ext>
              </a:extLst>
            </p:cNvPr>
            <p:cNvSpPr/>
            <p:nvPr/>
          </p:nvSpPr>
          <p:spPr>
            <a:xfrm>
              <a:off x="-54274332" y="49259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BF1635F-02DF-F5F1-336D-8F2758C2280B}"/>
                </a:ext>
              </a:extLst>
            </p:cNvPr>
            <p:cNvSpPr/>
            <p:nvPr/>
          </p:nvSpPr>
          <p:spPr>
            <a:xfrm>
              <a:off x="-55635215" y="675979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5408FAD5-096F-E7C5-4FCC-BDBF711633D3}"/>
                </a:ext>
              </a:extLst>
            </p:cNvPr>
            <p:cNvSpPr/>
            <p:nvPr/>
          </p:nvSpPr>
          <p:spPr>
            <a:xfrm>
              <a:off x="-55559409" y="58428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43BC3E47-4E2C-F138-5E3E-AFF1BAD24096}"/>
                </a:ext>
              </a:extLst>
            </p:cNvPr>
            <p:cNvSpPr/>
            <p:nvPr/>
          </p:nvSpPr>
          <p:spPr>
            <a:xfrm>
              <a:off x="-54349977" y="662872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AE73B2A9-135D-813C-B5BF-0C18A7E678BD}"/>
                </a:ext>
              </a:extLst>
            </p:cNvPr>
            <p:cNvSpPr/>
            <p:nvPr/>
          </p:nvSpPr>
          <p:spPr>
            <a:xfrm>
              <a:off x="-55257072" y="584278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CF48CDFB-9509-5DB7-5AC1-A40EFEBEFAF2}"/>
                </a:ext>
              </a:extLst>
            </p:cNvPr>
            <p:cNvSpPr/>
            <p:nvPr/>
          </p:nvSpPr>
          <p:spPr>
            <a:xfrm>
              <a:off x="-54652476" y="610484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D78A8351-8D25-3664-B55F-6AEE09061D78}"/>
                </a:ext>
              </a:extLst>
            </p:cNvPr>
            <p:cNvSpPr/>
            <p:nvPr/>
          </p:nvSpPr>
          <p:spPr>
            <a:xfrm>
              <a:off x="-56013359" y="610484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C2BBCCB0-9242-F47E-44DD-60C44DFE4756}"/>
                </a:ext>
              </a:extLst>
            </p:cNvPr>
            <p:cNvSpPr/>
            <p:nvPr/>
          </p:nvSpPr>
          <p:spPr>
            <a:xfrm>
              <a:off x="-54122801" y="72834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9AE3FB35-81E3-A5DF-9F7F-D5076FBC9CAF}"/>
                </a:ext>
              </a:extLst>
            </p:cNvPr>
            <p:cNvSpPr/>
            <p:nvPr/>
          </p:nvSpPr>
          <p:spPr>
            <a:xfrm>
              <a:off x="-55105943" y="741442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408441AF-B53C-914B-A141-BAE7F0A624E8}"/>
                </a:ext>
              </a:extLst>
            </p:cNvPr>
            <p:cNvSpPr/>
            <p:nvPr/>
          </p:nvSpPr>
          <p:spPr>
            <a:xfrm>
              <a:off x="-54047801" y="819996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75D7A533-E796-FD7F-AEDB-5084F7EB3376}"/>
                </a:ext>
              </a:extLst>
            </p:cNvPr>
            <p:cNvSpPr/>
            <p:nvPr/>
          </p:nvSpPr>
          <p:spPr>
            <a:xfrm>
              <a:off x="-54198688" y="79382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F66CC019-2794-57F7-0208-71FCF6BA5141}"/>
                </a:ext>
              </a:extLst>
            </p:cNvPr>
            <p:cNvSpPr/>
            <p:nvPr/>
          </p:nvSpPr>
          <p:spPr>
            <a:xfrm>
              <a:off x="-55559651" y="79382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715005FC-9377-AFA0-6FF0-1864AFD12F95}"/>
                </a:ext>
              </a:extLst>
            </p:cNvPr>
            <p:cNvSpPr/>
            <p:nvPr/>
          </p:nvSpPr>
          <p:spPr>
            <a:xfrm>
              <a:off x="-55710780" y="79382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581DECAD-3738-50F3-EE07-FEA232954B2F}"/>
                </a:ext>
              </a:extLst>
            </p:cNvPr>
            <p:cNvSpPr/>
            <p:nvPr/>
          </p:nvSpPr>
          <p:spPr>
            <a:xfrm>
              <a:off x="-55181749" y="597385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8FCC8F42-7E5B-C225-9012-EEB3CA64D78D}"/>
                </a:ext>
              </a:extLst>
            </p:cNvPr>
            <p:cNvSpPr/>
            <p:nvPr/>
          </p:nvSpPr>
          <p:spPr>
            <a:xfrm>
              <a:off x="-53064659" y="78072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319D4626-8CF6-C432-D6A4-B04CE50A5364}"/>
                </a:ext>
              </a:extLst>
            </p:cNvPr>
            <p:cNvSpPr/>
            <p:nvPr/>
          </p:nvSpPr>
          <p:spPr>
            <a:xfrm>
              <a:off x="-54123284" y="78072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9C64F724-62DA-5766-43AC-BFFB016B813F}"/>
                </a:ext>
              </a:extLst>
            </p:cNvPr>
            <p:cNvSpPr/>
            <p:nvPr/>
          </p:nvSpPr>
          <p:spPr>
            <a:xfrm>
              <a:off x="-54274332" y="780715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CDB32E68-1051-400E-B3C7-D4839F264226}"/>
                </a:ext>
              </a:extLst>
            </p:cNvPr>
            <p:cNvSpPr/>
            <p:nvPr/>
          </p:nvSpPr>
          <p:spPr>
            <a:xfrm>
              <a:off x="-53896189" y="924804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2B035981-9BC0-9C19-DE5C-BCEA5976FA49}"/>
                </a:ext>
              </a:extLst>
            </p:cNvPr>
            <p:cNvSpPr/>
            <p:nvPr/>
          </p:nvSpPr>
          <p:spPr>
            <a:xfrm>
              <a:off x="-54425542" y="78072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0CD18487-E4A2-F586-F76C-E4752C91841B}"/>
                </a:ext>
              </a:extLst>
            </p:cNvPr>
            <p:cNvSpPr/>
            <p:nvPr/>
          </p:nvSpPr>
          <p:spPr>
            <a:xfrm>
              <a:off x="-53820785" y="911697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4F384FEF-8DDA-5186-AC6A-FB862BF4AB91}"/>
                </a:ext>
              </a:extLst>
            </p:cNvPr>
            <p:cNvSpPr/>
            <p:nvPr/>
          </p:nvSpPr>
          <p:spPr>
            <a:xfrm>
              <a:off x="-55030298" y="78073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521F97EA-DFB8-EBD1-A7E1-6A9C8E83AA5B}"/>
                </a:ext>
              </a:extLst>
            </p:cNvPr>
            <p:cNvSpPr/>
            <p:nvPr/>
          </p:nvSpPr>
          <p:spPr>
            <a:xfrm>
              <a:off x="-55786425" y="78072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FB6274E0-2CAF-3C08-CB47-270FCB28EAEC}"/>
                </a:ext>
              </a:extLst>
            </p:cNvPr>
            <p:cNvSpPr/>
            <p:nvPr/>
          </p:nvSpPr>
          <p:spPr>
            <a:xfrm>
              <a:off x="-54954814" y="584270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3A4DC8E5-053E-2B91-A4D2-14882A3892DE}"/>
                </a:ext>
              </a:extLst>
            </p:cNvPr>
            <p:cNvSpPr/>
            <p:nvPr/>
          </p:nvSpPr>
          <p:spPr>
            <a:xfrm>
              <a:off x="-56240052" y="78072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E8E7C5D9-6BB6-FB07-ED9C-9F12B70BC242}"/>
                </a:ext>
              </a:extLst>
            </p:cNvPr>
            <p:cNvSpPr/>
            <p:nvPr/>
          </p:nvSpPr>
          <p:spPr>
            <a:xfrm>
              <a:off x="-56391181" y="78073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9DA31817-6BB1-4B2B-2C6B-C5348D257119}"/>
                </a:ext>
              </a:extLst>
            </p:cNvPr>
            <p:cNvSpPr/>
            <p:nvPr/>
          </p:nvSpPr>
          <p:spPr>
            <a:xfrm>
              <a:off x="-53593931" y="767648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8F3CCE0D-C3CE-9401-7E0A-BB13CC28B5C7}"/>
                </a:ext>
              </a:extLst>
            </p:cNvPr>
            <p:cNvSpPr/>
            <p:nvPr/>
          </p:nvSpPr>
          <p:spPr>
            <a:xfrm>
              <a:off x="-53896269" y="76763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9DC4B12B-3476-4294-3276-C9C2B4E3D640}"/>
                </a:ext>
              </a:extLst>
            </p:cNvPr>
            <p:cNvSpPr/>
            <p:nvPr/>
          </p:nvSpPr>
          <p:spPr>
            <a:xfrm>
              <a:off x="-54047801" y="898630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CC18F427-F212-95A9-89C0-BCCBE16B003A}"/>
                </a:ext>
              </a:extLst>
            </p:cNvPr>
            <p:cNvSpPr/>
            <p:nvPr/>
          </p:nvSpPr>
          <p:spPr>
            <a:xfrm>
              <a:off x="-54803444" y="76762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0A2B9006-0B0E-434F-7215-BCD2D8765549}"/>
                </a:ext>
              </a:extLst>
            </p:cNvPr>
            <p:cNvSpPr/>
            <p:nvPr/>
          </p:nvSpPr>
          <p:spPr>
            <a:xfrm>
              <a:off x="-54954814" y="767648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41ECAAAA-C815-D0CB-A663-14064C0414D5}"/>
                </a:ext>
              </a:extLst>
            </p:cNvPr>
            <p:cNvSpPr/>
            <p:nvPr/>
          </p:nvSpPr>
          <p:spPr>
            <a:xfrm>
              <a:off x="-53064820" y="75454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AAEFAF16-1FB0-DD51-0607-7C9B6C3BEAAA}"/>
                </a:ext>
              </a:extLst>
            </p:cNvPr>
            <p:cNvSpPr/>
            <p:nvPr/>
          </p:nvSpPr>
          <p:spPr>
            <a:xfrm>
              <a:off x="-53215868" y="75453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21BE217F-D781-A3AF-D170-D2F975EFD618}"/>
                </a:ext>
              </a:extLst>
            </p:cNvPr>
            <p:cNvSpPr/>
            <p:nvPr/>
          </p:nvSpPr>
          <p:spPr>
            <a:xfrm>
              <a:off x="-54274332" y="75452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3B04907D-169D-6399-C855-C117DE5190FA}"/>
                </a:ext>
              </a:extLst>
            </p:cNvPr>
            <p:cNvSpPr/>
            <p:nvPr/>
          </p:nvSpPr>
          <p:spPr>
            <a:xfrm>
              <a:off x="-54425542" y="75456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6DDAC718-C309-638A-4134-2687D023B624}"/>
                </a:ext>
              </a:extLst>
            </p:cNvPr>
            <p:cNvSpPr/>
            <p:nvPr/>
          </p:nvSpPr>
          <p:spPr>
            <a:xfrm>
              <a:off x="-54576751" y="75453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0D305C63-0763-9F9D-FE29-63681661F9E3}"/>
                </a:ext>
              </a:extLst>
            </p:cNvPr>
            <p:cNvSpPr/>
            <p:nvPr/>
          </p:nvSpPr>
          <p:spPr>
            <a:xfrm>
              <a:off x="-55635215" y="75452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E60822B7-43A2-27BC-E5EA-C05901239538}"/>
                </a:ext>
              </a:extLst>
            </p:cNvPr>
            <p:cNvSpPr/>
            <p:nvPr/>
          </p:nvSpPr>
          <p:spPr>
            <a:xfrm>
              <a:off x="-55937714" y="75453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5B1731FF-8B69-B10E-7949-7AA1E840D8F1}"/>
                </a:ext>
              </a:extLst>
            </p:cNvPr>
            <p:cNvSpPr/>
            <p:nvPr/>
          </p:nvSpPr>
          <p:spPr>
            <a:xfrm>
              <a:off x="-53291271" y="74144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D300AD4D-3506-52BC-AE71-027564B5AFD3}"/>
                </a:ext>
              </a:extLst>
            </p:cNvPr>
            <p:cNvSpPr/>
            <p:nvPr/>
          </p:nvSpPr>
          <p:spPr>
            <a:xfrm>
              <a:off x="-53745140" y="74144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307CC6A8-238F-9CBD-C7C8-3A53ECD7881B}"/>
                </a:ext>
              </a:extLst>
            </p:cNvPr>
            <p:cNvSpPr/>
            <p:nvPr/>
          </p:nvSpPr>
          <p:spPr>
            <a:xfrm>
              <a:off x="-53896430" y="741450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9B0B51F8-0D10-41D3-4362-77F9B797735C}"/>
                </a:ext>
              </a:extLst>
            </p:cNvPr>
            <p:cNvSpPr/>
            <p:nvPr/>
          </p:nvSpPr>
          <p:spPr>
            <a:xfrm>
              <a:off x="-54198688" y="74143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09FBFFA4-A72B-5B88-EAB5-B8A9C5C1452E}"/>
                </a:ext>
              </a:extLst>
            </p:cNvPr>
            <p:cNvSpPr/>
            <p:nvPr/>
          </p:nvSpPr>
          <p:spPr>
            <a:xfrm>
              <a:off x="-54652154" y="74144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A03A8E0C-9DE6-6A22-019C-3A0BE8879961}"/>
                </a:ext>
              </a:extLst>
            </p:cNvPr>
            <p:cNvSpPr/>
            <p:nvPr/>
          </p:nvSpPr>
          <p:spPr>
            <a:xfrm>
              <a:off x="-55559571" y="74143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75913595-1B48-8867-9382-B242629945D2}"/>
                </a:ext>
              </a:extLst>
            </p:cNvPr>
            <p:cNvSpPr/>
            <p:nvPr/>
          </p:nvSpPr>
          <p:spPr>
            <a:xfrm>
              <a:off x="-56013037" y="74144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41A127E4-AE37-03CC-E210-DF7EFC3961FE}"/>
                </a:ext>
              </a:extLst>
            </p:cNvPr>
            <p:cNvSpPr/>
            <p:nvPr/>
          </p:nvSpPr>
          <p:spPr>
            <a:xfrm>
              <a:off x="-54879330" y="54497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1D404F63-E4B0-84A9-4F83-AF50C4889A81}"/>
                </a:ext>
              </a:extLst>
            </p:cNvPr>
            <p:cNvSpPr/>
            <p:nvPr/>
          </p:nvSpPr>
          <p:spPr>
            <a:xfrm>
              <a:off x="-55408764" y="558056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EF781341-D685-CFF6-CC2E-CBB6F6B1DE4F}"/>
                </a:ext>
              </a:extLst>
            </p:cNvPr>
            <p:cNvSpPr/>
            <p:nvPr/>
          </p:nvSpPr>
          <p:spPr>
            <a:xfrm>
              <a:off x="-54198526" y="84620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99F4C3DA-AFA2-4ECD-17A2-E58ACC179DB1}"/>
                </a:ext>
              </a:extLst>
            </p:cNvPr>
            <p:cNvSpPr/>
            <p:nvPr/>
          </p:nvSpPr>
          <p:spPr>
            <a:xfrm>
              <a:off x="-53291352" y="715252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24B58F4D-CA7A-7778-1FB3-0945952D0257}"/>
                </a:ext>
              </a:extLst>
            </p:cNvPr>
            <p:cNvSpPr/>
            <p:nvPr/>
          </p:nvSpPr>
          <p:spPr>
            <a:xfrm>
              <a:off x="-55181749" y="85930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9B9C51FB-DD28-16DF-419B-B0F966C98F8B}"/>
                </a:ext>
              </a:extLst>
            </p:cNvPr>
            <p:cNvSpPr/>
            <p:nvPr/>
          </p:nvSpPr>
          <p:spPr>
            <a:xfrm>
              <a:off x="-53745140" y="71526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1E3AE64F-8702-BE9A-A152-66AFB6F41214}"/>
                </a:ext>
              </a:extLst>
            </p:cNvPr>
            <p:cNvSpPr/>
            <p:nvPr/>
          </p:nvSpPr>
          <p:spPr>
            <a:xfrm>
              <a:off x="-53896189" y="872400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3221B405-7B95-3BE9-4526-BAC4A001FF8B}"/>
                </a:ext>
              </a:extLst>
            </p:cNvPr>
            <p:cNvSpPr/>
            <p:nvPr/>
          </p:nvSpPr>
          <p:spPr>
            <a:xfrm>
              <a:off x="-53896430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2C2C10A6-B074-F61A-80D0-63E7B11387A5}"/>
                </a:ext>
              </a:extLst>
            </p:cNvPr>
            <p:cNvSpPr/>
            <p:nvPr/>
          </p:nvSpPr>
          <p:spPr>
            <a:xfrm>
              <a:off x="-54198607" y="71526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2AFEAA22-2133-02AB-00F4-2B19502CA4FA}"/>
                </a:ext>
              </a:extLst>
            </p:cNvPr>
            <p:cNvSpPr/>
            <p:nvPr/>
          </p:nvSpPr>
          <p:spPr>
            <a:xfrm>
              <a:off x="-54652235" y="715252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78746010-9CCB-08D3-5AE2-E72BDAF75A93}"/>
                </a:ext>
              </a:extLst>
            </p:cNvPr>
            <p:cNvSpPr/>
            <p:nvPr/>
          </p:nvSpPr>
          <p:spPr>
            <a:xfrm>
              <a:off x="-55484006" y="57117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0BE01B10-B0E2-5E20-A988-2FAB26B73334}"/>
                </a:ext>
              </a:extLst>
            </p:cNvPr>
            <p:cNvSpPr/>
            <p:nvPr/>
          </p:nvSpPr>
          <p:spPr>
            <a:xfrm>
              <a:off x="-55105943" y="71524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E85FF3A3-F3F9-73B5-3F9B-626A3804345E}"/>
                </a:ext>
              </a:extLst>
            </p:cNvPr>
            <p:cNvSpPr/>
            <p:nvPr/>
          </p:nvSpPr>
          <p:spPr>
            <a:xfrm>
              <a:off x="-55559490" y="71526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E9AC2E4E-0998-2036-5A52-4F2EB1A6D563}"/>
                </a:ext>
              </a:extLst>
            </p:cNvPr>
            <p:cNvSpPr/>
            <p:nvPr/>
          </p:nvSpPr>
          <p:spPr>
            <a:xfrm>
              <a:off x="-56013118" y="715252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27DF9DCE-6E33-57B4-6E51-0223B55F09BC}"/>
                </a:ext>
              </a:extLst>
            </p:cNvPr>
            <p:cNvSpPr/>
            <p:nvPr/>
          </p:nvSpPr>
          <p:spPr>
            <a:xfrm>
              <a:off x="-54198607" y="872400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64126B97-F38D-EA42-E566-118255E8746E}"/>
                </a:ext>
              </a:extLst>
            </p:cNvPr>
            <p:cNvSpPr/>
            <p:nvPr/>
          </p:nvSpPr>
          <p:spPr>
            <a:xfrm>
              <a:off x="-53215868" y="70216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7DF78768-2512-1EF8-B614-09A223764276}"/>
                </a:ext>
              </a:extLst>
            </p:cNvPr>
            <p:cNvSpPr/>
            <p:nvPr/>
          </p:nvSpPr>
          <p:spPr>
            <a:xfrm>
              <a:off x="-54274332" y="702169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36345009-49C5-EA28-35BD-C77CD18A760F}"/>
                </a:ext>
              </a:extLst>
            </p:cNvPr>
            <p:cNvSpPr/>
            <p:nvPr/>
          </p:nvSpPr>
          <p:spPr>
            <a:xfrm>
              <a:off x="-54425461" y="70212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59FB45B0-502F-D777-1013-0253C9FDF15C}"/>
                </a:ext>
              </a:extLst>
            </p:cNvPr>
            <p:cNvSpPr/>
            <p:nvPr/>
          </p:nvSpPr>
          <p:spPr>
            <a:xfrm>
              <a:off x="-54576831" y="70216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FE618432-287D-7FB1-B1CD-E4015BA2DB5F}"/>
                </a:ext>
              </a:extLst>
            </p:cNvPr>
            <p:cNvSpPr/>
            <p:nvPr/>
          </p:nvSpPr>
          <p:spPr>
            <a:xfrm>
              <a:off x="-55635215" y="702169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C2FB7186-1AEC-9F4D-F713-F30D45E7A234}"/>
                </a:ext>
              </a:extLst>
            </p:cNvPr>
            <p:cNvSpPr/>
            <p:nvPr/>
          </p:nvSpPr>
          <p:spPr>
            <a:xfrm>
              <a:off x="-55937714" y="70216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924F511B-236A-0F84-05F2-F042477518AB}"/>
                </a:ext>
              </a:extLst>
            </p:cNvPr>
            <p:cNvSpPr/>
            <p:nvPr/>
          </p:nvSpPr>
          <p:spPr>
            <a:xfrm>
              <a:off x="-55710780" y="662864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CE544808-461D-AE46-5C16-B6F888EF1128}"/>
                </a:ext>
              </a:extLst>
            </p:cNvPr>
            <p:cNvSpPr/>
            <p:nvPr/>
          </p:nvSpPr>
          <p:spPr>
            <a:xfrm>
              <a:off x="-55559651" y="662864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C4354F3B-03F0-F20D-C624-60A644B1DA0F}"/>
                </a:ext>
              </a:extLst>
            </p:cNvPr>
            <p:cNvSpPr/>
            <p:nvPr/>
          </p:nvSpPr>
          <p:spPr>
            <a:xfrm>
              <a:off x="-53593770" y="68905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EA616BDE-C2F4-A295-EA0E-D7BF7291616F}"/>
                </a:ext>
              </a:extLst>
            </p:cNvPr>
            <p:cNvSpPr/>
            <p:nvPr/>
          </p:nvSpPr>
          <p:spPr>
            <a:xfrm>
              <a:off x="-53896269" y="689062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39FD6ADB-C788-3032-006B-54060354F5DA}"/>
                </a:ext>
              </a:extLst>
            </p:cNvPr>
            <p:cNvSpPr/>
            <p:nvPr/>
          </p:nvSpPr>
          <p:spPr>
            <a:xfrm>
              <a:off x="-54803524" y="689062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552084FE-E466-8BFD-1E8C-AE6559808F9B}"/>
                </a:ext>
              </a:extLst>
            </p:cNvPr>
            <p:cNvSpPr/>
            <p:nvPr/>
          </p:nvSpPr>
          <p:spPr>
            <a:xfrm>
              <a:off x="-54954734" y="68905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062E3678-6C9F-F92A-462C-84C4947D4A8E}"/>
                </a:ext>
              </a:extLst>
            </p:cNvPr>
            <p:cNvSpPr/>
            <p:nvPr/>
          </p:nvSpPr>
          <p:spPr>
            <a:xfrm>
              <a:off x="-54123204" y="675971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B6DF3BE0-FA24-5704-8BE1-9DEA7BC997A6}"/>
                </a:ext>
              </a:extLst>
            </p:cNvPr>
            <p:cNvSpPr/>
            <p:nvPr/>
          </p:nvSpPr>
          <p:spPr>
            <a:xfrm>
              <a:off x="-54274332" y="675971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A4E6AF10-C506-D2AD-03CF-B65CB0243556}"/>
                </a:ext>
              </a:extLst>
            </p:cNvPr>
            <p:cNvSpPr/>
            <p:nvPr/>
          </p:nvSpPr>
          <p:spPr>
            <a:xfrm>
              <a:off x="-54425461" y="675971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96EADBAF-A9E8-8F0D-8F2F-D18A105C35C7}"/>
                </a:ext>
              </a:extLst>
            </p:cNvPr>
            <p:cNvSpPr/>
            <p:nvPr/>
          </p:nvSpPr>
          <p:spPr>
            <a:xfrm>
              <a:off x="-54425542" y="492625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B8ABA191-BCD5-0D1D-DE5B-FA72B50977FA}"/>
                </a:ext>
              </a:extLst>
            </p:cNvPr>
            <p:cNvSpPr/>
            <p:nvPr/>
          </p:nvSpPr>
          <p:spPr>
            <a:xfrm>
              <a:off x="-54198688" y="662864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ABBF6EF2-6782-7BE1-E03C-785E99EB9243}"/>
                </a:ext>
              </a:extLst>
            </p:cNvPr>
            <p:cNvSpPr/>
            <p:nvPr/>
          </p:nvSpPr>
          <p:spPr>
            <a:xfrm>
              <a:off x="-55030298" y="67595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6D0AACFF-FEC7-76AA-5C3E-CB51FA654239}"/>
                </a:ext>
              </a:extLst>
            </p:cNvPr>
            <p:cNvSpPr/>
            <p:nvPr/>
          </p:nvSpPr>
          <p:spPr>
            <a:xfrm>
              <a:off x="-54954814" y="87241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FEC1AA11-5F98-4745-7F59-3A71B770F4A0}"/>
                </a:ext>
              </a:extLst>
            </p:cNvPr>
            <p:cNvSpPr/>
            <p:nvPr/>
          </p:nvSpPr>
          <p:spPr>
            <a:xfrm>
              <a:off x="-55786344" y="675971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43812B4B-6A6F-BA08-EA8B-B7CA055E2074}"/>
                </a:ext>
              </a:extLst>
            </p:cNvPr>
            <p:cNvSpPr/>
            <p:nvPr/>
          </p:nvSpPr>
          <p:spPr>
            <a:xfrm>
              <a:off x="-55937634" y="675979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6BB3EB4F-63CE-A9A8-810C-D5DF43FED6EC}"/>
                </a:ext>
              </a:extLst>
            </p:cNvPr>
            <p:cNvSpPr/>
            <p:nvPr/>
          </p:nvSpPr>
          <p:spPr>
            <a:xfrm>
              <a:off x="-53745060" y="662896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0FD751FB-7211-8383-00F8-ECFD615F6084}"/>
                </a:ext>
              </a:extLst>
            </p:cNvPr>
            <p:cNvSpPr/>
            <p:nvPr/>
          </p:nvSpPr>
          <p:spPr>
            <a:xfrm>
              <a:off x="-55711021" y="58428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2D648E52-45A2-B78E-A5A0-8916162EB0EC}"/>
                </a:ext>
              </a:extLst>
            </p:cNvPr>
            <p:cNvSpPr/>
            <p:nvPr/>
          </p:nvSpPr>
          <p:spPr>
            <a:xfrm>
              <a:off x="-55484087" y="67596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F5DCF92F-5B4F-72D0-FF10-11773A24D136}"/>
                </a:ext>
              </a:extLst>
            </p:cNvPr>
            <p:cNvSpPr/>
            <p:nvPr/>
          </p:nvSpPr>
          <p:spPr>
            <a:xfrm>
              <a:off x="-55861828" y="819996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A5448772-21B6-F4B1-D65F-BE736A2895B9}"/>
                </a:ext>
              </a:extLst>
            </p:cNvPr>
            <p:cNvSpPr/>
            <p:nvPr/>
          </p:nvSpPr>
          <p:spPr>
            <a:xfrm>
              <a:off x="-53896108" y="66288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4C024182-87B3-DF7F-B77C-25093AC0796A}"/>
                </a:ext>
              </a:extLst>
            </p:cNvPr>
            <p:cNvSpPr/>
            <p:nvPr/>
          </p:nvSpPr>
          <p:spPr>
            <a:xfrm>
              <a:off x="-55408684" y="819988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BE6BF08D-5B30-06A4-0D10-955B71C1791A}"/>
                </a:ext>
              </a:extLst>
            </p:cNvPr>
            <p:cNvSpPr/>
            <p:nvPr/>
          </p:nvSpPr>
          <p:spPr>
            <a:xfrm>
              <a:off x="-54879169" y="67596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A1E82134-FD05-3F13-8D9D-F9EFF986471E}"/>
                </a:ext>
              </a:extLst>
            </p:cNvPr>
            <p:cNvSpPr/>
            <p:nvPr/>
          </p:nvSpPr>
          <p:spPr>
            <a:xfrm>
              <a:off x="-54123123" y="80693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7F7B5E73-A1AD-BE93-8D29-2D1393EF3452}"/>
                </a:ext>
              </a:extLst>
            </p:cNvPr>
            <p:cNvSpPr/>
            <p:nvPr/>
          </p:nvSpPr>
          <p:spPr>
            <a:xfrm>
              <a:off x="-54576751" y="675979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02B268D0-87E4-CA6E-4D07-25670783A7C1}"/>
                </a:ext>
              </a:extLst>
            </p:cNvPr>
            <p:cNvSpPr/>
            <p:nvPr/>
          </p:nvSpPr>
          <p:spPr>
            <a:xfrm>
              <a:off x="-54879330" y="80691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F7C3700F-5A68-0130-43B9-88BD193AC882}"/>
                </a:ext>
              </a:extLst>
            </p:cNvPr>
            <p:cNvSpPr/>
            <p:nvPr/>
          </p:nvSpPr>
          <p:spPr>
            <a:xfrm>
              <a:off x="-55030379" y="80691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20255D81-E0F1-B4DB-2BC4-161AB7BD832A}"/>
                </a:ext>
              </a:extLst>
            </p:cNvPr>
            <p:cNvSpPr/>
            <p:nvPr/>
          </p:nvSpPr>
          <p:spPr>
            <a:xfrm>
              <a:off x="-55181507" y="80692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9CA39635-7724-C858-AEED-6A8A7E659570}"/>
                </a:ext>
              </a:extLst>
            </p:cNvPr>
            <p:cNvSpPr/>
            <p:nvPr/>
          </p:nvSpPr>
          <p:spPr>
            <a:xfrm>
              <a:off x="-55635054" y="806889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856AC8B8-9C2E-7E20-BC0E-5D7BCC3DFF8D}"/>
                </a:ext>
              </a:extLst>
            </p:cNvPr>
            <p:cNvSpPr/>
            <p:nvPr/>
          </p:nvSpPr>
          <p:spPr>
            <a:xfrm>
              <a:off x="-54123123" y="85932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225C6E74-BA28-A97B-2212-C694591E4670}"/>
                </a:ext>
              </a:extLst>
            </p:cNvPr>
            <p:cNvSpPr/>
            <p:nvPr/>
          </p:nvSpPr>
          <p:spPr>
            <a:xfrm>
              <a:off x="-54500945" y="819996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1A625538-BBD9-24D0-5794-647A2EC78215}"/>
                </a:ext>
              </a:extLst>
            </p:cNvPr>
            <p:cNvSpPr/>
            <p:nvPr/>
          </p:nvSpPr>
          <p:spPr>
            <a:xfrm>
              <a:off x="-53518206" y="67596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E4FA46D9-ACF9-D8B2-2ADD-E9BED4E41DD7}"/>
                </a:ext>
              </a:extLst>
            </p:cNvPr>
            <p:cNvSpPr/>
            <p:nvPr/>
          </p:nvSpPr>
          <p:spPr>
            <a:xfrm>
              <a:off x="-54652396" y="50569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00DD1218-C221-BD71-3688-B1EE25E200B4}"/>
                </a:ext>
              </a:extLst>
            </p:cNvPr>
            <p:cNvSpPr/>
            <p:nvPr/>
          </p:nvSpPr>
          <p:spPr>
            <a:xfrm>
              <a:off x="-53215868" y="675979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D3063D71-8877-130D-F772-62870714769C}"/>
                </a:ext>
              </a:extLst>
            </p:cNvPr>
            <p:cNvSpPr/>
            <p:nvPr/>
          </p:nvSpPr>
          <p:spPr>
            <a:xfrm>
              <a:off x="-56088601" y="80692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6E87DE77-108A-745F-D5D6-0F841DF4FC8F}"/>
                </a:ext>
              </a:extLst>
            </p:cNvPr>
            <p:cNvSpPr/>
            <p:nvPr/>
          </p:nvSpPr>
          <p:spPr>
            <a:xfrm>
              <a:off x="-56240214" y="80691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E28C1006-C8C8-4B0F-1526-EB2B8A90BBA0}"/>
                </a:ext>
              </a:extLst>
            </p:cNvPr>
            <p:cNvSpPr/>
            <p:nvPr/>
          </p:nvSpPr>
          <p:spPr>
            <a:xfrm>
              <a:off x="-55710699" y="68907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C19CDF9F-C72E-D946-9D39-7B5E072EE83C}"/>
                </a:ext>
              </a:extLst>
            </p:cNvPr>
            <p:cNvSpPr/>
            <p:nvPr/>
          </p:nvSpPr>
          <p:spPr>
            <a:xfrm>
              <a:off x="-56391020" y="80692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F5139265-E611-2E8E-D66F-84337B5BA078}"/>
                </a:ext>
              </a:extLst>
            </p:cNvPr>
            <p:cNvSpPr/>
            <p:nvPr/>
          </p:nvSpPr>
          <p:spPr>
            <a:xfrm>
              <a:off x="-55408281" y="689078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67D8A84E-6289-3BDA-E10C-C962EA26E7C1}"/>
                </a:ext>
              </a:extLst>
            </p:cNvPr>
            <p:cNvSpPr/>
            <p:nvPr/>
          </p:nvSpPr>
          <p:spPr>
            <a:xfrm>
              <a:off x="-55256991" y="68905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6637096B-4036-A148-6337-D06956F2795E}"/>
                </a:ext>
              </a:extLst>
            </p:cNvPr>
            <p:cNvSpPr/>
            <p:nvPr/>
          </p:nvSpPr>
          <p:spPr>
            <a:xfrm>
              <a:off x="-54501025" y="50570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F8159F67-7544-C1AE-3D1D-79A0644A61CF}"/>
                </a:ext>
              </a:extLst>
            </p:cNvPr>
            <p:cNvSpPr/>
            <p:nvPr/>
          </p:nvSpPr>
          <p:spPr>
            <a:xfrm>
              <a:off x="-54954653" y="66288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46A0A021-2EA2-4634-A2FD-09E409224E1B}"/>
                </a:ext>
              </a:extLst>
            </p:cNvPr>
            <p:cNvSpPr/>
            <p:nvPr/>
          </p:nvSpPr>
          <p:spPr>
            <a:xfrm>
              <a:off x="-55105943" y="662896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A3ACCC80-9A6C-8E86-1FA3-2B35E49EBA05}"/>
                </a:ext>
              </a:extLst>
            </p:cNvPr>
            <p:cNvSpPr/>
            <p:nvPr/>
          </p:nvSpPr>
          <p:spPr>
            <a:xfrm>
              <a:off x="-54198526" y="82002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9B89AA8F-849D-10C9-C414-74807BFB0D55}"/>
                </a:ext>
              </a:extLst>
            </p:cNvPr>
            <p:cNvSpPr/>
            <p:nvPr/>
          </p:nvSpPr>
          <p:spPr>
            <a:xfrm>
              <a:off x="-54501025" y="68906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F77CCE17-C2AE-0311-18E5-6475E8497FD0}"/>
                </a:ext>
              </a:extLst>
            </p:cNvPr>
            <p:cNvSpPr/>
            <p:nvPr/>
          </p:nvSpPr>
          <p:spPr>
            <a:xfrm>
              <a:off x="-55937634" y="72835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1F1194DB-5478-8675-6BF7-BC27398746B6}"/>
                </a:ext>
              </a:extLst>
            </p:cNvPr>
            <p:cNvSpPr/>
            <p:nvPr/>
          </p:nvSpPr>
          <p:spPr>
            <a:xfrm>
              <a:off x="-53745060" y="79381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C47B4C57-D3C9-B529-8394-59D4F0A4C33B}"/>
                </a:ext>
              </a:extLst>
            </p:cNvPr>
            <p:cNvSpPr/>
            <p:nvPr/>
          </p:nvSpPr>
          <p:spPr>
            <a:xfrm>
              <a:off x="-53896108" y="79382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1B0FD834-D4FC-C500-F37C-6AEA9033477A}"/>
                </a:ext>
              </a:extLst>
            </p:cNvPr>
            <p:cNvSpPr/>
            <p:nvPr/>
          </p:nvSpPr>
          <p:spPr>
            <a:xfrm>
              <a:off x="-55256991" y="66288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165FAFB1-8CC6-4CA3-2B5E-DB2193CB56B3}"/>
                </a:ext>
              </a:extLst>
            </p:cNvPr>
            <p:cNvSpPr/>
            <p:nvPr/>
          </p:nvSpPr>
          <p:spPr>
            <a:xfrm>
              <a:off x="-53896108" y="95099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1980FC64-D45E-C56F-F204-62977760BF3C}"/>
                </a:ext>
              </a:extLst>
            </p:cNvPr>
            <p:cNvSpPr/>
            <p:nvPr/>
          </p:nvSpPr>
          <p:spPr>
            <a:xfrm>
              <a:off x="-54954653" y="79382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8CD6C3D2-25D0-F5BD-3415-F1C5983E48AC}"/>
                </a:ext>
              </a:extLst>
            </p:cNvPr>
            <p:cNvSpPr/>
            <p:nvPr/>
          </p:nvSpPr>
          <p:spPr>
            <a:xfrm>
              <a:off x="-55181668" y="571179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92785165-B50E-3EA2-E8A1-B35B9CBBAEFC}"/>
                </a:ext>
              </a:extLst>
            </p:cNvPr>
            <p:cNvSpPr/>
            <p:nvPr/>
          </p:nvSpPr>
          <p:spPr>
            <a:xfrm>
              <a:off x="-53291513" y="68907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FBF948E8-AF0B-B713-0668-1A2053052667}"/>
                </a:ext>
              </a:extLst>
            </p:cNvPr>
            <p:cNvSpPr/>
            <p:nvPr/>
          </p:nvSpPr>
          <p:spPr>
            <a:xfrm>
              <a:off x="-55105943" y="79381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0F9528F2-59F7-4FA1-33E8-A5AA9B798D3B}"/>
                </a:ext>
              </a:extLst>
            </p:cNvPr>
            <p:cNvSpPr/>
            <p:nvPr/>
          </p:nvSpPr>
          <p:spPr>
            <a:xfrm>
              <a:off x="-55861908" y="662864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EFD1178D-5E24-DD9F-423B-137DC94CFB29}"/>
                </a:ext>
              </a:extLst>
            </p:cNvPr>
            <p:cNvSpPr/>
            <p:nvPr/>
          </p:nvSpPr>
          <p:spPr>
            <a:xfrm>
              <a:off x="-55030056" y="859309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BABCC541-34B1-568F-1E71-FD12656F616A}"/>
                </a:ext>
              </a:extLst>
            </p:cNvPr>
            <p:cNvSpPr/>
            <p:nvPr/>
          </p:nvSpPr>
          <p:spPr>
            <a:xfrm>
              <a:off x="-55256991" y="79382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DD15077D-611E-ABB9-10D7-C1A523E9F32D}"/>
                </a:ext>
              </a:extLst>
            </p:cNvPr>
            <p:cNvSpPr/>
            <p:nvPr/>
          </p:nvSpPr>
          <p:spPr>
            <a:xfrm>
              <a:off x="-55484006" y="59738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D94BA5F7-A5BF-907A-48AA-40D2EAEAED0E}"/>
                </a:ext>
              </a:extLst>
            </p:cNvPr>
            <p:cNvSpPr/>
            <p:nvPr/>
          </p:nvSpPr>
          <p:spPr>
            <a:xfrm>
              <a:off x="-55861908" y="793830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7BDCEDAF-BE7A-1CB0-F9E5-ABCBE73525B1}"/>
                </a:ext>
              </a:extLst>
            </p:cNvPr>
            <p:cNvSpPr/>
            <p:nvPr/>
          </p:nvSpPr>
          <p:spPr>
            <a:xfrm>
              <a:off x="-55181507" y="702177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CE671E56-510A-666A-D7E5-565607E710ED}"/>
                </a:ext>
              </a:extLst>
            </p:cNvPr>
            <p:cNvSpPr/>
            <p:nvPr/>
          </p:nvSpPr>
          <p:spPr>
            <a:xfrm>
              <a:off x="-55030137" y="702177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A7F25801-96B2-CBB6-BC08-1A2B0FDA2134}"/>
                </a:ext>
              </a:extLst>
            </p:cNvPr>
            <p:cNvSpPr/>
            <p:nvPr/>
          </p:nvSpPr>
          <p:spPr>
            <a:xfrm>
              <a:off x="-56088601" y="83311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B7F2D813-BE5E-F3BE-3B42-210FF831D770}"/>
                </a:ext>
              </a:extLst>
            </p:cNvPr>
            <p:cNvSpPr/>
            <p:nvPr/>
          </p:nvSpPr>
          <p:spPr>
            <a:xfrm>
              <a:off x="-54727799" y="70215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9978491B-FF27-3C7B-37C7-C2CBD095C33E}"/>
                </a:ext>
              </a:extLst>
            </p:cNvPr>
            <p:cNvSpPr/>
            <p:nvPr/>
          </p:nvSpPr>
          <p:spPr>
            <a:xfrm>
              <a:off x="-54350138" y="87241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BE89114B-51E0-574B-F800-1925A3033FAC}"/>
                </a:ext>
              </a:extLst>
            </p:cNvPr>
            <p:cNvSpPr/>
            <p:nvPr/>
          </p:nvSpPr>
          <p:spPr>
            <a:xfrm>
              <a:off x="-54123123" y="64977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06E06F81-44D2-9281-914B-92CC1F2B707A}"/>
                </a:ext>
              </a:extLst>
            </p:cNvPr>
            <p:cNvSpPr/>
            <p:nvPr/>
          </p:nvSpPr>
          <p:spPr>
            <a:xfrm>
              <a:off x="-56315536" y="79382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C7766465-3E14-9FEC-5E25-DE5EDB1133B5}"/>
                </a:ext>
              </a:extLst>
            </p:cNvPr>
            <p:cNvSpPr/>
            <p:nvPr/>
          </p:nvSpPr>
          <p:spPr>
            <a:xfrm>
              <a:off x="-54123123" y="70214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930477CE-D419-B99A-327B-AABEEA0A5BC0}"/>
                </a:ext>
              </a:extLst>
            </p:cNvPr>
            <p:cNvSpPr/>
            <p:nvPr/>
          </p:nvSpPr>
          <p:spPr>
            <a:xfrm>
              <a:off x="-55030056" y="597393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BE5D6B00-B920-1D27-CDCB-AFA46DF56858}"/>
                </a:ext>
              </a:extLst>
            </p:cNvPr>
            <p:cNvSpPr/>
            <p:nvPr/>
          </p:nvSpPr>
          <p:spPr>
            <a:xfrm>
              <a:off x="-53820705" y="702177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AC4E9079-0DCE-C0A3-6089-F3314C685BE8}"/>
                </a:ext>
              </a:extLst>
            </p:cNvPr>
            <p:cNvSpPr/>
            <p:nvPr/>
          </p:nvSpPr>
          <p:spPr>
            <a:xfrm>
              <a:off x="-53669254" y="702177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A62123F9-9952-38F9-DBE2-1FE5DAFA8F4F}"/>
                </a:ext>
              </a:extLst>
            </p:cNvPr>
            <p:cNvSpPr/>
            <p:nvPr/>
          </p:nvSpPr>
          <p:spPr>
            <a:xfrm>
              <a:off x="-53215868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A646F1E5-578B-4B76-044D-F36592CF1E2E}"/>
                </a:ext>
              </a:extLst>
            </p:cNvPr>
            <p:cNvSpPr/>
            <p:nvPr/>
          </p:nvSpPr>
          <p:spPr>
            <a:xfrm>
              <a:off x="-53366916" y="70215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1BA31E6A-74AC-4FA9-9081-8A079E76A5CF}"/>
                </a:ext>
              </a:extLst>
            </p:cNvPr>
            <p:cNvSpPr/>
            <p:nvPr/>
          </p:nvSpPr>
          <p:spPr>
            <a:xfrm>
              <a:off x="-55786264" y="83311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E4AB427F-6B40-5171-3160-D4BA1A8A210F}"/>
                </a:ext>
              </a:extLst>
            </p:cNvPr>
            <p:cNvSpPr/>
            <p:nvPr/>
          </p:nvSpPr>
          <p:spPr>
            <a:xfrm>
              <a:off x="-53518206" y="78073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967AB9DE-CF54-7A54-3D3E-42DD45C1B9DA}"/>
                </a:ext>
              </a:extLst>
            </p:cNvPr>
            <p:cNvSpPr/>
            <p:nvPr/>
          </p:nvSpPr>
          <p:spPr>
            <a:xfrm>
              <a:off x="-55861828" y="71526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719CDDD9-8258-875A-DF2A-2797D0163242}"/>
                </a:ext>
              </a:extLst>
            </p:cNvPr>
            <p:cNvSpPr/>
            <p:nvPr/>
          </p:nvSpPr>
          <p:spPr>
            <a:xfrm>
              <a:off x="-55710860" y="71526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B9D6E74C-5985-0F2F-4099-2415953E5659}"/>
                </a:ext>
              </a:extLst>
            </p:cNvPr>
            <p:cNvSpPr/>
            <p:nvPr/>
          </p:nvSpPr>
          <p:spPr>
            <a:xfrm>
              <a:off x="-54879330" y="649781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49C3E860-AD81-46BC-57E2-8FE38F6A241D}"/>
                </a:ext>
              </a:extLst>
            </p:cNvPr>
            <p:cNvSpPr/>
            <p:nvPr/>
          </p:nvSpPr>
          <p:spPr>
            <a:xfrm>
              <a:off x="-55484006" y="83312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357B17B2-6A58-2218-97D5-7B57CA3D234D}"/>
                </a:ext>
              </a:extLst>
            </p:cNvPr>
            <p:cNvSpPr/>
            <p:nvPr/>
          </p:nvSpPr>
          <p:spPr>
            <a:xfrm>
              <a:off x="-55257313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C56214A4-8412-595A-EA4E-7DFD84F51DB3}"/>
                </a:ext>
              </a:extLst>
            </p:cNvPr>
            <p:cNvSpPr/>
            <p:nvPr/>
          </p:nvSpPr>
          <p:spPr>
            <a:xfrm>
              <a:off x="-55030379" y="64977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8CA4342E-8DF4-E2E8-06E1-A241B8ECF976}"/>
                </a:ext>
              </a:extLst>
            </p:cNvPr>
            <p:cNvSpPr/>
            <p:nvPr/>
          </p:nvSpPr>
          <p:spPr>
            <a:xfrm>
              <a:off x="-55181507" y="64977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55062C68-A4D5-AEDB-8EF4-16EFB366BA2E}"/>
                </a:ext>
              </a:extLst>
            </p:cNvPr>
            <p:cNvSpPr/>
            <p:nvPr/>
          </p:nvSpPr>
          <p:spPr>
            <a:xfrm>
              <a:off x="-53745060" y="924828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9F67F3BA-1FD1-0A8B-685F-A56E09162FF0}"/>
                </a:ext>
              </a:extLst>
            </p:cNvPr>
            <p:cNvSpPr/>
            <p:nvPr/>
          </p:nvSpPr>
          <p:spPr>
            <a:xfrm>
              <a:off x="-54576751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5556A353-F6CE-5E3B-98A2-C038DC0C782B}"/>
                </a:ext>
              </a:extLst>
            </p:cNvPr>
            <p:cNvSpPr/>
            <p:nvPr/>
          </p:nvSpPr>
          <p:spPr>
            <a:xfrm>
              <a:off x="-54501025" y="71525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28B6B6A2-2A4E-3115-D82E-D427FA0843B3}"/>
                </a:ext>
              </a:extLst>
            </p:cNvPr>
            <p:cNvSpPr/>
            <p:nvPr/>
          </p:nvSpPr>
          <p:spPr>
            <a:xfrm>
              <a:off x="-54349977" y="71526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E93AB080-7024-D054-8938-9C2E68F289BD}"/>
                </a:ext>
              </a:extLst>
            </p:cNvPr>
            <p:cNvSpPr/>
            <p:nvPr/>
          </p:nvSpPr>
          <p:spPr>
            <a:xfrm>
              <a:off x="-54879169" y="78073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5C633D16-4659-FB30-062C-B85A58020FB0}"/>
                </a:ext>
              </a:extLst>
            </p:cNvPr>
            <p:cNvSpPr/>
            <p:nvPr/>
          </p:nvSpPr>
          <p:spPr>
            <a:xfrm>
              <a:off x="-55484087" y="78073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11BA443D-ABD0-837D-FCBB-9734D5AB2C64}"/>
                </a:ext>
              </a:extLst>
            </p:cNvPr>
            <p:cNvSpPr/>
            <p:nvPr/>
          </p:nvSpPr>
          <p:spPr>
            <a:xfrm>
              <a:off x="-55635054" y="649813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2545A592-9AB7-DCFB-694C-EDDB0ADC22B2}"/>
                </a:ext>
              </a:extLst>
            </p:cNvPr>
            <p:cNvSpPr/>
            <p:nvPr/>
          </p:nvSpPr>
          <p:spPr>
            <a:xfrm>
              <a:off x="-54727718" y="885523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326300B4-718B-5767-8987-8E69BA2C02DB}"/>
                </a:ext>
              </a:extLst>
            </p:cNvPr>
            <p:cNvSpPr/>
            <p:nvPr/>
          </p:nvSpPr>
          <p:spPr>
            <a:xfrm>
              <a:off x="-56088601" y="64977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34098E4D-C6A8-2D57-2D28-8E70BA17EC16}"/>
                </a:ext>
              </a:extLst>
            </p:cNvPr>
            <p:cNvSpPr/>
            <p:nvPr/>
          </p:nvSpPr>
          <p:spPr>
            <a:xfrm>
              <a:off x="-55181668" y="83311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4F71A141-6A75-6E52-E3A7-44E3B22F6AB1}"/>
                </a:ext>
              </a:extLst>
            </p:cNvPr>
            <p:cNvSpPr/>
            <p:nvPr/>
          </p:nvSpPr>
          <p:spPr>
            <a:xfrm>
              <a:off x="-54500945" y="636690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619368CB-D502-715F-252A-7E052F3A1347}"/>
                </a:ext>
              </a:extLst>
            </p:cNvPr>
            <p:cNvSpPr/>
            <p:nvPr/>
          </p:nvSpPr>
          <p:spPr>
            <a:xfrm>
              <a:off x="-54954814" y="558104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CC15D0BB-906C-7587-F2EE-FE106EA3FCFF}"/>
                </a:ext>
              </a:extLst>
            </p:cNvPr>
            <p:cNvSpPr/>
            <p:nvPr/>
          </p:nvSpPr>
          <p:spPr>
            <a:xfrm>
              <a:off x="-55559409" y="82002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03E2A0E4-2791-D4E1-9A33-4A75B9E402F7}"/>
                </a:ext>
              </a:extLst>
            </p:cNvPr>
            <p:cNvSpPr/>
            <p:nvPr/>
          </p:nvSpPr>
          <p:spPr>
            <a:xfrm>
              <a:off x="-53896108" y="84621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3461E0AC-30A8-A4B6-342C-946C7DA42E51}"/>
                </a:ext>
              </a:extLst>
            </p:cNvPr>
            <p:cNvSpPr/>
            <p:nvPr/>
          </p:nvSpPr>
          <p:spPr>
            <a:xfrm>
              <a:off x="-55635054" y="72835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36F770B7-8F86-ACC9-AC70-227674D6A7A1}"/>
                </a:ext>
              </a:extLst>
            </p:cNvPr>
            <p:cNvSpPr/>
            <p:nvPr/>
          </p:nvSpPr>
          <p:spPr>
            <a:xfrm>
              <a:off x="-54727799" y="91169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95647980-F5DC-21DA-329F-6E8556C4A318}"/>
                </a:ext>
              </a:extLst>
            </p:cNvPr>
            <p:cNvSpPr/>
            <p:nvPr/>
          </p:nvSpPr>
          <p:spPr>
            <a:xfrm>
              <a:off x="-55332797" y="72835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F2469BDB-7701-ACEE-9C9B-9B6ED55AC349}"/>
                </a:ext>
              </a:extLst>
            </p:cNvPr>
            <p:cNvSpPr/>
            <p:nvPr/>
          </p:nvSpPr>
          <p:spPr>
            <a:xfrm>
              <a:off x="-55181507" y="72835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B262FE8F-EAF6-C99C-4E63-451866A01AE6}"/>
                </a:ext>
              </a:extLst>
            </p:cNvPr>
            <p:cNvSpPr/>
            <p:nvPr/>
          </p:nvSpPr>
          <p:spPr>
            <a:xfrm>
              <a:off x="-55937634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EBE5B17A-ABEA-ED9F-E7E6-D519C042955A}"/>
                </a:ext>
              </a:extLst>
            </p:cNvPr>
            <p:cNvSpPr/>
            <p:nvPr/>
          </p:nvSpPr>
          <p:spPr>
            <a:xfrm>
              <a:off x="-54350138" y="84621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518AB22E-F079-D0D9-A94D-8757E9676826}"/>
                </a:ext>
              </a:extLst>
            </p:cNvPr>
            <p:cNvSpPr/>
            <p:nvPr/>
          </p:nvSpPr>
          <p:spPr>
            <a:xfrm>
              <a:off x="-54727718" y="83311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3D2A6CCD-4640-A27F-B29E-1F46977CAF2C}"/>
                </a:ext>
              </a:extLst>
            </p:cNvPr>
            <p:cNvSpPr/>
            <p:nvPr/>
          </p:nvSpPr>
          <p:spPr>
            <a:xfrm>
              <a:off x="-54576751" y="72835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E17234C6-524C-6B3E-13A2-BCF89FD07C63}"/>
                </a:ext>
              </a:extLst>
            </p:cNvPr>
            <p:cNvSpPr/>
            <p:nvPr/>
          </p:nvSpPr>
          <p:spPr>
            <a:xfrm>
              <a:off x="-55559329" y="610500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1B8A4183-22BD-D52F-11BD-491CD52B399A}"/>
                </a:ext>
              </a:extLst>
            </p:cNvPr>
            <p:cNvSpPr/>
            <p:nvPr/>
          </p:nvSpPr>
          <p:spPr>
            <a:xfrm>
              <a:off x="-54879169" y="51879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EE370B4F-68DD-6BC2-F504-55B0871CA58E}"/>
                </a:ext>
              </a:extLst>
            </p:cNvPr>
            <p:cNvSpPr/>
            <p:nvPr/>
          </p:nvSpPr>
          <p:spPr>
            <a:xfrm>
              <a:off x="-55256991" y="610492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D2FFC95C-1720-EE4D-5B80-4F78AA937978}"/>
                </a:ext>
              </a:extLst>
            </p:cNvPr>
            <p:cNvSpPr/>
            <p:nvPr/>
          </p:nvSpPr>
          <p:spPr>
            <a:xfrm>
              <a:off x="-53971914" y="72835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DE7B0EE1-501A-41BA-CAE8-5DD2A2507C07}"/>
                </a:ext>
              </a:extLst>
            </p:cNvPr>
            <p:cNvSpPr/>
            <p:nvPr/>
          </p:nvSpPr>
          <p:spPr>
            <a:xfrm>
              <a:off x="-53820624" y="72835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234D43F8-94C5-063E-B256-054D479EBC92}"/>
                </a:ext>
              </a:extLst>
            </p:cNvPr>
            <p:cNvSpPr/>
            <p:nvPr/>
          </p:nvSpPr>
          <p:spPr>
            <a:xfrm>
              <a:off x="-53291513" y="76763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610C765C-B190-65F0-FAD1-80393BC28033}"/>
                </a:ext>
              </a:extLst>
            </p:cNvPr>
            <p:cNvSpPr/>
            <p:nvPr/>
          </p:nvSpPr>
          <p:spPr>
            <a:xfrm>
              <a:off x="-55256991" y="84621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05AC3AF0-2BCF-22F2-7331-8471D2077313}"/>
                </a:ext>
              </a:extLst>
            </p:cNvPr>
            <p:cNvSpPr/>
            <p:nvPr/>
          </p:nvSpPr>
          <p:spPr>
            <a:xfrm>
              <a:off x="-55181507" y="54498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98724018-44A1-8E06-9340-8125F166EA71}"/>
                </a:ext>
              </a:extLst>
            </p:cNvPr>
            <p:cNvSpPr/>
            <p:nvPr/>
          </p:nvSpPr>
          <p:spPr>
            <a:xfrm>
              <a:off x="-53215868" y="72835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0E4039F1-8B9D-5549-3A3D-05A8BD290473}"/>
                </a:ext>
              </a:extLst>
            </p:cNvPr>
            <p:cNvSpPr/>
            <p:nvPr/>
          </p:nvSpPr>
          <p:spPr>
            <a:xfrm>
              <a:off x="-55256991" y="53188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7F4A2904-A6DF-2CEC-A65A-8797236B926E}"/>
                </a:ext>
              </a:extLst>
            </p:cNvPr>
            <p:cNvSpPr/>
            <p:nvPr/>
          </p:nvSpPr>
          <p:spPr>
            <a:xfrm>
              <a:off x="-55861828" y="74144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0ACD3FE1-FB15-DF47-544E-9AEBE6C56F86}"/>
                </a:ext>
              </a:extLst>
            </p:cNvPr>
            <p:cNvSpPr/>
            <p:nvPr/>
          </p:nvSpPr>
          <p:spPr>
            <a:xfrm>
              <a:off x="-55710860" y="74144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8D646353-BE02-9E8B-D943-74EF9C5B8346}"/>
                </a:ext>
              </a:extLst>
            </p:cNvPr>
            <p:cNvSpPr/>
            <p:nvPr/>
          </p:nvSpPr>
          <p:spPr>
            <a:xfrm>
              <a:off x="-55105943" y="53187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8F0F2CBA-19DF-F57E-0CBA-48004BE614C0}"/>
                </a:ext>
              </a:extLst>
            </p:cNvPr>
            <p:cNvSpPr/>
            <p:nvPr/>
          </p:nvSpPr>
          <p:spPr>
            <a:xfrm>
              <a:off x="-54425381" y="83311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B3EA6383-2DC4-8242-6B2E-371B1480D0B3}"/>
                </a:ext>
              </a:extLst>
            </p:cNvPr>
            <p:cNvSpPr/>
            <p:nvPr/>
          </p:nvSpPr>
          <p:spPr>
            <a:xfrm>
              <a:off x="-55257313" y="741450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9D6E310F-6A02-14E0-E71C-C83A6AF79637}"/>
                </a:ext>
              </a:extLst>
            </p:cNvPr>
            <p:cNvSpPr/>
            <p:nvPr/>
          </p:nvSpPr>
          <p:spPr>
            <a:xfrm>
              <a:off x="-55559329" y="84620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3EF2726B-54E9-4F67-7987-44CA2A45AE99}"/>
                </a:ext>
              </a:extLst>
            </p:cNvPr>
            <p:cNvSpPr/>
            <p:nvPr/>
          </p:nvSpPr>
          <p:spPr>
            <a:xfrm>
              <a:off x="-55332475" y="54497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CD2CCFD5-A842-CB5B-1BDE-E9518C79591B}"/>
                </a:ext>
              </a:extLst>
            </p:cNvPr>
            <p:cNvSpPr/>
            <p:nvPr/>
          </p:nvSpPr>
          <p:spPr>
            <a:xfrm>
              <a:off x="-54501025" y="76764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5D067E89-A96B-3BE5-2A21-9311C3627F23}"/>
                </a:ext>
              </a:extLst>
            </p:cNvPr>
            <p:cNvSpPr/>
            <p:nvPr/>
          </p:nvSpPr>
          <p:spPr>
            <a:xfrm>
              <a:off x="-55408684" y="636698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B3C7EA2C-7A6C-92E0-5DC1-05620747A1C0}"/>
                </a:ext>
              </a:extLst>
            </p:cNvPr>
            <p:cNvSpPr/>
            <p:nvPr/>
          </p:nvSpPr>
          <p:spPr>
            <a:xfrm>
              <a:off x="-54501025" y="74145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1040A2CF-AC66-1307-E617-3F725C3B7654}"/>
                </a:ext>
              </a:extLst>
            </p:cNvPr>
            <p:cNvSpPr/>
            <p:nvPr/>
          </p:nvSpPr>
          <p:spPr>
            <a:xfrm>
              <a:off x="-54349977" y="74144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EEDAD87E-A5B7-57EA-9971-D4BF900273C0}"/>
                </a:ext>
              </a:extLst>
            </p:cNvPr>
            <p:cNvSpPr/>
            <p:nvPr/>
          </p:nvSpPr>
          <p:spPr>
            <a:xfrm>
              <a:off x="-55559409" y="63667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C31DEB92-33CB-FEA2-9D17-7DCBD78C106C}"/>
                </a:ext>
              </a:extLst>
            </p:cNvPr>
            <p:cNvSpPr/>
            <p:nvPr/>
          </p:nvSpPr>
          <p:spPr>
            <a:xfrm>
              <a:off x="-55786264" y="623583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2861E75D-3398-CC87-BF28-701F96D29E63}"/>
                </a:ext>
              </a:extLst>
            </p:cNvPr>
            <p:cNvSpPr/>
            <p:nvPr/>
          </p:nvSpPr>
          <p:spPr>
            <a:xfrm>
              <a:off x="-54123123" y="83312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D6E19A94-D4F0-94A3-FBC8-E78C1F008E35}"/>
                </a:ext>
              </a:extLst>
            </p:cNvPr>
            <p:cNvSpPr/>
            <p:nvPr/>
          </p:nvSpPr>
          <p:spPr>
            <a:xfrm>
              <a:off x="-55861828" y="636690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2980D273-5261-6051-4BD6-0567A1F0FAD2}"/>
                </a:ext>
              </a:extLst>
            </p:cNvPr>
            <p:cNvSpPr/>
            <p:nvPr/>
          </p:nvSpPr>
          <p:spPr>
            <a:xfrm>
              <a:off x="-55256991" y="76764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2F8CC4DD-9DB0-160C-6F36-569FD33EA75F}"/>
                </a:ext>
              </a:extLst>
            </p:cNvPr>
            <p:cNvSpPr/>
            <p:nvPr/>
          </p:nvSpPr>
          <p:spPr>
            <a:xfrm>
              <a:off x="-55408281" y="76762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9E9E078F-09C5-14B4-0AAE-5026EEE553BD}"/>
                </a:ext>
              </a:extLst>
            </p:cNvPr>
            <p:cNvSpPr/>
            <p:nvPr/>
          </p:nvSpPr>
          <p:spPr>
            <a:xfrm>
              <a:off x="-55710699" y="76763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ECA0AAB1-DC2C-1020-63B9-F0673B0A98B0}"/>
                </a:ext>
              </a:extLst>
            </p:cNvPr>
            <p:cNvSpPr/>
            <p:nvPr/>
          </p:nvSpPr>
          <p:spPr>
            <a:xfrm>
              <a:off x="-56164246" y="76762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52AE3AF8-27B1-05F1-5E5A-A5C3CF752297}"/>
                </a:ext>
              </a:extLst>
            </p:cNvPr>
            <p:cNvSpPr/>
            <p:nvPr/>
          </p:nvSpPr>
          <p:spPr>
            <a:xfrm>
              <a:off x="-55484006" y="62357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7E29B1F9-63F0-D604-60EA-B0399B807D8E}"/>
                </a:ext>
              </a:extLst>
            </p:cNvPr>
            <p:cNvSpPr/>
            <p:nvPr/>
          </p:nvSpPr>
          <p:spPr>
            <a:xfrm>
              <a:off x="-53820785" y="885523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FCC4AD53-2E41-E2D2-A0AF-240C9F5E9211}"/>
                </a:ext>
              </a:extLst>
            </p:cNvPr>
            <p:cNvSpPr/>
            <p:nvPr/>
          </p:nvSpPr>
          <p:spPr>
            <a:xfrm>
              <a:off x="-53366916" y="75454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1F0B1FB8-3F9F-F096-4E78-4031065B2DB6}"/>
                </a:ext>
              </a:extLst>
            </p:cNvPr>
            <p:cNvSpPr/>
            <p:nvPr/>
          </p:nvSpPr>
          <p:spPr>
            <a:xfrm>
              <a:off x="-54727718" y="623583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77FA9160-B6B9-39CE-F3E4-A08C3E230458}"/>
                </a:ext>
              </a:extLst>
            </p:cNvPr>
            <p:cNvSpPr/>
            <p:nvPr/>
          </p:nvSpPr>
          <p:spPr>
            <a:xfrm>
              <a:off x="-53669254" y="75452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CF4B10C4-FB67-D7DC-DFC6-1F970EA8F485}"/>
                </a:ext>
              </a:extLst>
            </p:cNvPr>
            <p:cNvSpPr/>
            <p:nvPr/>
          </p:nvSpPr>
          <p:spPr>
            <a:xfrm>
              <a:off x="-53820785" y="83311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BBE53AE6-B307-E532-BB7F-7068A5A044B4}"/>
                </a:ext>
              </a:extLst>
            </p:cNvPr>
            <p:cNvSpPr/>
            <p:nvPr/>
          </p:nvSpPr>
          <p:spPr>
            <a:xfrm>
              <a:off x="-55181507" y="75452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1EC0E676-92E2-7526-74B2-4F4285520EF0}"/>
                </a:ext>
              </a:extLst>
            </p:cNvPr>
            <p:cNvSpPr/>
            <p:nvPr/>
          </p:nvSpPr>
          <p:spPr>
            <a:xfrm>
              <a:off x="-55030137" y="75452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F2E0C486-D70B-204E-1C9E-DDEB32447CE4}"/>
                </a:ext>
              </a:extLst>
            </p:cNvPr>
            <p:cNvSpPr/>
            <p:nvPr/>
          </p:nvSpPr>
          <p:spPr>
            <a:xfrm>
              <a:off x="-53820705" y="75453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F2643404-5C22-E3D2-2DA4-268B4253AE66}"/>
                </a:ext>
              </a:extLst>
            </p:cNvPr>
            <p:cNvSpPr/>
            <p:nvPr/>
          </p:nvSpPr>
          <p:spPr>
            <a:xfrm>
              <a:off x="-54727799" y="75454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C0007FC1-C9E2-482A-6EBC-BE3797BB3662}"/>
                </a:ext>
              </a:extLst>
            </p:cNvPr>
            <p:cNvSpPr/>
            <p:nvPr/>
          </p:nvSpPr>
          <p:spPr>
            <a:xfrm>
              <a:off x="-54652396" y="89860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09D5B138-17AD-9B54-8A41-7483ECB47D52}"/>
                </a:ext>
              </a:extLst>
            </p:cNvPr>
            <p:cNvSpPr/>
            <p:nvPr/>
          </p:nvSpPr>
          <p:spPr>
            <a:xfrm>
              <a:off x="-54123123" y="75454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8EE194ED-12AB-30AB-8AE9-9BA637EAEA62}"/>
                </a:ext>
              </a:extLst>
            </p:cNvPr>
            <p:cNvSpPr/>
            <p:nvPr/>
          </p:nvSpPr>
          <p:spPr>
            <a:xfrm>
              <a:off x="-55181668" y="623583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8E120083-AAC0-A5D6-C2C0-4263BC9167F1}"/>
                </a:ext>
              </a:extLst>
            </p:cNvPr>
            <p:cNvSpPr/>
            <p:nvPr/>
          </p:nvSpPr>
          <p:spPr>
            <a:xfrm>
              <a:off x="-54500784" y="89863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11876A34-1E76-4C23-2C0E-04E8D42C7399}"/>
                </a:ext>
              </a:extLst>
            </p:cNvPr>
            <p:cNvSpPr/>
            <p:nvPr/>
          </p:nvSpPr>
          <p:spPr>
            <a:xfrm>
              <a:off x="-53971833" y="75453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618DFEF8-11B4-5E6F-CA5D-C36EA21149B6}"/>
                </a:ext>
              </a:extLst>
            </p:cNvPr>
            <p:cNvSpPr/>
            <p:nvPr/>
          </p:nvSpPr>
          <p:spPr>
            <a:xfrm>
              <a:off x="-54879089" y="75454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71608352-5C82-5C64-0DE1-73A9B85FA220}"/>
                </a:ext>
              </a:extLst>
            </p:cNvPr>
            <p:cNvSpPr/>
            <p:nvPr/>
          </p:nvSpPr>
          <p:spPr>
            <a:xfrm>
              <a:off x="-55483845" y="75454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57415FC8-ACD4-BD44-DA42-99C470E3439B}"/>
                </a:ext>
              </a:extLst>
            </p:cNvPr>
            <p:cNvSpPr/>
            <p:nvPr/>
          </p:nvSpPr>
          <p:spPr>
            <a:xfrm>
              <a:off x="-53518125" y="75454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5285B919-F324-F57E-FAEF-0D98EE84B361}"/>
                </a:ext>
              </a:extLst>
            </p:cNvPr>
            <p:cNvSpPr/>
            <p:nvPr/>
          </p:nvSpPr>
          <p:spPr>
            <a:xfrm>
              <a:off x="-54803363" y="53187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C5106949-4AE6-742A-03D8-337F5CBE8244}"/>
                </a:ext>
              </a:extLst>
            </p:cNvPr>
            <p:cNvSpPr/>
            <p:nvPr/>
          </p:nvSpPr>
          <p:spPr>
            <a:xfrm>
              <a:off x="-55332314" y="623615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8C6676F0-ED6E-850F-C6CD-AA1BE9E5E159}"/>
                </a:ext>
              </a:extLst>
            </p:cNvPr>
            <p:cNvSpPr/>
            <p:nvPr/>
          </p:nvSpPr>
          <p:spPr>
            <a:xfrm>
              <a:off x="-56088682" y="75454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14F89BB6-93FD-7B61-8079-B5A22860F1D9}"/>
                </a:ext>
              </a:extLst>
            </p:cNvPr>
            <p:cNvSpPr/>
            <p:nvPr/>
          </p:nvSpPr>
          <p:spPr>
            <a:xfrm>
              <a:off x="-53140304" y="74143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5C8BA2D3-5E47-86D2-3020-D11F1C8F074F}"/>
                </a:ext>
              </a:extLst>
            </p:cNvPr>
            <p:cNvSpPr/>
            <p:nvPr/>
          </p:nvSpPr>
          <p:spPr>
            <a:xfrm>
              <a:off x="-56013279" y="76763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C8A50839-3EB4-EECB-E5F0-C3D562AE9F5A}"/>
                </a:ext>
              </a:extLst>
            </p:cNvPr>
            <p:cNvSpPr/>
            <p:nvPr/>
          </p:nvSpPr>
          <p:spPr>
            <a:xfrm>
              <a:off x="-55861908" y="76763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2077E4F4-7D09-76C8-A752-7B6739BF9909}"/>
                </a:ext>
              </a:extLst>
            </p:cNvPr>
            <p:cNvSpPr/>
            <p:nvPr/>
          </p:nvSpPr>
          <p:spPr>
            <a:xfrm>
              <a:off x="-53971431" y="885555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2A71999A-D069-8987-5410-EC8BAA8C7850}"/>
                </a:ext>
              </a:extLst>
            </p:cNvPr>
            <p:cNvSpPr/>
            <p:nvPr/>
          </p:nvSpPr>
          <p:spPr>
            <a:xfrm>
              <a:off x="-53971431" y="83309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E42F4ACA-1E42-F632-3785-04517270F153}"/>
                </a:ext>
              </a:extLst>
            </p:cNvPr>
            <p:cNvSpPr/>
            <p:nvPr/>
          </p:nvSpPr>
          <p:spPr>
            <a:xfrm>
              <a:off x="-53442561" y="74144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FDEEF13C-C268-699F-25F9-67CDCE157544}"/>
                </a:ext>
              </a:extLst>
            </p:cNvPr>
            <p:cNvSpPr/>
            <p:nvPr/>
          </p:nvSpPr>
          <p:spPr>
            <a:xfrm>
              <a:off x="-55483926" y="54499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EAC646E0-5A78-E7D5-7E32-9A127E63A16B}"/>
                </a:ext>
              </a:extLst>
            </p:cNvPr>
            <p:cNvSpPr/>
            <p:nvPr/>
          </p:nvSpPr>
          <p:spPr>
            <a:xfrm>
              <a:off x="-55710860" y="63669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5519A0CF-5702-F18E-3C94-B85B90D63CF7}"/>
                </a:ext>
              </a:extLst>
            </p:cNvPr>
            <p:cNvSpPr/>
            <p:nvPr/>
          </p:nvSpPr>
          <p:spPr>
            <a:xfrm>
              <a:off x="-54198526" y="89860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F1F57B77-EB21-78F3-1456-EAEEE078E16B}"/>
                </a:ext>
              </a:extLst>
            </p:cNvPr>
            <p:cNvSpPr/>
            <p:nvPr/>
          </p:nvSpPr>
          <p:spPr>
            <a:xfrm>
              <a:off x="-54047398" y="74144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3F4C28D1-F619-0EF4-AE17-452FBC730B0E}"/>
                </a:ext>
              </a:extLst>
            </p:cNvPr>
            <p:cNvSpPr/>
            <p:nvPr/>
          </p:nvSpPr>
          <p:spPr>
            <a:xfrm>
              <a:off x="-54652315" y="76763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9486E9CC-FBDE-CE40-0C2F-6DD87BBF35B7}"/>
                </a:ext>
              </a:extLst>
            </p:cNvPr>
            <p:cNvSpPr/>
            <p:nvPr/>
          </p:nvSpPr>
          <p:spPr>
            <a:xfrm>
              <a:off x="-54803444" y="74144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D795A8B8-D7EE-980B-3380-0D9F2C204B19}"/>
                </a:ext>
              </a:extLst>
            </p:cNvPr>
            <p:cNvSpPr/>
            <p:nvPr/>
          </p:nvSpPr>
          <p:spPr>
            <a:xfrm>
              <a:off x="-54349816" y="767648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8AB7FA5D-0754-0BE0-FC53-7F1D10CB4B6F}"/>
                </a:ext>
              </a:extLst>
            </p:cNvPr>
            <p:cNvSpPr/>
            <p:nvPr/>
          </p:nvSpPr>
          <p:spPr>
            <a:xfrm>
              <a:off x="-55408200" y="74144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ACD537B1-3BBA-134B-7081-C966EE5AC00B}"/>
                </a:ext>
              </a:extLst>
            </p:cNvPr>
            <p:cNvSpPr/>
            <p:nvPr/>
          </p:nvSpPr>
          <p:spPr>
            <a:xfrm>
              <a:off x="-54047478" y="76762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711067B1-EC13-2AAD-BC19-01C4DD6EE836}"/>
                </a:ext>
              </a:extLst>
            </p:cNvPr>
            <p:cNvSpPr/>
            <p:nvPr/>
          </p:nvSpPr>
          <p:spPr>
            <a:xfrm>
              <a:off x="-53896189" y="89860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02889EB6-A0B3-4592-516C-0D1B7A9E35C0}"/>
                </a:ext>
              </a:extLst>
            </p:cNvPr>
            <p:cNvSpPr/>
            <p:nvPr/>
          </p:nvSpPr>
          <p:spPr>
            <a:xfrm>
              <a:off x="-55257072" y="63666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E6D60FC6-3ACE-A2F8-4E09-FA4AFDD91956}"/>
                </a:ext>
              </a:extLst>
            </p:cNvPr>
            <p:cNvSpPr/>
            <p:nvPr/>
          </p:nvSpPr>
          <p:spPr>
            <a:xfrm>
              <a:off x="-54954734" y="610492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9D03E7F3-574F-D416-91AD-C18C0EDD99A9}"/>
                </a:ext>
              </a:extLst>
            </p:cNvPr>
            <p:cNvSpPr/>
            <p:nvPr/>
          </p:nvSpPr>
          <p:spPr>
            <a:xfrm>
              <a:off x="-54123204" y="88551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4F1D8260-AC21-C2C7-F1D6-814720CBBF33}"/>
                </a:ext>
              </a:extLst>
            </p:cNvPr>
            <p:cNvSpPr/>
            <p:nvPr/>
          </p:nvSpPr>
          <p:spPr>
            <a:xfrm>
              <a:off x="-54954734" y="84621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E70AC9BC-A375-13CF-0E09-BAB5818345CB}"/>
                </a:ext>
              </a:extLst>
            </p:cNvPr>
            <p:cNvSpPr/>
            <p:nvPr/>
          </p:nvSpPr>
          <p:spPr>
            <a:xfrm>
              <a:off x="-55030217" y="54498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3556E393-9AF6-287B-509E-DDBA611ADCB5}"/>
                </a:ext>
              </a:extLst>
            </p:cNvPr>
            <p:cNvSpPr/>
            <p:nvPr/>
          </p:nvSpPr>
          <p:spPr>
            <a:xfrm>
              <a:off x="-54954734" y="63666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95811549-9597-485E-87EF-3E8099207DDD}"/>
                </a:ext>
              </a:extLst>
            </p:cNvPr>
            <p:cNvSpPr/>
            <p:nvPr/>
          </p:nvSpPr>
          <p:spPr>
            <a:xfrm>
              <a:off x="-54425461" y="88551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A9E0A39F-8A96-E19B-BA3B-FDA25B915CC9}"/>
                </a:ext>
              </a:extLst>
            </p:cNvPr>
            <p:cNvSpPr/>
            <p:nvPr/>
          </p:nvSpPr>
          <p:spPr>
            <a:xfrm>
              <a:off x="-54652396" y="63667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B5BB21C1-5C42-8226-E336-D5F9009DC712}"/>
                </a:ext>
              </a:extLst>
            </p:cNvPr>
            <p:cNvSpPr/>
            <p:nvPr/>
          </p:nvSpPr>
          <p:spPr>
            <a:xfrm>
              <a:off x="-55257072" y="55809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1CFFCD61-4CA7-299E-6F69-BB2359E1C17F}"/>
                </a:ext>
              </a:extLst>
            </p:cNvPr>
            <p:cNvSpPr/>
            <p:nvPr/>
          </p:nvSpPr>
          <p:spPr>
            <a:xfrm>
              <a:off x="-53442561" y="71526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C28BB0BE-A0A9-A485-62F1-F27094CC1103}"/>
                </a:ext>
              </a:extLst>
            </p:cNvPr>
            <p:cNvSpPr/>
            <p:nvPr/>
          </p:nvSpPr>
          <p:spPr>
            <a:xfrm>
              <a:off x="-54047398" y="715268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5F5BEFB6-98F6-930C-2CEC-7039FABC9167}"/>
                </a:ext>
              </a:extLst>
            </p:cNvPr>
            <p:cNvSpPr/>
            <p:nvPr/>
          </p:nvSpPr>
          <p:spPr>
            <a:xfrm>
              <a:off x="-55332716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B9EB3FD9-7621-8C69-2A2F-41A23C0233DC}"/>
                </a:ext>
              </a:extLst>
            </p:cNvPr>
            <p:cNvSpPr/>
            <p:nvPr/>
          </p:nvSpPr>
          <p:spPr>
            <a:xfrm>
              <a:off x="-55332314" y="83309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CA0B0E49-9084-7452-0E7C-11CF0D5C691C}"/>
                </a:ext>
              </a:extLst>
            </p:cNvPr>
            <p:cNvSpPr/>
            <p:nvPr/>
          </p:nvSpPr>
          <p:spPr>
            <a:xfrm>
              <a:off x="-54122962" y="911713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04FB348B-025B-318C-91ED-EA0F6917E380}"/>
                </a:ext>
              </a:extLst>
            </p:cNvPr>
            <p:cNvSpPr/>
            <p:nvPr/>
          </p:nvSpPr>
          <p:spPr>
            <a:xfrm>
              <a:off x="-55483845" y="649773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2F4330A6-A0F3-E721-7E52-8CBBAFCDCE77}"/>
                </a:ext>
              </a:extLst>
            </p:cNvPr>
            <p:cNvSpPr/>
            <p:nvPr/>
          </p:nvSpPr>
          <p:spPr>
            <a:xfrm>
              <a:off x="-54727799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642F1C06-44E4-66CB-AF64-5286F90C1794}"/>
                </a:ext>
              </a:extLst>
            </p:cNvPr>
            <p:cNvSpPr/>
            <p:nvPr/>
          </p:nvSpPr>
          <p:spPr>
            <a:xfrm>
              <a:off x="-55332555" y="64979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B06ACAD5-4CFF-1860-CAF1-1BCAE86AD11E}"/>
                </a:ext>
              </a:extLst>
            </p:cNvPr>
            <p:cNvSpPr/>
            <p:nvPr/>
          </p:nvSpPr>
          <p:spPr>
            <a:xfrm>
              <a:off x="-55711021" y="61048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9820D1DE-0EDE-0A3C-78F4-0C5BEF6771EB}"/>
                </a:ext>
              </a:extLst>
            </p:cNvPr>
            <p:cNvSpPr/>
            <p:nvPr/>
          </p:nvSpPr>
          <p:spPr>
            <a:xfrm>
              <a:off x="-54803444" y="71526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55E0168B-2871-FECB-BFBA-2A0DC864B449}"/>
                </a:ext>
              </a:extLst>
            </p:cNvPr>
            <p:cNvSpPr/>
            <p:nvPr/>
          </p:nvSpPr>
          <p:spPr>
            <a:xfrm>
              <a:off x="-54879492" y="59738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B86C9C7F-0579-E8B8-E839-3CC5B8C9D95D}"/>
                </a:ext>
              </a:extLst>
            </p:cNvPr>
            <p:cNvSpPr/>
            <p:nvPr/>
          </p:nvSpPr>
          <p:spPr>
            <a:xfrm>
              <a:off x="-53971833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915D9A30-2A58-87D1-D548-D65B3FDD63F7}"/>
                </a:ext>
              </a:extLst>
            </p:cNvPr>
            <p:cNvSpPr/>
            <p:nvPr/>
          </p:nvSpPr>
          <p:spPr>
            <a:xfrm>
              <a:off x="-55408200" y="71526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85CEAF3E-F15B-4673-B851-513F242786EC}"/>
                </a:ext>
              </a:extLst>
            </p:cNvPr>
            <p:cNvSpPr/>
            <p:nvPr/>
          </p:nvSpPr>
          <p:spPr>
            <a:xfrm>
              <a:off x="-53669496" y="78073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57E948E5-F2BE-B4FA-BEF0-44F9AF609129}"/>
                </a:ext>
              </a:extLst>
            </p:cNvPr>
            <p:cNvSpPr/>
            <p:nvPr/>
          </p:nvSpPr>
          <p:spPr>
            <a:xfrm>
              <a:off x="-54727799" y="64977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AFA7A994-CB27-3E7A-2FF8-8DB93544BC91}"/>
                </a:ext>
              </a:extLst>
            </p:cNvPr>
            <p:cNvSpPr/>
            <p:nvPr/>
          </p:nvSpPr>
          <p:spPr>
            <a:xfrm>
              <a:off x="-54425381" y="649781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C6A5813C-8851-A066-C502-AD99D832EA33}"/>
                </a:ext>
              </a:extLst>
            </p:cNvPr>
            <p:cNvSpPr/>
            <p:nvPr/>
          </p:nvSpPr>
          <p:spPr>
            <a:xfrm>
              <a:off x="-53518125" y="70216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ED40BD7F-EE74-3671-BB27-BDB27190D0C4}"/>
                </a:ext>
              </a:extLst>
            </p:cNvPr>
            <p:cNvSpPr/>
            <p:nvPr/>
          </p:nvSpPr>
          <p:spPr>
            <a:xfrm>
              <a:off x="-53971833" y="702169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1E06356B-76B8-7E06-21C8-F62E2D6FF761}"/>
                </a:ext>
              </a:extLst>
            </p:cNvPr>
            <p:cNvSpPr/>
            <p:nvPr/>
          </p:nvSpPr>
          <p:spPr>
            <a:xfrm>
              <a:off x="-54274252" y="649805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7588C8E4-3E89-922E-BAC0-3E0428541124}"/>
                </a:ext>
              </a:extLst>
            </p:cNvPr>
            <p:cNvSpPr/>
            <p:nvPr/>
          </p:nvSpPr>
          <p:spPr>
            <a:xfrm>
              <a:off x="-54879089" y="70216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79864D6B-E257-9DAD-EBAD-DDF88E097988}"/>
                </a:ext>
              </a:extLst>
            </p:cNvPr>
            <p:cNvSpPr/>
            <p:nvPr/>
          </p:nvSpPr>
          <p:spPr>
            <a:xfrm>
              <a:off x="-56013198" y="79383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7B77BE0A-889C-C554-F415-FEEDFFE9FFFC}"/>
                </a:ext>
              </a:extLst>
            </p:cNvPr>
            <p:cNvSpPr/>
            <p:nvPr/>
          </p:nvSpPr>
          <p:spPr>
            <a:xfrm>
              <a:off x="-55332716" y="702169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9DB254CC-EDB9-E468-9E5A-1A4347620C70}"/>
                </a:ext>
              </a:extLst>
            </p:cNvPr>
            <p:cNvSpPr/>
            <p:nvPr/>
          </p:nvSpPr>
          <p:spPr>
            <a:xfrm>
              <a:off x="-53820705" y="937911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B9FD6B77-90E9-F1D8-32D1-495C21284D25}"/>
                </a:ext>
              </a:extLst>
            </p:cNvPr>
            <p:cNvSpPr/>
            <p:nvPr/>
          </p:nvSpPr>
          <p:spPr>
            <a:xfrm>
              <a:off x="-55483845" y="70215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C3C73EDA-78BD-B151-87CB-2A06C13307FF}"/>
                </a:ext>
              </a:extLst>
            </p:cNvPr>
            <p:cNvSpPr/>
            <p:nvPr/>
          </p:nvSpPr>
          <p:spPr>
            <a:xfrm>
              <a:off x="-53896189" y="820036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B0CC0F10-7797-A8E5-FCD2-F75C3ECD1699}"/>
                </a:ext>
              </a:extLst>
            </p:cNvPr>
            <p:cNvSpPr/>
            <p:nvPr/>
          </p:nvSpPr>
          <p:spPr>
            <a:xfrm>
              <a:off x="-56013118" y="66288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77B2D403-739B-5914-3CC6-2767FDD874F6}"/>
                </a:ext>
              </a:extLst>
            </p:cNvPr>
            <p:cNvSpPr/>
            <p:nvPr/>
          </p:nvSpPr>
          <p:spPr>
            <a:xfrm>
              <a:off x="-53140223" y="68907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7BEF7C3B-DFF1-86B8-3837-A68AFAA7260F}"/>
                </a:ext>
              </a:extLst>
            </p:cNvPr>
            <p:cNvSpPr/>
            <p:nvPr/>
          </p:nvSpPr>
          <p:spPr>
            <a:xfrm>
              <a:off x="-54500703" y="872424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A5FDF7D3-563F-8B5F-591B-1B5C46C14091}"/>
                </a:ext>
              </a:extLst>
            </p:cNvPr>
            <p:cNvSpPr/>
            <p:nvPr/>
          </p:nvSpPr>
          <p:spPr>
            <a:xfrm>
              <a:off x="-54803363" y="79380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E68E2D79-F0AE-2349-DFEE-6B47D1892B7F}"/>
                </a:ext>
              </a:extLst>
            </p:cNvPr>
            <p:cNvSpPr/>
            <p:nvPr/>
          </p:nvSpPr>
          <p:spPr>
            <a:xfrm>
              <a:off x="-54652396" y="79383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A6034426-04FC-AE2D-40F1-9FC9396EBECC}"/>
                </a:ext>
              </a:extLst>
            </p:cNvPr>
            <p:cNvSpPr/>
            <p:nvPr/>
          </p:nvSpPr>
          <p:spPr>
            <a:xfrm>
              <a:off x="-54501025" y="79382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145F781C-BC31-ACA0-46B6-0F0593D42B88}"/>
                </a:ext>
              </a:extLst>
            </p:cNvPr>
            <p:cNvSpPr/>
            <p:nvPr/>
          </p:nvSpPr>
          <p:spPr>
            <a:xfrm>
              <a:off x="-54576751" y="518791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AED7CEF5-5BC2-E62B-CBE0-7AC6DD49B4DD}"/>
                </a:ext>
              </a:extLst>
            </p:cNvPr>
            <p:cNvSpPr/>
            <p:nvPr/>
          </p:nvSpPr>
          <p:spPr>
            <a:xfrm>
              <a:off x="-55030056" y="57118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01DF39C4-B3FA-7715-002A-102589B2CBC6}"/>
                </a:ext>
              </a:extLst>
            </p:cNvPr>
            <p:cNvSpPr/>
            <p:nvPr/>
          </p:nvSpPr>
          <p:spPr>
            <a:xfrm>
              <a:off x="-54047639" y="79382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D62B6369-CA98-D220-42B4-906DEDE632F7}"/>
                </a:ext>
              </a:extLst>
            </p:cNvPr>
            <p:cNvSpPr/>
            <p:nvPr/>
          </p:nvSpPr>
          <p:spPr>
            <a:xfrm>
              <a:off x="-54047478" y="689078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5D2DE281-D9F3-C8FF-9FF0-B4448E75C5BC}"/>
                </a:ext>
              </a:extLst>
            </p:cNvPr>
            <p:cNvSpPr/>
            <p:nvPr/>
          </p:nvSpPr>
          <p:spPr>
            <a:xfrm>
              <a:off x="-54879492" y="85931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F32462B8-7A09-90AE-BE4C-2D5FA5515EE1}"/>
                </a:ext>
              </a:extLst>
            </p:cNvPr>
            <p:cNvSpPr/>
            <p:nvPr/>
          </p:nvSpPr>
          <p:spPr>
            <a:xfrm>
              <a:off x="-53593770" y="793830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56789D05-AA3F-8F43-0F20-1CE42C0F3690}"/>
                </a:ext>
              </a:extLst>
            </p:cNvPr>
            <p:cNvSpPr/>
            <p:nvPr/>
          </p:nvSpPr>
          <p:spPr>
            <a:xfrm>
              <a:off x="-53442480" y="79380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E36E191D-1D66-7198-13F8-D3C41EFBE01C}"/>
                </a:ext>
              </a:extLst>
            </p:cNvPr>
            <p:cNvSpPr/>
            <p:nvPr/>
          </p:nvSpPr>
          <p:spPr>
            <a:xfrm>
              <a:off x="-54349816" y="68907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529D0C29-0C4E-1C77-81BC-D313A6253D04}"/>
                </a:ext>
              </a:extLst>
            </p:cNvPr>
            <p:cNvSpPr/>
            <p:nvPr/>
          </p:nvSpPr>
          <p:spPr>
            <a:xfrm>
              <a:off x="-54652315" y="68907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B5C50BA9-4C75-7BB1-42EC-670644E79575}"/>
                </a:ext>
              </a:extLst>
            </p:cNvPr>
            <p:cNvSpPr/>
            <p:nvPr/>
          </p:nvSpPr>
          <p:spPr>
            <a:xfrm>
              <a:off x="-54425461" y="85931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4EE18590-327C-BD6F-3C60-C232F3DC43EF}"/>
                </a:ext>
              </a:extLst>
            </p:cNvPr>
            <p:cNvSpPr/>
            <p:nvPr/>
          </p:nvSpPr>
          <p:spPr>
            <a:xfrm>
              <a:off x="-55861908" y="68907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D1ED3380-46D2-152D-76BD-F73302A4A127}"/>
                </a:ext>
              </a:extLst>
            </p:cNvPr>
            <p:cNvSpPr/>
            <p:nvPr/>
          </p:nvSpPr>
          <p:spPr>
            <a:xfrm>
              <a:off x="-56013279" y="68907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4D44673E-6FCE-603B-A5D9-91CD286A30E8}"/>
                </a:ext>
              </a:extLst>
            </p:cNvPr>
            <p:cNvSpPr/>
            <p:nvPr/>
          </p:nvSpPr>
          <p:spPr>
            <a:xfrm>
              <a:off x="-54349977" y="82001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000482D8-CF8D-99D6-1EDE-4E4F74EF0BF7}"/>
                </a:ext>
              </a:extLst>
            </p:cNvPr>
            <p:cNvSpPr/>
            <p:nvPr/>
          </p:nvSpPr>
          <p:spPr>
            <a:xfrm>
              <a:off x="-53669415" y="675987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30830B77-9DA5-6F11-60CD-39DAAD28CF8B}"/>
                </a:ext>
              </a:extLst>
            </p:cNvPr>
            <p:cNvSpPr/>
            <p:nvPr/>
          </p:nvSpPr>
          <p:spPr>
            <a:xfrm>
              <a:off x="-53971833" y="675979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93B2556A-C45C-125B-C303-85CACE9AB8ED}"/>
                </a:ext>
              </a:extLst>
            </p:cNvPr>
            <p:cNvSpPr/>
            <p:nvPr/>
          </p:nvSpPr>
          <p:spPr>
            <a:xfrm>
              <a:off x="-55483926" y="806937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987C6F7D-4EC0-CF3A-D34E-2A6D01611B78}"/>
                </a:ext>
              </a:extLst>
            </p:cNvPr>
            <p:cNvSpPr/>
            <p:nvPr/>
          </p:nvSpPr>
          <p:spPr>
            <a:xfrm>
              <a:off x="-55332555" y="80690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411DE546-E350-2E8E-7B35-96D46DC6E96A}"/>
                </a:ext>
              </a:extLst>
            </p:cNvPr>
            <p:cNvSpPr/>
            <p:nvPr/>
          </p:nvSpPr>
          <p:spPr>
            <a:xfrm>
              <a:off x="-54803363" y="662896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03BB962D-5310-5560-079C-1BB38E2AFC9F}"/>
                </a:ext>
              </a:extLst>
            </p:cNvPr>
            <p:cNvSpPr/>
            <p:nvPr/>
          </p:nvSpPr>
          <p:spPr>
            <a:xfrm>
              <a:off x="-54652315" y="66288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6F1270BF-D57B-C04F-18FB-2F79BFAE1876}"/>
                </a:ext>
              </a:extLst>
            </p:cNvPr>
            <p:cNvSpPr/>
            <p:nvPr/>
          </p:nvSpPr>
          <p:spPr>
            <a:xfrm>
              <a:off x="-54501025" y="66288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E9B93FFA-2AF1-4128-BAE3-6DC07E56C13F}"/>
                </a:ext>
              </a:extLst>
            </p:cNvPr>
            <p:cNvSpPr/>
            <p:nvPr/>
          </p:nvSpPr>
          <p:spPr>
            <a:xfrm>
              <a:off x="-54727799" y="80692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50DC3132-9C78-991D-783A-ED111C2E64BC}"/>
                </a:ext>
              </a:extLst>
            </p:cNvPr>
            <p:cNvSpPr/>
            <p:nvPr/>
          </p:nvSpPr>
          <p:spPr>
            <a:xfrm>
              <a:off x="-54652396" y="82002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B04DD74E-71AE-698B-D267-F0DDAACE6AEB}"/>
                </a:ext>
              </a:extLst>
            </p:cNvPr>
            <p:cNvSpPr/>
            <p:nvPr/>
          </p:nvSpPr>
          <p:spPr>
            <a:xfrm>
              <a:off x="-54425381" y="806921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18ED258F-99E4-5B32-D17E-560A361ADAE7}"/>
                </a:ext>
              </a:extLst>
            </p:cNvPr>
            <p:cNvSpPr/>
            <p:nvPr/>
          </p:nvSpPr>
          <p:spPr>
            <a:xfrm>
              <a:off x="-54274252" y="806897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887A7276-70DD-B4FD-B54C-32246A08302E}"/>
                </a:ext>
              </a:extLst>
            </p:cNvPr>
            <p:cNvSpPr/>
            <p:nvPr/>
          </p:nvSpPr>
          <p:spPr>
            <a:xfrm>
              <a:off x="-54727799" y="675979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62F8B32C-E281-9940-9E1F-C4437E50DAB7}"/>
                </a:ext>
              </a:extLst>
            </p:cNvPr>
            <p:cNvSpPr/>
            <p:nvPr/>
          </p:nvSpPr>
          <p:spPr>
            <a:xfrm>
              <a:off x="-54954734" y="820036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C558CC35-BF0B-1891-CB08-25AC40175402}"/>
                </a:ext>
              </a:extLst>
            </p:cNvPr>
            <p:cNvSpPr/>
            <p:nvPr/>
          </p:nvSpPr>
          <p:spPr>
            <a:xfrm>
              <a:off x="-53820705" y="80692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80019F4D-81BE-EFE3-664F-819B74260889}"/>
                </a:ext>
              </a:extLst>
            </p:cNvPr>
            <p:cNvSpPr/>
            <p:nvPr/>
          </p:nvSpPr>
          <p:spPr>
            <a:xfrm>
              <a:off x="-56315617" y="820036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71577A58-FB3B-CE13-E02F-86FDC6F81EC7}"/>
                </a:ext>
              </a:extLst>
            </p:cNvPr>
            <p:cNvSpPr/>
            <p:nvPr/>
          </p:nvSpPr>
          <p:spPr>
            <a:xfrm>
              <a:off x="-55257072" y="820036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F2605195-1C28-3DE4-D294-D5165B30E028}"/>
                </a:ext>
              </a:extLst>
            </p:cNvPr>
            <p:cNvSpPr/>
            <p:nvPr/>
          </p:nvSpPr>
          <p:spPr>
            <a:xfrm>
              <a:off x="-54047639" y="662880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DC0F1EA3-B055-B233-031A-EC2C6B00A9C1}"/>
                </a:ext>
              </a:extLst>
            </p:cNvPr>
            <p:cNvSpPr/>
            <p:nvPr/>
          </p:nvSpPr>
          <p:spPr>
            <a:xfrm>
              <a:off x="-55332716" y="675979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1E23084B-AA07-5FC6-EC08-053C6EA504BC}"/>
                </a:ext>
              </a:extLst>
            </p:cNvPr>
            <p:cNvSpPr/>
            <p:nvPr/>
          </p:nvSpPr>
          <p:spPr>
            <a:xfrm>
              <a:off x="-55710860" y="82001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F150C52B-A6AC-5BAE-FE12-12F7EB5C8206}"/>
                </a:ext>
              </a:extLst>
            </p:cNvPr>
            <p:cNvSpPr/>
            <p:nvPr/>
          </p:nvSpPr>
          <p:spPr>
            <a:xfrm>
              <a:off x="-55332716" y="75453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BF0868C2-8825-454F-972A-8E2E4C46CDC1}"/>
                </a:ext>
              </a:extLst>
            </p:cNvPr>
            <p:cNvSpPr/>
            <p:nvPr/>
          </p:nvSpPr>
          <p:spPr>
            <a:xfrm>
              <a:off x="-56013118" y="820036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57252923-7D52-B583-AB3D-7749CC6C53D0}"/>
                </a:ext>
              </a:extLst>
            </p:cNvPr>
            <p:cNvSpPr/>
            <p:nvPr/>
          </p:nvSpPr>
          <p:spPr>
            <a:xfrm>
              <a:off x="-56164005" y="819996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7500C3F8-FA38-4FEE-0500-FE53D7F682B0}"/>
                </a:ext>
              </a:extLst>
            </p:cNvPr>
            <p:cNvSpPr/>
            <p:nvPr/>
          </p:nvSpPr>
          <p:spPr>
            <a:xfrm>
              <a:off x="-55105862" y="819996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E668F920-3617-099F-5AAF-7D6B4B9233B6}"/>
                </a:ext>
              </a:extLst>
            </p:cNvPr>
            <p:cNvSpPr/>
            <p:nvPr/>
          </p:nvSpPr>
          <p:spPr>
            <a:xfrm>
              <a:off x="-53971592" y="806913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D86615A4-7410-5CC8-57F5-BFDA3A656A18}"/>
                </a:ext>
              </a:extLst>
            </p:cNvPr>
            <p:cNvSpPr/>
            <p:nvPr/>
          </p:nvSpPr>
          <p:spPr>
            <a:xfrm>
              <a:off x="-55634732" y="597409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86844FF8-8407-7A40-17E7-66CD686D5190}"/>
                </a:ext>
              </a:extLst>
            </p:cNvPr>
            <p:cNvSpPr/>
            <p:nvPr/>
          </p:nvSpPr>
          <p:spPr>
            <a:xfrm>
              <a:off x="-55332233" y="59738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2196CE6C-1114-5C0C-ECDC-9A2215A8EA6B}"/>
                </a:ext>
              </a:extLst>
            </p:cNvPr>
            <p:cNvSpPr/>
            <p:nvPr/>
          </p:nvSpPr>
          <p:spPr>
            <a:xfrm>
              <a:off x="-55786183" y="806921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9CEF774D-E70F-08A5-9BFF-8370CF559A38}"/>
                </a:ext>
              </a:extLst>
            </p:cNvPr>
            <p:cNvSpPr/>
            <p:nvPr/>
          </p:nvSpPr>
          <p:spPr>
            <a:xfrm>
              <a:off x="-55937634" y="80690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6C30F945-7821-A931-E5BE-F108553C8985}"/>
                </a:ext>
              </a:extLst>
            </p:cNvPr>
            <p:cNvSpPr/>
            <p:nvPr/>
          </p:nvSpPr>
          <p:spPr>
            <a:xfrm>
              <a:off x="-55861506" y="61050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B03A0626-7C36-32BF-1894-497870A5281E}"/>
                </a:ext>
              </a:extLst>
            </p:cNvPr>
            <p:cNvSpPr/>
            <p:nvPr/>
          </p:nvSpPr>
          <p:spPr>
            <a:xfrm>
              <a:off x="-53291432" y="793830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3F8E7C39-2293-1851-2F80-604E51D9A367}"/>
                </a:ext>
              </a:extLst>
            </p:cNvPr>
            <p:cNvSpPr/>
            <p:nvPr/>
          </p:nvSpPr>
          <p:spPr>
            <a:xfrm>
              <a:off x="-53971592" y="91174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09BA3A45-660E-95FD-3F85-3D236C1528FD}"/>
                </a:ext>
              </a:extLst>
            </p:cNvPr>
            <p:cNvSpPr/>
            <p:nvPr/>
          </p:nvSpPr>
          <p:spPr>
            <a:xfrm>
              <a:off x="-53744979" y="819996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995E8F93-2568-4412-415C-534B63C1F39E}"/>
                </a:ext>
              </a:extLst>
            </p:cNvPr>
            <p:cNvSpPr/>
            <p:nvPr/>
          </p:nvSpPr>
          <p:spPr>
            <a:xfrm>
              <a:off x="-56164166" y="793822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91736728-3488-DDFA-BDAE-0FCE73A67759}"/>
                </a:ext>
              </a:extLst>
            </p:cNvPr>
            <p:cNvSpPr/>
            <p:nvPr/>
          </p:nvSpPr>
          <p:spPr>
            <a:xfrm>
              <a:off x="-55105943" y="610516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6D04B8AC-85BF-849E-B555-1C03CB4B2F42}"/>
                </a:ext>
              </a:extLst>
            </p:cNvPr>
            <p:cNvSpPr/>
            <p:nvPr/>
          </p:nvSpPr>
          <p:spPr>
            <a:xfrm>
              <a:off x="-53366916" y="78073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4357DEE8-3FCD-A1AF-D90A-56AB26279069}"/>
                </a:ext>
              </a:extLst>
            </p:cNvPr>
            <p:cNvSpPr/>
            <p:nvPr/>
          </p:nvSpPr>
          <p:spPr>
            <a:xfrm>
              <a:off x="-54274091" y="91174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3F2351E5-05CA-CAEA-8875-795FDEC60932}"/>
                </a:ext>
              </a:extLst>
            </p:cNvPr>
            <p:cNvSpPr/>
            <p:nvPr/>
          </p:nvSpPr>
          <p:spPr>
            <a:xfrm>
              <a:off x="-54425381" y="91170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C1639ED3-5F8E-1A0D-73AA-04F8E9CC23B4}"/>
                </a:ext>
              </a:extLst>
            </p:cNvPr>
            <p:cNvSpPr/>
            <p:nvPr/>
          </p:nvSpPr>
          <p:spPr>
            <a:xfrm>
              <a:off x="-55105943" y="584262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922D06EC-17D3-F58F-F22E-092558EBADB5}"/>
                </a:ext>
              </a:extLst>
            </p:cNvPr>
            <p:cNvSpPr/>
            <p:nvPr/>
          </p:nvSpPr>
          <p:spPr>
            <a:xfrm>
              <a:off x="-55408361" y="531890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0A1B2E3D-0188-DE61-678E-CF0A6459BC5B}"/>
                </a:ext>
              </a:extLst>
            </p:cNvPr>
            <p:cNvSpPr/>
            <p:nvPr/>
          </p:nvSpPr>
          <p:spPr>
            <a:xfrm>
              <a:off x="-55029976" y="833127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6705F433-2D7E-608C-C3C5-7315CBFB1B16}"/>
                </a:ext>
              </a:extLst>
            </p:cNvPr>
            <p:cNvSpPr/>
            <p:nvPr/>
          </p:nvSpPr>
          <p:spPr>
            <a:xfrm>
              <a:off x="-54879330" y="833111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D5833CEA-BAD2-2129-CEC2-A31AA5FE5A29}"/>
                </a:ext>
              </a:extLst>
            </p:cNvPr>
            <p:cNvSpPr/>
            <p:nvPr/>
          </p:nvSpPr>
          <p:spPr>
            <a:xfrm>
              <a:off x="-56088521" y="78073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089E1F53-E7F2-0F74-606C-A358CDF3FA45}"/>
                </a:ext>
              </a:extLst>
            </p:cNvPr>
            <p:cNvSpPr/>
            <p:nvPr/>
          </p:nvSpPr>
          <p:spPr>
            <a:xfrm>
              <a:off x="-55029976" y="623599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EE0AF94A-BF9A-0805-7634-3E70F8383F1D}"/>
                </a:ext>
              </a:extLst>
            </p:cNvPr>
            <p:cNvSpPr/>
            <p:nvPr/>
          </p:nvSpPr>
          <p:spPr>
            <a:xfrm>
              <a:off x="-54198446" y="767648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5EFF700F-1845-81B1-2569-2B59759E0FC7}"/>
                </a:ext>
              </a:extLst>
            </p:cNvPr>
            <p:cNvSpPr/>
            <p:nvPr/>
          </p:nvSpPr>
          <p:spPr>
            <a:xfrm>
              <a:off x="-54879330" y="623607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45FCDA48-CBBA-F1C0-9EEE-3171EAE57AAF}"/>
                </a:ext>
              </a:extLst>
            </p:cNvPr>
            <p:cNvSpPr/>
            <p:nvPr/>
          </p:nvSpPr>
          <p:spPr>
            <a:xfrm>
              <a:off x="-54954734" y="531898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444AC7BA-34A3-1444-30CF-105EDA52F798}"/>
                </a:ext>
              </a:extLst>
            </p:cNvPr>
            <p:cNvSpPr/>
            <p:nvPr/>
          </p:nvSpPr>
          <p:spPr>
            <a:xfrm>
              <a:off x="-55559329" y="767648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0CD49573-DB5E-8157-E9C5-9536064D72C7}"/>
                </a:ext>
              </a:extLst>
            </p:cNvPr>
            <p:cNvSpPr/>
            <p:nvPr/>
          </p:nvSpPr>
          <p:spPr>
            <a:xfrm>
              <a:off x="-55786183" y="597393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5283E717-9267-0E2F-120E-8A658E2A661B}"/>
                </a:ext>
              </a:extLst>
            </p:cNvPr>
            <p:cNvSpPr/>
            <p:nvPr/>
          </p:nvSpPr>
          <p:spPr>
            <a:xfrm>
              <a:off x="-54803122" y="898663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71CB994E-7CE8-1F0D-ABD4-26D626D4C8C1}"/>
                </a:ext>
              </a:extLst>
            </p:cNvPr>
            <p:cNvSpPr/>
            <p:nvPr/>
          </p:nvSpPr>
          <p:spPr>
            <a:xfrm>
              <a:off x="-56164005" y="636723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E9B2C1C4-5CD6-DA84-699E-F87876DEFE6B}"/>
                </a:ext>
              </a:extLst>
            </p:cNvPr>
            <p:cNvSpPr/>
            <p:nvPr/>
          </p:nvSpPr>
          <p:spPr>
            <a:xfrm>
              <a:off x="-53518286" y="72835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12333F05-7B26-CE38-D8D2-78C5B49A0B7E}"/>
                </a:ext>
              </a:extLst>
            </p:cNvPr>
            <p:cNvSpPr/>
            <p:nvPr/>
          </p:nvSpPr>
          <p:spPr>
            <a:xfrm>
              <a:off x="-55105943" y="846202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53D83099-4AEF-EDA4-4DB6-6CC6FB4A3B9E}"/>
                </a:ext>
              </a:extLst>
            </p:cNvPr>
            <p:cNvSpPr/>
            <p:nvPr/>
          </p:nvSpPr>
          <p:spPr>
            <a:xfrm>
              <a:off x="-53669254" y="72835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ED066742-2D25-87C1-D97D-FB332FBA4C2F}"/>
                </a:ext>
              </a:extLst>
            </p:cNvPr>
            <p:cNvSpPr/>
            <p:nvPr/>
          </p:nvSpPr>
          <p:spPr>
            <a:xfrm>
              <a:off x="-56013118" y="636682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E9563123-AD85-8CA2-41BC-69E04D8B3001}"/>
                </a:ext>
              </a:extLst>
            </p:cNvPr>
            <p:cNvSpPr/>
            <p:nvPr/>
          </p:nvSpPr>
          <p:spPr>
            <a:xfrm>
              <a:off x="-54274252" y="72835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FABB4F82-44E6-B8CF-61CA-FF780E1798CA}"/>
                </a:ext>
              </a:extLst>
            </p:cNvPr>
            <p:cNvSpPr/>
            <p:nvPr/>
          </p:nvSpPr>
          <p:spPr>
            <a:xfrm>
              <a:off x="-54500623" y="846218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5B9B2E0F-C719-4C8A-052D-7FA9C70921C8}"/>
                </a:ext>
              </a:extLst>
            </p:cNvPr>
            <p:cNvSpPr/>
            <p:nvPr/>
          </p:nvSpPr>
          <p:spPr>
            <a:xfrm>
              <a:off x="-54878928" y="72835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D3F91A4D-FDB6-154B-8487-BD9D63006A87}"/>
                </a:ext>
              </a:extLst>
            </p:cNvPr>
            <p:cNvSpPr/>
            <p:nvPr/>
          </p:nvSpPr>
          <p:spPr>
            <a:xfrm>
              <a:off x="-55030217" y="72835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296089A8-D2A8-11B2-906D-CE7CABD3FA79}"/>
                </a:ext>
              </a:extLst>
            </p:cNvPr>
            <p:cNvSpPr/>
            <p:nvPr/>
          </p:nvSpPr>
          <p:spPr>
            <a:xfrm>
              <a:off x="-55105862" y="636723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BCBADFC3-B1B6-29D4-79F7-56F9457FE7D3}"/>
                </a:ext>
              </a:extLst>
            </p:cNvPr>
            <p:cNvSpPr/>
            <p:nvPr/>
          </p:nvSpPr>
          <p:spPr>
            <a:xfrm>
              <a:off x="-55937634" y="649813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E32EAE02-3F2C-2EFB-E4C1-95C91630E17E}"/>
                </a:ext>
              </a:extLst>
            </p:cNvPr>
            <p:cNvSpPr/>
            <p:nvPr/>
          </p:nvSpPr>
          <p:spPr>
            <a:xfrm>
              <a:off x="-54803122" y="558056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9C8B9990-9776-F701-7055-CAF66283FE83}"/>
                </a:ext>
              </a:extLst>
            </p:cNvPr>
            <p:cNvSpPr/>
            <p:nvPr/>
          </p:nvSpPr>
          <p:spPr>
            <a:xfrm>
              <a:off x="-55332153" y="571171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C417E15D-C673-72A6-664D-9FE8EA03DA40}"/>
                </a:ext>
              </a:extLst>
            </p:cNvPr>
            <p:cNvSpPr/>
            <p:nvPr/>
          </p:nvSpPr>
          <p:spPr>
            <a:xfrm>
              <a:off x="-54198446" y="68907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69C3D1AA-24F2-E74A-06D4-D525FE49FDEF}"/>
                </a:ext>
              </a:extLst>
            </p:cNvPr>
            <p:cNvSpPr/>
            <p:nvPr/>
          </p:nvSpPr>
          <p:spPr>
            <a:xfrm>
              <a:off x="-55786183" y="649797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2ACD35DC-827B-1E81-2628-363C93913CA6}"/>
                </a:ext>
              </a:extLst>
            </p:cNvPr>
            <p:cNvSpPr/>
            <p:nvPr/>
          </p:nvSpPr>
          <p:spPr>
            <a:xfrm>
              <a:off x="-53820544" y="96410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34D7139A-C3C8-A0F0-2F6C-D234488401A5}"/>
                </a:ext>
              </a:extLst>
            </p:cNvPr>
            <p:cNvSpPr/>
            <p:nvPr/>
          </p:nvSpPr>
          <p:spPr>
            <a:xfrm>
              <a:off x="-55559329" y="68907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5031F805-AD17-6604-7ED6-9ECE5775512D}"/>
                </a:ext>
              </a:extLst>
            </p:cNvPr>
            <p:cNvSpPr/>
            <p:nvPr/>
          </p:nvSpPr>
          <p:spPr>
            <a:xfrm>
              <a:off x="-53366916" y="675987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D1A61A31-B6B4-269E-DB04-72820455B550}"/>
                </a:ext>
              </a:extLst>
            </p:cNvPr>
            <p:cNvSpPr/>
            <p:nvPr/>
          </p:nvSpPr>
          <p:spPr>
            <a:xfrm>
              <a:off x="-54047801" y="872424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B84BF92B-D1F3-5FF5-5299-2FEFB3B25225}"/>
                </a:ext>
              </a:extLst>
            </p:cNvPr>
            <p:cNvSpPr/>
            <p:nvPr/>
          </p:nvSpPr>
          <p:spPr>
            <a:xfrm>
              <a:off x="-53971350" y="85932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39FB839D-AEDD-593F-ED23-91E76A4A2B6B}"/>
                </a:ext>
              </a:extLst>
            </p:cNvPr>
            <p:cNvSpPr/>
            <p:nvPr/>
          </p:nvSpPr>
          <p:spPr>
            <a:xfrm>
              <a:off x="-55105943" y="872456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E7B3FAE9-3F1A-2492-3F63-C3785B855E0E}"/>
                </a:ext>
              </a:extLst>
            </p:cNvPr>
            <p:cNvSpPr/>
            <p:nvPr/>
          </p:nvSpPr>
          <p:spPr>
            <a:xfrm>
              <a:off x="-53971592" y="64980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52CBEF7B-5272-B8B5-9410-51CD332C7037}"/>
                </a:ext>
              </a:extLst>
            </p:cNvPr>
            <p:cNvSpPr/>
            <p:nvPr/>
          </p:nvSpPr>
          <p:spPr>
            <a:xfrm>
              <a:off x="-54576912" y="833111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16FAE6CF-7AC9-D076-79BB-9F1017979D0D}"/>
                </a:ext>
              </a:extLst>
            </p:cNvPr>
            <p:cNvSpPr/>
            <p:nvPr/>
          </p:nvSpPr>
          <p:spPr>
            <a:xfrm>
              <a:off x="-54803202" y="819988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8BFD2FDF-1159-40EB-D66A-FE5D9ECC0F9E}"/>
                </a:ext>
              </a:extLst>
            </p:cNvPr>
            <p:cNvSpPr/>
            <p:nvPr/>
          </p:nvSpPr>
          <p:spPr>
            <a:xfrm>
              <a:off x="-55408281" y="662888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A3AF9C05-37D1-3502-2CB7-D8236E2B75D3}"/>
                </a:ext>
              </a:extLst>
            </p:cNvPr>
            <p:cNvSpPr/>
            <p:nvPr/>
          </p:nvSpPr>
          <p:spPr>
            <a:xfrm>
              <a:off x="-55181588" y="675987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F57AAFEF-53D0-1FB4-1DD8-AE84B138AE7A}"/>
                </a:ext>
              </a:extLst>
            </p:cNvPr>
            <p:cNvSpPr/>
            <p:nvPr/>
          </p:nvSpPr>
          <p:spPr>
            <a:xfrm>
              <a:off x="-54576831" y="649813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670E65C3-D5C4-B71A-85BD-FADB14BAD2E1}"/>
                </a:ext>
              </a:extLst>
            </p:cNvPr>
            <p:cNvSpPr/>
            <p:nvPr/>
          </p:nvSpPr>
          <p:spPr>
            <a:xfrm>
              <a:off x="-53820705" y="675987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C55A7419-CD0F-A5CB-EC6A-0E5840438DBB}"/>
                </a:ext>
              </a:extLst>
            </p:cNvPr>
            <p:cNvSpPr/>
            <p:nvPr/>
          </p:nvSpPr>
          <p:spPr>
            <a:xfrm>
              <a:off x="-54879330" y="57117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1E3D0885-EA90-D964-155E-3046CB1D2A24}"/>
                </a:ext>
              </a:extLst>
            </p:cNvPr>
            <p:cNvSpPr/>
            <p:nvPr/>
          </p:nvSpPr>
          <p:spPr>
            <a:xfrm>
              <a:off x="-53745221" y="872448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D8ACE803-4050-B83E-1306-1A264F7741FB}"/>
                </a:ext>
              </a:extLst>
            </p:cNvPr>
            <p:cNvSpPr/>
            <p:nvPr/>
          </p:nvSpPr>
          <p:spPr>
            <a:xfrm>
              <a:off x="-54879330" y="885539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2D61364B-0318-E905-DB0E-BCF0B39580AB}"/>
                </a:ext>
              </a:extLst>
            </p:cNvPr>
            <p:cNvSpPr/>
            <p:nvPr/>
          </p:nvSpPr>
          <p:spPr>
            <a:xfrm>
              <a:off x="-55105782" y="55806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0D059B68-444A-BF8C-5062-333BB7D230C9}"/>
                </a:ext>
              </a:extLst>
            </p:cNvPr>
            <p:cNvSpPr/>
            <p:nvPr/>
          </p:nvSpPr>
          <p:spPr>
            <a:xfrm>
              <a:off x="-54576831" y="806913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0A07DEA2-4687-6B4B-AFBD-FBEF83BC29F5}"/>
                </a:ext>
              </a:extLst>
            </p:cNvPr>
            <p:cNvSpPr/>
            <p:nvPr/>
          </p:nvSpPr>
          <p:spPr>
            <a:xfrm>
              <a:off x="-54803202" y="636731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094329BC-65F7-0358-0922-1F7D46A4774F}"/>
                </a:ext>
              </a:extLst>
            </p:cNvPr>
            <p:cNvSpPr/>
            <p:nvPr/>
          </p:nvSpPr>
          <p:spPr>
            <a:xfrm>
              <a:off x="-54727638" y="518815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DA32CC0D-2394-DC62-7186-4A8413E4D508}"/>
                </a:ext>
              </a:extLst>
            </p:cNvPr>
            <p:cNvSpPr/>
            <p:nvPr/>
          </p:nvSpPr>
          <p:spPr>
            <a:xfrm>
              <a:off x="-55408281" y="793830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DFC15FBD-EB20-E63D-CCA6-FF63987AD066}"/>
                </a:ext>
              </a:extLst>
            </p:cNvPr>
            <p:cNvSpPr/>
            <p:nvPr/>
          </p:nvSpPr>
          <p:spPr>
            <a:xfrm>
              <a:off x="-53820705" y="780731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A54BE506-F2CD-B4EA-7C28-C0D27BD4B7F8}"/>
                </a:ext>
              </a:extLst>
            </p:cNvPr>
            <p:cNvSpPr/>
            <p:nvPr/>
          </p:nvSpPr>
          <p:spPr>
            <a:xfrm>
              <a:off x="-54576831" y="91174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D3C53D48-745C-1D98-E7DC-D8E3DB773373}"/>
                </a:ext>
              </a:extLst>
            </p:cNvPr>
            <p:cNvSpPr/>
            <p:nvPr/>
          </p:nvSpPr>
          <p:spPr>
            <a:xfrm>
              <a:off x="-53744818" y="898663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A1D00A26-A625-4121-BA76-26E3D14EE68F}"/>
                </a:ext>
              </a:extLst>
            </p:cNvPr>
            <p:cNvSpPr/>
            <p:nvPr/>
          </p:nvSpPr>
          <p:spPr>
            <a:xfrm>
              <a:off x="-54274171" y="833079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DAE33288-27E6-0A65-0832-C7AF8701B95A}"/>
                </a:ext>
              </a:extLst>
            </p:cNvPr>
            <p:cNvSpPr/>
            <p:nvPr/>
          </p:nvSpPr>
          <p:spPr>
            <a:xfrm>
              <a:off x="-55181588" y="780731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F5B4340F-2A47-AB8B-ABDD-640EECBE99BB}"/>
                </a:ext>
              </a:extLst>
            </p:cNvPr>
            <p:cNvSpPr/>
            <p:nvPr/>
          </p:nvSpPr>
          <p:spPr>
            <a:xfrm>
              <a:off x="-54349897" y="898622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20E2C992-0998-31CB-83BC-C8E1B890DCE6}"/>
                </a:ext>
              </a:extLst>
            </p:cNvPr>
            <p:cNvSpPr/>
            <p:nvPr/>
          </p:nvSpPr>
          <p:spPr>
            <a:xfrm>
              <a:off x="-54576912" y="859333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3ABEA093-5E5E-7699-3CC0-B9987AA7B35B}"/>
                </a:ext>
              </a:extLst>
            </p:cNvPr>
            <p:cNvSpPr/>
            <p:nvPr/>
          </p:nvSpPr>
          <p:spPr>
            <a:xfrm>
              <a:off x="-55937795" y="597393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C16D4913-78EF-40DF-D24E-675BB69A105D}"/>
                </a:ext>
              </a:extLst>
            </p:cNvPr>
            <p:cNvSpPr/>
            <p:nvPr/>
          </p:nvSpPr>
          <p:spPr>
            <a:xfrm>
              <a:off x="-54803122" y="610524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00E5FDAF-FB47-EEA4-2876-0BCFED005593}"/>
                </a:ext>
              </a:extLst>
            </p:cNvPr>
            <p:cNvSpPr/>
            <p:nvPr/>
          </p:nvSpPr>
          <p:spPr>
            <a:xfrm>
              <a:off x="-55408603" y="846226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62E65B3E-2447-B0C9-7696-55CA44838661}"/>
                </a:ext>
              </a:extLst>
            </p:cNvPr>
            <p:cNvSpPr/>
            <p:nvPr/>
          </p:nvSpPr>
          <p:spPr>
            <a:xfrm>
              <a:off x="-54803122" y="846218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895AC5D7-B502-B288-D46B-883E442CEA23}"/>
                </a:ext>
              </a:extLst>
            </p:cNvPr>
            <p:cNvSpPr/>
            <p:nvPr/>
          </p:nvSpPr>
          <p:spPr>
            <a:xfrm>
              <a:off x="-54047720" y="846226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6FDB7570-A041-2989-6056-55BDFD24E423}"/>
                </a:ext>
              </a:extLst>
            </p:cNvPr>
            <p:cNvSpPr/>
            <p:nvPr/>
          </p:nvSpPr>
          <p:spPr>
            <a:xfrm>
              <a:off x="-55408603" y="610508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45B521B5-E3BC-2560-6044-5E0B61B85F5F}"/>
                </a:ext>
              </a:extLst>
            </p:cNvPr>
            <p:cNvSpPr/>
            <p:nvPr/>
          </p:nvSpPr>
          <p:spPr>
            <a:xfrm>
              <a:off x="-54576751" y="885555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F63FAE4C-7E7D-8B24-D15F-B35644738D22}"/>
                </a:ext>
              </a:extLst>
            </p:cNvPr>
            <p:cNvSpPr/>
            <p:nvPr/>
          </p:nvSpPr>
          <p:spPr>
            <a:xfrm>
              <a:off x="-55408603" y="584302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77C72A55-19C2-5BA2-A655-2D35A69BBB75}"/>
                </a:ext>
              </a:extLst>
            </p:cNvPr>
            <p:cNvSpPr/>
            <p:nvPr/>
          </p:nvSpPr>
          <p:spPr>
            <a:xfrm>
              <a:off x="-55937634" y="62362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2B851E58-1C0B-127E-1BAD-31EE4D367FE5}"/>
                </a:ext>
              </a:extLst>
            </p:cNvPr>
            <p:cNvSpPr/>
            <p:nvPr/>
          </p:nvSpPr>
          <p:spPr>
            <a:xfrm>
              <a:off x="-55634893" y="623640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4AF6272C-9420-40F7-986D-252B49A3FA2A}"/>
                </a:ext>
              </a:extLst>
            </p:cNvPr>
            <p:cNvSpPr/>
            <p:nvPr/>
          </p:nvSpPr>
          <p:spPr>
            <a:xfrm>
              <a:off x="-55634893" y="83309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FD560A08-53D6-15AF-AA45-08BEC7D192DC}"/>
                </a:ext>
              </a:extLst>
            </p:cNvPr>
            <p:cNvSpPr/>
            <p:nvPr/>
          </p:nvSpPr>
          <p:spPr>
            <a:xfrm>
              <a:off x="-55937634" y="833119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225EA931-DEE8-40BF-42C4-F4529085FCEE}"/>
                </a:ext>
              </a:extLst>
            </p:cNvPr>
            <p:cNvSpPr/>
            <p:nvPr/>
          </p:nvSpPr>
          <p:spPr>
            <a:xfrm>
              <a:off x="-54274091" y="885572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F7CF9279-11E9-84AA-B27E-A0CCC73E5BF4}"/>
                </a:ext>
              </a:extLst>
            </p:cNvPr>
            <p:cNvSpPr/>
            <p:nvPr/>
          </p:nvSpPr>
          <p:spPr>
            <a:xfrm>
              <a:off x="-54802799" y="584302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C32C3DF8-83EF-B87E-CB2B-0D9204350B24}"/>
                </a:ext>
              </a:extLst>
            </p:cNvPr>
            <p:cNvSpPr/>
            <p:nvPr/>
          </p:nvSpPr>
          <p:spPr>
            <a:xfrm>
              <a:off x="-54802799" y="872448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24" name="Groupe 423">
            <a:extLst>
              <a:ext uri="{FF2B5EF4-FFF2-40B4-BE49-F238E27FC236}">
                <a16:creationId xmlns:a16="http://schemas.microsoft.com/office/drawing/2014/main" id="{703DD090-0DAD-A149-484A-0373B0357FD0}"/>
              </a:ext>
            </a:extLst>
          </p:cNvPr>
          <p:cNvGrpSpPr/>
          <p:nvPr/>
        </p:nvGrpSpPr>
        <p:grpSpPr>
          <a:xfrm>
            <a:off x="5678056" y="2686701"/>
            <a:ext cx="1127760" cy="1127760"/>
            <a:chOff x="-2663056" y="2865120"/>
            <a:chExt cx="1127760" cy="1127760"/>
          </a:xfrm>
        </p:grpSpPr>
        <p:grpSp>
          <p:nvGrpSpPr>
            <p:cNvPr id="425" name="Graphique 385">
              <a:extLst>
                <a:ext uri="{FF2B5EF4-FFF2-40B4-BE49-F238E27FC236}">
                  <a16:creationId xmlns:a16="http://schemas.microsoft.com/office/drawing/2014/main" id="{BC0395E5-015C-4331-5598-217081043B60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427" name="Ellipse 426">
                <a:extLst>
                  <a:ext uri="{FF2B5EF4-FFF2-40B4-BE49-F238E27FC236}">
                    <a16:creationId xmlns:a16="http://schemas.microsoft.com/office/drawing/2014/main" id="{C3190B1D-B61B-6522-7251-0671D51EF969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8" name="Ellipse 427">
                <a:extLst>
                  <a:ext uri="{FF2B5EF4-FFF2-40B4-BE49-F238E27FC236}">
                    <a16:creationId xmlns:a16="http://schemas.microsoft.com/office/drawing/2014/main" id="{B262DCBB-FB31-AD96-5462-FAA10137CFE9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26" name="ZoneTexte 425">
              <a:extLst>
                <a:ext uri="{FF2B5EF4-FFF2-40B4-BE49-F238E27FC236}">
                  <a16:creationId xmlns:a16="http://schemas.microsoft.com/office/drawing/2014/main" id="{C6D0A5AA-23FC-4E57-0D38-A9939BD043F9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75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%</a:t>
              </a:r>
            </a:p>
          </p:txBody>
        </p:sp>
      </p:grpSp>
      <p:grpSp>
        <p:nvGrpSpPr>
          <p:cNvPr id="429" name="Groupe 428">
            <a:extLst>
              <a:ext uri="{FF2B5EF4-FFF2-40B4-BE49-F238E27FC236}">
                <a16:creationId xmlns:a16="http://schemas.microsoft.com/office/drawing/2014/main" id="{9A51F228-365A-8299-DA88-B62FF20D82A6}"/>
              </a:ext>
            </a:extLst>
          </p:cNvPr>
          <p:cNvGrpSpPr/>
          <p:nvPr/>
        </p:nvGrpSpPr>
        <p:grpSpPr>
          <a:xfrm>
            <a:off x="4940579" y="3229196"/>
            <a:ext cx="886171" cy="886171"/>
            <a:chOff x="-2196201" y="4165899"/>
            <a:chExt cx="886171" cy="886171"/>
          </a:xfrm>
        </p:grpSpPr>
        <p:grpSp>
          <p:nvGrpSpPr>
            <p:cNvPr id="430" name="Graphique 385">
              <a:extLst>
                <a:ext uri="{FF2B5EF4-FFF2-40B4-BE49-F238E27FC236}">
                  <a16:creationId xmlns:a16="http://schemas.microsoft.com/office/drawing/2014/main" id="{547D1DA4-530A-A69B-E2BD-AB011AF6400F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432" name="Ellipse 431">
                <a:extLst>
                  <a:ext uri="{FF2B5EF4-FFF2-40B4-BE49-F238E27FC236}">
                    <a16:creationId xmlns:a16="http://schemas.microsoft.com/office/drawing/2014/main" id="{D6023720-8433-0D8B-5D41-22E051E7645E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3" name="Ellipse 432">
                <a:extLst>
                  <a:ext uri="{FF2B5EF4-FFF2-40B4-BE49-F238E27FC236}">
                    <a16:creationId xmlns:a16="http://schemas.microsoft.com/office/drawing/2014/main" id="{FA4B7A1A-151E-8ACA-26E0-01B5178D16ED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31" name="ZoneTexte 430">
              <a:extLst>
                <a:ext uri="{FF2B5EF4-FFF2-40B4-BE49-F238E27FC236}">
                  <a16:creationId xmlns:a16="http://schemas.microsoft.com/office/drawing/2014/main" id="{E3A0709F-FD5A-D871-386B-686462189B81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50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%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434" name="Groupe 433">
            <a:extLst>
              <a:ext uri="{FF2B5EF4-FFF2-40B4-BE49-F238E27FC236}">
                <a16:creationId xmlns:a16="http://schemas.microsoft.com/office/drawing/2014/main" id="{1C24F7CD-CDC0-882F-EE1B-6BC909E3C5A2}"/>
              </a:ext>
            </a:extLst>
          </p:cNvPr>
          <p:cNvGrpSpPr/>
          <p:nvPr/>
        </p:nvGrpSpPr>
        <p:grpSpPr>
          <a:xfrm>
            <a:off x="6994603" y="3948871"/>
            <a:ext cx="642158" cy="642158"/>
            <a:chOff x="-4110358" y="5865997"/>
            <a:chExt cx="642158" cy="642158"/>
          </a:xfrm>
        </p:grpSpPr>
        <p:grpSp>
          <p:nvGrpSpPr>
            <p:cNvPr id="435" name="Graphique 385">
              <a:extLst>
                <a:ext uri="{FF2B5EF4-FFF2-40B4-BE49-F238E27FC236}">
                  <a16:creationId xmlns:a16="http://schemas.microsoft.com/office/drawing/2014/main" id="{9840CC1D-7E0B-C5A4-FA43-CC2EC7A1EB9E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437" name="Ellipse 436">
                <a:extLst>
                  <a:ext uri="{FF2B5EF4-FFF2-40B4-BE49-F238E27FC236}">
                    <a16:creationId xmlns:a16="http://schemas.microsoft.com/office/drawing/2014/main" id="{3DE0DACD-EEEA-B875-8B92-57BA0DF6B9E0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8" name="Ellipse 437">
                <a:extLst>
                  <a:ext uri="{FF2B5EF4-FFF2-40B4-BE49-F238E27FC236}">
                    <a16:creationId xmlns:a16="http://schemas.microsoft.com/office/drawing/2014/main" id="{41FC1CBD-14B8-E28C-B9FE-636CFB2886EA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36" name="ZoneTexte 435">
              <a:extLst>
                <a:ext uri="{FF2B5EF4-FFF2-40B4-BE49-F238E27FC236}">
                  <a16:creationId xmlns:a16="http://schemas.microsoft.com/office/drawing/2014/main" id="{6E1F14EC-18A3-722E-C37A-717C4795D335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20</a:t>
              </a:r>
              <a:r>
                <a:rPr kumimoji="0" lang="fr-FR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%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endParaRPr>
            </a:p>
          </p:txBody>
        </p:sp>
      </p:grpSp>
      <p:sp>
        <p:nvSpPr>
          <p:cNvPr id="439" name="Forme libre 438">
            <a:extLst>
              <a:ext uri="{FF2B5EF4-FFF2-40B4-BE49-F238E27FC236}">
                <a16:creationId xmlns:a16="http://schemas.microsoft.com/office/drawing/2014/main" id="{3660EA08-5589-2255-C2F8-D1E0328E180A}"/>
              </a:ext>
            </a:extLst>
          </p:cNvPr>
          <p:cNvSpPr/>
          <p:nvPr/>
        </p:nvSpPr>
        <p:spPr>
          <a:xfrm>
            <a:off x="8023000" y="1540111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40" name="Group 46">
            <a:extLst>
              <a:ext uri="{FF2B5EF4-FFF2-40B4-BE49-F238E27FC236}">
                <a16:creationId xmlns:a16="http://schemas.microsoft.com/office/drawing/2014/main" id="{7C23BD23-5D77-BD5A-3FD2-6E662008B089}"/>
              </a:ext>
            </a:extLst>
          </p:cNvPr>
          <p:cNvGrpSpPr/>
          <p:nvPr/>
        </p:nvGrpSpPr>
        <p:grpSpPr>
          <a:xfrm>
            <a:off x="8589865" y="1622058"/>
            <a:ext cx="1691640" cy="1013154"/>
            <a:chOff x="9636390" y="4480994"/>
            <a:chExt cx="1691640" cy="1013154"/>
          </a:xfrm>
        </p:grpSpPr>
        <p:sp>
          <p:nvSpPr>
            <p:cNvPr id="441" name="TextBox 36">
              <a:extLst>
                <a:ext uri="{FF2B5EF4-FFF2-40B4-BE49-F238E27FC236}">
                  <a16:creationId xmlns:a16="http://schemas.microsoft.com/office/drawing/2014/main" id="{E9AF7556-6E77-439A-B7EA-8B9CFE55EDF8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rgbClr val="3AC6E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442" name="TextBox 37">
              <a:extLst>
                <a:ext uri="{FF2B5EF4-FFF2-40B4-BE49-F238E27FC236}">
                  <a16:creationId xmlns:a16="http://schemas.microsoft.com/office/drawing/2014/main" id="{11EB8ECD-4212-14E1-D956-963B4E500F04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magna.</a:t>
              </a:r>
            </a:p>
          </p:txBody>
        </p:sp>
      </p:grpSp>
      <p:sp>
        <p:nvSpPr>
          <p:cNvPr id="443" name="Forme libre 442">
            <a:extLst>
              <a:ext uri="{FF2B5EF4-FFF2-40B4-BE49-F238E27FC236}">
                <a16:creationId xmlns:a16="http://schemas.microsoft.com/office/drawing/2014/main" id="{4AE1EB51-AAA8-FB52-2AB8-9631A00CEB34}"/>
              </a:ext>
            </a:extLst>
          </p:cNvPr>
          <p:cNvSpPr/>
          <p:nvPr/>
        </p:nvSpPr>
        <p:spPr>
          <a:xfrm>
            <a:off x="8757291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44" name="Group 46">
            <a:extLst>
              <a:ext uri="{FF2B5EF4-FFF2-40B4-BE49-F238E27FC236}">
                <a16:creationId xmlns:a16="http://schemas.microsoft.com/office/drawing/2014/main" id="{54E404B2-50D1-89B8-28B4-CD66129E5D95}"/>
              </a:ext>
            </a:extLst>
          </p:cNvPr>
          <p:cNvGrpSpPr/>
          <p:nvPr/>
        </p:nvGrpSpPr>
        <p:grpSpPr>
          <a:xfrm>
            <a:off x="9324156" y="3655803"/>
            <a:ext cx="1691640" cy="1013154"/>
            <a:chOff x="9636390" y="4480994"/>
            <a:chExt cx="1691640" cy="1013154"/>
          </a:xfrm>
        </p:grpSpPr>
        <p:sp>
          <p:nvSpPr>
            <p:cNvPr id="445" name="TextBox 36">
              <a:extLst>
                <a:ext uri="{FF2B5EF4-FFF2-40B4-BE49-F238E27FC236}">
                  <a16:creationId xmlns:a16="http://schemas.microsoft.com/office/drawing/2014/main" id="{80A2FAE9-7228-758A-6413-63D1A2420D2D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rgbClr val="F15F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446" name="TextBox 37">
              <a:extLst>
                <a:ext uri="{FF2B5EF4-FFF2-40B4-BE49-F238E27FC236}">
                  <a16:creationId xmlns:a16="http://schemas.microsoft.com/office/drawing/2014/main" id="{00CB9773-25DF-690A-9403-D26128EFFC58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magna.</a:t>
              </a:r>
            </a:p>
          </p:txBody>
        </p:sp>
      </p:grpSp>
      <p:sp>
        <p:nvSpPr>
          <p:cNvPr id="447" name="Forme libre 446">
            <a:extLst>
              <a:ext uri="{FF2B5EF4-FFF2-40B4-BE49-F238E27FC236}">
                <a16:creationId xmlns:a16="http://schemas.microsoft.com/office/drawing/2014/main" id="{61F69100-C6EB-CAF0-3A0C-35A0331F624D}"/>
              </a:ext>
            </a:extLst>
          </p:cNvPr>
          <p:cNvSpPr/>
          <p:nvPr/>
        </p:nvSpPr>
        <p:spPr>
          <a:xfrm>
            <a:off x="1040647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48" name="Group 46">
            <a:extLst>
              <a:ext uri="{FF2B5EF4-FFF2-40B4-BE49-F238E27FC236}">
                <a16:creationId xmlns:a16="http://schemas.microsoft.com/office/drawing/2014/main" id="{BC1C4D8A-D645-E91D-008D-975CA23DDCC1}"/>
              </a:ext>
            </a:extLst>
          </p:cNvPr>
          <p:cNvGrpSpPr/>
          <p:nvPr/>
        </p:nvGrpSpPr>
        <p:grpSpPr>
          <a:xfrm>
            <a:off x="1607512" y="3655803"/>
            <a:ext cx="1691640" cy="1013154"/>
            <a:chOff x="9636390" y="4480994"/>
            <a:chExt cx="1691640" cy="1013154"/>
          </a:xfrm>
        </p:grpSpPr>
        <p:sp>
          <p:nvSpPr>
            <p:cNvPr id="449" name="TextBox 36">
              <a:extLst>
                <a:ext uri="{FF2B5EF4-FFF2-40B4-BE49-F238E27FC236}">
                  <a16:creationId xmlns:a16="http://schemas.microsoft.com/office/drawing/2014/main" id="{BFA21CFA-B434-9E5E-673C-5327E0D510B8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rgbClr val="FBA91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450" name="TextBox 37">
              <a:extLst>
                <a:ext uri="{FF2B5EF4-FFF2-40B4-BE49-F238E27FC236}">
                  <a16:creationId xmlns:a16="http://schemas.microsoft.com/office/drawing/2014/main" id="{F3E1D878-9BB1-9A4F-12BC-717ECC34F7EF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magna.</a:t>
              </a:r>
            </a:p>
          </p:txBody>
        </p:sp>
      </p:grpSp>
      <p:grpSp>
        <p:nvGrpSpPr>
          <p:cNvPr id="451" name="Group 450">
            <a:extLst>
              <a:ext uri="{FF2B5EF4-FFF2-40B4-BE49-F238E27FC236}">
                <a16:creationId xmlns:a16="http://schemas.microsoft.com/office/drawing/2014/main" id="{62B4DC15-7820-BFEF-9CA4-78D83CEF29B0}"/>
              </a:ext>
            </a:extLst>
          </p:cNvPr>
          <p:cNvGrpSpPr/>
          <p:nvPr/>
        </p:nvGrpSpPr>
        <p:grpSpPr>
          <a:xfrm>
            <a:off x="3361439" y="1735898"/>
            <a:ext cx="1770957" cy="2228158"/>
            <a:chOff x="2877405" y="1690646"/>
            <a:chExt cx="1770957" cy="2228158"/>
          </a:xfrm>
        </p:grpSpPr>
        <p:sp>
          <p:nvSpPr>
            <p:cNvPr id="452" name="Arc 451">
              <a:extLst>
                <a:ext uri="{FF2B5EF4-FFF2-40B4-BE49-F238E27FC236}">
                  <a16:creationId xmlns:a16="http://schemas.microsoft.com/office/drawing/2014/main" id="{797714FD-913E-061D-395D-30E609A78F85}"/>
                </a:ext>
              </a:extLst>
            </p:cNvPr>
            <p:cNvSpPr/>
            <p:nvPr/>
          </p:nvSpPr>
          <p:spPr>
            <a:xfrm>
              <a:off x="2877405" y="2147847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53" name="Graphique 596" descr="Airplane avec un remplissage uni">
              <a:extLst>
                <a:ext uri="{FF2B5EF4-FFF2-40B4-BE49-F238E27FC236}">
                  <a16:creationId xmlns:a16="http://schemas.microsoft.com/office/drawing/2014/main" id="{8EA14B23-A3F5-DA58-E36D-BA20EF200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2912097" y="169064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2506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9592</TotalTime>
  <Words>188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Colombia – Slide Template</vt:lpstr>
      <vt:lpstr>Colombia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Colombia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70</cp:revision>
  <dcterms:created xsi:type="dcterms:W3CDTF">2014-11-26T05:14:11Z</dcterms:created>
  <dcterms:modified xsi:type="dcterms:W3CDTF">2026-03-16T17:15:47Z</dcterms:modified>
  <cp:category>Maps &amp; Flags</cp:category>
</cp:coreProperties>
</file>