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8" r:id="rId4"/>
    <p:sldId id="40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D0BA94"/>
    <a:srgbClr val="F595A6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2" d="100"/>
          <a:sy n="72" d="100"/>
        </p:scale>
        <p:origin x="49" y="8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95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20E62-FF35-DF2B-523F-0B2161155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21A3BB-41DF-0E2E-E116-1151D65D9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973A7-04A9-525F-6A46-8D8B6D99AF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55BCE8-7A85-80EE-923A-2CCC7EAB8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74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Segmented Cycle Process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9BAED9A2-BEBF-A9F7-7688-DD47F5537DE0}"/>
              </a:ext>
            </a:extLst>
          </p:cNvPr>
          <p:cNvSpPr/>
          <p:nvPr/>
        </p:nvSpPr>
        <p:spPr>
          <a:xfrm>
            <a:off x="4848799" y="1063345"/>
            <a:ext cx="2494402" cy="1852980"/>
          </a:xfrm>
          <a:custGeom>
            <a:avLst/>
            <a:gdLst>
              <a:gd name="csX0" fmla="*/ 578605 w 872253"/>
              <a:gd name="csY0" fmla="*/ 621690 h 647958"/>
              <a:gd name="csX1" fmla="*/ 872254 w 872253"/>
              <a:gd name="csY1" fmla="*/ 217505 h 647958"/>
              <a:gd name="csX2" fmla="*/ 436127 w 872253"/>
              <a:gd name="csY2" fmla="*/ 0 h 647958"/>
              <a:gd name="csX3" fmla="*/ 0 w 872253"/>
              <a:gd name="csY3" fmla="*/ 217505 h 647958"/>
              <a:gd name="csX4" fmla="*/ 293649 w 872253"/>
              <a:gd name="csY4" fmla="*/ 621690 h 647958"/>
              <a:gd name="csX5" fmla="*/ 362916 w 872253"/>
              <a:gd name="csY5" fmla="*/ 644902 h 647958"/>
              <a:gd name="csX6" fmla="*/ 436127 w 872253"/>
              <a:gd name="csY6" fmla="*/ 632892 h 647958"/>
              <a:gd name="csX7" fmla="*/ 509337 w 872253"/>
              <a:gd name="csY7" fmla="*/ 644902 h 647958"/>
              <a:gd name="csX8" fmla="*/ 578605 w 872253"/>
              <a:gd name="csY8" fmla="*/ 621690 h 647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72253" h="647958">
                <a:moveTo>
                  <a:pt x="578605" y="621690"/>
                </a:moveTo>
                <a:lnTo>
                  <a:pt x="872254" y="217505"/>
                </a:lnTo>
                <a:cubicBezTo>
                  <a:pt x="739185" y="124481"/>
                  <a:pt x="592495" y="50814"/>
                  <a:pt x="436127" y="0"/>
                </a:cubicBezTo>
                <a:cubicBezTo>
                  <a:pt x="279759" y="50814"/>
                  <a:pt x="133069" y="124481"/>
                  <a:pt x="0" y="217505"/>
                </a:cubicBezTo>
                <a:lnTo>
                  <a:pt x="293649" y="621690"/>
                </a:lnTo>
                <a:cubicBezTo>
                  <a:pt x="309420" y="643377"/>
                  <a:pt x="337468" y="653505"/>
                  <a:pt x="362916" y="644902"/>
                </a:cubicBezTo>
                <a:cubicBezTo>
                  <a:pt x="385945" y="637104"/>
                  <a:pt x="410499" y="632892"/>
                  <a:pt x="436127" y="632892"/>
                </a:cubicBezTo>
                <a:cubicBezTo>
                  <a:pt x="461755" y="632892"/>
                  <a:pt x="486398" y="637104"/>
                  <a:pt x="509337" y="644902"/>
                </a:cubicBezTo>
                <a:cubicBezTo>
                  <a:pt x="534787" y="653505"/>
                  <a:pt x="562835" y="643377"/>
                  <a:pt x="578605" y="62169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5E7B45B4-363F-4717-2D02-3D22C9D7C15A}"/>
              </a:ext>
            </a:extLst>
          </p:cNvPr>
          <p:cNvSpPr/>
          <p:nvPr/>
        </p:nvSpPr>
        <p:spPr>
          <a:xfrm>
            <a:off x="6589087" y="1772488"/>
            <a:ext cx="1873190" cy="2380645"/>
          </a:xfrm>
          <a:custGeom>
            <a:avLst/>
            <a:gdLst>
              <a:gd name="csX0" fmla="*/ 305999 w 655025"/>
              <a:gd name="csY0" fmla="*/ 90 h 832474"/>
              <a:gd name="csX1" fmla="*/ 11454 w 655025"/>
              <a:gd name="csY1" fmla="*/ 405618 h 832474"/>
              <a:gd name="csX2" fmla="*/ 12707 w 655025"/>
              <a:gd name="csY2" fmla="*/ 479195 h 832474"/>
              <a:gd name="csX3" fmla="*/ 56975 w 655025"/>
              <a:gd name="csY3" fmla="*/ 614253 h 832474"/>
              <a:gd name="csX4" fmla="*/ 56975 w 655025"/>
              <a:gd name="csY4" fmla="*/ 614701 h 832474"/>
              <a:gd name="csX5" fmla="*/ 99270 w 655025"/>
              <a:gd name="csY5" fmla="*/ 675015 h 832474"/>
              <a:gd name="csX6" fmla="*/ 583786 w 655025"/>
              <a:gd name="csY6" fmla="*/ 832475 h 832474"/>
              <a:gd name="csX7" fmla="*/ 655025 w 655025"/>
              <a:gd name="csY7" fmla="*/ 353100 h 832474"/>
              <a:gd name="csX8" fmla="*/ 655025 w 655025"/>
              <a:gd name="csY8" fmla="*/ 353100 h 832474"/>
              <a:gd name="csX9" fmla="*/ 306087 w 655025"/>
              <a:gd name="csY9" fmla="*/ 0 h 83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55025" h="832474">
                <a:moveTo>
                  <a:pt x="305999" y="90"/>
                </a:moveTo>
                <a:lnTo>
                  <a:pt x="11454" y="405618"/>
                </a:lnTo>
                <a:cubicBezTo>
                  <a:pt x="-4587" y="427664"/>
                  <a:pt x="-3422" y="457239"/>
                  <a:pt x="12707" y="479195"/>
                </a:cubicBezTo>
                <a:cubicBezTo>
                  <a:pt x="40487" y="517015"/>
                  <a:pt x="56975" y="563706"/>
                  <a:pt x="56975" y="614253"/>
                </a:cubicBezTo>
                <a:lnTo>
                  <a:pt x="56975" y="614701"/>
                </a:lnTo>
                <a:cubicBezTo>
                  <a:pt x="56975" y="642033"/>
                  <a:pt x="73283" y="666589"/>
                  <a:pt x="99270" y="675015"/>
                </a:cubicBezTo>
                <a:lnTo>
                  <a:pt x="583786" y="832475"/>
                </a:lnTo>
                <a:cubicBezTo>
                  <a:pt x="630562" y="677971"/>
                  <a:pt x="655025" y="516566"/>
                  <a:pt x="655025" y="353100"/>
                </a:cubicBezTo>
                <a:lnTo>
                  <a:pt x="655025" y="353100"/>
                </a:lnTo>
                <a:cubicBezTo>
                  <a:pt x="556635" y="217597"/>
                  <a:pt x="438619" y="98940"/>
                  <a:pt x="306087" y="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A1DA19B3-6D45-345D-CFAF-288433AB849F}"/>
              </a:ext>
            </a:extLst>
          </p:cNvPr>
          <p:cNvSpPr/>
          <p:nvPr/>
        </p:nvSpPr>
        <p:spPr>
          <a:xfrm>
            <a:off x="3729724" y="1772745"/>
            <a:ext cx="1872936" cy="2380645"/>
          </a:xfrm>
          <a:custGeom>
            <a:avLst/>
            <a:gdLst>
              <a:gd name="csX0" fmla="*/ 598050 w 654936"/>
              <a:gd name="csY0" fmla="*/ 614612 h 832474"/>
              <a:gd name="csX1" fmla="*/ 598050 w 654936"/>
              <a:gd name="csY1" fmla="*/ 614163 h 832474"/>
              <a:gd name="csX2" fmla="*/ 642228 w 654936"/>
              <a:gd name="csY2" fmla="*/ 479106 h 832474"/>
              <a:gd name="csX3" fmla="*/ 643483 w 654936"/>
              <a:gd name="csY3" fmla="*/ 405528 h 832474"/>
              <a:gd name="csX4" fmla="*/ 348938 w 654936"/>
              <a:gd name="csY4" fmla="*/ 0 h 832474"/>
              <a:gd name="csX5" fmla="*/ 0 w 654936"/>
              <a:gd name="csY5" fmla="*/ 353100 h 832474"/>
              <a:gd name="csX6" fmla="*/ 0 w 654936"/>
              <a:gd name="csY6" fmla="*/ 353100 h 832474"/>
              <a:gd name="csX7" fmla="*/ 71240 w 654936"/>
              <a:gd name="csY7" fmla="*/ 832475 h 832474"/>
              <a:gd name="csX8" fmla="*/ 555755 w 654936"/>
              <a:gd name="csY8" fmla="*/ 675015 h 832474"/>
              <a:gd name="csX9" fmla="*/ 598050 w 654936"/>
              <a:gd name="csY9" fmla="*/ 614699 h 83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54936" h="832474">
                <a:moveTo>
                  <a:pt x="598050" y="614612"/>
                </a:moveTo>
                <a:lnTo>
                  <a:pt x="598050" y="614163"/>
                </a:lnTo>
                <a:cubicBezTo>
                  <a:pt x="598050" y="563616"/>
                  <a:pt x="614539" y="516925"/>
                  <a:pt x="642228" y="479106"/>
                </a:cubicBezTo>
                <a:cubicBezTo>
                  <a:pt x="658358" y="457060"/>
                  <a:pt x="659523" y="427574"/>
                  <a:pt x="643483" y="405528"/>
                </a:cubicBezTo>
                <a:lnTo>
                  <a:pt x="348938" y="0"/>
                </a:lnTo>
                <a:cubicBezTo>
                  <a:pt x="216406" y="98940"/>
                  <a:pt x="98480" y="217686"/>
                  <a:pt x="0" y="353100"/>
                </a:cubicBezTo>
                <a:lnTo>
                  <a:pt x="0" y="353100"/>
                </a:lnTo>
                <a:cubicBezTo>
                  <a:pt x="0" y="516566"/>
                  <a:pt x="24464" y="677881"/>
                  <a:pt x="71240" y="832475"/>
                </a:cubicBezTo>
                <a:lnTo>
                  <a:pt x="555755" y="675015"/>
                </a:lnTo>
                <a:cubicBezTo>
                  <a:pt x="581742" y="666589"/>
                  <a:pt x="598050" y="641944"/>
                  <a:pt x="598050" y="614699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2C32E553-CE73-933F-EF42-2C4B86FB38D0}"/>
              </a:ext>
            </a:extLst>
          </p:cNvPr>
          <p:cNvSpPr/>
          <p:nvPr/>
        </p:nvSpPr>
        <p:spPr>
          <a:xfrm>
            <a:off x="6170572" y="3835466"/>
            <a:ext cx="2042369" cy="1959188"/>
          </a:xfrm>
          <a:custGeom>
            <a:avLst/>
            <a:gdLst>
              <a:gd name="csX0" fmla="*/ 160400 w 714184"/>
              <a:gd name="csY0" fmla="*/ 26124 h 685097"/>
              <a:gd name="csX1" fmla="*/ 44267 w 714184"/>
              <a:gd name="csY1" fmla="*/ 111173 h 685097"/>
              <a:gd name="csX2" fmla="*/ 0 w 714184"/>
              <a:gd name="csY2" fmla="*/ 169874 h 685097"/>
              <a:gd name="csX3" fmla="*/ 0 w 714184"/>
              <a:gd name="csY3" fmla="*/ 685097 h 685097"/>
              <a:gd name="csX4" fmla="*/ 485233 w 714184"/>
              <a:gd name="csY4" fmla="*/ 604619 h 685097"/>
              <a:gd name="csX5" fmla="*/ 485233 w 714184"/>
              <a:gd name="csY5" fmla="*/ 604619 h 685097"/>
              <a:gd name="csX6" fmla="*/ 714184 w 714184"/>
              <a:gd name="csY6" fmla="*/ 160912 h 685097"/>
              <a:gd name="csX7" fmla="*/ 227607 w 714184"/>
              <a:gd name="csY7" fmla="*/ 2825 h 685097"/>
              <a:gd name="csX8" fmla="*/ 160400 w 714184"/>
              <a:gd name="csY8" fmla="*/ 26124 h 6850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4184" h="685097">
                <a:moveTo>
                  <a:pt x="160400" y="26124"/>
                </a:moveTo>
                <a:cubicBezTo>
                  <a:pt x="132084" y="65738"/>
                  <a:pt x="91581" y="95938"/>
                  <a:pt x="44267" y="111173"/>
                </a:cubicBezTo>
                <a:cubicBezTo>
                  <a:pt x="18370" y="119509"/>
                  <a:pt x="0" y="142630"/>
                  <a:pt x="0" y="169874"/>
                </a:cubicBezTo>
                <a:lnTo>
                  <a:pt x="0" y="685097"/>
                </a:lnTo>
                <a:cubicBezTo>
                  <a:pt x="163895" y="682498"/>
                  <a:pt x="327432" y="655881"/>
                  <a:pt x="485233" y="604619"/>
                </a:cubicBezTo>
                <a:lnTo>
                  <a:pt x="485233" y="604619"/>
                </a:lnTo>
                <a:cubicBezTo>
                  <a:pt x="584251" y="468398"/>
                  <a:pt x="660956" y="318554"/>
                  <a:pt x="714184" y="160912"/>
                </a:cubicBezTo>
                <a:lnTo>
                  <a:pt x="227607" y="2825"/>
                </a:lnTo>
                <a:cubicBezTo>
                  <a:pt x="202517" y="-5332"/>
                  <a:pt x="175724" y="4706"/>
                  <a:pt x="160400" y="26124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6C72A68F-B94A-E64C-ABDB-74F54B188896}"/>
              </a:ext>
            </a:extLst>
          </p:cNvPr>
          <p:cNvSpPr/>
          <p:nvPr/>
        </p:nvSpPr>
        <p:spPr>
          <a:xfrm>
            <a:off x="3979063" y="3835177"/>
            <a:ext cx="2042366" cy="1959219"/>
          </a:xfrm>
          <a:custGeom>
            <a:avLst/>
            <a:gdLst>
              <a:gd name="csX0" fmla="*/ 669916 w 714183"/>
              <a:gd name="csY0" fmla="*/ 111184 h 685108"/>
              <a:gd name="csX1" fmla="*/ 553783 w 714183"/>
              <a:gd name="csY1" fmla="*/ 26136 h 685108"/>
              <a:gd name="csX2" fmla="*/ 486576 w 714183"/>
              <a:gd name="csY2" fmla="*/ 2836 h 685108"/>
              <a:gd name="csX3" fmla="*/ 0 w 714183"/>
              <a:gd name="csY3" fmla="*/ 160924 h 685108"/>
              <a:gd name="csX4" fmla="*/ 228950 w 714183"/>
              <a:gd name="csY4" fmla="*/ 604630 h 685108"/>
              <a:gd name="csX5" fmla="*/ 228950 w 714183"/>
              <a:gd name="csY5" fmla="*/ 604630 h 685108"/>
              <a:gd name="csX6" fmla="*/ 714183 w 714183"/>
              <a:gd name="csY6" fmla="*/ 685108 h 685108"/>
              <a:gd name="csX7" fmla="*/ 714183 w 714183"/>
              <a:gd name="csY7" fmla="*/ 169886 h 685108"/>
              <a:gd name="csX8" fmla="*/ 669916 w 714183"/>
              <a:gd name="csY8" fmla="*/ 111184 h 685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4183" h="685108">
                <a:moveTo>
                  <a:pt x="669916" y="111184"/>
                </a:moveTo>
                <a:cubicBezTo>
                  <a:pt x="622603" y="95950"/>
                  <a:pt x="582100" y="65749"/>
                  <a:pt x="553783" y="26136"/>
                </a:cubicBezTo>
                <a:cubicBezTo>
                  <a:pt x="538460" y="4628"/>
                  <a:pt x="511667" y="-5321"/>
                  <a:pt x="486576" y="2836"/>
                </a:cubicBezTo>
                <a:lnTo>
                  <a:pt x="0" y="160924"/>
                </a:lnTo>
                <a:cubicBezTo>
                  <a:pt x="53227" y="318565"/>
                  <a:pt x="129933" y="468319"/>
                  <a:pt x="228950" y="604630"/>
                </a:cubicBezTo>
                <a:lnTo>
                  <a:pt x="228950" y="604630"/>
                </a:lnTo>
                <a:cubicBezTo>
                  <a:pt x="386752" y="655892"/>
                  <a:pt x="550288" y="682509"/>
                  <a:pt x="714183" y="685108"/>
                </a:cubicBezTo>
                <a:lnTo>
                  <a:pt x="714183" y="169886"/>
                </a:lnTo>
                <a:cubicBezTo>
                  <a:pt x="714183" y="142641"/>
                  <a:pt x="695813" y="119521"/>
                  <a:pt x="669916" y="111184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85D4E5-3112-6A6A-F701-09DA9FA348C6}"/>
              </a:ext>
            </a:extLst>
          </p:cNvPr>
          <p:cNvGrpSpPr/>
          <p:nvPr/>
        </p:nvGrpSpPr>
        <p:grpSpPr>
          <a:xfrm>
            <a:off x="8812047" y="2768439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E1DEE88-0418-CAFA-4068-8AEE17235D5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E1D86A9-273B-97E6-88C1-A0E346C7368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4913ED2-D04D-8256-E03E-CA0E30B210D0}"/>
              </a:ext>
            </a:extLst>
          </p:cNvPr>
          <p:cNvGrpSpPr/>
          <p:nvPr/>
        </p:nvGrpSpPr>
        <p:grpSpPr>
          <a:xfrm>
            <a:off x="8562711" y="4473533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02A9167-498F-07CC-2BED-1759252B573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E70D325-5F1E-A59F-A8DB-356DDF830C2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1485C83-7507-ECF7-A9B0-EB8D6A2FCBF1}"/>
              </a:ext>
            </a:extLst>
          </p:cNvPr>
          <p:cNvGrpSpPr/>
          <p:nvPr/>
        </p:nvGrpSpPr>
        <p:grpSpPr>
          <a:xfrm>
            <a:off x="453873" y="3620986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DA47C5A-4325-C796-D983-E9229A404A7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C55289-7730-5F64-BC19-8A757F00ED6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3E4DC77-DB49-81FD-A807-B998156477C9}"/>
              </a:ext>
            </a:extLst>
          </p:cNvPr>
          <p:cNvGrpSpPr/>
          <p:nvPr/>
        </p:nvGrpSpPr>
        <p:grpSpPr>
          <a:xfrm>
            <a:off x="8562711" y="1063345"/>
            <a:ext cx="2926080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4519D99-DB16-BBC6-9600-86E8749CCE7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8BCBEB-99D8-7ABB-DE66-9A465A1AE67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129D4E-B4F2-158E-2AF7-7C2FA8EAA52C}"/>
              </a:ext>
            </a:extLst>
          </p:cNvPr>
          <p:cNvGrpSpPr/>
          <p:nvPr/>
        </p:nvGrpSpPr>
        <p:grpSpPr>
          <a:xfrm>
            <a:off x="453873" y="1915892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8A7AA5-71C0-5AD5-532B-B931E7E0F7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28C48A4-B000-722B-6D3A-692C4790C47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Recycle with solid fill">
            <a:extLst>
              <a:ext uri="{FF2B5EF4-FFF2-40B4-BE49-F238E27FC236}">
                <a16:creationId xmlns:a16="http://schemas.microsoft.com/office/drawing/2014/main" id="{BE343A51-3611-C3F2-66C9-4F8788AB4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3069774"/>
            <a:ext cx="914400" cy="914400"/>
          </a:xfrm>
          <a:prstGeom prst="rect">
            <a:avLst/>
          </a:prstGeom>
        </p:spPr>
      </p:pic>
      <p:pic>
        <p:nvPicPr>
          <p:cNvPr id="24" name="Graphic 23" descr="Crawl with solid fill">
            <a:extLst>
              <a:ext uri="{FF2B5EF4-FFF2-40B4-BE49-F238E27FC236}">
                <a16:creationId xmlns:a16="http://schemas.microsoft.com/office/drawing/2014/main" id="{90555518-8D87-9AEE-2B49-69F42A9170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74882" y="1452611"/>
            <a:ext cx="1038728" cy="1038728"/>
          </a:xfrm>
          <a:prstGeom prst="rect">
            <a:avLst/>
          </a:prstGeom>
        </p:spPr>
      </p:pic>
      <p:pic>
        <p:nvPicPr>
          <p:cNvPr id="27" name="Graphic 26" descr="Daily calendar with solid fill">
            <a:extLst>
              <a:ext uri="{FF2B5EF4-FFF2-40B4-BE49-F238E27FC236}">
                <a16:creationId xmlns:a16="http://schemas.microsoft.com/office/drawing/2014/main" id="{45B9867B-00B8-E08F-0489-EBC0C2FF79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87017" y="4343426"/>
            <a:ext cx="1038728" cy="1038728"/>
          </a:xfrm>
          <a:prstGeom prst="rect">
            <a:avLst/>
          </a:prstGeom>
        </p:spPr>
      </p:pic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4B111510-E5E6-D618-5BCF-B762C5C2A6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66255" y="4343426"/>
            <a:ext cx="1038728" cy="1038728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EEA6C18D-EDDE-382B-E9FF-D5F15FCA45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095904" y="2547350"/>
            <a:ext cx="1038728" cy="1038728"/>
          </a:xfrm>
          <a:prstGeom prst="rect">
            <a:avLst/>
          </a:prstGeom>
        </p:spPr>
      </p:pic>
      <p:pic>
        <p:nvPicPr>
          <p:cNvPr id="29" name="Graphic 28" descr="Handshake with solid fill">
            <a:extLst>
              <a:ext uri="{FF2B5EF4-FFF2-40B4-BE49-F238E27FC236}">
                <a16:creationId xmlns:a16="http://schemas.microsoft.com/office/drawing/2014/main" id="{D3184D1F-91D1-D734-4112-2E6B6F1F69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057369" y="2547350"/>
            <a:ext cx="1038728" cy="10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75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B2406-2F22-BD7E-1019-37C687956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2BE1-E077-18E6-ECAC-3A04D1E46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5-Step </a:t>
            </a:r>
            <a:r>
              <a:rPr lang="en-US" dirty="0"/>
              <a:t>Segmented Cycle Process – Slide Template</a:t>
            </a: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7DEA8EE3-4F0E-8998-7036-83FA706A8C4B}"/>
              </a:ext>
            </a:extLst>
          </p:cNvPr>
          <p:cNvSpPr/>
          <p:nvPr/>
        </p:nvSpPr>
        <p:spPr>
          <a:xfrm>
            <a:off x="4848799" y="1063345"/>
            <a:ext cx="2494402" cy="1852980"/>
          </a:xfrm>
          <a:custGeom>
            <a:avLst/>
            <a:gdLst>
              <a:gd name="csX0" fmla="*/ 578605 w 872253"/>
              <a:gd name="csY0" fmla="*/ 621690 h 647958"/>
              <a:gd name="csX1" fmla="*/ 872254 w 872253"/>
              <a:gd name="csY1" fmla="*/ 217505 h 647958"/>
              <a:gd name="csX2" fmla="*/ 436127 w 872253"/>
              <a:gd name="csY2" fmla="*/ 0 h 647958"/>
              <a:gd name="csX3" fmla="*/ 0 w 872253"/>
              <a:gd name="csY3" fmla="*/ 217505 h 647958"/>
              <a:gd name="csX4" fmla="*/ 293649 w 872253"/>
              <a:gd name="csY4" fmla="*/ 621690 h 647958"/>
              <a:gd name="csX5" fmla="*/ 362916 w 872253"/>
              <a:gd name="csY5" fmla="*/ 644902 h 647958"/>
              <a:gd name="csX6" fmla="*/ 436127 w 872253"/>
              <a:gd name="csY6" fmla="*/ 632892 h 647958"/>
              <a:gd name="csX7" fmla="*/ 509337 w 872253"/>
              <a:gd name="csY7" fmla="*/ 644902 h 647958"/>
              <a:gd name="csX8" fmla="*/ 578605 w 872253"/>
              <a:gd name="csY8" fmla="*/ 621690 h 647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872253" h="647958">
                <a:moveTo>
                  <a:pt x="578605" y="621690"/>
                </a:moveTo>
                <a:lnTo>
                  <a:pt x="872254" y="217505"/>
                </a:lnTo>
                <a:cubicBezTo>
                  <a:pt x="739185" y="124481"/>
                  <a:pt x="592495" y="50814"/>
                  <a:pt x="436127" y="0"/>
                </a:cubicBezTo>
                <a:cubicBezTo>
                  <a:pt x="279759" y="50814"/>
                  <a:pt x="133069" y="124481"/>
                  <a:pt x="0" y="217505"/>
                </a:cubicBezTo>
                <a:lnTo>
                  <a:pt x="293649" y="621690"/>
                </a:lnTo>
                <a:cubicBezTo>
                  <a:pt x="309420" y="643377"/>
                  <a:pt x="337468" y="653505"/>
                  <a:pt x="362916" y="644902"/>
                </a:cubicBezTo>
                <a:cubicBezTo>
                  <a:pt x="385945" y="637104"/>
                  <a:pt x="410499" y="632892"/>
                  <a:pt x="436127" y="632892"/>
                </a:cubicBezTo>
                <a:cubicBezTo>
                  <a:pt x="461755" y="632892"/>
                  <a:pt x="486398" y="637104"/>
                  <a:pt x="509337" y="644902"/>
                </a:cubicBezTo>
                <a:cubicBezTo>
                  <a:pt x="534787" y="653505"/>
                  <a:pt x="562835" y="643377"/>
                  <a:pt x="578605" y="621690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EC0BCD36-7D97-2B65-CC23-702CE1E4545D}"/>
              </a:ext>
            </a:extLst>
          </p:cNvPr>
          <p:cNvSpPr/>
          <p:nvPr/>
        </p:nvSpPr>
        <p:spPr>
          <a:xfrm>
            <a:off x="6589087" y="1772488"/>
            <a:ext cx="1873190" cy="2380645"/>
          </a:xfrm>
          <a:custGeom>
            <a:avLst/>
            <a:gdLst>
              <a:gd name="csX0" fmla="*/ 305999 w 655025"/>
              <a:gd name="csY0" fmla="*/ 90 h 832474"/>
              <a:gd name="csX1" fmla="*/ 11454 w 655025"/>
              <a:gd name="csY1" fmla="*/ 405618 h 832474"/>
              <a:gd name="csX2" fmla="*/ 12707 w 655025"/>
              <a:gd name="csY2" fmla="*/ 479195 h 832474"/>
              <a:gd name="csX3" fmla="*/ 56975 w 655025"/>
              <a:gd name="csY3" fmla="*/ 614253 h 832474"/>
              <a:gd name="csX4" fmla="*/ 56975 w 655025"/>
              <a:gd name="csY4" fmla="*/ 614701 h 832474"/>
              <a:gd name="csX5" fmla="*/ 99270 w 655025"/>
              <a:gd name="csY5" fmla="*/ 675015 h 832474"/>
              <a:gd name="csX6" fmla="*/ 583786 w 655025"/>
              <a:gd name="csY6" fmla="*/ 832475 h 832474"/>
              <a:gd name="csX7" fmla="*/ 655025 w 655025"/>
              <a:gd name="csY7" fmla="*/ 353100 h 832474"/>
              <a:gd name="csX8" fmla="*/ 655025 w 655025"/>
              <a:gd name="csY8" fmla="*/ 353100 h 832474"/>
              <a:gd name="csX9" fmla="*/ 306087 w 655025"/>
              <a:gd name="csY9" fmla="*/ 0 h 83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55025" h="832474">
                <a:moveTo>
                  <a:pt x="305999" y="90"/>
                </a:moveTo>
                <a:lnTo>
                  <a:pt x="11454" y="405618"/>
                </a:lnTo>
                <a:cubicBezTo>
                  <a:pt x="-4587" y="427664"/>
                  <a:pt x="-3422" y="457239"/>
                  <a:pt x="12707" y="479195"/>
                </a:cubicBezTo>
                <a:cubicBezTo>
                  <a:pt x="40487" y="517015"/>
                  <a:pt x="56975" y="563706"/>
                  <a:pt x="56975" y="614253"/>
                </a:cubicBezTo>
                <a:lnTo>
                  <a:pt x="56975" y="614701"/>
                </a:lnTo>
                <a:cubicBezTo>
                  <a:pt x="56975" y="642033"/>
                  <a:pt x="73283" y="666589"/>
                  <a:pt x="99270" y="675015"/>
                </a:cubicBezTo>
                <a:lnTo>
                  <a:pt x="583786" y="832475"/>
                </a:lnTo>
                <a:cubicBezTo>
                  <a:pt x="630562" y="677971"/>
                  <a:pt x="655025" y="516566"/>
                  <a:pt x="655025" y="353100"/>
                </a:cubicBezTo>
                <a:lnTo>
                  <a:pt x="655025" y="353100"/>
                </a:lnTo>
                <a:cubicBezTo>
                  <a:pt x="556635" y="217597"/>
                  <a:pt x="438619" y="98940"/>
                  <a:pt x="306087" y="0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14">
            <a:extLst>
              <a:ext uri="{FF2B5EF4-FFF2-40B4-BE49-F238E27FC236}">
                <a16:creationId xmlns:a16="http://schemas.microsoft.com/office/drawing/2014/main" id="{FC95242B-AA67-FF02-346E-38E4D2384144}"/>
              </a:ext>
            </a:extLst>
          </p:cNvPr>
          <p:cNvSpPr/>
          <p:nvPr/>
        </p:nvSpPr>
        <p:spPr>
          <a:xfrm>
            <a:off x="3729724" y="1772745"/>
            <a:ext cx="1872936" cy="2380645"/>
          </a:xfrm>
          <a:custGeom>
            <a:avLst/>
            <a:gdLst>
              <a:gd name="csX0" fmla="*/ 598050 w 654936"/>
              <a:gd name="csY0" fmla="*/ 614612 h 832474"/>
              <a:gd name="csX1" fmla="*/ 598050 w 654936"/>
              <a:gd name="csY1" fmla="*/ 614163 h 832474"/>
              <a:gd name="csX2" fmla="*/ 642228 w 654936"/>
              <a:gd name="csY2" fmla="*/ 479106 h 832474"/>
              <a:gd name="csX3" fmla="*/ 643483 w 654936"/>
              <a:gd name="csY3" fmla="*/ 405528 h 832474"/>
              <a:gd name="csX4" fmla="*/ 348938 w 654936"/>
              <a:gd name="csY4" fmla="*/ 0 h 832474"/>
              <a:gd name="csX5" fmla="*/ 0 w 654936"/>
              <a:gd name="csY5" fmla="*/ 353100 h 832474"/>
              <a:gd name="csX6" fmla="*/ 0 w 654936"/>
              <a:gd name="csY6" fmla="*/ 353100 h 832474"/>
              <a:gd name="csX7" fmla="*/ 71240 w 654936"/>
              <a:gd name="csY7" fmla="*/ 832475 h 832474"/>
              <a:gd name="csX8" fmla="*/ 555755 w 654936"/>
              <a:gd name="csY8" fmla="*/ 675015 h 832474"/>
              <a:gd name="csX9" fmla="*/ 598050 w 654936"/>
              <a:gd name="csY9" fmla="*/ 614699 h 83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54936" h="832474">
                <a:moveTo>
                  <a:pt x="598050" y="614612"/>
                </a:moveTo>
                <a:lnTo>
                  <a:pt x="598050" y="614163"/>
                </a:lnTo>
                <a:cubicBezTo>
                  <a:pt x="598050" y="563616"/>
                  <a:pt x="614539" y="516925"/>
                  <a:pt x="642228" y="479106"/>
                </a:cubicBezTo>
                <a:cubicBezTo>
                  <a:pt x="658358" y="457060"/>
                  <a:pt x="659523" y="427574"/>
                  <a:pt x="643483" y="405528"/>
                </a:cubicBezTo>
                <a:lnTo>
                  <a:pt x="348938" y="0"/>
                </a:lnTo>
                <a:cubicBezTo>
                  <a:pt x="216406" y="98940"/>
                  <a:pt x="98480" y="217686"/>
                  <a:pt x="0" y="353100"/>
                </a:cubicBezTo>
                <a:lnTo>
                  <a:pt x="0" y="353100"/>
                </a:lnTo>
                <a:cubicBezTo>
                  <a:pt x="0" y="516566"/>
                  <a:pt x="24464" y="677881"/>
                  <a:pt x="71240" y="832475"/>
                </a:cubicBezTo>
                <a:lnTo>
                  <a:pt x="555755" y="675015"/>
                </a:lnTo>
                <a:cubicBezTo>
                  <a:pt x="581742" y="666589"/>
                  <a:pt x="598050" y="641944"/>
                  <a:pt x="598050" y="614699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6757DEA0-50BC-CA47-4766-DFFEDA2FC610}"/>
              </a:ext>
            </a:extLst>
          </p:cNvPr>
          <p:cNvSpPr/>
          <p:nvPr/>
        </p:nvSpPr>
        <p:spPr>
          <a:xfrm>
            <a:off x="6170572" y="3835466"/>
            <a:ext cx="2042369" cy="1959188"/>
          </a:xfrm>
          <a:custGeom>
            <a:avLst/>
            <a:gdLst>
              <a:gd name="csX0" fmla="*/ 160400 w 714184"/>
              <a:gd name="csY0" fmla="*/ 26124 h 685097"/>
              <a:gd name="csX1" fmla="*/ 44267 w 714184"/>
              <a:gd name="csY1" fmla="*/ 111173 h 685097"/>
              <a:gd name="csX2" fmla="*/ 0 w 714184"/>
              <a:gd name="csY2" fmla="*/ 169874 h 685097"/>
              <a:gd name="csX3" fmla="*/ 0 w 714184"/>
              <a:gd name="csY3" fmla="*/ 685097 h 685097"/>
              <a:gd name="csX4" fmla="*/ 485233 w 714184"/>
              <a:gd name="csY4" fmla="*/ 604619 h 685097"/>
              <a:gd name="csX5" fmla="*/ 485233 w 714184"/>
              <a:gd name="csY5" fmla="*/ 604619 h 685097"/>
              <a:gd name="csX6" fmla="*/ 714184 w 714184"/>
              <a:gd name="csY6" fmla="*/ 160912 h 685097"/>
              <a:gd name="csX7" fmla="*/ 227607 w 714184"/>
              <a:gd name="csY7" fmla="*/ 2825 h 685097"/>
              <a:gd name="csX8" fmla="*/ 160400 w 714184"/>
              <a:gd name="csY8" fmla="*/ 26124 h 6850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4184" h="685097">
                <a:moveTo>
                  <a:pt x="160400" y="26124"/>
                </a:moveTo>
                <a:cubicBezTo>
                  <a:pt x="132084" y="65738"/>
                  <a:pt x="91581" y="95938"/>
                  <a:pt x="44267" y="111173"/>
                </a:cubicBezTo>
                <a:cubicBezTo>
                  <a:pt x="18370" y="119509"/>
                  <a:pt x="0" y="142630"/>
                  <a:pt x="0" y="169874"/>
                </a:cubicBezTo>
                <a:lnTo>
                  <a:pt x="0" y="685097"/>
                </a:lnTo>
                <a:cubicBezTo>
                  <a:pt x="163895" y="682498"/>
                  <a:pt x="327432" y="655881"/>
                  <a:pt x="485233" y="604619"/>
                </a:cubicBezTo>
                <a:lnTo>
                  <a:pt x="485233" y="604619"/>
                </a:lnTo>
                <a:cubicBezTo>
                  <a:pt x="584251" y="468398"/>
                  <a:pt x="660956" y="318554"/>
                  <a:pt x="714184" y="160912"/>
                </a:cubicBezTo>
                <a:lnTo>
                  <a:pt x="227607" y="2825"/>
                </a:lnTo>
                <a:cubicBezTo>
                  <a:pt x="202517" y="-5332"/>
                  <a:pt x="175724" y="4706"/>
                  <a:pt x="160400" y="26124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D08CEC6D-4418-F24A-9ECC-C9C910FD5999}"/>
              </a:ext>
            </a:extLst>
          </p:cNvPr>
          <p:cNvSpPr/>
          <p:nvPr/>
        </p:nvSpPr>
        <p:spPr>
          <a:xfrm>
            <a:off x="3979063" y="3835177"/>
            <a:ext cx="2042366" cy="1959219"/>
          </a:xfrm>
          <a:custGeom>
            <a:avLst/>
            <a:gdLst>
              <a:gd name="csX0" fmla="*/ 669916 w 714183"/>
              <a:gd name="csY0" fmla="*/ 111184 h 685108"/>
              <a:gd name="csX1" fmla="*/ 553783 w 714183"/>
              <a:gd name="csY1" fmla="*/ 26136 h 685108"/>
              <a:gd name="csX2" fmla="*/ 486576 w 714183"/>
              <a:gd name="csY2" fmla="*/ 2836 h 685108"/>
              <a:gd name="csX3" fmla="*/ 0 w 714183"/>
              <a:gd name="csY3" fmla="*/ 160924 h 685108"/>
              <a:gd name="csX4" fmla="*/ 228950 w 714183"/>
              <a:gd name="csY4" fmla="*/ 604630 h 685108"/>
              <a:gd name="csX5" fmla="*/ 228950 w 714183"/>
              <a:gd name="csY5" fmla="*/ 604630 h 685108"/>
              <a:gd name="csX6" fmla="*/ 714183 w 714183"/>
              <a:gd name="csY6" fmla="*/ 685108 h 685108"/>
              <a:gd name="csX7" fmla="*/ 714183 w 714183"/>
              <a:gd name="csY7" fmla="*/ 169886 h 685108"/>
              <a:gd name="csX8" fmla="*/ 669916 w 714183"/>
              <a:gd name="csY8" fmla="*/ 111184 h 6851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4183" h="685108">
                <a:moveTo>
                  <a:pt x="669916" y="111184"/>
                </a:moveTo>
                <a:cubicBezTo>
                  <a:pt x="622603" y="95950"/>
                  <a:pt x="582100" y="65749"/>
                  <a:pt x="553783" y="26136"/>
                </a:cubicBezTo>
                <a:cubicBezTo>
                  <a:pt x="538460" y="4628"/>
                  <a:pt x="511667" y="-5321"/>
                  <a:pt x="486576" y="2836"/>
                </a:cubicBezTo>
                <a:lnTo>
                  <a:pt x="0" y="160924"/>
                </a:lnTo>
                <a:cubicBezTo>
                  <a:pt x="53227" y="318565"/>
                  <a:pt x="129933" y="468319"/>
                  <a:pt x="228950" y="604630"/>
                </a:cubicBezTo>
                <a:lnTo>
                  <a:pt x="228950" y="604630"/>
                </a:lnTo>
                <a:cubicBezTo>
                  <a:pt x="386752" y="655892"/>
                  <a:pt x="550288" y="682509"/>
                  <a:pt x="714183" y="685108"/>
                </a:cubicBezTo>
                <a:lnTo>
                  <a:pt x="714183" y="169886"/>
                </a:lnTo>
                <a:cubicBezTo>
                  <a:pt x="714183" y="142641"/>
                  <a:pt x="695813" y="119521"/>
                  <a:pt x="669916" y="111184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CA6CC5-9AAC-B901-B0C1-EDBCD3369EBF}"/>
              </a:ext>
            </a:extLst>
          </p:cNvPr>
          <p:cNvGrpSpPr/>
          <p:nvPr/>
        </p:nvGrpSpPr>
        <p:grpSpPr>
          <a:xfrm>
            <a:off x="8812047" y="2768439"/>
            <a:ext cx="2926080" cy="1290153"/>
            <a:chOff x="8921977" y="2947244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CCC386-7E23-1C15-4069-41D0801ECF4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D87BEC7-C607-8E44-3C43-D94A1D523D1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84FBFAE-F5C3-043C-48D0-65FE44CA63D1}"/>
              </a:ext>
            </a:extLst>
          </p:cNvPr>
          <p:cNvGrpSpPr/>
          <p:nvPr/>
        </p:nvGrpSpPr>
        <p:grpSpPr>
          <a:xfrm>
            <a:off x="8562711" y="4473533"/>
            <a:ext cx="2926080" cy="1290153"/>
            <a:chOff x="8921977" y="4652338"/>
            <a:chExt cx="2926080" cy="129015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FC5A5DE-4788-FEA8-B942-F08C770CB6E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8CE71AD-C06A-48BD-8D46-B5754CD3C4D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3182197-F893-4D74-822F-986B467B64C2}"/>
              </a:ext>
            </a:extLst>
          </p:cNvPr>
          <p:cNvGrpSpPr/>
          <p:nvPr/>
        </p:nvGrpSpPr>
        <p:grpSpPr>
          <a:xfrm>
            <a:off x="453873" y="3620986"/>
            <a:ext cx="2926080" cy="1290153"/>
            <a:chOff x="332936" y="2947244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D2428B-82FE-693D-D2AC-1B5AB7BD159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BD28FEA-77F9-5809-0432-AE9CF962376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CD7061E-37F7-60E9-3AA5-41F2AFC7FE8F}"/>
              </a:ext>
            </a:extLst>
          </p:cNvPr>
          <p:cNvGrpSpPr/>
          <p:nvPr/>
        </p:nvGrpSpPr>
        <p:grpSpPr>
          <a:xfrm>
            <a:off x="8562711" y="1063345"/>
            <a:ext cx="2926080" cy="1290153"/>
            <a:chOff x="8921977" y="1242150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8DD221-4C69-EF5D-3E00-D76F24ACD2E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AFF468D-5D2B-AB07-77FB-F5BA2BBCCB2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DB9468-E59C-56AC-6812-CD6B1CEB5B5D}"/>
              </a:ext>
            </a:extLst>
          </p:cNvPr>
          <p:cNvGrpSpPr/>
          <p:nvPr/>
        </p:nvGrpSpPr>
        <p:grpSpPr>
          <a:xfrm>
            <a:off x="453873" y="1915892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0EB6EAB-DD3B-812F-C50F-EF7D11C2A32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E64768-060C-E9A4-0D7E-1A2C0EF685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Recycle with solid fill">
            <a:extLst>
              <a:ext uri="{FF2B5EF4-FFF2-40B4-BE49-F238E27FC236}">
                <a16:creationId xmlns:a16="http://schemas.microsoft.com/office/drawing/2014/main" id="{39F1FF71-656A-9F86-5453-CB691F92C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3069774"/>
            <a:ext cx="914400" cy="914400"/>
          </a:xfrm>
          <a:prstGeom prst="rect">
            <a:avLst/>
          </a:prstGeom>
        </p:spPr>
      </p:pic>
      <p:pic>
        <p:nvPicPr>
          <p:cNvPr id="24" name="Graphic 23" descr="Crawl with solid fill">
            <a:extLst>
              <a:ext uri="{FF2B5EF4-FFF2-40B4-BE49-F238E27FC236}">
                <a16:creationId xmlns:a16="http://schemas.microsoft.com/office/drawing/2014/main" id="{7037B360-8329-D68B-595C-16A490DF00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74882" y="1452611"/>
            <a:ext cx="1038728" cy="1038728"/>
          </a:xfrm>
          <a:prstGeom prst="rect">
            <a:avLst/>
          </a:prstGeom>
        </p:spPr>
      </p:pic>
      <p:pic>
        <p:nvPicPr>
          <p:cNvPr id="27" name="Graphic 26" descr="Daily calendar with solid fill">
            <a:extLst>
              <a:ext uri="{FF2B5EF4-FFF2-40B4-BE49-F238E27FC236}">
                <a16:creationId xmlns:a16="http://schemas.microsoft.com/office/drawing/2014/main" id="{EA268B77-85A9-71FA-6C9C-688BFC8B5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487017" y="4343426"/>
            <a:ext cx="1038728" cy="1038728"/>
          </a:xfrm>
          <a:prstGeom prst="rect">
            <a:avLst/>
          </a:prstGeom>
        </p:spPr>
      </p:pic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F63DF4A7-754E-0D0F-5F3E-E1AA41F12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66255" y="4343426"/>
            <a:ext cx="1038728" cy="1038728"/>
          </a:xfrm>
          <a:prstGeom prst="rect">
            <a:avLst/>
          </a:prstGeom>
        </p:spPr>
      </p:pic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3A749D5D-A27A-7C26-E3C0-5E77A1C6C1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095904" y="2547350"/>
            <a:ext cx="1038728" cy="1038728"/>
          </a:xfrm>
          <a:prstGeom prst="rect">
            <a:avLst/>
          </a:prstGeom>
        </p:spPr>
      </p:pic>
      <p:pic>
        <p:nvPicPr>
          <p:cNvPr id="29" name="Graphic 28" descr="Handshake with solid fill">
            <a:extLst>
              <a:ext uri="{FF2B5EF4-FFF2-40B4-BE49-F238E27FC236}">
                <a16:creationId xmlns:a16="http://schemas.microsoft.com/office/drawing/2014/main" id="{DC108EAA-DEE4-8F9D-A0D9-56FC1FF741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057369" y="2547350"/>
            <a:ext cx="1038728" cy="103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9544</TotalTime>
  <Words>464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Segmented Cycle Process – Slide Template</vt:lpstr>
      <vt:lpstr>5-Step Segmented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Segmented Cycle Process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2026-03-13T17:43:06Z</dcterms:modified>
  <cp:category>Charts &amp; Diagrams</cp:category>
</cp:coreProperties>
</file>