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7" r:id="rId4"/>
    <p:sldId id="40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D0BA94"/>
    <a:srgbClr val="F595A6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4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C5117-9BBE-C841-CAF7-A8ADE40A7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B8B730-9B59-785B-7EC1-D0C384985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0D18D6-F370-BA93-D8F3-933248369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8D5D1-97BF-8370-E0C9-B2313794E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72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Segmented Cycle Process – Slide Template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9D9A55BE-7F4D-4316-DD38-0B85B6B1492B}"/>
              </a:ext>
            </a:extLst>
          </p:cNvPr>
          <p:cNvSpPr/>
          <p:nvPr/>
        </p:nvSpPr>
        <p:spPr>
          <a:xfrm>
            <a:off x="6170958" y="1321938"/>
            <a:ext cx="2033140" cy="2032614"/>
          </a:xfrm>
          <a:custGeom>
            <a:avLst/>
            <a:gdLst>
              <a:gd name="csX0" fmla="*/ 36560 w 710957"/>
              <a:gd name="csY0" fmla="*/ 516297 h 710773"/>
              <a:gd name="csX1" fmla="*/ 194361 w 710957"/>
              <a:gd name="csY1" fmla="*/ 674118 h 710773"/>
              <a:gd name="csX2" fmla="*/ 243109 w 710957"/>
              <a:gd name="csY2" fmla="*/ 710773 h 710773"/>
              <a:gd name="csX3" fmla="*/ 710958 w 710957"/>
              <a:gd name="csY3" fmla="*/ 710773 h 710773"/>
              <a:gd name="csX4" fmla="*/ 598498 w 710957"/>
              <a:gd name="csY4" fmla="*/ 131292 h 710773"/>
              <a:gd name="csX5" fmla="*/ 598498 w 710957"/>
              <a:gd name="csY5" fmla="*/ 131292 h 710773"/>
              <a:gd name="csX6" fmla="*/ 0 w 710957"/>
              <a:gd name="csY6" fmla="*/ 0 h 710773"/>
              <a:gd name="csX7" fmla="*/ 0 w 710957"/>
              <a:gd name="csY7" fmla="*/ 467634 h 710773"/>
              <a:gd name="csX8" fmla="*/ 36650 w 710957"/>
              <a:gd name="csY8" fmla="*/ 516387 h 710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957" h="710773">
                <a:moveTo>
                  <a:pt x="36560" y="516297"/>
                </a:moveTo>
                <a:cubicBezTo>
                  <a:pt x="112728" y="537897"/>
                  <a:pt x="172677" y="597941"/>
                  <a:pt x="194361" y="674118"/>
                </a:cubicBezTo>
                <a:cubicBezTo>
                  <a:pt x="200545" y="695895"/>
                  <a:pt x="220528" y="710773"/>
                  <a:pt x="243109" y="710773"/>
                </a:cubicBezTo>
                <a:lnTo>
                  <a:pt x="710958" y="710773"/>
                </a:lnTo>
                <a:cubicBezTo>
                  <a:pt x="709434" y="514146"/>
                  <a:pt x="672337" y="317611"/>
                  <a:pt x="598498" y="131292"/>
                </a:cubicBezTo>
                <a:lnTo>
                  <a:pt x="598498" y="131292"/>
                </a:lnTo>
                <a:cubicBezTo>
                  <a:pt x="407452" y="48663"/>
                  <a:pt x="204130" y="5019"/>
                  <a:pt x="0" y="0"/>
                </a:cubicBezTo>
                <a:lnTo>
                  <a:pt x="0" y="467634"/>
                </a:lnTo>
                <a:cubicBezTo>
                  <a:pt x="0" y="490218"/>
                  <a:pt x="14874" y="510203"/>
                  <a:pt x="36650" y="516387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7D869F7A-6C05-3574-31DE-B9F238EB1752}"/>
              </a:ext>
            </a:extLst>
          </p:cNvPr>
          <p:cNvSpPr/>
          <p:nvPr/>
        </p:nvSpPr>
        <p:spPr>
          <a:xfrm>
            <a:off x="3988930" y="1320657"/>
            <a:ext cx="2032628" cy="2033638"/>
          </a:xfrm>
          <a:custGeom>
            <a:avLst/>
            <a:gdLst>
              <a:gd name="csX0" fmla="*/ 131277 w 710778"/>
              <a:gd name="csY0" fmla="*/ 112563 h 711131"/>
              <a:gd name="csX1" fmla="*/ 0 w 710778"/>
              <a:gd name="csY1" fmla="*/ 711132 h 711131"/>
              <a:gd name="csX2" fmla="*/ 467580 w 710778"/>
              <a:gd name="csY2" fmla="*/ 711132 h 711131"/>
              <a:gd name="csX3" fmla="*/ 516327 w 710778"/>
              <a:gd name="csY3" fmla="*/ 674477 h 711131"/>
              <a:gd name="csX4" fmla="*/ 674128 w 710778"/>
              <a:gd name="csY4" fmla="*/ 516656 h 711131"/>
              <a:gd name="csX5" fmla="*/ 710778 w 710778"/>
              <a:gd name="csY5" fmla="*/ 467903 h 711131"/>
              <a:gd name="csX6" fmla="*/ 710778 w 710778"/>
              <a:gd name="csY6" fmla="*/ 0 h 711131"/>
              <a:gd name="csX7" fmla="*/ 131367 w 710778"/>
              <a:gd name="csY7" fmla="*/ 112473 h 711131"/>
              <a:gd name="csX8" fmla="*/ 131367 w 710778"/>
              <a:gd name="csY8" fmla="*/ 112473 h 711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778" h="711131">
                <a:moveTo>
                  <a:pt x="131277" y="112563"/>
                </a:moveTo>
                <a:cubicBezTo>
                  <a:pt x="48658" y="303632"/>
                  <a:pt x="5018" y="506978"/>
                  <a:pt x="0" y="711132"/>
                </a:cubicBezTo>
                <a:lnTo>
                  <a:pt x="467580" y="711132"/>
                </a:lnTo>
                <a:cubicBezTo>
                  <a:pt x="490161" y="711132"/>
                  <a:pt x="510145" y="696254"/>
                  <a:pt x="516327" y="674477"/>
                </a:cubicBezTo>
                <a:cubicBezTo>
                  <a:pt x="537923" y="598300"/>
                  <a:pt x="597961" y="538345"/>
                  <a:pt x="674128" y="516656"/>
                </a:cubicBezTo>
                <a:cubicBezTo>
                  <a:pt x="695904" y="510473"/>
                  <a:pt x="710778" y="490488"/>
                  <a:pt x="710778" y="467903"/>
                </a:cubicBezTo>
                <a:lnTo>
                  <a:pt x="710778" y="0"/>
                </a:lnTo>
                <a:cubicBezTo>
                  <a:pt x="514177" y="1523"/>
                  <a:pt x="317663" y="38627"/>
                  <a:pt x="131367" y="112473"/>
                </a:cubicBezTo>
                <a:lnTo>
                  <a:pt x="131367" y="112473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75E28911-E93F-40DD-68BF-D225865492B1}"/>
              </a:ext>
            </a:extLst>
          </p:cNvPr>
          <p:cNvSpPr/>
          <p:nvPr/>
        </p:nvSpPr>
        <p:spPr>
          <a:xfrm>
            <a:off x="3987903" y="3503704"/>
            <a:ext cx="2033143" cy="2032614"/>
          </a:xfrm>
          <a:custGeom>
            <a:avLst/>
            <a:gdLst>
              <a:gd name="csX0" fmla="*/ 674397 w 710958"/>
              <a:gd name="csY0" fmla="*/ 194476 h 710773"/>
              <a:gd name="csX1" fmla="*/ 516596 w 710958"/>
              <a:gd name="csY1" fmla="*/ 36655 h 710773"/>
              <a:gd name="csX2" fmla="*/ 467849 w 710958"/>
              <a:gd name="csY2" fmla="*/ 0 h 710773"/>
              <a:gd name="csX3" fmla="*/ 0 w 710958"/>
              <a:gd name="csY3" fmla="*/ 0 h 710773"/>
              <a:gd name="csX4" fmla="*/ 112460 w 710958"/>
              <a:gd name="csY4" fmla="*/ 579481 h 710773"/>
              <a:gd name="csX5" fmla="*/ 710959 w 710958"/>
              <a:gd name="csY5" fmla="*/ 710773 h 710773"/>
              <a:gd name="csX6" fmla="*/ 710959 w 710958"/>
              <a:gd name="csY6" fmla="*/ 243139 h 710773"/>
              <a:gd name="csX7" fmla="*/ 674308 w 710958"/>
              <a:gd name="csY7" fmla="*/ 194386 h 710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0958" h="710773">
                <a:moveTo>
                  <a:pt x="674397" y="194476"/>
                </a:moveTo>
                <a:cubicBezTo>
                  <a:pt x="598230" y="172876"/>
                  <a:pt x="538282" y="112832"/>
                  <a:pt x="516596" y="36655"/>
                </a:cubicBezTo>
                <a:cubicBezTo>
                  <a:pt x="510414" y="14878"/>
                  <a:pt x="490430" y="0"/>
                  <a:pt x="467849" y="0"/>
                </a:cubicBezTo>
                <a:lnTo>
                  <a:pt x="0" y="0"/>
                </a:lnTo>
                <a:cubicBezTo>
                  <a:pt x="1524" y="196627"/>
                  <a:pt x="38622" y="393162"/>
                  <a:pt x="112460" y="579481"/>
                </a:cubicBezTo>
                <a:cubicBezTo>
                  <a:pt x="303506" y="662110"/>
                  <a:pt x="506829" y="705754"/>
                  <a:pt x="710959" y="710773"/>
                </a:cubicBezTo>
                <a:lnTo>
                  <a:pt x="710959" y="243139"/>
                </a:lnTo>
                <a:cubicBezTo>
                  <a:pt x="710959" y="220555"/>
                  <a:pt x="696083" y="200570"/>
                  <a:pt x="674308" y="194386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C52F491-E341-5E94-B52E-7074CFDD35FF}"/>
              </a:ext>
            </a:extLst>
          </p:cNvPr>
          <p:cNvSpPr/>
          <p:nvPr/>
        </p:nvSpPr>
        <p:spPr>
          <a:xfrm>
            <a:off x="6170446" y="3503961"/>
            <a:ext cx="2032371" cy="2033383"/>
          </a:xfrm>
          <a:custGeom>
            <a:avLst/>
            <a:gdLst>
              <a:gd name="csX0" fmla="*/ 194451 w 710688"/>
              <a:gd name="csY0" fmla="*/ 36565 h 711042"/>
              <a:gd name="csX1" fmla="*/ 36650 w 710688"/>
              <a:gd name="csY1" fmla="*/ 194386 h 711042"/>
              <a:gd name="csX2" fmla="*/ 0 w 710688"/>
              <a:gd name="csY2" fmla="*/ 243139 h 711042"/>
              <a:gd name="csX3" fmla="*/ 0 w 710688"/>
              <a:gd name="csY3" fmla="*/ 711042 h 711042"/>
              <a:gd name="csX4" fmla="*/ 579412 w 710688"/>
              <a:gd name="csY4" fmla="*/ 598569 h 711042"/>
              <a:gd name="csX5" fmla="*/ 579412 w 710688"/>
              <a:gd name="csY5" fmla="*/ 598569 h 711042"/>
              <a:gd name="csX6" fmla="*/ 710688 w 710688"/>
              <a:gd name="csY6" fmla="*/ 0 h 711042"/>
              <a:gd name="csX7" fmla="*/ 243109 w 710688"/>
              <a:gd name="csY7" fmla="*/ 0 h 711042"/>
              <a:gd name="csX8" fmla="*/ 194361 w 710688"/>
              <a:gd name="csY8" fmla="*/ 36655 h 7110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688" h="711042">
                <a:moveTo>
                  <a:pt x="194451" y="36565"/>
                </a:moveTo>
                <a:cubicBezTo>
                  <a:pt x="172856" y="112742"/>
                  <a:pt x="112817" y="172697"/>
                  <a:pt x="36650" y="194386"/>
                </a:cubicBezTo>
                <a:cubicBezTo>
                  <a:pt x="14875" y="200570"/>
                  <a:pt x="0" y="220555"/>
                  <a:pt x="0" y="243139"/>
                </a:cubicBezTo>
                <a:lnTo>
                  <a:pt x="0" y="711042"/>
                </a:lnTo>
                <a:cubicBezTo>
                  <a:pt x="196602" y="709519"/>
                  <a:pt x="393115" y="672416"/>
                  <a:pt x="579412" y="598569"/>
                </a:cubicBezTo>
                <a:lnTo>
                  <a:pt x="579412" y="598569"/>
                </a:lnTo>
                <a:cubicBezTo>
                  <a:pt x="662031" y="407500"/>
                  <a:pt x="705671" y="204154"/>
                  <a:pt x="710688" y="0"/>
                </a:cubicBezTo>
                <a:lnTo>
                  <a:pt x="243109" y="0"/>
                </a:lnTo>
                <a:cubicBezTo>
                  <a:pt x="220528" y="0"/>
                  <a:pt x="200545" y="14878"/>
                  <a:pt x="194361" y="36655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231B1C-C89F-AF85-34A9-39C96AC322EA}"/>
              </a:ext>
            </a:extLst>
          </p:cNvPr>
          <p:cNvGrpSpPr/>
          <p:nvPr/>
        </p:nvGrpSpPr>
        <p:grpSpPr>
          <a:xfrm>
            <a:off x="8812047" y="3734539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34ECC4-1F6E-EA2E-8ED6-90F3C4B40C5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FC02FF-F982-0FF0-AF4F-6741B0E58C2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3DA0E9-E233-08C1-581B-44D73ECC2725}"/>
              </a:ext>
            </a:extLst>
          </p:cNvPr>
          <p:cNvGrpSpPr/>
          <p:nvPr/>
        </p:nvGrpSpPr>
        <p:grpSpPr>
          <a:xfrm>
            <a:off x="453873" y="3734539"/>
            <a:ext cx="2926080" cy="1290153"/>
            <a:chOff x="332936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9FD0A0-6730-5395-1277-19DB157E2F9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022B32-DCAE-8F28-E0EB-56FEDFA681E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38ABDA4-3C76-5A37-65E6-771D8DD4842B}"/>
              </a:ext>
            </a:extLst>
          </p:cNvPr>
          <p:cNvGrpSpPr/>
          <p:nvPr/>
        </p:nvGrpSpPr>
        <p:grpSpPr>
          <a:xfrm>
            <a:off x="8812047" y="1833309"/>
            <a:ext cx="2926080" cy="1290153"/>
            <a:chOff x="8921977" y="1242150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35DCAE-E357-09EA-E35D-03C0A273905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733524-781F-EEE2-0905-01314F32910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BD1798D-F1E0-0708-8C46-EEF19A544EDA}"/>
              </a:ext>
            </a:extLst>
          </p:cNvPr>
          <p:cNvGrpSpPr/>
          <p:nvPr/>
        </p:nvGrpSpPr>
        <p:grpSpPr>
          <a:xfrm>
            <a:off x="453873" y="1833309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0FC95B-059B-8829-A49C-8AE495E462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494207-58DC-841F-D947-A38075D1BF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Recycle with solid fill">
            <a:extLst>
              <a:ext uri="{FF2B5EF4-FFF2-40B4-BE49-F238E27FC236}">
                <a16:creationId xmlns:a16="http://schemas.microsoft.com/office/drawing/2014/main" id="{BE47814D-1A44-2BA0-71DB-F563CBBEB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25" name="Graphic 24" descr="Rocket with solid fill">
            <a:extLst>
              <a:ext uri="{FF2B5EF4-FFF2-40B4-BE49-F238E27FC236}">
                <a16:creationId xmlns:a16="http://schemas.microsoft.com/office/drawing/2014/main" id="{ACE9D214-1204-A023-E212-C4CC1EA26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24023" y="1833309"/>
            <a:ext cx="1038728" cy="1038728"/>
          </a:xfrm>
          <a:prstGeom prst="rect">
            <a:avLst/>
          </a:prstGeom>
        </p:spPr>
      </p:pic>
      <p:pic>
        <p:nvPicPr>
          <p:cNvPr id="26" name="Graphic 25" descr="Questions with solid fill">
            <a:extLst>
              <a:ext uri="{FF2B5EF4-FFF2-40B4-BE49-F238E27FC236}">
                <a16:creationId xmlns:a16="http://schemas.microsoft.com/office/drawing/2014/main" id="{82B09D4B-1DC8-74C6-B3E9-575736548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29249" y="1833309"/>
            <a:ext cx="1038728" cy="1038728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09D25CED-0A49-E862-0FD1-4F7C185B4C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23769" y="3965429"/>
            <a:ext cx="1038728" cy="1038728"/>
          </a:xfrm>
          <a:prstGeom prst="rect">
            <a:avLst/>
          </a:prstGeom>
        </p:spPr>
      </p:pic>
      <p:pic>
        <p:nvPicPr>
          <p:cNvPr id="30" name="Graphic 29" descr="Downward trend graph with solid fill">
            <a:extLst>
              <a:ext uri="{FF2B5EF4-FFF2-40B4-BE49-F238E27FC236}">
                <a16:creationId xmlns:a16="http://schemas.microsoft.com/office/drawing/2014/main" id="{10028644-E800-6A7E-4A1A-7C0CC608C3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28995" y="3965429"/>
            <a:ext cx="1038728" cy="10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4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BC4F9-869B-0F60-AAE6-2E62A6449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A136-0BCE-73D8-D03E-34A8533B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Segmented Cycle Process – Slide Template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7418CBD-9238-125B-5B7C-A7AE3F729AC3}"/>
              </a:ext>
            </a:extLst>
          </p:cNvPr>
          <p:cNvSpPr/>
          <p:nvPr/>
        </p:nvSpPr>
        <p:spPr>
          <a:xfrm>
            <a:off x="6170958" y="1321938"/>
            <a:ext cx="2033140" cy="2032614"/>
          </a:xfrm>
          <a:custGeom>
            <a:avLst/>
            <a:gdLst>
              <a:gd name="csX0" fmla="*/ 36560 w 710957"/>
              <a:gd name="csY0" fmla="*/ 516297 h 710773"/>
              <a:gd name="csX1" fmla="*/ 194361 w 710957"/>
              <a:gd name="csY1" fmla="*/ 674118 h 710773"/>
              <a:gd name="csX2" fmla="*/ 243109 w 710957"/>
              <a:gd name="csY2" fmla="*/ 710773 h 710773"/>
              <a:gd name="csX3" fmla="*/ 710958 w 710957"/>
              <a:gd name="csY3" fmla="*/ 710773 h 710773"/>
              <a:gd name="csX4" fmla="*/ 598498 w 710957"/>
              <a:gd name="csY4" fmla="*/ 131292 h 710773"/>
              <a:gd name="csX5" fmla="*/ 598498 w 710957"/>
              <a:gd name="csY5" fmla="*/ 131292 h 710773"/>
              <a:gd name="csX6" fmla="*/ 0 w 710957"/>
              <a:gd name="csY6" fmla="*/ 0 h 710773"/>
              <a:gd name="csX7" fmla="*/ 0 w 710957"/>
              <a:gd name="csY7" fmla="*/ 467634 h 710773"/>
              <a:gd name="csX8" fmla="*/ 36650 w 710957"/>
              <a:gd name="csY8" fmla="*/ 516387 h 710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957" h="710773">
                <a:moveTo>
                  <a:pt x="36560" y="516297"/>
                </a:moveTo>
                <a:cubicBezTo>
                  <a:pt x="112728" y="537897"/>
                  <a:pt x="172677" y="597941"/>
                  <a:pt x="194361" y="674118"/>
                </a:cubicBezTo>
                <a:cubicBezTo>
                  <a:pt x="200545" y="695895"/>
                  <a:pt x="220528" y="710773"/>
                  <a:pt x="243109" y="710773"/>
                </a:cubicBezTo>
                <a:lnTo>
                  <a:pt x="710958" y="710773"/>
                </a:lnTo>
                <a:cubicBezTo>
                  <a:pt x="709434" y="514146"/>
                  <a:pt x="672337" y="317611"/>
                  <a:pt x="598498" y="131292"/>
                </a:cubicBezTo>
                <a:lnTo>
                  <a:pt x="598498" y="131292"/>
                </a:lnTo>
                <a:cubicBezTo>
                  <a:pt x="407452" y="48663"/>
                  <a:pt x="204130" y="5019"/>
                  <a:pt x="0" y="0"/>
                </a:cubicBezTo>
                <a:lnTo>
                  <a:pt x="0" y="467634"/>
                </a:lnTo>
                <a:cubicBezTo>
                  <a:pt x="0" y="490218"/>
                  <a:pt x="14874" y="510203"/>
                  <a:pt x="36650" y="516387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7A1AD3BB-F158-5DDD-4768-FB14E5BB34DA}"/>
              </a:ext>
            </a:extLst>
          </p:cNvPr>
          <p:cNvSpPr/>
          <p:nvPr/>
        </p:nvSpPr>
        <p:spPr>
          <a:xfrm>
            <a:off x="3988930" y="1320657"/>
            <a:ext cx="2032628" cy="2033638"/>
          </a:xfrm>
          <a:custGeom>
            <a:avLst/>
            <a:gdLst>
              <a:gd name="csX0" fmla="*/ 131277 w 710778"/>
              <a:gd name="csY0" fmla="*/ 112563 h 711131"/>
              <a:gd name="csX1" fmla="*/ 0 w 710778"/>
              <a:gd name="csY1" fmla="*/ 711132 h 711131"/>
              <a:gd name="csX2" fmla="*/ 467580 w 710778"/>
              <a:gd name="csY2" fmla="*/ 711132 h 711131"/>
              <a:gd name="csX3" fmla="*/ 516327 w 710778"/>
              <a:gd name="csY3" fmla="*/ 674477 h 711131"/>
              <a:gd name="csX4" fmla="*/ 674128 w 710778"/>
              <a:gd name="csY4" fmla="*/ 516656 h 711131"/>
              <a:gd name="csX5" fmla="*/ 710778 w 710778"/>
              <a:gd name="csY5" fmla="*/ 467903 h 711131"/>
              <a:gd name="csX6" fmla="*/ 710778 w 710778"/>
              <a:gd name="csY6" fmla="*/ 0 h 711131"/>
              <a:gd name="csX7" fmla="*/ 131367 w 710778"/>
              <a:gd name="csY7" fmla="*/ 112473 h 711131"/>
              <a:gd name="csX8" fmla="*/ 131367 w 710778"/>
              <a:gd name="csY8" fmla="*/ 112473 h 711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778" h="711131">
                <a:moveTo>
                  <a:pt x="131277" y="112563"/>
                </a:moveTo>
                <a:cubicBezTo>
                  <a:pt x="48658" y="303632"/>
                  <a:pt x="5018" y="506978"/>
                  <a:pt x="0" y="711132"/>
                </a:cubicBezTo>
                <a:lnTo>
                  <a:pt x="467580" y="711132"/>
                </a:lnTo>
                <a:cubicBezTo>
                  <a:pt x="490161" y="711132"/>
                  <a:pt x="510145" y="696254"/>
                  <a:pt x="516327" y="674477"/>
                </a:cubicBezTo>
                <a:cubicBezTo>
                  <a:pt x="537923" y="598300"/>
                  <a:pt x="597961" y="538345"/>
                  <a:pt x="674128" y="516656"/>
                </a:cubicBezTo>
                <a:cubicBezTo>
                  <a:pt x="695904" y="510473"/>
                  <a:pt x="710778" y="490488"/>
                  <a:pt x="710778" y="467903"/>
                </a:cubicBezTo>
                <a:lnTo>
                  <a:pt x="710778" y="0"/>
                </a:lnTo>
                <a:cubicBezTo>
                  <a:pt x="514177" y="1523"/>
                  <a:pt x="317663" y="38627"/>
                  <a:pt x="131367" y="112473"/>
                </a:cubicBezTo>
                <a:lnTo>
                  <a:pt x="131367" y="112473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8A4B2EA-3225-70CE-1C7B-DB401E432111}"/>
              </a:ext>
            </a:extLst>
          </p:cNvPr>
          <p:cNvSpPr/>
          <p:nvPr/>
        </p:nvSpPr>
        <p:spPr>
          <a:xfrm>
            <a:off x="3987903" y="3503704"/>
            <a:ext cx="2033143" cy="2032614"/>
          </a:xfrm>
          <a:custGeom>
            <a:avLst/>
            <a:gdLst>
              <a:gd name="csX0" fmla="*/ 674397 w 710958"/>
              <a:gd name="csY0" fmla="*/ 194476 h 710773"/>
              <a:gd name="csX1" fmla="*/ 516596 w 710958"/>
              <a:gd name="csY1" fmla="*/ 36655 h 710773"/>
              <a:gd name="csX2" fmla="*/ 467849 w 710958"/>
              <a:gd name="csY2" fmla="*/ 0 h 710773"/>
              <a:gd name="csX3" fmla="*/ 0 w 710958"/>
              <a:gd name="csY3" fmla="*/ 0 h 710773"/>
              <a:gd name="csX4" fmla="*/ 112460 w 710958"/>
              <a:gd name="csY4" fmla="*/ 579481 h 710773"/>
              <a:gd name="csX5" fmla="*/ 710959 w 710958"/>
              <a:gd name="csY5" fmla="*/ 710773 h 710773"/>
              <a:gd name="csX6" fmla="*/ 710959 w 710958"/>
              <a:gd name="csY6" fmla="*/ 243139 h 710773"/>
              <a:gd name="csX7" fmla="*/ 674308 w 710958"/>
              <a:gd name="csY7" fmla="*/ 194386 h 710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0958" h="710773">
                <a:moveTo>
                  <a:pt x="674397" y="194476"/>
                </a:moveTo>
                <a:cubicBezTo>
                  <a:pt x="598230" y="172876"/>
                  <a:pt x="538282" y="112832"/>
                  <a:pt x="516596" y="36655"/>
                </a:cubicBezTo>
                <a:cubicBezTo>
                  <a:pt x="510414" y="14878"/>
                  <a:pt x="490430" y="0"/>
                  <a:pt x="467849" y="0"/>
                </a:cubicBezTo>
                <a:lnTo>
                  <a:pt x="0" y="0"/>
                </a:lnTo>
                <a:cubicBezTo>
                  <a:pt x="1524" y="196627"/>
                  <a:pt x="38622" y="393162"/>
                  <a:pt x="112460" y="579481"/>
                </a:cubicBezTo>
                <a:cubicBezTo>
                  <a:pt x="303506" y="662110"/>
                  <a:pt x="506829" y="705754"/>
                  <a:pt x="710959" y="710773"/>
                </a:cubicBezTo>
                <a:lnTo>
                  <a:pt x="710959" y="243139"/>
                </a:lnTo>
                <a:cubicBezTo>
                  <a:pt x="710959" y="220555"/>
                  <a:pt x="696083" y="200570"/>
                  <a:pt x="674308" y="194386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1FA2552-D8B2-3DB7-366C-E81BFACDBF05}"/>
              </a:ext>
            </a:extLst>
          </p:cNvPr>
          <p:cNvSpPr/>
          <p:nvPr/>
        </p:nvSpPr>
        <p:spPr>
          <a:xfrm>
            <a:off x="6170446" y="3503961"/>
            <a:ext cx="2032371" cy="2033383"/>
          </a:xfrm>
          <a:custGeom>
            <a:avLst/>
            <a:gdLst>
              <a:gd name="csX0" fmla="*/ 194451 w 710688"/>
              <a:gd name="csY0" fmla="*/ 36565 h 711042"/>
              <a:gd name="csX1" fmla="*/ 36650 w 710688"/>
              <a:gd name="csY1" fmla="*/ 194386 h 711042"/>
              <a:gd name="csX2" fmla="*/ 0 w 710688"/>
              <a:gd name="csY2" fmla="*/ 243139 h 711042"/>
              <a:gd name="csX3" fmla="*/ 0 w 710688"/>
              <a:gd name="csY3" fmla="*/ 711042 h 711042"/>
              <a:gd name="csX4" fmla="*/ 579412 w 710688"/>
              <a:gd name="csY4" fmla="*/ 598569 h 711042"/>
              <a:gd name="csX5" fmla="*/ 579412 w 710688"/>
              <a:gd name="csY5" fmla="*/ 598569 h 711042"/>
              <a:gd name="csX6" fmla="*/ 710688 w 710688"/>
              <a:gd name="csY6" fmla="*/ 0 h 711042"/>
              <a:gd name="csX7" fmla="*/ 243109 w 710688"/>
              <a:gd name="csY7" fmla="*/ 0 h 711042"/>
              <a:gd name="csX8" fmla="*/ 194361 w 710688"/>
              <a:gd name="csY8" fmla="*/ 36655 h 7110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688" h="711042">
                <a:moveTo>
                  <a:pt x="194451" y="36565"/>
                </a:moveTo>
                <a:cubicBezTo>
                  <a:pt x="172856" y="112742"/>
                  <a:pt x="112817" y="172697"/>
                  <a:pt x="36650" y="194386"/>
                </a:cubicBezTo>
                <a:cubicBezTo>
                  <a:pt x="14875" y="200570"/>
                  <a:pt x="0" y="220555"/>
                  <a:pt x="0" y="243139"/>
                </a:cubicBezTo>
                <a:lnTo>
                  <a:pt x="0" y="711042"/>
                </a:lnTo>
                <a:cubicBezTo>
                  <a:pt x="196602" y="709519"/>
                  <a:pt x="393115" y="672416"/>
                  <a:pt x="579412" y="598569"/>
                </a:cubicBezTo>
                <a:lnTo>
                  <a:pt x="579412" y="598569"/>
                </a:lnTo>
                <a:cubicBezTo>
                  <a:pt x="662031" y="407500"/>
                  <a:pt x="705671" y="204154"/>
                  <a:pt x="710688" y="0"/>
                </a:cubicBezTo>
                <a:lnTo>
                  <a:pt x="243109" y="0"/>
                </a:lnTo>
                <a:cubicBezTo>
                  <a:pt x="220528" y="0"/>
                  <a:pt x="200545" y="14878"/>
                  <a:pt x="194361" y="36655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51984B-7900-875D-B218-2D7DDF7400A9}"/>
              </a:ext>
            </a:extLst>
          </p:cNvPr>
          <p:cNvGrpSpPr/>
          <p:nvPr/>
        </p:nvGrpSpPr>
        <p:grpSpPr>
          <a:xfrm>
            <a:off x="8812047" y="3734539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CE7F2E-A8A6-E216-B4C6-485C8F1F83A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2737A30-0D69-1C0E-259D-BF7E8A962CB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9CCAF4-5675-DE7D-9490-129B4B477E8C}"/>
              </a:ext>
            </a:extLst>
          </p:cNvPr>
          <p:cNvGrpSpPr/>
          <p:nvPr/>
        </p:nvGrpSpPr>
        <p:grpSpPr>
          <a:xfrm>
            <a:off x="453873" y="3734539"/>
            <a:ext cx="2926080" cy="1290153"/>
            <a:chOff x="332936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93A693-17A9-DA3E-77B9-A0916315CD9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6BFBF3-E0AE-AD79-72FF-BAAE9035EE9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E56DF0-7B7C-DBB9-01F1-EBEBA745810C}"/>
              </a:ext>
            </a:extLst>
          </p:cNvPr>
          <p:cNvGrpSpPr/>
          <p:nvPr/>
        </p:nvGrpSpPr>
        <p:grpSpPr>
          <a:xfrm>
            <a:off x="8812047" y="1833309"/>
            <a:ext cx="2926080" cy="1290153"/>
            <a:chOff x="8921977" y="1242150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751707-8D93-72AC-F245-B58BD3B9AA8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2CD6B17-54DD-13C0-3597-2C79EBF72D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61CE5A-82FC-A349-E3FC-2F67F3E284DE}"/>
              </a:ext>
            </a:extLst>
          </p:cNvPr>
          <p:cNvGrpSpPr/>
          <p:nvPr/>
        </p:nvGrpSpPr>
        <p:grpSpPr>
          <a:xfrm>
            <a:off x="453873" y="1833309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77F8C3-0BAA-F49D-A4EE-4C6C90D85E9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A7C57CC-FB39-615C-F321-A5D9BBEE53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Recycle with solid fill">
            <a:extLst>
              <a:ext uri="{FF2B5EF4-FFF2-40B4-BE49-F238E27FC236}">
                <a16:creationId xmlns:a16="http://schemas.microsoft.com/office/drawing/2014/main" id="{D89ADBE6-E740-78EC-10C8-971EFCCCF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pic>
        <p:nvPicPr>
          <p:cNvPr id="25" name="Graphic 24" descr="Rocket with solid fill">
            <a:extLst>
              <a:ext uri="{FF2B5EF4-FFF2-40B4-BE49-F238E27FC236}">
                <a16:creationId xmlns:a16="http://schemas.microsoft.com/office/drawing/2014/main" id="{49A3B293-745D-37DD-6A7D-71D000EF3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24023" y="1833309"/>
            <a:ext cx="1038728" cy="1038728"/>
          </a:xfrm>
          <a:prstGeom prst="rect">
            <a:avLst/>
          </a:prstGeom>
        </p:spPr>
      </p:pic>
      <p:pic>
        <p:nvPicPr>
          <p:cNvPr id="26" name="Graphic 25" descr="Questions with solid fill">
            <a:extLst>
              <a:ext uri="{FF2B5EF4-FFF2-40B4-BE49-F238E27FC236}">
                <a16:creationId xmlns:a16="http://schemas.microsoft.com/office/drawing/2014/main" id="{717BB0CF-A0CE-7D7F-3A8E-DBF5807212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29249" y="1833309"/>
            <a:ext cx="1038728" cy="1038728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67004599-3D92-5EB9-9A8B-EA9CD5D6F0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23769" y="3965429"/>
            <a:ext cx="1038728" cy="1038728"/>
          </a:xfrm>
          <a:prstGeom prst="rect">
            <a:avLst/>
          </a:prstGeom>
        </p:spPr>
      </p:pic>
      <p:pic>
        <p:nvPicPr>
          <p:cNvPr id="30" name="Graphic 29" descr="Downward trend graph with solid fill">
            <a:extLst>
              <a:ext uri="{FF2B5EF4-FFF2-40B4-BE49-F238E27FC236}">
                <a16:creationId xmlns:a16="http://schemas.microsoft.com/office/drawing/2014/main" id="{95D5043B-326A-BD06-0047-ABE1359313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28995" y="3965429"/>
            <a:ext cx="1038728" cy="10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32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9544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Segmented Cycle Process – Slide Template</vt:lpstr>
      <vt:lpstr>4-Step Segmented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Segmented Cycle Process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2026-03-13T17:42:50Z</dcterms:modified>
  <cp:category>Charts &amp; Diagrams</cp:category>
</cp:coreProperties>
</file>