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76" r:id="rId4"/>
    <p:sldId id="399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D0BA94"/>
    <a:srgbClr val="F595A6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2" d="100"/>
          <a:sy n="72" d="100"/>
        </p:scale>
        <p:origin x="76" y="9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051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FDD93-1398-C8FB-3D34-40F1A4994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48CDDA-9D4D-66C5-748F-6FE6BA550D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CB45DD-969B-6F92-A2E0-44BF23CB64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DC64DF-17AC-58F3-B9CA-D192508219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631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Segmented Cycle Process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2CD2644A-C0C7-D9B8-3E6B-F7D2CA79C509}"/>
              </a:ext>
            </a:extLst>
          </p:cNvPr>
          <p:cNvSpPr/>
          <p:nvPr/>
        </p:nvSpPr>
        <p:spPr>
          <a:xfrm>
            <a:off x="4563199" y="1274782"/>
            <a:ext cx="3065343" cy="2043961"/>
          </a:xfrm>
          <a:custGeom>
            <a:avLst/>
            <a:gdLst>
              <a:gd name="csX0" fmla="*/ 756121 w 1071902"/>
              <a:gd name="csY0" fmla="*/ 707905 h 714741"/>
              <a:gd name="csX1" fmla="*/ 1071903 w 1071902"/>
              <a:gd name="csY1" fmla="*/ 525618 h 714741"/>
              <a:gd name="csX2" fmla="*/ 535952 w 1071902"/>
              <a:gd name="csY2" fmla="*/ 0 h 714741"/>
              <a:gd name="csX3" fmla="*/ 0 w 1071902"/>
              <a:gd name="csY3" fmla="*/ 525618 h 714741"/>
              <a:gd name="csX4" fmla="*/ 315782 w 1071902"/>
              <a:gd name="csY4" fmla="*/ 707905 h 714741"/>
              <a:gd name="csX5" fmla="*/ 376896 w 1071902"/>
              <a:gd name="csY5" fmla="*/ 700196 h 714741"/>
              <a:gd name="csX6" fmla="*/ 535952 w 1071902"/>
              <a:gd name="csY6" fmla="*/ 635761 h 714741"/>
              <a:gd name="csX7" fmla="*/ 695008 w 1071902"/>
              <a:gd name="csY7" fmla="*/ 700196 h 714741"/>
              <a:gd name="csX8" fmla="*/ 756121 w 1071902"/>
              <a:gd name="csY8" fmla="*/ 707905 h 7147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71902" h="714741">
                <a:moveTo>
                  <a:pt x="756121" y="707905"/>
                </a:moveTo>
                <a:lnTo>
                  <a:pt x="1071903" y="525618"/>
                </a:lnTo>
                <a:cubicBezTo>
                  <a:pt x="942508" y="311607"/>
                  <a:pt x="759974" y="129410"/>
                  <a:pt x="535952" y="0"/>
                </a:cubicBezTo>
                <a:cubicBezTo>
                  <a:pt x="311929" y="129410"/>
                  <a:pt x="129396" y="311518"/>
                  <a:pt x="0" y="525618"/>
                </a:cubicBezTo>
                <a:lnTo>
                  <a:pt x="315782" y="707905"/>
                </a:lnTo>
                <a:cubicBezTo>
                  <a:pt x="335585" y="719376"/>
                  <a:pt x="360497" y="716149"/>
                  <a:pt x="376896" y="700196"/>
                </a:cubicBezTo>
                <a:cubicBezTo>
                  <a:pt x="418116" y="660316"/>
                  <a:pt x="474122" y="635761"/>
                  <a:pt x="535952" y="635761"/>
                </a:cubicBezTo>
                <a:cubicBezTo>
                  <a:pt x="597781" y="635761"/>
                  <a:pt x="653787" y="660316"/>
                  <a:pt x="695008" y="700196"/>
                </a:cubicBezTo>
                <a:cubicBezTo>
                  <a:pt x="711406" y="716059"/>
                  <a:pt x="736318" y="719287"/>
                  <a:pt x="756121" y="707905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B1E7CC47-6B52-214C-5931-A4B8AC33A6E8}"/>
              </a:ext>
            </a:extLst>
          </p:cNvPr>
          <p:cNvSpPr/>
          <p:nvPr/>
        </p:nvSpPr>
        <p:spPr>
          <a:xfrm>
            <a:off x="3941521" y="2907072"/>
            <a:ext cx="2079780" cy="2676146"/>
          </a:xfrm>
          <a:custGeom>
            <a:avLst/>
            <a:gdLst>
              <a:gd name="csX0" fmla="*/ 689631 w 727266"/>
              <a:gd name="csY0" fmla="*/ 514684 h 935806"/>
              <a:gd name="csX1" fmla="*/ 524033 w 727266"/>
              <a:gd name="csY1" fmla="*/ 294401 h 935806"/>
              <a:gd name="csX2" fmla="*/ 530844 w 727266"/>
              <a:gd name="csY2" fmla="*/ 238835 h 935806"/>
              <a:gd name="csX3" fmla="*/ 506919 w 727266"/>
              <a:gd name="csY3" fmla="*/ 182287 h 935806"/>
              <a:gd name="csX4" fmla="*/ 191225 w 727266"/>
              <a:gd name="csY4" fmla="*/ 0 h 935806"/>
              <a:gd name="csX5" fmla="*/ 0 w 727266"/>
              <a:gd name="csY5" fmla="*/ 734342 h 935806"/>
              <a:gd name="csX6" fmla="*/ 0 w 727266"/>
              <a:gd name="csY6" fmla="*/ 734342 h 935806"/>
              <a:gd name="csX7" fmla="*/ 727267 w 727266"/>
              <a:gd name="csY7" fmla="*/ 935807 h 935806"/>
              <a:gd name="csX8" fmla="*/ 727267 w 727266"/>
              <a:gd name="csY8" fmla="*/ 563885 h 935806"/>
              <a:gd name="csX9" fmla="*/ 689631 w 727266"/>
              <a:gd name="csY9" fmla="*/ 514684 h 9358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727266" h="935806">
                <a:moveTo>
                  <a:pt x="689631" y="514684"/>
                </a:moveTo>
                <a:cubicBezTo>
                  <a:pt x="594018" y="487083"/>
                  <a:pt x="524033" y="398986"/>
                  <a:pt x="524033" y="294401"/>
                </a:cubicBezTo>
                <a:cubicBezTo>
                  <a:pt x="524033" y="275221"/>
                  <a:pt x="526453" y="256580"/>
                  <a:pt x="530844" y="238835"/>
                </a:cubicBezTo>
                <a:cubicBezTo>
                  <a:pt x="536399" y="216699"/>
                  <a:pt x="526632" y="193669"/>
                  <a:pt x="506919" y="182287"/>
                </a:cubicBezTo>
                <a:lnTo>
                  <a:pt x="191225" y="0"/>
                </a:lnTo>
                <a:cubicBezTo>
                  <a:pt x="68013" y="220822"/>
                  <a:pt x="0" y="472743"/>
                  <a:pt x="0" y="734342"/>
                </a:cubicBezTo>
                <a:lnTo>
                  <a:pt x="0" y="734342"/>
                </a:lnTo>
                <a:cubicBezTo>
                  <a:pt x="225277" y="864470"/>
                  <a:pt x="475913" y="931505"/>
                  <a:pt x="727267" y="935807"/>
                </a:cubicBezTo>
                <a:lnTo>
                  <a:pt x="727267" y="563885"/>
                </a:lnTo>
                <a:cubicBezTo>
                  <a:pt x="727267" y="540855"/>
                  <a:pt x="711765" y="521047"/>
                  <a:pt x="689631" y="514684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844F9499-9776-98B1-B2BB-9D5D414287B1}"/>
              </a:ext>
            </a:extLst>
          </p:cNvPr>
          <p:cNvSpPr/>
          <p:nvPr/>
        </p:nvSpPr>
        <p:spPr>
          <a:xfrm>
            <a:off x="6170698" y="2907072"/>
            <a:ext cx="2079780" cy="2676146"/>
          </a:xfrm>
          <a:custGeom>
            <a:avLst/>
            <a:gdLst>
              <a:gd name="csX0" fmla="*/ 536042 w 727266"/>
              <a:gd name="csY0" fmla="*/ 0 h 935806"/>
              <a:gd name="csX1" fmla="*/ 220349 w 727266"/>
              <a:gd name="csY1" fmla="*/ 182287 h 935806"/>
              <a:gd name="csX2" fmla="*/ 196423 w 727266"/>
              <a:gd name="csY2" fmla="*/ 238835 h 935806"/>
              <a:gd name="csX3" fmla="*/ 203234 w 727266"/>
              <a:gd name="csY3" fmla="*/ 294401 h 935806"/>
              <a:gd name="csX4" fmla="*/ 37636 w 727266"/>
              <a:gd name="csY4" fmla="*/ 514684 h 935806"/>
              <a:gd name="csX5" fmla="*/ 0 w 727266"/>
              <a:gd name="csY5" fmla="*/ 563885 h 935806"/>
              <a:gd name="csX6" fmla="*/ 0 w 727266"/>
              <a:gd name="csY6" fmla="*/ 935807 h 935806"/>
              <a:gd name="csX7" fmla="*/ 727267 w 727266"/>
              <a:gd name="csY7" fmla="*/ 734342 h 935806"/>
              <a:gd name="csX8" fmla="*/ 727267 w 727266"/>
              <a:gd name="csY8" fmla="*/ 734342 h 935806"/>
              <a:gd name="csX9" fmla="*/ 536042 w 727266"/>
              <a:gd name="csY9" fmla="*/ 0 h 9358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727266" h="935806">
                <a:moveTo>
                  <a:pt x="536042" y="0"/>
                </a:moveTo>
                <a:lnTo>
                  <a:pt x="220349" y="182287"/>
                </a:lnTo>
                <a:cubicBezTo>
                  <a:pt x="200635" y="193669"/>
                  <a:pt x="190868" y="216699"/>
                  <a:pt x="196423" y="238835"/>
                </a:cubicBezTo>
                <a:cubicBezTo>
                  <a:pt x="200904" y="256580"/>
                  <a:pt x="203234" y="275221"/>
                  <a:pt x="203234" y="294401"/>
                </a:cubicBezTo>
                <a:cubicBezTo>
                  <a:pt x="203234" y="398897"/>
                  <a:pt x="133249" y="487083"/>
                  <a:pt x="37636" y="514684"/>
                </a:cubicBezTo>
                <a:cubicBezTo>
                  <a:pt x="15502" y="521047"/>
                  <a:pt x="0" y="540855"/>
                  <a:pt x="0" y="563885"/>
                </a:cubicBezTo>
                <a:lnTo>
                  <a:pt x="0" y="935807"/>
                </a:lnTo>
                <a:cubicBezTo>
                  <a:pt x="251354" y="931415"/>
                  <a:pt x="501990" y="864470"/>
                  <a:pt x="727267" y="734342"/>
                </a:cubicBezTo>
                <a:lnTo>
                  <a:pt x="727267" y="734342"/>
                </a:lnTo>
                <a:cubicBezTo>
                  <a:pt x="727267" y="472653"/>
                  <a:pt x="659254" y="220822"/>
                  <a:pt x="536042" y="0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6F0076F-251B-023D-4DB6-1C8E8F7BB50E}"/>
              </a:ext>
            </a:extLst>
          </p:cNvPr>
          <p:cNvGrpSpPr/>
          <p:nvPr/>
        </p:nvGrpSpPr>
        <p:grpSpPr>
          <a:xfrm>
            <a:off x="8691731" y="3429000"/>
            <a:ext cx="2926080" cy="1290153"/>
            <a:chOff x="8921977" y="2947244"/>
            <a:chExt cx="2926080" cy="129015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BC5D7A2-56DD-58E6-921C-53C5481CFB9B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CF33C62-7255-0A57-D711-B00DA5E83C91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8AE7C20-0DDE-FD51-333D-199AF91D6FC4}"/>
              </a:ext>
            </a:extLst>
          </p:cNvPr>
          <p:cNvGrpSpPr/>
          <p:nvPr/>
        </p:nvGrpSpPr>
        <p:grpSpPr>
          <a:xfrm>
            <a:off x="574189" y="3429000"/>
            <a:ext cx="2926080" cy="1290153"/>
            <a:chOff x="332936" y="2947244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A9222B6-C985-3AA4-DF29-D74FE417CA7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9CA8BBB-1A54-DF47-4453-B04C0AEDC6B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4E3E4AC-B54A-DD1B-40D2-DB94584F5197}"/>
              </a:ext>
            </a:extLst>
          </p:cNvPr>
          <p:cNvGrpSpPr/>
          <p:nvPr/>
        </p:nvGrpSpPr>
        <p:grpSpPr>
          <a:xfrm>
            <a:off x="8250220" y="1361693"/>
            <a:ext cx="2926080" cy="1290153"/>
            <a:chOff x="8921977" y="1242150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E0B4FED-A1ED-089E-8861-B32AADA775E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382B0BE-5094-9921-2C04-FB034E29B00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9" name="Graphic 18" descr="Questions with solid fill">
            <a:extLst>
              <a:ext uri="{FF2B5EF4-FFF2-40B4-BE49-F238E27FC236}">
                <a16:creationId xmlns:a16="http://schemas.microsoft.com/office/drawing/2014/main" id="{7F5AA34B-5D3A-3E86-E1B8-867579AA75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455920" y="1615345"/>
            <a:ext cx="1280160" cy="1280160"/>
          </a:xfrm>
          <a:prstGeom prst="rect">
            <a:avLst/>
          </a:prstGeom>
        </p:spPr>
      </p:pic>
      <p:pic>
        <p:nvPicPr>
          <p:cNvPr id="18" name="Graphic 17" descr="Upward trend with solid fill">
            <a:extLst>
              <a:ext uri="{FF2B5EF4-FFF2-40B4-BE49-F238E27FC236}">
                <a16:creationId xmlns:a16="http://schemas.microsoft.com/office/drawing/2014/main" id="{D0295A72-F789-02E2-7842-16BEF0739B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191675" y="3810900"/>
            <a:ext cx="1280160" cy="1280160"/>
          </a:xfrm>
          <a:prstGeom prst="rect">
            <a:avLst/>
          </a:prstGeom>
        </p:spPr>
      </p:pic>
      <p:pic>
        <p:nvPicPr>
          <p:cNvPr id="20" name="Graphic 19" descr="Magnifying glass with solid fill">
            <a:extLst>
              <a:ext uri="{FF2B5EF4-FFF2-40B4-BE49-F238E27FC236}">
                <a16:creationId xmlns:a16="http://schemas.microsoft.com/office/drawing/2014/main" id="{007A7539-98B5-EB1B-203D-0311F18CF9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720166" y="3810900"/>
            <a:ext cx="1280160" cy="1280160"/>
          </a:xfrm>
          <a:prstGeom prst="rect">
            <a:avLst/>
          </a:prstGeom>
        </p:spPr>
      </p:pic>
      <p:pic>
        <p:nvPicPr>
          <p:cNvPr id="22" name="Graphic 21" descr="Recycle with solid fill">
            <a:extLst>
              <a:ext uri="{FF2B5EF4-FFF2-40B4-BE49-F238E27FC236}">
                <a16:creationId xmlns:a16="http://schemas.microsoft.com/office/drawing/2014/main" id="{EF90A5B7-6040-4E59-BBB2-5E8887D398F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638800" y="326975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29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98764-2003-6DAF-EB54-48B1AC305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208FE-363B-DA53-EA16-ECD8E0AC4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Segmented Cycle Process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C2BBBA9E-28B0-6158-6799-A35DB870017E}"/>
              </a:ext>
            </a:extLst>
          </p:cNvPr>
          <p:cNvSpPr/>
          <p:nvPr/>
        </p:nvSpPr>
        <p:spPr>
          <a:xfrm>
            <a:off x="4563199" y="1274782"/>
            <a:ext cx="3065343" cy="2043961"/>
          </a:xfrm>
          <a:custGeom>
            <a:avLst/>
            <a:gdLst>
              <a:gd name="csX0" fmla="*/ 756121 w 1071902"/>
              <a:gd name="csY0" fmla="*/ 707905 h 714741"/>
              <a:gd name="csX1" fmla="*/ 1071903 w 1071902"/>
              <a:gd name="csY1" fmla="*/ 525618 h 714741"/>
              <a:gd name="csX2" fmla="*/ 535952 w 1071902"/>
              <a:gd name="csY2" fmla="*/ 0 h 714741"/>
              <a:gd name="csX3" fmla="*/ 0 w 1071902"/>
              <a:gd name="csY3" fmla="*/ 525618 h 714741"/>
              <a:gd name="csX4" fmla="*/ 315782 w 1071902"/>
              <a:gd name="csY4" fmla="*/ 707905 h 714741"/>
              <a:gd name="csX5" fmla="*/ 376896 w 1071902"/>
              <a:gd name="csY5" fmla="*/ 700196 h 714741"/>
              <a:gd name="csX6" fmla="*/ 535952 w 1071902"/>
              <a:gd name="csY6" fmla="*/ 635761 h 714741"/>
              <a:gd name="csX7" fmla="*/ 695008 w 1071902"/>
              <a:gd name="csY7" fmla="*/ 700196 h 714741"/>
              <a:gd name="csX8" fmla="*/ 756121 w 1071902"/>
              <a:gd name="csY8" fmla="*/ 707905 h 7147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71902" h="714741">
                <a:moveTo>
                  <a:pt x="756121" y="707905"/>
                </a:moveTo>
                <a:lnTo>
                  <a:pt x="1071903" y="525618"/>
                </a:lnTo>
                <a:cubicBezTo>
                  <a:pt x="942508" y="311607"/>
                  <a:pt x="759974" y="129410"/>
                  <a:pt x="535952" y="0"/>
                </a:cubicBezTo>
                <a:cubicBezTo>
                  <a:pt x="311929" y="129410"/>
                  <a:pt x="129396" y="311518"/>
                  <a:pt x="0" y="525618"/>
                </a:cubicBezTo>
                <a:lnTo>
                  <a:pt x="315782" y="707905"/>
                </a:lnTo>
                <a:cubicBezTo>
                  <a:pt x="335585" y="719376"/>
                  <a:pt x="360497" y="716149"/>
                  <a:pt x="376896" y="700196"/>
                </a:cubicBezTo>
                <a:cubicBezTo>
                  <a:pt x="418116" y="660316"/>
                  <a:pt x="474122" y="635761"/>
                  <a:pt x="535952" y="635761"/>
                </a:cubicBezTo>
                <a:cubicBezTo>
                  <a:pt x="597781" y="635761"/>
                  <a:pt x="653787" y="660316"/>
                  <a:pt x="695008" y="700196"/>
                </a:cubicBezTo>
                <a:cubicBezTo>
                  <a:pt x="711406" y="716059"/>
                  <a:pt x="736318" y="719287"/>
                  <a:pt x="756121" y="707905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8DD02527-94B0-043F-1FD2-92A76FCFA49D}"/>
              </a:ext>
            </a:extLst>
          </p:cNvPr>
          <p:cNvSpPr/>
          <p:nvPr/>
        </p:nvSpPr>
        <p:spPr>
          <a:xfrm>
            <a:off x="3941521" y="2907072"/>
            <a:ext cx="2079780" cy="2676146"/>
          </a:xfrm>
          <a:custGeom>
            <a:avLst/>
            <a:gdLst>
              <a:gd name="csX0" fmla="*/ 689631 w 727266"/>
              <a:gd name="csY0" fmla="*/ 514684 h 935806"/>
              <a:gd name="csX1" fmla="*/ 524033 w 727266"/>
              <a:gd name="csY1" fmla="*/ 294401 h 935806"/>
              <a:gd name="csX2" fmla="*/ 530844 w 727266"/>
              <a:gd name="csY2" fmla="*/ 238835 h 935806"/>
              <a:gd name="csX3" fmla="*/ 506919 w 727266"/>
              <a:gd name="csY3" fmla="*/ 182287 h 935806"/>
              <a:gd name="csX4" fmla="*/ 191225 w 727266"/>
              <a:gd name="csY4" fmla="*/ 0 h 935806"/>
              <a:gd name="csX5" fmla="*/ 0 w 727266"/>
              <a:gd name="csY5" fmla="*/ 734342 h 935806"/>
              <a:gd name="csX6" fmla="*/ 0 w 727266"/>
              <a:gd name="csY6" fmla="*/ 734342 h 935806"/>
              <a:gd name="csX7" fmla="*/ 727267 w 727266"/>
              <a:gd name="csY7" fmla="*/ 935807 h 935806"/>
              <a:gd name="csX8" fmla="*/ 727267 w 727266"/>
              <a:gd name="csY8" fmla="*/ 563885 h 935806"/>
              <a:gd name="csX9" fmla="*/ 689631 w 727266"/>
              <a:gd name="csY9" fmla="*/ 514684 h 9358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727266" h="935806">
                <a:moveTo>
                  <a:pt x="689631" y="514684"/>
                </a:moveTo>
                <a:cubicBezTo>
                  <a:pt x="594018" y="487083"/>
                  <a:pt x="524033" y="398986"/>
                  <a:pt x="524033" y="294401"/>
                </a:cubicBezTo>
                <a:cubicBezTo>
                  <a:pt x="524033" y="275221"/>
                  <a:pt x="526453" y="256580"/>
                  <a:pt x="530844" y="238835"/>
                </a:cubicBezTo>
                <a:cubicBezTo>
                  <a:pt x="536399" y="216699"/>
                  <a:pt x="526632" y="193669"/>
                  <a:pt x="506919" y="182287"/>
                </a:cubicBezTo>
                <a:lnTo>
                  <a:pt x="191225" y="0"/>
                </a:lnTo>
                <a:cubicBezTo>
                  <a:pt x="68013" y="220822"/>
                  <a:pt x="0" y="472743"/>
                  <a:pt x="0" y="734342"/>
                </a:cubicBezTo>
                <a:lnTo>
                  <a:pt x="0" y="734342"/>
                </a:lnTo>
                <a:cubicBezTo>
                  <a:pt x="225277" y="864470"/>
                  <a:pt x="475913" y="931505"/>
                  <a:pt x="727267" y="935807"/>
                </a:cubicBezTo>
                <a:lnTo>
                  <a:pt x="727267" y="563885"/>
                </a:lnTo>
                <a:cubicBezTo>
                  <a:pt x="727267" y="540855"/>
                  <a:pt x="711765" y="521047"/>
                  <a:pt x="689631" y="514684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9E1663BA-284D-5B01-54FE-ECAECEF0431E}"/>
              </a:ext>
            </a:extLst>
          </p:cNvPr>
          <p:cNvSpPr/>
          <p:nvPr/>
        </p:nvSpPr>
        <p:spPr>
          <a:xfrm>
            <a:off x="6170698" y="2907072"/>
            <a:ext cx="2079780" cy="2676146"/>
          </a:xfrm>
          <a:custGeom>
            <a:avLst/>
            <a:gdLst>
              <a:gd name="csX0" fmla="*/ 536042 w 727266"/>
              <a:gd name="csY0" fmla="*/ 0 h 935806"/>
              <a:gd name="csX1" fmla="*/ 220349 w 727266"/>
              <a:gd name="csY1" fmla="*/ 182287 h 935806"/>
              <a:gd name="csX2" fmla="*/ 196423 w 727266"/>
              <a:gd name="csY2" fmla="*/ 238835 h 935806"/>
              <a:gd name="csX3" fmla="*/ 203234 w 727266"/>
              <a:gd name="csY3" fmla="*/ 294401 h 935806"/>
              <a:gd name="csX4" fmla="*/ 37636 w 727266"/>
              <a:gd name="csY4" fmla="*/ 514684 h 935806"/>
              <a:gd name="csX5" fmla="*/ 0 w 727266"/>
              <a:gd name="csY5" fmla="*/ 563885 h 935806"/>
              <a:gd name="csX6" fmla="*/ 0 w 727266"/>
              <a:gd name="csY6" fmla="*/ 935807 h 935806"/>
              <a:gd name="csX7" fmla="*/ 727267 w 727266"/>
              <a:gd name="csY7" fmla="*/ 734342 h 935806"/>
              <a:gd name="csX8" fmla="*/ 727267 w 727266"/>
              <a:gd name="csY8" fmla="*/ 734342 h 935806"/>
              <a:gd name="csX9" fmla="*/ 536042 w 727266"/>
              <a:gd name="csY9" fmla="*/ 0 h 9358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727266" h="935806">
                <a:moveTo>
                  <a:pt x="536042" y="0"/>
                </a:moveTo>
                <a:lnTo>
                  <a:pt x="220349" y="182287"/>
                </a:lnTo>
                <a:cubicBezTo>
                  <a:pt x="200635" y="193669"/>
                  <a:pt x="190868" y="216699"/>
                  <a:pt x="196423" y="238835"/>
                </a:cubicBezTo>
                <a:cubicBezTo>
                  <a:pt x="200904" y="256580"/>
                  <a:pt x="203234" y="275221"/>
                  <a:pt x="203234" y="294401"/>
                </a:cubicBezTo>
                <a:cubicBezTo>
                  <a:pt x="203234" y="398897"/>
                  <a:pt x="133249" y="487083"/>
                  <a:pt x="37636" y="514684"/>
                </a:cubicBezTo>
                <a:cubicBezTo>
                  <a:pt x="15502" y="521047"/>
                  <a:pt x="0" y="540855"/>
                  <a:pt x="0" y="563885"/>
                </a:cubicBezTo>
                <a:lnTo>
                  <a:pt x="0" y="935807"/>
                </a:lnTo>
                <a:cubicBezTo>
                  <a:pt x="251354" y="931415"/>
                  <a:pt x="501990" y="864470"/>
                  <a:pt x="727267" y="734342"/>
                </a:cubicBezTo>
                <a:lnTo>
                  <a:pt x="727267" y="734342"/>
                </a:lnTo>
                <a:cubicBezTo>
                  <a:pt x="727267" y="472653"/>
                  <a:pt x="659254" y="220822"/>
                  <a:pt x="536042" y="0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6B15003-769D-99BC-6F0E-DA7999591E4B}"/>
              </a:ext>
            </a:extLst>
          </p:cNvPr>
          <p:cNvGrpSpPr/>
          <p:nvPr/>
        </p:nvGrpSpPr>
        <p:grpSpPr>
          <a:xfrm>
            <a:off x="8691731" y="3429000"/>
            <a:ext cx="2926080" cy="1290153"/>
            <a:chOff x="8921977" y="2947244"/>
            <a:chExt cx="2926080" cy="129015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86F9E9A-D404-CAE2-800B-C99F6AB4A1AE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F15F769-E075-901E-FE77-88BA399661BE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054A5FD-14E6-D728-849F-56AABC4F141D}"/>
              </a:ext>
            </a:extLst>
          </p:cNvPr>
          <p:cNvGrpSpPr/>
          <p:nvPr/>
        </p:nvGrpSpPr>
        <p:grpSpPr>
          <a:xfrm>
            <a:off x="574189" y="3429000"/>
            <a:ext cx="2926080" cy="1290153"/>
            <a:chOff x="332936" y="2947244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191C6B7-FBB4-82F2-ED76-2DFEFDB346EA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1104621-12EE-5BE5-386B-92E87115EA0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B2FA0B5-154B-F6E6-C074-03D9C7EDE14C}"/>
              </a:ext>
            </a:extLst>
          </p:cNvPr>
          <p:cNvGrpSpPr/>
          <p:nvPr/>
        </p:nvGrpSpPr>
        <p:grpSpPr>
          <a:xfrm>
            <a:off x="8250220" y="1361693"/>
            <a:ext cx="2926080" cy="1290153"/>
            <a:chOff x="8921977" y="1242150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70D8495-5176-D2ED-8829-7614FF795451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E76FEA4-934D-545B-FCF5-07EADCAF5BC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9" name="Graphic 18" descr="Questions with solid fill">
            <a:extLst>
              <a:ext uri="{FF2B5EF4-FFF2-40B4-BE49-F238E27FC236}">
                <a16:creationId xmlns:a16="http://schemas.microsoft.com/office/drawing/2014/main" id="{76A4CA10-660C-9D41-0C44-311C797915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455920" y="1615345"/>
            <a:ext cx="1280160" cy="1280160"/>
          </a:xfrm>
          <a:prstGeom prst="rect">
            <a:avLst/>
          </a:prstGeom>
        </p:spPr>
      </p:pic>
      <p:pic>
        <p:nvPicPr>
          <p:cNvPr id="18" name="Graphic 17" descr="Upward trend with solid fill">
            <a:extLst>
              <a:ext uri="{FF2B5EF4-FFF2-40B4-BE49-F238E27FC236}">
                <a16:creationId xmlns:a16="http://schemas.microsoft.com/office/drawing/2014/main" id="{C7878252-E24C-0912-9331-1542CDA700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191675" y="3810900"/>
            <a:ext cx="1280160" cy="1280160"/>
          </a:xfrm>
          <a:prstGeom prst="rect">
            <a:avLst/>
          </a:prstGeom>
        </p:spPr>
      </p:pic>
      <p:pic>
        <p:nvPicPr>
          <p:cNvPr id="20" name="Graphic 19" descr="Magnifying glass with solid fill">
            <a:extLst>
              <a:ext uri="{FF2B5EF4-FFF2-40B4-BE49-F238E27FC236}">
                <a16:creationId xmlns:a16="http://schemas.microsoft.com/office/drawing/2014/main" id="{676A48A0-DC8B-5CD3-46A0-679AE07332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720166" y="3810900"/>
            <a:ext cx="1280160" cy="1280160"/>
          </a:xfrm>
          <a:prstGeom prst="rect">
            <a:avLst/>
          </a:prstGeom>
        </p:spPr>
      </p:pic>
      <p:pic>
        <p:nvPicPr>
          <p:cNvPr id="22" name="Graphic 21" descr="Recycle with solid fill">
            <a:extLst>
              <a:ext uri="{FF2B5EF4-FFF2-40B4-BE49-F238E27FC236}">
                <a16:creationId xmlns:a16="http://schemas.microsoft.com/office/drawing/2014/main" id="{28A31DA9-1C2F-493A-A463-2F3C6B13EA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638800" y="326975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764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9544</TotalTime>
  <Words>308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3-Step Segmented Cycle Process – Slide Template</vt:lpstr>
      <vt:lpstr>3-Step Segmented Cycle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Segmented Cycle Process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2026-03-13T17:42:24Z</dcterms:modified>
  <cp:category>Charts &amp; Diagrams</cp:category>
</cp:coreProperties>
</file>