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49" y="8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92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3DEE-CD28-5EE1-1D24-D1F83DDEC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231A7-C07B-0501-4115-BCD514197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97A810-56D9-8D75-D617-DF70BBC42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1B3E6-119B-DAC4-1F9B-43A042529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21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Linked Chain Workflow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811D837A-0ED9-C1D0-75E7-2663B5D7DAD3}"/>
              </a:ext>
            </a:extLst>
          </p:cNvPr>
          <p:cNvSpPr/>
          <p:nvPr/>
        </p:nvSpPr>
        <p:spPr>
          <a:xfrm>
            <a:off x="3047399" y="3294097"/>
            <a:ext cx="1644869" cy="787388"/>
          </a:xfrm>
          <a:custGeom>
            <a:avLst/>
            <a:gdLst>
              <a:gd name="csX0" fmla="*/ 712392 w 1128356"/>
              <a:gd name="csY0" fmla="*/ 349606 h 540137"/>
              <a:gd name="csX1" fmla="*/ 793578 w 1128356"/>
              <a:gd name="csY1" fmla="*/ 540137 h 540137"/>
              <a:gd name="csX2" fmla="*/ 330837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2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6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4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7 w 1128356"/>
              <a:gd name="csY24" fmla="*/ 229696 h 540137"/>
              <a:gd name="csX25" fmla="*/ 937848 w 1128356"/>
              <a:gd name="csY25" fmla="*/ 270115 h 540137"/>
              <a:gd name="csX26" fmla="*/ 926467 w 1128356"/>
              <a:gd name="csY26" fmla="*/ 310533 h 540137"/>
              <a:gd name="csX27" fmla="*/ 1034984 w 1128356"/>
              <a:gd name="csY27" fmla="*/ 473909 h 540137"/>
              <a:gd name="csX28" fmla="*/ 1128357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7" y="419958"/>
                  <a:pt x="753074" y="484663"/>
                  <a:pt x="793578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4" y="58701"/>
                  <a:pt x="1023872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1" y="21956"/>
                  <a:pt x="102782" y="58522"/>
                </a:cubicBezTo>
                <a:cubicBezTo>
                  <a:pt x="100900" y="60045"/>
                  <a:pt x="98928" y="61480"/>
                  <a:pt x="97046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4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922" y="223064"/>
                  <a:pt x="207982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8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7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7" y="310533"/>
                </a:cubicBezTo>
                <a:cubicBezTo>
                  <a:pt x="938116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64C44275-123A-3330-67D2-C82455FDAD1E}"/>
              </a:ext>
            </a:extLst>
          </p:cNvPr>
          <p:cNvSpPr/>
          <p:nvPr/>
        </p:nvSpPr>
        <p:spPr>
          <a:xfrm>
            <a:off x="5275524" y="3294097"/>
            <a:ext cx="1644869" cy="787388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3 w 1128356"/>
              <a:gd name="csY3" fmla="*/ 349606 h 540137"/>
              <a:gd name="csX4" fmla="*/ 712302 w 1128356"/>
              <a:gd name="csY4" fmla="*/ 349606 h 540137"/>
              <a:gd name="csX5" fmla="*/ 1034895 w 1128356"/>
              <a:gd name="csY5" fmla="*/ 66320 h 540137"/>
              <a:gd name="csX6" fmla="*/ 1029608 w 1128356"/>
              <a:gd name="csY6" fmla="*/ 61570 h 540137"/>
              <a:gd name="csX7" fmla="*/ 1023783 w 1128356"/>
              <a:gd name="csY7" fmla="*/ 57178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5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5 h 540137"/>
              <a:gd name="csX18" fmla="*/ 198842 w 1128356"/>
              <a:gd name="csY18" fmla="*/ 235251 h 540137"/>
              <a:gd name="csX19" fmla="*/ 204219 w 1128356"/>
              <a:gd name="csY19" fmla="*/ 225484 h 540137"/>
              <a:gd name="csX20" fmla="*/ 209865 w 1128356"/>
              <a:gd name="csY20" fmla="*/ 218673 h 540137"/>
              <a:gd name="csX21" fmla="*/ 210044 w 1128356"/>
              <a:gd name="csY21" fmla="*/ 218494 h 540137"/>
              <a:gd name="csX22" fmla="*/ 270082 w 1128356"/>
              <a:gd name="csY22" fmla="*/ 190531 h 540137"/>
              <a:gd name="csX23" fmla="*/ 858365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6 h 540137"/>
              <a:gd name="csX27" fmla="*/ 937848 w 1128356"/>
              <a:gd name="csY27" fmla="*/ 270025 h 540137"/>
              <a:gd name="csX28" fmla="*/ 926468 w 1128356"/>
              <a:gd name="csY28" fmla="*/ 310443 h 540137"/>
              <a:gd name="csX29" fmla="*/ 1034984 w 1128356"/>
              <a:gd name="csY29" fmla="*/ 473820 h 540137"/>
              <a:gd name="csX30" fmla="*/ 1128357 w 1128356"/>
              <a:gd name="csY30" fmla="*/ 270025 h 540137"/>
              <a:gd name="csX31" fmla="*/ 1034984 w 1128356"/>
              <a:gd name="csY31" fmla="*/ 6623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8"/>
                  <a:pt x="752985" y="484663"/>
                  <a:pt x="793488" y="540137"/>
                </a:cubicBezTo>
                <a:lnTo>
                  <a:pt x="330747" y="540137"/>
                </a:lnTo>
                <a:cubicBezTo>
                  <a:pt x="371251" y="484663"/>
                  <a:pt x="399567" y="419958"/>
                  <a:pt x="411933" y="349606"/>
                </a:cubicBezTo>
                <a:lnTo>
                  <a:pt x="712302" y="349606"/>
                </a:lnTo>
                <a:close/>
                <a:moveTo>
                  <a:pt x="1034895" y="66320"/>
                </a:moveTo>
                <a:cubicBezTo>
                  <a:pt x="1033103" y="64795"/>
                  <a:pt x="1031490" y="63093"/>
                  <a:pt x="1029608" y="61570"/>
                </a:cubicBezTo>
                <a:cubicBezTo>
                  <a:pt x="1027726" y="60045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1" y="59955"/>
                  <a:pt x="98839" y="61390"/>
                  <a:pt x="97047" y="62913"/>
                </a:cubicBezTo>
                <a:cubicBezTo>
                  <a:pt x="95254" y="64436"/>
                  <a:pt x="93552" y="66140"/>
                  <a:pt x="91760" y="67663"/>
                </a:cubicBezTo>
                <a:cubicBezTo>
                  <a:pt x="35575" y="117223"/>
                  <a:pt x="0" y="189457"/>
                  <a:pt x="0" y="270025"/>
                </a:cubicBezTo>
                <a:cubicBezTo>
                  <a:pt x="0" y="350593"/>
                  <a:pt x="35665" y="422824"/>
                  <a:pt x="91760" y="472384"/>
                </a:cubicBezTo>
                <a:cubicBezTo>
                  <a:pt x="148572" y="43528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5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7"/>
                  <a:pt x="202158" y="228530"/>
                  <a:pt x="204219" y="225484"/>
                </a:cubicBezTo>
                <a:cubicBezTo>
                  <a:pt x="205922" y="223064"/>
                  <a:pt x="207893" y="220913"/>
                  <a:pt x="209865" y="218673"/>
                </a:cubicBezTo>
                <a:cubicBezTo>
                  <a:pt x="209865" y="218673"/>
                  <a:pt x="209954" y="218583"/>
                  <a:pt x="210044" y="218494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5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4" y="224049"/>
                  <a:pt x="924765" y="226738"/>
                  <a:pt x="926468" y="229606"/>
                </a:cubicBezTo>
                <a:cubicBezTo>
                  <a:pt x="933547" y="241524"/>
                  <a:pt x="937848" y="255236"/>
                  <a:pt x="937848" y="270025"/>
                </a:cubicBezTo>
                <a:cubicBezTo>
                  <a:pt x="937848" y="284811"/>
                  <a:pt x="933547" y="298523"/>
                  <a:pt x="926468" y="310443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7" y="351398"/>
                  <a:pt x="1128357" y="270025"/>
                </a:cubicBezTo>
                <a:cubicBezTo>
                  <a:pt x="1128357" y="188650"/>
                  <a:pt x="1092065" y="115790"/>
                  <a:pt x="1034984" y="66230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79350BAD-F2D0-20EF-C300-61A525264C7D}"/>
              </a:ext>
            </a:extLst>
          </p:cNvPr>
          <p:cNvSpPr/>
          <p:nvPr/>
        </p:nvSpPr>
        <p:spPr>
          <a:xfrm>
            <a:off x="7504170" y="3294097"/>
            <a:ext cx="1644869" cy="787388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2 w 1128356"/>
              <a:gd name="csY7" fmla="*/ 57178 h 540137"/>
              <a:gd name="csX8" fmla="*/ 858364 w 1128356"/>
              <a:gd name="csY8" fmla="*/ 0 h 540137"/>
              <a:gd name="csX9" fmla="*/ 270081 w 1128356"/>
              <a:gd name="csY9" fmla="*/ 0 h 540137"/>
              <a:gd name="csX10" fmla="*/ 102781 w 1128356"/>
              <a:gd name="csY10" fmla="*/ 58522 h 540137"/>
              <a:gd name="csX11" fmla="*/ 102333 w 1128356"/>
              <a:gd name="csY11" fmla="*/ 58881 h 540137"/>
              <a:gd name="csX12" fmla="*/ 97046 w 1128356"/>
              <a:gd name="csY12" fmla="*/ 63003 h 540137"/>
              <a:gd name="csX13" fmla="*/ 91760 w 1128356"/>
              <a:gd name="csY13" fmla="*/ 67753 h 540137"/>
              <a:gd name="csX14" fmla="*/ 0 w 1128356"/>
              <a:gd name="csY14" fmla="*/ 270115 h 540137"/>
              <a:gd name="csX15" fmla="*/ 91760 w 1128356"/>
              <a:gd name="csY15" fmla="*/ 472474 h 540137"/>
              <a:gd name="csX16" fmla="*/ 198842 w 1128356"/>
              <a:gd name="csY16" fmla="*/ 304886 h 540137"/>
              <a:gd name="csX17" fmla="*/ 190508 w 1128356"/>
              <a:gd name="csY17" fmla="*/ 270115 h 540137"/>
              <a:gd name="csX18" fmla="*/ 198842 w 1128356"/>
              <a:gd name="csY18" fmla="*/ 235341 h 540137"/>
              <a:gd name="csX19" fmla="*/ 204219 w 1128356"/>
              <a:gd name="csY19" fmla="*/ 225574 h 540137"/>
              <a:gd name="csX20" fmla="*/ 209327 w 1128356"/>
              <a:gd name="csY20" fmla="*/ 219388 h 540137"/>
              <a:gd name="csX21" fmla="*/ 210044 w 1128356"/>
              <a:gd name="csY21" fmla="*/ 218583 h 540137"/>
              <a:gd name="csX22" fmla="*/ 270081 w 1128356"/>
              <a:gd name="csY22" fmla="*/ 190621 h 540137"/>
              <a:gd name="csX23" fmla="*/ 858364 w 1128356"/>
              <a:gd name="csY23" fmla="*/ 190621 h 540137"/>
              <a:gd name="csX24" fmla="*/ 915356 w 1128356"/>
              <a:gd name="csY24" fmla="*/ 214907 h 540137"/>
              <a:gd name="csX25" fmla="*/ 920822 w 1128356"/>
              <a:gd name="csY25" fmla="*/ 221539 h 540137"/>
              <a:gd name="csX26" fmla="*/ 926467 w 1128356"/>
              <a:gd name="csY26" fmla="*/ 229696 h 540137"/>
              <a:gd name="csX27" fmla="*/ 937848 w 1128356"/>
              <a:gd name="csY27" fmla="*/ 270115 h 540137"/>
              <a:gd name="csX28" fmla="*/ 926467 w 1128356"/>
              <a:gd name="csY28" fmla="*/ 310533 h 540137"/>
              <a:gd name="csX29" fmla="*/ 1034984 w 1128356"/>
              <a:gd name="csY29" fmla="*/ 473909 h 540137"/>
              <a:gd name="csX30" fmla="*/ 1128356 w 1128356"/>
              <a:gd name="csY30" fmla="*/ 270115 h 540137"/>
              <a:gd name="csX31" fmla="*/ 1034984 w 1128356"/>
              <a:gd name="csY31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4" y="58701"/>
                  <a:pt x="1023872" y="57178"/>
                </a:cubicBezTo>
                <a:cubicBezTo>
                  <a:pt x="978082" y="21510"/>
                  <a:pt x="920733" y="0"/>
                  <a:pt x="858364" y="0"/>
                </a:cubicBezTo>
                <a:lnTo>
                  <a:pt x="270081" y="0"/>
                </a:lnTo>
                <a:cubicBezTo>
                  <a:pt x="206907" y="0"/>
                  <a:pt x="148840" y="21956"/>
                  <a:pt x="102781" y="58522"/>
                </a:cubicBezTo>
                <a:cubicBezTo>
                  <a:pt x="102602" y="58612"/>
                  <a:pt x="102513" y="58701"/>
                  <a:pt x="102333" y="58881"/>
                </a:cubicBezTo>
                <a:cubicBezTo>
                  <a:pt x="100541" y="60224"/>
                  <a:pt x="98749" y="61570"/>
                  <a:pt x="97046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4"/>
                  <a:pt x="91760" y="472474"/>
                </a:cubicBezTo>
                <a:cubicBezTo>
                  <a:pt x="148571" y="435372"/>
                  <a:pt x="188627" y="374969"/>
                  <a:pt x="198842" y="304886"/>
                </a:cubicBezTo>
                <a:cubicBezTo>
                  <a:pt x="193645" y="294311"/>
                  <a:pt x="190508" y="282660"/>
                  <a:pt x="190508" y="270115"/>
                </a:cubicBezTo>
                <a:cubicBezTo>
                  <a:pt x="190508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742" y="223333"/>
                  <a:pt x="207534" y="221360"/>
                  <a:pt x="209327" y="219388"/>
                </a:cubicBezTo>
                <a:cubicBezTo>
                  <a:pt x="209595" y="219119"/>
                  <a:pt x="209774" y="218852"/>
                  <a:pt x="210044" y="218583"/>
                </a:cubicBezTo>
                <a:cubicBezTo>
                  <a:pt x="224650" y="201644"/>
                  <a:pt x="245976" y="190621"/>
                  <a:pt x="270081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4" y="226828"/>
                  <a:pt x="926467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7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6" y="351488"/>
                  <a:pt x="1128356" y="270115"/>
                </a:cubicBezTo>
                <a:cubicBezTo>
                  <a:pt x="1128356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4C325AE0-DE0A-0658-5AF3-321037D46240}"/>
              </a:ext>
            </a:extLst>
          </p:cNvPr>
          <p:cNvSpPr/>
          <p:nvPr/>
        </p:nvSpPr>
        <p:spPr>
          <a:xfrm>
            <a:off x="819929" y="3294163"/>
            <a:ext cx="1644738" cy="787257"/>
          </a:xfrm>
          <a:custGeom>
            <a:avLst/>
            <a:gdLst>
              <a:gd name="csX0" fmla="*/ 1034894 w 1128266"/>
              <a:gd name="csY0" fmla="*/ 66320 h 540047"/>
              <a:gd name="csX1" fmla="*/ 1029607 w 1128266"/>
              <a:gd name="csY1" fmla="*/ 61570 h 540047"/>
              <a:gd name="csX2" fmla="*/ 1023783 w 1128266"/>
              <a:gd name="csY2" fmla="*/ 57178 h 540047"/>
              <a:gd name="csX3" fmla="*/ 858275 w 1128266"/>
              <a:gd name="csY3" fmla="*/ 0 h 540047"/>
              <a:gd name="csX4" fmla="*/ 269992 w 1128266"/>
              <a:gd name="csY4" fmla="*/ 0 h 540047"/>
              <a:gd name="csX5" fmla="*/ 0 w 1128266"/>
              <a:gd name="csY5" fmla="*/ 270025 h 540047"/>
              <a:gd name="csX6" fmla="*/ 269992 w 1128266"/>
              <a:gd name="csY6" fmla="*/ 540047 h 540047"/>
              <a:gd name="csX7" fmla="*/ 793577 w 1128266"/>
              <a:gd name="csY7" fmla="*/ 540047 h 540047"/>
              <a:gd name="csX8" fmla="*/ 712392 w 1128266"/>
              <a:gd name="csY8" fmla="*/ 349516 h 540047"/>
              <a:gd name="csX9" fmla="*/ 269992 w 1128266"/>
              <a:gd name="csY9" fmla="*/ 349516 h 540047"/>
              <a:gd name="csX10" fmla="*/ 190509 w 1128266"/>
              <a:gd name="csY10" fmla="*/ 270025 h 540047"/>
              <a:gd name="csX11" fmla="*/ 269992 w 1128266"/>
              <a:gd name="csY11" fmla="*/ 190531 h 540047"/>
              <a:gd name="csX12" fmla="*/ 858275 w 1128266"/>
              <a:gd name="csY12" fmla="*/ 190531 h 540047"/>
              <a:gd name="csX13" fmla="*/ 915266 w 1128266"/>
              <a:gd name="csY13" fmla="*/ 214818 h 540047"/>
              <a:gd name="csX14" fmla="*/ 920733 w 1128266"/>
              <a:gd name="csY14" fmla="*/ 221450 h 540047"/>
              <a:gd name="csX15" fmla="*/ 926378 w 1128266"/>
              <a:gd name="csY15" fmla="*/ 229606 h 540047"/>
              <a:gd name="csX16" fmla="*/ 937758 w 1128266"/>
              <a:gd name="csY16" fmla="*/ 270025 h 540047"/>
              <a:gd name="csX17" fmla="*/ 926378 w 1128266"/>
              <a:gd name="csY17" fmla="*/ 310443 h 540047"/>
              <a:gd name="csX18" fmla="*/ 1034894 w 1128266"/>
              <a:gd name="csY18" fmla="*/ 473820 h 540047"/>
              <a:gd name="csX19" fmla="*/ 1128267 w 1128266"/>
              <a:gd name="csY19" fmla="*/ 270025 h 540047"/>
              <a:gd name="csX20" fmla="*/ 1034894 w 1128266"/>
              <a:gd name="csY20" fmla="*/ 66230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047">
                <a:moveTo>
                  <a:pt x="1034894" y="66320"/>
                </a:moveTo>
                <a:cubicBezTo>
                  <a:pt x="1033102" y="64795"/>
                  <a:pt x="1031489" y="63093"/>
                  <a:pt x="1029607" y="61570"/>
                </a:cubicBezTo>
                <a:cubicBezTo>
                  <a:pt x="1027726" y="60045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5"/>
                </a:cubicBezTo>
                <a:cubicBezTo>
                  <a:pt x="0" y="418882"/>
                  <a:pt x="121151" y="540047"/>
                  <a:pt x="269992" y="540047"/>
                </a:cubicBezTo>
                <a:lnTo>
                  <a:pt x="793577" y="540047"/>
                </a:lnTo>
                <a:cubicBezTo>
                  <a:pt x="753074" y="484573"/>
                  <a:pt x="724758" y="419868"/>
                  <a:pt x="712392" y="349516"/>
                </a:cubicBezTo>
                <a:lnTo>
                  <a:pt x="269992" y="349516"/>
                </a:lnTo>
                <a:cubicBezTo>
                  <a:pt x="226173" y="349516"/>
                  <a:pt x="190509" y="313848"/>
                  <a:pt x="190509" y="270025"/>
                </a:cubicBezTo>
                <a:cubicBezTo>
                  <a:pt x="190509" y="226200"/>
                  <a:pt x="226173" y="190531"/>
                  <a:pt x="269992" y="190531"/>
                </a:cubicBezTo>
                <a:lnTo>
                  <a:pt x="858275" y="190531"/>
                </a:lnTo>
                <a:cubicBezTo>
                  <a:pt x="880677" y="190531"/>
                  <a:pt x="900839" y="199942"/>
                  <a:pt x="915266" y="214818"/>
                </a:cubicBezTo>
                <a:cubicBezTo>
                  <a:pt x="917238" y="216879"/>
                  <a:pt x="918940" y="219209"/>
                  <a:pt x="920733" y="221450"/>
                </a:cubicBezTo>
                <a:cubicBezTo>
                  <a:pt x="922793" y="224049"/>
                  <a:pt x="924675" y="226738"/>
                  <a:pt x="926378" y="229606"/>
                </a:cubicBezTo>
                <a:cubicBezTo>
                  <a:pt x="933457" y="241524"/>
                  <a:pt x="937758" y="255236"/>
                  <a:pt x="937758" y="270025"/>
                </a:cubicBezTo>
                <a:cubicBezTo>
                  <a:pt x="937758" y="284811"/>
                  <a:pt x="933457" y="298523"/>
                  <a:pt x="926378" y="310443"/>
                </a:cubicBezTo>
                <a:cubicBezTo>
                  <a:pt x="938027" y="379001"/>
                  <a:pt x="978441" y="437792"/>
                  <a:pt x="1034894" y="473820"/>
                </a:cubicBezTo>
                <a:cubicBezTo>
                  <a:pt x="1091975" y="424260"/>
                  <a:pt x="1128267" y="351398"/>
                  <a:pt x="1128267" y="270025"/>
                </a:cubicBezTo>
                <a:cubicBezTo>
                  <a:pt x="1128267" y="188650"/>
                  <a:pt x="1091975" y="115790"/>
                  <a:pt x="1034894" y="6623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B88EFB8A-AA07-58F2-2692-EE3349A0BF7B}"/>
              </a:ext>
            </a:extLst>
          </p:cNvPr>
          <p:cNvSpPr/>
          <p:nvPr/>
        </p:nvSpPr>
        <p:spPr>
          <a:xfrm>
            <a:off x="9727331" y="3294097"/>
            <a:ext cx="1644739" cy="787388"/>
          </a:xfrm>
          <a:custGeom>
            <a:avLst/>
            <a:gdLst>
              <a:gd name="csX0" fmla="*/ 858275 w 1128267"/>
              <a:gd name="csY0" fmla="*/ 0 h 540137"/>
              <a:gd name="csX1" fmla="*/ 269992 w 1128267"/>
              <a:gd name="csY1" fmla="*/ 0 h 540137"/>
              <a:gd name="csX2" fmla="*/ 104484 w 1128267"/>
              <a:gd name="csY2" fmla="*/ 57178 h 540137"/>
              <a:gd name="csX3" fmla="*/ 104126 w 1128267"/>
              <a:gd name="csY3" fmla="*/ 57448 h 540137"/>
              <a:gd name="csX4" fmla="*/ 98659 w 1128267"/>
              <a:gd name="csY4" fmla="*/ 61570 h 540137"/>
              <a:gd name="csX5" fmla="*/ 93372 w 1128267"/>
              <a:gd name="csY5" fmla="*/ 66320 h 540137"/>
              <a:gd name="csX6" fmla="*/ 0 w 1128267"/>
              <a:gd name="csY6" fmla="*/ 270115 h 540137"/>
              <a:gd name="csX7" fmla="*/ 93372 w 1128267"/>
              <a:gd name="csY7" fmla="*/ 473909 h 540137"/>
              <a:gd name="csX8" fmla="*/ 201889 w 1128267"/>
              <a:gd name="csY8" fmla="*/ 310533 h 540137"/>
              <a:gd name="csX9" fmla="*/ 190508 w 1128267"/>
              <a:gd name="csY9" fmla="*/ 270115 h 540137"/>
              <a:gd name="csX10" fmla="*/ 201889 w 1128267"/>
              <a:gd name="csY10" fmla="*/ 229696 h 540137"/>
              <a:gd name="csX11" fmla="*/ 207534 w 1128267"/>
              <a:gd name="csY11" fmla="*/ 221539 h 540137"/>
              <a:gd name="csX12" fmla="*/ 212373 w 1128267"/>
              <a:gd name="csY12" fmla="*/ 215625 h 540137"/>
              <a:gd name="csX13" fmla="*/ 213000 w 1128267"/>
              <a:gd name="csY13" fmla="*/ 214907 h 540137"/>
              <a:gd name="csX14" fmla="*/ 269992 w 1128267"/>
              <a:gd name="csY14" fmla="*/ 190621 h 540137"/>
              <a:gd name="csX15" fmla="*/ 858275 w 1128267"/>
              <a:gd name="csY15" fmla="*/ 190621 h 540137"/>
              <a:gd name="csX16" fmla="*/ 937758 w 1128267"/>
              <a:gd name="csY16" fmla="*/ 270115 h 540137"/>
              <a:gd name="csX17" fmla="*/ 858275 w 1128267"/>
              <a:gd name="csY17" fmla="*/ 349606 h 540137"/>
              <a:gd name="csX18" fmla="*/ 415875 w 1128267"/>
              <a:gd name="csY18" fmla="*/ 349606 h 540137"/>
              <a:gd name="csX19" fmla="*/ 334689 w 1128267"/>
              <a:gd name="csY19" fmla="*/ 540137 h 540137"/>
              <a:gd name="csX20" fmla="*/ 858275 w 1128267"/>
              <a:gd name="csY20" fmla="*/ 540137 h 540137"/>
              <a:gd name="csX21" fmla="*/ 1128267 w 1128267"/>
              <a:gd name="csY21" fmla="*/ 270115 h 540137"/>
              <a:gd name="csX22" fmla="*/ 858275 w 1128267"/>
              <a:gd name="csY22" fmla="*/ 9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128267" h="540137">
                <a:moveTo>
                  <a:pt x="858275" y="0"/>
                </a:moveTo>
                <a:lnTo>
                  <a:pt x="269992" y="0"/>
                </a:lnTo>
                <a:cubicBezTo>
                  <a:pt x="207624" y="0"/>
                  <a:pt x="150274" y="21510"/>
                  <a:pt x="104484" y="57178"/>
                </a:cubicBezTo>
                <a:cubicBezTo>
                  <a:pt x="104394" y="57268"/>
                  <a:pt x="104215" y="57358"/>
                  <a:pt x="104126" y="57448"/>
                </a:cubicBezTo>
                <a:cubicBezTo>
                  <a:pt x="102333" y="58881"/>
                  <a:pt x="100362" y="60134"/>
                  <a:pt x="98659" y="61570"/>
                </a:cubicBezTo>
                <a:cubicBezTo>
                  <a:pt x="96867" y="63093"/>
                  <a:pt x="95165" y="64795"/>
                  <a:pt x="93372" y="66320"/>
                </a:cubicBezTo>
                <a:cubicBezTo>
                  <a:pt x="36292" y="115877"/>
                  <a:pt x="0" y="188739"/>
                  <a:pt x="0" y="270115"/>
                </a:cubicBezTo>
                <a:cubicBezTo>
                  <a:pt x="0" y="351488"/>
                  <a:pt x="36292" y="424349"/>
                  <a:pt x="93372" y="473909"/>
                </a:cubicBezTo>
                <a:cubicBezTo>
                  <a:pt x="149826" y="437882"/>
                  <a:pt x="190329" y="379091"/>
                  <a:pt x="201889" y="310533"/>
                </a:cubicBezTo>
                <a:cubicBezTo>
                  <a:pt x="194810" y="298613"/>
                  <a:pt x="190508" y="284901"/>
                  <a:pt x="190508" y="270115"/>
                </a:cubicBezTo>
                <a:cubicBezTo>
                  <a:pt x="190508" y="255326"/>
                  <a:pt x="194810" y="241614"/>
                  <a:pt x="201889" y="229696"/>
                </a:cubicBezTo>
                <a:cubicBezTo>
                  <a:pt x="203591" y="226828"/>
                  <a:pt x="205473" y="224139"/>
                  <a:pt x="207534" y="221539"/>
                </a:cubicBezTo>
                <a:cubicBezTo>
                  <a:pt x="209147" y="219478"/>
                  <a:pt x="210670" y="217507"/>
                  <a:pt x="212373" y="215625"/>
                </a:cubicBezTo>
                <a:cubicBezTo>
                  <a:pt x="212552" y="215356"/>
                  <a:pt x="212732" y="215177"/>
                  <a:pt x="213000" y="214907"/>
                </a:cubicBezTo>
                <a:cubicBezTo>
                  <a:pt x="227428" y="199942"/>
                  <a:pt x="247590" y="190621"/>
                  <a:pt x="269992" y="190621"/>
                </a:cubicBezTo>
                <a:lnTo>
                  <a:pt x="858275" y="190621"/>
                </a:lnTo>
                <a:cubicBezTo>
                  <a:pt x="902093" y="190621"/>
                  <a:pt x="937758" y="226289"/>
                  <a:pt x="937758" y="270115"/>
                </a:cubicBezTo>
                <a:cubicBezTo>
                  <a:pt x="937758" y="313938"/>
                  <a:pt x="902093" y="349606"/>
                  <a:pt x="858275" y="349606"/>
                </a:cubicBezTo>
                <a:lnTo>
                  <a:pt x="415875" y="349606"/>
                </a:lnTo>
                <a:cubicBezTo>
                  <a:pt x="403509" y="419958"/>
                  <a:pt x="375193" y="484663"/>
                  <a:pt x="334689" y="540137"/>
                </a:cubicBezTo>
                <a:lnTo>
                  <a:pt x="858275" y="540137"/>
                </a:lnTo>
                <a:cubicBezTo>
                  <a:pt x="1007205" y="540137"/>
                  <a:pt x="1128267" y="418971"/>
                  <a:pt x="1128267" y="270115"/>
                </a:cubicBezTo>
                <a:cubicBezTo>
                  <a:pt x="1128267" y="121256"/>
                  <a:pt x="1007116" y="90"/>
                  <a:pt x="858275" y="90"/>
                </a:cubicBezTo>
                <a:close/>
              </a:path>
            </a:pathLst>
          </a:custGeom>
          <a:solidFill>
            <a:srgbClr val="94165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7DCA5048-AC02-B9ED-E8D4-D18C3D7CE64F}"/>
              </a:ext>
            </a:extLst>
          </p:cNvPr>
          <p:cNvSpPr/>
          <p:nvPr/>
        </p:nvSpPr>
        <p:spPr>
          <a:xfrm>
            <a:off x="4094905" y="3037840"/>
            <a:ext cx="1771578" cy="1299902"/>
          </a:xfrm>
          <a:custGeom>
            <a:avLst/>
            <a:gdLst>
              <a:gd name="csX0" fmla="*/ 1215278 w 1215277"/>
              <a:gd name="csY0" fmla="*/ 445857 h 891714"/>
              <a:gd name="csX1" fmla="*/ 1210528 w 1215277"/>
              <a:gd name="csY1" fmla="*/ 511101 h 891714"/>
              <a:gd name="csX2" fmla="*/ 1209811 w 1215277"/>
              <a:gd name="csY2" fmla="*/ 511101 h 891714"/>
              <a:gd name="csX3" fmla="*/ 1207750 w 1215277"/>
              <a:gd name="csY3" fmla="*/ 522929 h 891714"/>
              <a:gd name="csX4" fmla="*/ 1129073 w 1215277"/>
              <a:gd name="csY4" fmla="*/ 707546 h 891714"/>
              <a:gd name="csX5" fmla="*/ 1112496 w 1215277"/>
              <a:gd name="csY5" fmla="*/ 730220 h 891714"/>
              <a:gd name="csX6" fmla="*/ 1112586 w 1215277"/>
              <a:gd name="csY6" fmla="*/ 730220 h 891714"/>
              <a:gd name="csX7" fmla="*/ 769473 w 1215277"/>
              <a:gd name="csY7" fmla="*/ 891714 h 891714"/>
              <a:gd name="csX8" fmla="*/ 445894 w 1215277"/>
              <a:gd name="csY8" fmla="*/ 891714 h 891714"/>
              <a:gd name="csX9" fmla="*/ 102244 w 1215277"/>
              <a:gd name="csY9" fmla="*/ 729502 h 891714"/>
              <a:gd name="csX10" fmla="*/ 97136 w 1215277"/>
              <a:gd name="csY10" fmla="*/ 722691 h 891714"/>
              <a:gd name="csX11" fmla="*/ 92029 w 1215277"/>
              <a:gd name="csY11" fmla="*/ 715880 h 891714"/>
              <a:gd name="csX12" fmla="*/ 7617 w 1215277"/>
              <a:gd name="csY12" fmla="*/ 525349 h 891714"/>
              <a:gd name="csX13" fmla="*/ 6542 w 1215277"/>
              <a:gd name="csY13" fmla="*/ 518537 h 891714"/>
              <a:gd name="csX14" fmla="*/ 5467 w 1215277"/>
              <a:gd name="csY14" fmla="*/ 511726 h 891714"/>
              <a:gd name="csX15" fmla="*/ 0 w 1215277"/>
              <a:gd name="csY15" fmla="*/ 445768 h 891714"/>
              <a:gd name="csX16" fmla="*/ 5467 w 1215277"/>
              <a:gd name="csY16" fmla="*/ 379807 h 891714"/>
              <a:gd name="csX17" fmla="*/ 139701 w 1215277"/>
              <a:gd name="csY17" fmla="*/ 379807 h 891714"/>
              <a:gd name="csX18" fmla="*/ 193645 w 1215277"/>
              <a:gd name="csY18" fmla="*/ 408038 h 891714"/>
              <a:gd name="csX19" fmla="*/ 190509 w 1215277"/>
              <a:gd name="csY19" fmla="*/ 445678 h 891714"/>
              <a:gd name="csX20" fmla="*/ 193645 w 1215277"/>
              <a:gd name="csY20" fmla="*/ 483318 h 891714"/>
              <a:gd name="csX21" fmla="*/ 194989 w 1215277"/>
              <a:gd name="csY21" fmla="*/ 492280 h 891714"/>
              <a:gd name="csX22" fmla="*/ 196692 w 1215277"/>
              <a:gd name="csY22" fmla="*/ 500883 h 891714"/>
              <a:gd name="csX23" fmla="*/ 305209 w 1215277"/>
              <a:gd name="csY23" fmla="*/ 658614 h 891714"/>
              <a:gd name="csX24" fmla="*/ 311481 w 1215277"/>
              <a:gd name="csY24" fmla="*/ 662377 h 891714"/>
              <a:gd name="csX25" fmla="*/ 317754 w 1215277"/>
              <a:gd name="csY25" fmla="*/ 666230 h 891714"/>
              <a:gd name="csX26" fmla="*/ 445894 w 1215277"/>
              <a:gd name="csY26" fmla="*/ 701094 h 891714"/>
              <a:gd name="csX27" fmla="*/ 769473 w 1215277"/>
              <a:gd name="csY27" fmla="*/ 701094 h 891714"/>
              <a:gd name="csX28" fmla="*/ 899495 w 1215277"/>
              <a:gd name="csY28" fmla="*/ 665335 h 891714"/>
              <a:gd name="csX29" fmla="*/ 900212 w 1215277"/>
              <a:gd name="csY29" fmla="*/ 665961 h 891714"/>
              <a:gd name="csX30" fmla="*/ 909353 w 1215277"/>
              <a:gd name="csY30" fmla="*/ 660047 h 891714"/>
              <a:gd name="csX31" fmla="*/ 1022708 w 1215277"/>
              <a:gd name="csY31" fmla="*/ 482600 h 891714"/>
              <a:gd name="csX32" fmla="*/ 1023335 w 1215277"/>
              <a:gd name="csY32" fmla="*/ 478209 h 891714"/>
              <a:gd name="csX33" fmla="*/ 1022797 w 1215277"/>
              <a:gd name="csY33" fmla="*/ 477045 h 891714"/>
              <a:gd name="csX34" fmla="*/ 1024769 w 1215277"/>
              <a:gd name="csY34" fmla="*/ 445768 h 891714"/>
              <a:gd name="csX35" fmla="*/ 1022797 w 1215277"/>
              <a:gd name="csY35" fmla="*/ 414490 h 891714"/>
              <a:gd name="csX36" fmla="*/ 1025755 w 1215277"/>
              <a:gd name="csY36" fmla="*/ 409202 h 891714"/>
              <a:gd name="csX37" fmla="*/ 1028980 w 1215277"/>
              <a:gd name="csY37" fmla="*/ 405170 h 891714"/>
              <a:gd name="csX38" fmla="*/ 1030504 w 1215277"/>
              <a:gd name="csY38" fmla="*/ 403378 h 891714"/>
              <a:gd name="csX39" fmla="*/ 1079699 w 1215277"/>
              <a:gd name="csY39" fmla="*/ 380435 h 891714"/>
              <a:gd name="csX40" fmla="*/ 1210439 w 1215277"/>
              <a:gd name="csY40" fmla="*/ 380435 h 891714"/>
              <a:gd name="csX41" fmla="*/ 1215188 w 1215277"/>
              <a:gd name="csY41" fmla="*/ 445678 h 891714"/>
              <a:gd name="csX42" fmla="*/ 317843 w 1215277"/>
              <a:gd name="csY42" fmla="*/ 225303 h 891714"/>
              <a:gd name="csX43" fmla="*/ 445984 w 1215277"/>
              <a:gd name="csY43" fmla="*/ 190442 h 891714"/>
              <a:gd name="csX44" fmla="*/ 769562 w 1215277"/>
              <a:gd name="csY44" fmla="*/ 190442 h 891714"/>
              <a:gd name="csX45" fmla="*/ 899675 w 1215277"/>
              <a:gd name="csY45" fmla="*/ 226200 h 891714"/>
              <a:gd name="csX46" fmla="*/ 901735 w 1215277"/>
              <a:gd name="csY46" fmla="*/ 224585 h 891714"/>
              <a:gd name="csX47" fmla="*/ 903707 w 1215277"/>
              <a:gd name="csY47" fmla="*/ 223062 h 891714"/>
              <a:gd name="csX48" fmla="*/ 1079878 w 1215277"/>
              <a:gd name="csY48" fmla="*/ 161495 h 891714"/>
              <a:gd name="csX49" fmla="*/ 1112675 w 1215277"/>
              <a:gd name="csY49" fmla="*/ 161495 h 891714"/>
              <a:gd name="csX50" fmla="*/ 769562 w 1215277"/>
              <a:gd name="csY50" fmla="*/ 0 h 891714"/>
              <a:gd name="csX51" fmla="*/ 445984 w 1215277"/>
              <a:gd name="csY51" fmla="*/ 0 h 891714"/>
              <a:gd name="csX52" fmla="*/ 102334 w 1215277"/>
              <a:gd name="csY52" fmla="*/ 162210 h 891714"/>
              <a:gd name="csX53" fmla="*/ 139880 w 1215277"/>
              <a:gd name="csY53" fmla="*/ 162210 h 891714"/>
              <a:gd name="csX54" fmla="*/ 317933 w 1215277"/>
              <a:gd name="csY54" fmla="*/ 225392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714">
                <a:moveTo>
                  <a:pt x="1215278" y="445857"/>
                </a:moveTo>
                <a:cubicBezTo>
                  <a:pt x="1215278" y="467993"/>
                  <a:pt x="1213664" y="489770"/>
                  <a:pt x="1210528" y="511101"/>
                </a:cubicBezTo>
                <a:lnTo>
                  <a:pt x="1209811" y="511101"/>
                </a:lnTo>
                <a:lnTo>
                  <a:pt x="1207750" y="522929"/>
                </a:lnTo>
                <a:cubicBezTo>
                  <a:pt x="1195922" y="590054"/>
                  <a:pt x="1169487" y="652162"/>
                  <a:pt x="1129073" y="707546"/>
                </a:cubicBezTo>
                <a:lnTo>
                  <a:pt x="1112496" y="730220"/>
                </a:lnTo>
                <a:lnTo>
                  <a:pt x="1112586" y="730220"/>
                </a:lnTo>
                <a:cubicBezTo>
                  <a:pt x="1030773" y="828801"/>
                  <a:pt x="907291" y="891714"/>
                  <a:pt x="769473" y="891714"/>
                </a:cubicBezTo>
                <a:lnTo>
                  <a:pt x="445894" y="891714"/>
                </a:lnTo>
                <a:cubicBezTo>
                  <a:pt x="307718" y="891714"/>
                  <a:pt x="184057" y="828532"/>
                  <a:pt x="102244" y="729502"/>
                </a:cubicBezTo>
                <a:cubicBezTo>
                  <a:pt x="100452" y="727351"/>
                  <a:pt x="98839" y="724932"/>
                  <a:pt x="97136" y="722691"/>
                </a:cubicBezTo>
                <a:cubicBezTo>
                  <a:pt x="95344" y="720451"/>
                  <a:pt x="93731" y="718120"/>
                  <a:pt x="92029" y="715880"/>
                </a:cubicBezTo>
                <a:cubicBezTo>
                  <a:pt x="50002" y="660944"/>
                  <a:pt x="20431" y="596060"/>
                  <a:pt x="7617" y="525349"/>
                </a:cubicBezTo>
                <a:cubicBezTo>
                  <a:pt x="7169" y="523108"/>
                  <a:pt x="6990" y="520778"/>
                  <a:pt x="6542" y="518537"/>
                </a:cubicBezTo>
                <a:cubicBezTo>
                  <a:pt x="6183" y="516297"/>
                  <a:pt x="5825" y="513967"/>
                  <a:pt x="5467" y="511726"/>
                </a:cubicBezTo>
                <a:cubicBezTo>
                  <a:pt x="2240" y="490129"/>
                  <a:pt x="0" y="468262"/>
                  <a:pt x="0" y="445768"/>
                </a:cubicBezTo>
                <a:cubicBezTo>
                  <a:pt x="0" y="423273"/>
                  <a:pt x="2240" y="401404"/>
                  <a:pt x="5467" y="379807"/>
                </a:cubicBezTo>
                <a:lnTo>
                  <a:pt x="139701" y="379807"/>
                </a:lnTo>
                <a:cubicBezTo>
                  <a:pt x="162013" y="379807"/>
                  <a:pt x="181727" y="391009"/>
                  <a:pt x="193645" y="408038"/>
                </a:cubicBezTo>
                <a:cubicBezTo>
                  <a:pt x="191853" y="420404"/>
                  <a:pt x="190509" y="432861"/>
                  <a:pt x="190509" y="445678"/>
                </a:cubicBezTo>
                <a:cubicBezTo>
                  <a:pt x="190509" y="458493"/>
                  <a:pt x="191763" y="471039"/>
                  <a:pt x="193645" y="483318"/>
                </a:cubicBezTo>
                <a:cubicBezTo>
                  <a:pt x="194093" y="486276"/>
                  <a:pt x="194452" y="489321"/>
                  <a:pt x="194989" y="492280"/>
                </a:cubicBezTo>
                <a:cubicBezTo>
                  <a:pt x="195527" y="495148"/>
                  <a:pt x="196065" y="498014"/>
                  <a:pt x="196692" y="500883"/>
                </a:cubicBezTo>
                <a:cubicBezTo>
                  <a:pt x="211208" y="566485"/>
                  <a:pt x="250905" y="622587"/>
                  <a:pt x="305209" y="658614"/>
                </a:cubicBezTo>
                <a:cubicBezTo>
                  <a:pt x="307270" y="659957"/>
                  <a:pt x="309420" y="661124"/>
                  <a:pt x="311481" y="662377"/>
                </a:cubicBezTo>
                <a:cubicBezTo>
                  <a:pt x="313542" y="663631"/>
                  <a:pt x="315603" y="664977"/>
                  <a:pt x="317754" y="666230"/>
                </a:cubicBezTo>
                <a:cubicBezTo>
                  <a:pt x="355479" y="688187"/>
                  <a:pt x="399119" y="701094"/>
                  <a:pt x="445894" y="701094"/>
                </a:cubicBezTo>
                <a:lnTo>
                  <a:pt x="769473" y="701094"/>
                </a:lnTo>
                <a:cubicBezTo>
                  <a:pt x="816966" y="701094"/>
                  <a:pt x="861411" y="688009"/>
                  <a:pt x="899495" y="665335"/>
                </a:cubicBezTo>
                <a:lnTo>
                  <a:pt x="900212" y="665961"/>
                </a:lnTo>
                <a:lnTo>
                  <a:pt x="909353" y="660047"/>
                </a:lnTo>
                <a:cubicBezTo>
                  <a:pt x="970914" y="619808"/>
                  <a:pt x="1012223" y="555103"/>
                  <a:pt x="1022708" y="482600"/>
                </a:cubicBezTo>
                <a:lnTo>
                  <a:pt x="1023335" y="478209"/>
                </a:lnTo>
                <a:lnTo>
                  <a:pt x="1022797" y="477045"/>
                </a:lnTo>
                <a:cubicBezTo>
                  <a:pt x="1024052" y="466737"/>
                  <a:pt x="1024769" y="456342"/>
                  <a:pt x="1024769" y="445768"/>
                </a:cubicBezTo>
                <a:cubicBezTo>
                  <a:pt x="1024769" y="435191"/>
                  <a:pt x="1024052" y="424796"/>
                  <a:pt x="1022797" y="414490"/>
                </a:cubicBezTo>
                <a:cubicBezTo>
                  <a:pt x="1023783" y="412519"/>
                  <a:pt x="1024769" y="410725"/>
                  <a:pt x="1025755" y="409202"/>
                </a:cubicBezTo>
                <a:cubicBezTo>
                  <a:pt x="1026561" y="408038"/>
                  <a:pt x="1027726" y="406692"/>
                  <a:pt x="1028980" y="405170"/>
                </a:cubicBezTo>
                <a:cubicBezTo>
                  <a:pt x="1029518" y="404542"/>
                  <a:pt x="1029966" y="404003"/>
                  <a:pt x="1030504" y="403378"/>
                </a:cubicBezTo>
                <a:cubicBezTo>
                  <a:pt x="1043049" y="388769"/>
                  <a:pt x="1060971" y="380435"/>
                  <a:pt x="1079699" y="380435"/>
                </a:cubicBezTo>
                <a:lnTo>
                  <a:pt x="1210439" y="380435"/>
                </a:lnTo>
                <a:cubicBezTo>
                  <a:pt x="1213575" y="401763"/>
                  <a:pt x="1215188" y="423542"/>
                  <a:pt x="1215188" y="445678"/>
                </a:cubicBezTo>
                <a:close/>
                <a:moveTo>
                  <a:pt x="317843" y="225303"/>
                </a:moveTo>
                <a:cubicBezTo>
                  <a:pt x="355569" y="203346"/>
                  <a:pt x="399209" y="190442"/>
                  <a:pt x="445984" y="190442"/>
                </a:cubicBezTo>
                <a:lnTo>
                  <a:pt x="769562" y="190442"/>
                </a:lnTo>
                <a:cubicBezTo>
                  <a:pt x="817055" y="190442"/>
                  <a:pt x="861501" y="203526"/>
                  <a:pt x="899675" y="226200"/>
                </a:cubicBezTo>
                <a:cubicBezTo>
                  <a:pt x="900392" y="225661"/>
                  <a:pt x="901019" y="225123"/>
                  <a:pt x="901735" y="224585"/>
                </a:cubicBezTo>
                <a:cubicBezTo>
                  <a:pt x="902363" y="224049"/>
                  <a:pt x="903080" y="223600"/>
                  <a:pt x="903707" y="223062"/>
                </a:cubicBezTo>
                <a:cubicBezTo>
                  <a:pt x="954515" y="182823"/>
                  <a:pt x="1015449" y="161495"/>
                  <a:pt x="1079878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7" y="63180"/>
                  <a:pt x="102334" y="162210"/>
                </a:cubicBezTo>
                <a:lnTo>
                  <a:pt x="139880" y="162210"/>
                </a:lnTo>
                <a:cubicBezTo>
                  <a:pt x="207266" y="162210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1AEB9CEC-DC8D-09B1-D179-68BA1A7EB103}"/>
              </a:ext>
            </a:extLst>
          </p:cNvPr>
          <p:cNvSpPr/>
          <p:nvPr/>
        </p:nvSpPr>
        <p:spPr>
          <a:xfrm>
            <a:off x="6322900" y="3037840"/>
            <a:ext cx="1771578" cy="1299902"/>
          </a:xfrm>
          <a:custGeom>
            <a:avLst/>
            <a:gdLst>
              <a:gd name="csX0" fmla="*/ 1215277 w 1215277"/>
              <a:gd name="csY0" fmla="*/ 445857 h 891714"/>
              <a:gd name="csX1" fmla="*/ 1210528 w 1215277"/>
              <a:gd name="csY1" fmla="*/ 511101 h 891714"/>
              <a:gd name="csX2" fmla="*/ 1210438 w 1215277"/>
              <a:gd name="csY2" fmla="*/ 511101 h 891714"/>
              <a:gd name="csX3" fmla="*/ 1208377 w 1215277"/>
              <a:gd name="csY3" fmla="*/ 522929 h 891714"/>
              <a:gd name="csX4" fmla="*/ 1129700 w 1215277"/>
              <a:gd name="csY4" fmla="*/ 707546 h 891714"/>
              <a:gd name="csX5" fmla="*/ 1117603 w 1215277"/>
              <a:gd name="csY5" fmla="*/ 724034 h 891714"/>
              <a:gd name="csX6" fmla="*/ 769472 w 1215277"/>
              <a:gd name="csY6" fmla="*/ 891714 h 891714"/>
              <a:gd name="csX7" fmla="*/ 445894 w 1215277"/>
              <a:gd name="csY7" fmla="*/ 891714 h 891714"/>
              <a:gd name="csX8" fmla="*/ 102781 w 1215277"/>
              <a:gd name="csY8" fmla="*/ 730220 h 891714"/>
              <a:gd name="csX9" fmla="*/ 102244 w 1215277"/>
              <a:gd name="csY9" fmla="*/ 729592 h 891714"/>
              <a:gd name="csX10" fmla="*/ 97136 w 1215277"/>
              <a:gd name="csY10" fmla="*/ 722781 h 891714"/>
              <a:gd name="csX11" fmla="*/ 92028 w 1215277"/>
              <a:gd name="csY11" fmla="*/ 715970 h 891714"/>
              <a:gd name="csX12" fmla="*/ 7617 w 1215277"/>
              <a:gd name="csY12" fmla="*/ 525438 h 891714"/>
              <a:gd name="csX13" fmla="*/ 6541 w 1215277"/>
              <a:gd name="csY13" fmla="*/ 518627 h 891714"/>
              <a:gd name="csX14" fmla="*/ 5466 w 1215277"/>
              <a:gd name="csY14" fmla="*/ 511816 h 891714"/>
              <a:gd name="csX15" fmla="*/ 5376 w 1215277"/>
              <a:gd name="csY15" fmla="*/ 511188 h 891714"/>
              <a:gd name="csX16" fmla="*/ 0 w 1215277"/>
              <a:gd name="csY16" fmla="*/ 445947 h 891714"/>
              <a:gd name="csX17" fmla="*/ 5376 w 1215277"/>
              <a:gd name="csY17" fmla="*/ 380704 h 891714"/>
              <a:gd name="csX18" fmla="*/ 5466 w 1215277"/>
              <a:gd name="csY18" fmla="*/ 380076 h 891714"/>
              <a:gd name="csX19" fmla="*/ 139700 w 1215277"/>
              <a:gd name="csY19" fmla="*/ 380076 h 891714"/>
              <a:gd name="csX20" fmla="*/ 193645 w 1215277"/>
              <a:gd name="csY20" fmla="*/ 408305 h 891714"/>
              <a:gd name="csX21" fmla="*/ 193466 w 1215277"/>
              <a:gd name="csY21" fmla="*/ 409651 h 891714"/>
              <a:gd name="csX22" fmla="*/ 190508 w 1215277"/>
              <a:gd name="csY22" fmla="*/ 446037 h 891714"/>
              <a:gd name="csX23" fmla="*/ 193466 w 1215277"/>
              <a:gd name="csY23" fmla="*/ 482600 h 891714"/>
              <a:gd name="csX24" fmla="*/ 193645 w 1215277"/>
              <a:gd name="csY24" fmla="*/ 483766 h 891714"/>
              <a:gd name="csX25" fmla="*/ 194989 w 1215277"/>
              <a:gd name="csY25" fmla="*/ 492728 h 891714"/>
              <a:gd name="csX26" fmla="*/ 196691 w 1215277"/>
              <a:gd name="csY26" fmla="*/ 501331 h 891714"/>
              <a:gd name="csX27" fmla="*/ 305208 w 1215277"/>
              <a:gd name="csY27" fmla="*/ 659060 h 891714"/>
              <a:gd name="csX28" fmla="*/ 311480 w 1215277"/>
              <a:gd name="csY28" fmla="*/ 662826 h 891714"/>
              <a:gd name="csX29" fmla="*/ 317753 w 1215277"/>
              <a:gd name="csY29" fmla="*/ 666679 h 891714"/>
              <a:gd name="csX30" fmla="*/ 318470 w 1215277"/>
              <a:gd name="csY30" fmla="*/ 667038 h 891714"/>
              <a:gd name="csX31" fmla="*/ 445894 w 1215277"/>
              <a:gd name="csY31" fmla="*/ 701452 h 891714"/>
              <a:gd name="csX32" fmla="*/ 769472 w 1215277"/>
              <a:gd name="csY32" fmla="*/ 701452 h 891714"/>
              <a:gd name="csX33" fmla="*/ 899943 w 1215277"/>
              <a:gd name="csY33" fmla="*/ 665515 h 891714"/>
              <a:gd name="csX34" fmla="*/ 900929 w 1215277"/>
              <a:gd name="csY34" fmla="*/ 666410 h 891714"/>
              <a:gd name="csX35" fmla="*/ 910069 w 1215277"/>
              <a:gd name="csY35" fmla="*/ 660496 h 891714"/>
              <a:gd name="csX36" fmla="*/ 1023424 w 1215277"/>
              <a:gd name="csY36" fmla="*/ 483048 h 891714"/>
              <a:gd name="csX37" fmla="*/ 1024051 w 1215277"/>
              <a:gd name="csY37" fmla="*/ 478657 h 891714"/>
              <a:gd name="csX38" fmla="*/ 1022976 w 1215277"/>
              <a:gd name="csY38" fmla="*/ 476506 h 891714"/>
              <a:gd name="csX39" fmla="*/ 1024858 w 1215277"/>
              <a:gd name="csY39" fmla="*/ 446214 h 891714"/>
              <a:gd name="csX40" fmla="*/ 1022976 w 1215277"/>
              <a:gd name="csY40" fmla="*/ 415924 h 891714"/>
              <a:gd name="csX41" fmla="*/ 1026471 w 1215277"/>
              <a:gd name="csY41" fmla="*/ 409651 h 891714"/>
              <a:gd name="csX42" fmla="*/ 1029697 w 1215277"/>
              <a:gd name="csY42" fmla="*/ 405618 h 891714"/>
              <a:gd name="csX43" fmla="*/ 1031220 w 1215277"/>
              <a:gd name="csY43" fmla="*/ 403824 h 891714"/>
              <a:gd name="csX44" fmla="*/ 1080415 w 1215277"/>
              <a:gd name="csY44" fmla="*/ 380883 h 891714"/>
              <a:gd name="csX45" fmla="*/ 1210528 w 1215277"/>
              <a:gd name="csY45" fmla="*/ 380883 h 891714"/>
              <a:gd name="csX46" fmla="*/ 1215277 w 1215277"/>
              <a:gd name="csY46" fmla="*/ 446126 h 891714"/>
              <a:gd name="csX47" fmla="*/ 317753 w 1215277"/>
              <a:gd name="csY47" fmla="*/ 225303 h 891714"/>
              <a:gd name="csX48" fmla="*/ 318470 w 1215277"/>
              <a:gd name="csY48" fmla="*/ 224944 h 891714"/>
              <a:gd name="csX49" fmla="*/ 445894 w 1215277"/>
              <a:gd name="csY49" fmla="*/ 190531 h 891714"/>
              <a:gd name="csX50" fmla="*/ 769472 w 1215277"/>
              <a:gd name="csY50" fmla="*/ 190531 h 891714"/>
              <a:gd name="csX51" fmla="*/ 899943 w 1215277"/>
              <a:gd name="csY51" fmla="*/ 226469 h 891714"/>
              <a:gd name="csX52" fmla="*/ 902273 w 1215277"/>
              <a:gd name="csY52" fmla="*/ 224585 h 891714"/>
              <a:gd name="csX53" fmla="*/ 904244 w 1215277"/>
              <a:gd name="csY53" fmla="*/ 223062 h 891714"/>
              <a:gd name="csX54" fmla="*/ 1080415 w 1215277"/>
              <a:gd name="csY54" fmla="*/ 161495 h 891714"/>
              <a:gd name="csX55" fmla="*/ 1112585 w 1215277"/>
              <a:gd name="csY55" fmla="*/ 161495 h 891714"/>
              <a:gd name="csX56" fmla="*/ 769472 w 1215277"/>
              <a:gd name="csY56" fmla="*/ 0 h 891714"/>
              <a:gd name="csX57" fmla="*/ 445894 w 1215277"/>
              <a:gd name="csY57" fmla="*/ 0 h 891714"/>
              <a:gd name="csX58" fmla="*/ 102781 w 1215277"/>
              <a:gd name="csY58" fmla="*/ 161495 h 891714"/>
              <a:gd name="csX59" fmla="*/ 102244 w 1215277"/>
              <a:gd name="csY59" fmla="*/ 162120 h 891714"/>
              <a:gd name="csX60" fmla="*/ 139790 w 1215277"/>
              <a:gd name="csY60" fmla="*/ 162120 h 891714"/>
              <a:gd name="csX61" fmla="*/ 317843 w 1215277"/>
              <a:gd name="csY61" fmla="*/ 225303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215277" h="891714">
                <a:moveTo>
                  <a:pt x="1215277" y="445857"/>
                </a:moveTo>
                <a:cubicBezTo>
                  <a:pt x="1215277" y="467993"/>
                  <a:pt x="1213664" y="489770"/>
                  <a:pt x="1210528" y="511101"/>
                </a:cubicBezTo>
                <a:lnTo>
                  <a:pt x="1210438" y="511101"/>
                </a:lnTo>
                <a:lnTo>
                  <a:pt x="1208377" y="522929"/>
                </a:lnTo>
                <a:cubicBezTo>
                  <a:pt x="1196549" y="590054"/>
                  <a:pt x="1170114" y="652162"/>
                  <a:pt x="1129700" y="707546"/>
                </a:cubicBezTo>
                <a:lnTo>
                  <a:pt x="1117603" y="724034"/>
                </a:lnTo>
                <a:cubicBezTo>
                  <a:pt x="1035880" y="826202"/>
                  <a:pt x="910158" y="891714"/>
                  <a:pt x="769472" y="891714"/>
                </a:cubicBezTo>
                <a:lnTo>
                  <a:pt x="445894" y="891714"/>
                </a:lnTo>
                <a:cubicBezTo>
                  <a:pt x="308075" y="891714"/>
                  <a:pt x="184594" y="828801"/>
                  <a:pt x="102781" y="730220"/>
                </a:cubicBezTo>
                <a:cubicBezTo>
                  <a:pt x="102602" y="729951"/>
                  <a:pt x="102423" y="729771"/>
                  <a:pt x="102244" y="729592"/>
                </a:cubicBezTo>
                <a:cubicBezTo>
                  <a:pt x="100451" y="727441"/>
                  <a:pt x="98838" y="725021"/>
                  <a:pt x="97136" y="722781"/>
                </a:cubicBezTo>
                <a:cubicBezTo>
                  <a:pt x="95344" y="720540"/>
                  <a:pt x="93731" y="718210"/>
                  <a:pt x="92028" y="715970"/>
                </a:cubicBezTo>
                <a:cubicBezTo>
                  <a:pt x="50001" y="661034"/>
                  <a:pt x="20431" y="596149"/>
                  <a:pt x="7617" y="525438"/>
                </a:cubicBezTo>
                <a:cubicBezTo>
                  <a:pt x="7169" y="523198"/>
                  <a:pt x="6989" y="520868"/>
                  <a:pt x="6541" y="518627"/>
                </a:cubicBezTo>
                <a:cubicBezTo>
                  <a:pt x="6182" y="516387"/>
                  <a:pt x="5824" y="514056"/>
                  <a:pt x="5466" y="511816"/>
                </a:cubicBezTo>
                <a:cubicBezTo>
                  <a:pt x="5466" y="511637"/>
                  <a:pt x="5466" y="511367"/>
                  <a:pt x="5376" y="511188"/>
                </a:cubicBezTo>
                <a:cubicBezTo>
                  <a:pt x="2240" y="489860"/>
                  <a:pt x="0" y="468172"/>
                  <a:pt x="0" y="445947"/>
                </a:cubicBezTo>
                <a:cubicBezTo>
                  <a:pt x="0" y="423721"/>
                  <a:pt x="2151" y="402032"/>
                  <a:pt x="5376" y="380704"/>
                </a:cubicBezTo>
                <a:cubicBezTo>
                  <a:pt x="5376" y="380524"/>
                  <a:pt x="5376" y="380255"/>
                  <a:pt x="5466" y="380076"/>
                </a:cubicBezTo>
                <a:lnTo>
                  <a:pt x="139700" y="380076"/>
                </a:lnTo>
                <a:cubicBezTo>
                  <a:pt x="162013" y="380076"/>
                  <a:pt x="181727" y="391278"/>
                  <a:pt x="193645" y="408305"/>
                </a:cubicBezTo>
                <a:cubicBezTo>
                  <a:pt x="193645" y="408754"/>
                  <a:pt x="193555" y="409202"/>
                  <a:pt x="193466" y="409651"/>
                </a:cubicBezTo>
                <a:cubicBezTo>
                  <a:pt x="191763" y="421569"/>
                  <a:pt x="190508" y="433668"/>
                  <a:pt x="190508" y="446037"/>
                </a:cubicBezTo>
                <a:cubicBezTo>
                  <a:pt x="190508" y="458403"/>
                  <a:pt x="191673" y="470592"/>
                  <a:pt x="193466" y="482600"/>
                </a:cubicBezTo>
                <a:cubicBezTo>
                  <a:pt x="193466" y="482959"/>
                  <a:pt x="193555" y="483318"/>
                  <a:pt x="193645" y="483766"/>
                </a:cubicBezTo>
                <a:cubicBezTo>
                  <a:pt x="194093" y="486722"/>
                  <a:pt x="194451" y="489770"/>
                  <a:pt x="194989" y="492728"/>
                </a:cubicBezTo>
                <a:cubicBezTo>
                  <a:pt x="195526" y="495594"/>
                  <a:pt x="196064" y="498463"/>
                  <a:pt x="196691" y="501331"/>
                </a:cubicBezTo>
                <a:cubicBezTo>
                  <a:pt x="211208" y="566933"/>
                  <a:pt x="250905" y="623035"/>
                  <a:pt x="305208" y="659060"/>
                </a:cubicBezTo>
                <a:cubicBezTo>
                  <a:pt x="307269" y="660406"/>
                  <a:pt x="309420" y="661570"/>
                  <a:pt x="311480" y="662826"/>
                </a:cubicBezTo>
                <a:cubicBezTo>
                  <a:pt x="313542" y="664080"/>
                  <a:pt x="315603" y="665425"/>
                  <a:pt x="317753" y="666679"/>
                </a:cubicBezTo>
                <a:cubicBezTo>
                  <a:pt x="317933" y="666769"/>
                  <a:pt x="318201" y="666948"/>
                  <a:pt x="318470" y="667038"/>
                </a:cubicBezTo>
                <a:cubicBezTo>
                  <a:pt x="356016" y="688815"/>
                  <a:pt x="399477" y="701452"/>
                  <a:pt x="445894" y="701452"/>
                </a:cubicBezTo>
                <a:lnTo>
                  <a:pt x="769472" y="701452"/>
                </a:lnTo>
                <a:cubicBezTo>
                  <a:pt x="817144" y="701452"/>
                  <a:pt x="861680" y="688276"/>
                  <a:pt x="899943" y="665515"/>
                </a:cubicBezTo>
                <a:lnTo>
                  <a:pt x="900929" y="666410"/>
                </a:lnTo>
                <a:lnTo>
                  <a:pt x="910069" y="660496"/>
                </a:lnTo>
                <a:cubicBezTo>
                  <a:pt x="971630" y="620257"/>
                  <a:pt x="1012940" y="555551"/>
                  <a:pt x="1023424" y="483048"/>
                </a:cubicBezTo>
                <a:lnTo>
                  <a:pt x="1024051" y="478657"/>
                </a:lnTo>
                <a:lnTo>
                  <a:pt x="1022976" y="476506"/>
                </a:lnTo>
                <a:cubicBezTo>
                  <a:pt x="1024141" y="466558"/>
                  <a:pt x="1024858" y="456521"/>
                  <a:pt x="1024858" y="446214"/>
                </a:cubicBezTo>
                <a:cubicBezTo>
                  <a:pt x="1024858" y="435909"/>
                  <a:pt x="1024141" y="425872"/>
                  <a:pt x="1022976" y="415924"/>
                </a:cubicBezTo>
                <a:cubicBezTo>
                  <a:pt x="1024141" y="413593"/>
                  <a:pt x="1025216" y="411443"/>
                  <a:pt x="1026471" y="409651"/>
                </a:cubicBezTo>
                <a:cubicBezTo>
                  <a:pt x="1027277" y="408484"/>
                  <a:pt x="1028442" y="407141"/>
                  <a:pt x="1029697" y="405618"/>
                </a:cubicBezTo>
                <a:cubicBezTo>
                  <a:pt x="1030234" y="404990"/>
                  <a:pt x="1030682" y="404452"/>
                  <a:pt x="1031220" y="403824"/>
                </a:cubicBezTo>
                <a:cubicBezTo>
                  <a:pt x="1043765" y="389217"/>
                  <a:pt x="1061687" y="380883"/>
                  <a:pt x="1080415" y="380883"/>
                </a:cubicBezTo>
                <a:lnTo>
                  <a:pt x="1210528" y="380883"/>
                </a:lnTo>
                <a:cubicBezTo>
                  <a:pt x="1213664" y="402211"/>
                  <a:pt x="1215277" y="423988"/>
                  <a:pt x="1215277" y="446126"/>
                </a:cubicBezTo>
                <a:close/>
                <a:moveTo>
                  <a:pt x="317753" y="225303"/>
                </a:moveTo>
                <a:cubicBezTo>
                  <a:pt x="317753" y="225303"/>
                  <a:pt x="318201" y="225033"/>
                  <a:pt x="318470" y="224944"/>
                </a:cubicBezTo>
                <a:cubicBezTo>
                  <a:pt x="356016" y="203167"/>
                  <a:pt x="399477" y="190531"/>
                  <a:pt x="445894" y="190531"/>
                </a:cubicBezTo>
                <a:lnTo>
                  <a:pt x="769472" y="190531"/>
                </a:lnTo>
                <a:cubicBezTo>
                  <a:pt x="817144" y="190531"/>
                  <a:pt x="861680" y="203705"/>
                  <a:pt x="899943" y="226469"/>
                </a:cubicBezTo>
                <a:cubicBezTo>
                  <a:pt x="900749" y="225841"/>
                  <a:pt x="901466" y="225213"/>
                  <a:pt x="902273" y="224585"/>
                </a:cubicBezTo>
                <a:cubicBezTo>
                  <a:pt x="902900" y="224049"/>
                  <a:pt x="903617" y="223600"/>
                  <a:pt x="904244" y="223062"/>
                </a:cubicBezTo>
                <a:cubicBezTo>
                  <a:pt x="955052" y="182823"/>
                  <a:pt x="1015986" y="161495"/>
                  <a:pt x="1080415" y="161495"/>
                </a:cubicBezTo>
                <a:lnTo>
                  <a:pt x="1112585" y="161495"/>
                </a:lnTo>
                <a:cubicBezTo>
                  <a:pt x="1030772" y="62913"/>
                  <a:pt x="907291" y="0"/>
                  <a:pt x="769472" y="0"/>
                </a:cubicBezTo>
                <a:lnTo>
                  <a:pt x="445894" y="0"/>
                </a:lnTo>
                <a:cubicBezTo>
                  <a:pt x="308075" y="0"/>
                  <a:pt x="184594" y="62913"/>
                  <a:pt x="102781" y="161495"/>
                </a:cubicBezTo>
                <a:cubicBezTo>
                  <a:pt x="102602" y="161762"/>
                  <a:pt x="102423" y="161941"/>
                  <a:pt x="102244" y="162120"/>
                </a:cubicBezTo>
                <a:lnTo>
                  <a:pt x="139790" y="162120"/>
                </a:lnTo>
                <a:cubicBezTo>
                  <a:pt x="207176" y="162120"/>
                  <a:pt x="269096" y="185871"/>
                  <a:pt x="317843" y="225303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8FB074AC-722B-2695-88BC-4C3488690BF0}"/>
              </a:ext>
            </a:extLst>
          </p:cNvPr>
          <p:cNvSpPr/>
          <p:nvPr/>
        </p:nvSpPr>
        <p:spPr>
          <a:xfrm>
            <a:off x="8551807" y="3037906"/>
            <a:ext cx="1771708" cy="1299771"/>
          </a:xfrm>
          <a:custGeom>
            <a:avLst/>
            <a:gdLst>
              <a:gd name="csX0" fmla="*/ 1215278 w 1215366"/>
              <a:gd name="csY0" fmla="*/ 445768 h 891624"/>
              <a:gd name="csX1" fmla="*/ 1210528 w 1215366"/>
              <a:gd name="csY1" fmla="*/ 511011 h 891624"/>
              <a:gd name="csX2" fmla="*/ 1210439 w 1215366"/>
              <a:gd name="csY2" fmla="*/ 511011 h 891624"/>
              <a:gd name="csX3" fmla="*/ 1208378 w 1215366"/>
              <a:gd name="csY3" fmla="*/ 522839 h 891624"/>
              <a:gd name="csX4" fmla="*/ 1129701 w 1215366"/>
              <a:gd name="csY4" fmla="*/ 707456 h 891624"/>
              <a:gd name="csX5" fmla="*/ 1117693 w 1215366"/>
              <a:gd name="csY5" fmla="*/ 723857 h 891624"/>
              <a:gd name="csX6" fmla="*/ 769473 w 1215366"/>
              <a:gd name="csY6" fmla="*/ 891625 h 891624"/>
              <a:gd name="csX7" fmla="*/ 445894 w 1215366"/>
              <a:gd name="csY7" fmla="*/ 891625 h 891624"/>
              <a:gd name="csX8" fmla="*/ 102782 w 1215366"/>
              <a:gd name="csY8" fmla="*/ 730130 h 891624"/>
              <a:gd name="csX9" fmla="*/ 102244 w 1215366"/>
              <a:gd name="csY9" fmla="*/ 729502 h 891624"/>
              <a:gd name="csX10" fmla="*/ 97136 w 1215366"/>
              <a:gd name="csY10" fmla="*/ 722691 h 891624"/>
              <a:gd name="csX11" fmla="*/ 92029 w 1215366"/>
              <a:gd name="csY11" fmla="*/ 715880 h 891624"/>
              <a:gd name="csX12" fmla="*/ 7617 w 1215366"/>
              <a:gd name="csY12" fmla="*/ 525349 h 891624"/>
              <a:gd name="csX13" fmla="*/ 6542 w 1215366"/>
              <a:gd name="csY13" fmla="*/ 518537 h 891624"/>
              <a:gd name="csX14" fmla="*/ 5467 w 1215366"/>
              <a:gd name="csY14" fmla="*/ 511726 h 891624"/>
              <a:gd name="csX15" fmla="*/ 5377 w 1215366"/>
              <a:gd name="csY15" fmla="*/ 511098 h 891624"/>
              <a:gd name="csX16" fmla="*/ 0 w 1215366"/>
              <a:gd name="csY16" fmla="*/ 445857 h 891624"/>
              <a:gd name="csX17" fmla="*/ 5377 w 1215366"/>
              <a:gd name="csY17" fmla="*/ 380614 h 891624"/>
              <a:gd name="csX18" fmla="*/ 5467 w 1215366"/>
              <a:gd name="csY18" fmla="*/ 379986 h 891624"/>
              <a:gd name="csX19" fmla="*/ 139701 w 1215366"/>
              <a:gd name="csY19" fmla="*/ 379986 h 891624"/>
              <a:gd name="csX20" fmla="*/ 193645 w 1215366"/>
              <a:gd name="csY20" fmla="*/ 408215 h 891624"/>
              <a:gd name="csX21" fmla="*/ 193466 w 1215366"/>
              <a:gd name="csY21" fmla="*/ 409561 h 891624"/>
              <a:gd name="csX22" fmla="*/ 190509 w 1215366"/>
              <a:gd name="csY22" fmla="*/ 445947 h 891624"/>
              <a:gd name="csX23" fmla="*/ 193466 w 1215366"/>
              <a:gd name="csY23" fmla="*/ 482510 h 891624"/>
              <a:gd name="csX24" fmla="*/ 193645 w 1215366"/>
              <a:gd name="csY24" fmla="*/ 483676 h 891624"/>
              <a:gd name="csX25" fmla="*/ 194989 w 1215366"/>
              <a:gd name="csY25" fmla="*/ 492638 h 891624"/>
              <a:gd name="csX26" fmla="*/ 196692 w 1215366"/>
              <a:gd name="csY26" fmla="*/ 501241 h 891624"/>
              <a:gd name="csX27" fmla="*/ 305208 w 1215366"/>
              <a:gd name="csY27" fmla="*/ 658971 h 891624"/>
              <a:gd name="csX28" fmla="*/ 311481 w 1215366"/>
              <a:gd name="csY28" fmla="*/ 662736 h 891624"/>
              <a:gd name="csX29" fmla="*/ 317754 w 1215366"/>
              <a:gd name="csY29" fmla="*/ 666589 h 891624"/>
              <a:gd name="csX30" fmla="*/ 318471 w 1215366"/>
              <a:gd name="csY30" fmla="*/ 666948 h 891624"/>
              <a:gd name="csX31" fmla="*/ 445894 w 1215366"/>
              <a:gd name="csY31" fmla="*/ 701363 h 891624"/>
              <a:gd name="csX32" fmla="*/ 769473 w 1215366"/>
              <a:gd name="csY32" fmla="*/ 701363 h 891624"/>
              <a:gd name="csX33" fmla="*/ 897614 w 1215366"/>
              <a:gd name="csY33" fmla="*/ 666769 h 891624"/>
              <a:gd name="csX34" fmla="*/ 898510 w 1215366"/>
              <a:gd name="csY34" fmla="*/ 667576 h 891624"/>
              <a:gd name="csX35" fmla="*/ 907471 w 1215366"/>
              <a:gd name="csY35" fmla="*/ 661839 h 891624"/>
              <a:gd name="csX36" fmla="*/ 1022439 w 1215366"/>
              <a:gd name="csY36" fmla="*/ 488783 h 891624"/>
              <a:gd name="csX37" fmla="*/ 1023335 w 1215366"/>
              <a:gd name="csY37" fmla="*/ 483587 h 891624"/>
              <a:gd name="csX38" fmla="*/ 1022260 w 1215366"/>
              <a:gd name="csY38" fmla="*/ 481705 h 891624"/>
              <a:gd name="csX39" fmla="*/ 1024859 w 1215366"/>
              <a:gd name="csY39" fmla="*/ 445947 h 891624"/>
              <a:gd name="csX40" fmla="*/ 1022349 w 1215366"/>
              <a:gd name="csY40" fmla="*/ 410366 h 891624"/>
              <a:gd name="csX41" fmla="*/ 1025396 w 1215366"/>
              <a:gd name="csY41" fmla="*/ 406154 h 891624"/>
              <a:gd name="csX42" fmla="*/ 1026202 w 1215366"/>
              <a:gd name="csY42" fmla="*/ 405080 h 891624"/>
              <a:gd name="csX43" fmla="*/ 1029787 w 1215366"/>
              <a:gd name="csY43" fmla="*/ 400689 h 891624"/>
              <a:gd name="csX44" fmla="*/ 1076563 w 1215366"/>
              <a:gd name="csY44" fmla="*/ 380704 h 891624"/>
              <a:gd name="csX45" fmla="*/ 1210618 w 1215366"/>
              <a:gd name="csY45" fmla="*/ 380704 h 891624"/>
              <a:gd name="csX46" fmla="*/ 1215367 w 1215366"/>
              <a:gd name="csY46" fmla="*/ 445947 h 891624"/>
              <a:gd name="csX47" fmla="*/ 317754 w 1215366"/>
              <a:gd name="csY47" fmla="*/ 225213 h 891624"/>
              <a:gd name="csX48" fmla="*/ 318471 w 1215366"/>
              <a:gd name="csY48" fmla="*/ 224854 h 891624"/>
              <a:gd name="csX49" fmla="*/ 445894 w 1215366"/>
              <a:gd name="csY49" fmla="*/ 190442 h 891624"/>
              <a:gd name="csX50" fmla="*/ 769473 w 1215366"/>
              <a:gd name="csY50" fmla="*/ 190442 h 891624"/>
              <a:gd name="csX51" fmla="*/ 897524 w 1215366"/>
              <a:gd name="csY51" fmla="*/ 225033 h 891624"/>
              <a:gd name="csX52" fmla="*/ 900033 w 1215366"/>
              <a:gd name="csY52" fmla="*/ 223241 h 891624"/>
              <a:gd name="csX53" fmla="*/ 902184 w 1215366"/>
              <a:gd name="csY53" fmla="*/ 221629 h 891624"/>
              <a:gd name="csX54" fmla="*/ 1076473 w 1215366"/>
              <a:gd name="csY54" fmla="*/ 161495 h 891624"/>
              <a:gd name="csX55" fmla="*/ 1112586 w 1215366"/>
              <a:gd name="csY55" fmla="*/ 161495 h 891624"/>
              <a:gd name="csX56" fmla="*/ 769473 w 1215366"/>
              <a:gd name="csY56" fmla="*/ 0 h 891624"/>
              <a:gd name="csX57" fmla="*/ 445894 w 1215366"/>
              <a:gd name="csY57" fmla="*/ 0 h 891624"/>
              <a:gd name="csX58" fmla="*/ 102782 w 1215366"/>
              <a:gd name="csY58" fmla="*/ 161495 h 891624"/>
              <a:gd name="csX59" fmla="*/ 102244 w 1215366"/>
              <a:gd name="csY59" fmla="*/ 162120 h 891624"/>
              <a:gd name="csX60" fmla="*/ 139790 w 1215366"/>
              <a:gd name="csY60" fmla="*/ 162120 h 891624"/>
              <a:gd name="csX61" fmla="*/ 317843 w 1215366"/>
              <a:gd name="csY61" fmla="*/ 225303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215366" h="891624">
                <a:moveTo>
                  <a:pt x="1215278" y="445768"/>
                </a:moveTo>
                <a:cubicBezTo>
                  <a:pt x="1215278" y="467903"/>
                  <a:pt x="1213664" y="489680"/>
                  <a:pt x="1210528" y="511011"/>
                </a:cubicBezTo>
                <a:lnTo>
                  <a:pt x="1210439" y="511011"/>
                </a:lnTo>
                <a:lnTo>
                  <a:pt x="1208378" y="522839"/>
                </a:lnTo>
                <a:cubicBezTo>
                  <a:pt x="1196549" y="589964"/>
                  <a:pt x="1170115" y="652072"/>
                  <a:pt x="1129701" y="707456"/>
                </a:cubicBezTo>
                <a:lnTo>
                  <a:pt x="1117693" y="723857"/>
                </a:lnTo>
                <a:cubicBezTo>
                  <a:pt x="1035970" y="826023"/>
                  <a:pt x="910248" y="891625"/>
                  <a:pt x="769473" y="891625"/>
                </a:cubicBezTo>
                <a:lnTo>
                  <a:pt x="445894" y="891625"/>
                </a:lnTo>
                <a:cubicBezTo>
                  <a:pt x="308076" y="891625"/>
                  <a:pt x="184595" y="828712"/>
                  <a:pt x="102782" y="730130"/>
                </a:cubicBezTo>
                <a:cubicBezTo>
                  <a:pt x="102602" y="729861"/>
                  <a:pt x="102424" y="729682"/>
                  <a:pt x="102244" y="729502"/>
                </a:cubicBezTo>
                <a:cubicBezTo>
                  <a:pt x="100452" y="727351"/>
                  <a:pt x="98839" y="724932"/>
                  <a:pt x="97136" y="722691"/>
                </a:cubicBezTo>
                <a:cubicBezTo>
                  <a:pt x="95344" y="720451"/>
                  <a:pt x="93731" y="718120"/>
                  <a:pt x="92029" y="715880"/>
                </a:cubicBezTo>
                <a:cubicBezTo>
                  <a:pt x="50002" y="660944"/>
                  <a:pt x="20431" y="596060"/>
                  <a:pt x="7617" y="525349"/>
                </a:cubicBezTo>
                <a:cubicBezTo>
                  <a:pt x="7169" y="523108"/>
                  <a:pt x="6990" y="520778"/>
                  <a:pt x="6542" y="518537"/>
                </a:cubicBezTo>
                <a:cubicBezTo>
                  <a:pt x="6183" y="516297"/>
                  <a:pt x="5825" y="513967"/>
                  <a:pt x="5467" y="511726"/>
                </a:cubicBezTo>
                <a:cubicBezTo>
                  <a:pt x="5467" y="511547"/>
                  <a:pt x="5467" y="511278"/>
                  <a:pt x="5377" y="511098"/>
                </a:cubicBezTo>
                <a:cubicBezTo>
                  <a:pt x="2240" y="489770"/>
                  <a:pt x="0" y="468083"/>
                  <a:pt x="0" y="445857"/>
                </a:cubicBezTo>
                <a:cubicBezTo>
                  <a:pt x="0" y="423632"/>
                  <a:pt x="2151" y="401942"/>
                  <a:pt x="5377" y="380614"/>
                </a:cubicBezTo>
                <a:cubicBezTo>
                  <a:pt x="5377" y="380435"/>
                  <a:pt x="5377" y="380165"/>
                  <a:pt x="5467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5"/>
                </a:cubicBezTo>
                <a:cubicBezTo>
                  <a:pt x="193645" y="408664"/>
                  <a:pt x="193556" y="409112"/>
                  <a:pt x="193466" y="409561"/>
                </a:cubicBezTo>
                <a:cubicBezTo>
                  <a:pt x="191763" y="421479"/>
                  <a:pt x="190509" y="433489"/>
                  <a:pt x="190509" y="445947"/>
                </a:cubicBezTo>
                <a:cubicBezTo>
                  <a:pt x="190509" y="458403"/>
                  <a:pt x="191674" y="470503"/>
                  <a:pt x="193466" y="482510"/>
                </a:cubicBezTo>
                <a:cubicBezTo>
                  <a:pt x="193466" y="482869"/>
                  <a:pt x="193556" y="483228"/>
                  <a:pt x="193645" y="483676"/>
                </a:cubicBezTo>
                <a:cubicBezTo>
                  <a:pt x="194093" y="486632"/>
                  <a:pt x="194452" y="489680"/>
                  <a:pt x="194989" y="492638"/>
                </a:cubicBezTo>
                <a:cubicBezTo>
                  <a:pt x="195527" y="495505"/>
                  <a:pt x="196065" y="498373"/>
                  <a:pt x="196692" y="501241"/>
                </a:cubicBezTo>
                <a:cubicBezTo>
                  <a:pt x="211208" y="566844"/>
                  <a:pt x="250905" y="622946"/>
                  <a:pt x="305208" y="658971"/>
                </a:cubicBezTo>
                <a:cubicBezTo>
                  <a:pt x="307270" y="660316"/>
                  <a:pt x="309420" y="661480"/>
                  <a:pt x="311481" y="662736"/>
                </a:cubicBezTo>
                <a:cubicBezTo>
                  <a:pt x="313542" y="663990"/>
                  <a:pt x="315603" y="665335"/>
                  <a:pt x="317754" y="666589"/>
                </a:cubicBezTo>
                <a:cubicBezTo>
                  <a:pt x="317933" y="666679"/>
                  <a:pt x="318202" y="666858"/>
                  <a:pt x="318471" y="666948"/>
                </a:cubicBezTo>
                <a:cubicBezTo>
                  <a:pt x="356017" y="688725"/>
                  <a:pt x="399477" y="701363"/>
                  <a:pt x="445894" y="701363"/>
                </a:cubicBezTo>
                <a:lnTo>
                  <a:pt x="769473" y="701363"/>
                </a:lnTo>
                <a:cubicBezTo>
                  <a:pt x="816159" y="701363"/>
                  <a:pt x="859888" y="688725"/>
                  <a:pt x="897614" y="666769"/>
                </a:cubicBezTo>
                <a:lnTo>
                  <a:pt x="898510" y="667576"/>
                </a:lnTo>
                <a:lnTo>
                  <a:pt x="907471" y="661839"/>
                </a:lnTo>
                <a:cubicBezTo>
                  <a:pt x="968494" y="622946"/>
                  <a:pt x="1010431" y="559853"/>
                  <a:pt x="1022439" y="488783"/>
                </a:cubicBezTo>
                <a:lnTo>
                  <a:pt x="1023335" y="483587"/>
                </a:lnTo>
                <a:lnTo>
                  <a:pt x="1022260" y="481705"/>
                </a:lnTo>
                <a:cubicBezTo>
                  <a:pt x="1023873" y="470054"/>
                  <a:pt x="1024859" y="458044"/>
                  <a:pt x="1024859" y="445947"/>
                </a:cubicBezTo>
                <a:cubicBezTo>
                  <a:pt x="1024859" y="433847"/>
                  <a:pt x="1023962" y="422017"/>
                  <a:pt x="1022349" y="410366"/>
                </a:cubicBezTo>
                <a:cubicBezTo>
                  <a:pt x="1023245" y="408933"/>
                  <a:pt x="1024231" y="407590"/>
                  <a:pt x="1025396" y="406154"/>
                </a:cubicBezTo>
                <a:lnTo>
                  <a:pt x="1026202" y="405080"/>
                </a:lnTo>
                <a:cubicBezTo>
                  <a:pt x="1027457" y="403467"/>
                  <a:pt x="1028712" y="401853"/>
                  <a:pt x="1029787" y="400689"/>
                </a:cubicBezTo>
                <a:cubicBezTo>
                  <a:pt x="1042242" y="387784"/>
                  <a:pt x="1058820" y="380704"/>
                  <a:pt x="1076563" y="380704"/>
                </a:cubicBezTo>
                <a:lnTo>
                  <a:pt x="1210618" y="380704"/>
                </a:lnTo>
                <a:cubicBezTo>
                  <a:pt x="1213754" y="402032"/>
                  <a:pt x="1215367" y="423809"/>
                  <a:pt x="1215367" y="445947"/>
                </a:cubicBezTo>
                <a:close/>
                <a:moveTo>
                  <a:pt x="317754" y="225213"/>
                </a:moveTo>
                <a:cubicBezTo>
                  <a:pt x="317754" y="225213"/>
                  <a:pt x="318202" y="224944"/>
                  <a:pt x="318471" y="224854"/>
                </a:cubicBezTo>
                <a:cubicBezTo>
                  <a:pt x="356017" y="203077"/>
                  <a:pt x="399477" y="190442"/>
                  <a:pt x="445894" y="190442"/>
                </a:cubicBezTo>
                <a:lnTo>
                  <a:pt x="769473" y="190442"/>
                </a:lnTo>
                <a:cubicBezTo>
                  <a:pt x="816159" y="190442"/>
                  <a:pt x="859888" y="203077"/>
                  <a:pt x="897524" y="225033"/>
                </a:cubicBezTo>
                <a:cubicBezTo>
                  <a:pt x="898420" y="224406"/>
                  <a:pt x="899227" y="223780"/>
                  <a:pt x="900033" y="223241"/>
                </a:cubicBezTo>
                <a:cubicBezTo>
                  <a:pt x="900750" y="222703"/>
                  <a:pt x="901467" y="222165"/>
                  <a:pt x="902184" y="221629"/>
                </a:cubicBezTo>
                <a:cubicBezTo>
                  <a:pt x="952723" y="182285"/>
                  <a:pt x="1012941" y="161495"/>
                  <a:pt x="1076473" y="161495"/>
                </a:cubicBezTo>
                <a:lnTo>
                  <a:pt x="1112586" y="161495"/>
                </a:lnTo>
                <a:cubicBezTo>
                  <a:pt x="1030773" y="62913"/>
                  <a:pt x="907291" y="0"/>
                  <a:pt x="769473" y="0"/>
                </a:cubicBezTo>
                <a:lnTo>
                  <a:pt x="445894" y="0"/>
                </a:lnTo>
                <a:cubicBezTo>
                  <a:pt x="308076" y="0"/>
                  <a:pt x="184595" y="62913"/>
                  <a:pt x="102782" y="161495"/>
                </a:cubicBezTo>
                <a:cubicBezTo>
                  <a:pt x="102602" y="161762"/>
                  <a:pt x="102424" y="161941"/>
                  <a:pt x="102244" y="162120"/>
                </a:cubicBezTo>
                <a:lnTo>
                  <a:pt x="139790" y="162120"/>
                </a:lnTo>
                <a:cubicBezTo>
                  <a:pt x="207177" y="162120"/>
                  <a:pt x="269096" y="185871"/>
                  <a:pt x="317843" y="225303"/>
                </a:cubicBez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E89D11E4-E394-3C47-5F83-9D7751F2594C}"/>
              </a:ext>
            </a:extLst>
          </p:cNvPr>
          <p:cNvSpPr/>
          <p:nvPr/>
        </p:nvSpPr>
        <p:spPr>
          <a:xfrm>
            <a:off x="1867174" y="3037710"/>
            <a:ext cx="1771708" cy="1300163"/>
          </a:xfrm>
          <a:custGeom>
            <a:avLst/>
            <a:gdLst>
              <a:gd name="csX0" fmla="*/ 1215367 w 1215366"/>
              <a:gd name="csY0" fmla="*/ 445947 h 891893"/>
              <a:gd name="csX1" fmla="*/ 1209901 w 1215366"/>
              <a:gd name="csY1" fmla="*/ 511906 h 891893"/>
              <a:gd name="csX2" fmla="*/ 1208825 w 1215366"/>
              <a:gd name="csY2" fmla="*/ 518717 h 891893"/>
              <a:gd name="csX3" fmla="*/ 1207750 w 1215366"/>
              <a:gd name="csY3" fmla="*/ 525528 h 891893"/>
              <a:gd name="csX4" fmla="*/ 1123339 w 1215366"/>
              <a:gd name="csY4" fmla="*/ 716059 h 891893"/>
              <a:gd name="csX5" fmla="*/ 1118231 w 1215366"/>
              <a:gd name="csY5" fmla="*/ 722870 h 891893"/>
              <a:gd name="csX6" fmla="*/ 1113123 w 1215366"/>
              <a:gd name="csY6" fmla="*/ 729682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2 h 891893"/>
              <a:gd name="csX10" fmla="*/ 97136 w 1215366"/>
              <a:gd name="csY10" fmla="*/ 722870 h 891893"/>
              <a:gd name="csX11" fmla="*/ 92029 w 1215366"/>
              <a:gd name="csY11" fmla="*/ 716059 h 891893"/>
              <a:gd name="csX12" fmla="*/ 7617 w 1215366"/>
              <a:gd name="csY12" fmla="*/ 525528 h 891893"/>
              <a:gd name="csX13" fmla="*/ 6542 w 1215366"/>
              <a:gd name="csY13" fmla="*/ 518717 h 891893"/>
              <a:gd name="csX14" fmla="*/ 5466 w 1215366"/>
              <a:gd name="csY14" fmla="*/ 511906 h 891893"/>
              <a:gd name="csX15" fmla="*/ 0 w 1215366"/>
              <a:gd name="csY15" fmla="*/ 445947 h 891893"/>
              <a:gd name="csX16" fmla="*/ 5466 w 1215366"/>
              <a:gd name="csY16" fmla="*/ 379986 h 891893"/>
              <a:gd name="csX17" fmla="*/ 139700 w 1215366"/>
              <a:gd name="csY17" fmla="*/ 379986 h 891893"/>
              <a:gd name="csX18" fmla="*/ 193645 w 1215366"/>
              <a:gd name="csY18" fmla="*/ 408215 h 891893"/>
              <a:gd name="csX19" fmla="*/ 190509 w 1215366"/>
              <a:gd name="csY19" fmla="*/ 445857 h 891893"/>
              <a:gd name="csX20" fmla="*/ 193645 w 1215366"/>
              <a:gd name="csY20" fmla="*/ 483497 h 891893"/>
              <a:gd name="csX21" fmla="*/ 194989 w 1215366"/>
              <a:gd name="csY21" fmla="*/ 492459 h 891893"/>
              <a:gd name="csX22" fmla="*/ 196692 w 1215366"/>
              <a:gd name="csY22" fmla="*/ 501062 h 891893"/>
              <a:gd name="csX23" fmla="*/ 305208 w 1215366"/>
              <a:gd name="csY23" fmla="*/ 658793 h 891893"/>
              <a:gd name="csX24" fmla="*/ 311481 w 1215366"/>
              <a:gd name="csY24" fmla="*/ 662646 h 891893"/>
              <a:gd name="csX25" fmla="*/ 317754 w 1215366"/>
              <a:gd name="csY25" fmla="*/ 666410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4 w 1215366"/>
              <a:gd name="csY28" fmla="*/ 665156 h 891893"/>
              <a:gd name="csX29" fmla="*/ 905947 w 1215366"/>
              <a:gd name="csY29" fmla="*/ 661303 h 891893"/>
              <a:gd name="csX30" fmla="*/ 912220 w 1215366"/>
              <a:gd name="csY30" fmla="*/ 657448 h 891893"/>
              <a:gd name="csX31" fmla="*/ 1019482 w 1215366"/>
              <a:gd name="csY31" fmla="*/ 497478 h 891893"/>
              <a:gd name="csX32" fmla="*/ 1020915 w 1215366"/>
              <a:gd name="csY32" fmla="*/ 488516 h 891893"/>
              <a:gd name="csX33" fmla="*/ 1022528 w 1215366"/>
              <a:gd name="csY33" fmla="*/ 478298 h 891893"/>
              <a:gd name="csX34" fmla="*/ 1024769 w 1215366"/>
              <a:gd name="csY34" fmla="*/ 445947 h 891893"/>
              <a:gd name="csX35" fmla="*/ 1022528 w 1215366"/>
              <a:gd name="csY35" fmla="*/ 413593 h 891893"/>
              <a:gd name="csX36" fmla="*/ 1079609 w 1215366"/>
              <a:gd name="csY36" fmla="*/ 380076 h 891893"/>
              <a:gd name="csX37" fmla="*/ 1209901 w 1215366"/>
              <a:gd name="csY37" fmla="*/ 380076 h 891893"/>
              <a:gd name="csX38" fmla="*/ 1215367 w 1215366"/>
              <a:gd name="csY38" fmla="*/ 446037 h 891893"/>
              <a:gd name="csX39" fmla="*/ 317933 w 1215366"/>
              <a:gd name="csY39" fmla="*/ 225392 h 891893"/>
              <a:gd name="csX40" fmla="*/ 445984 w 1215366"/>
              <a:gd name="csY40" fmla="*/ 190531 h 891893"/>
              <a:gd name="csX41" fmla="*/ 769562 w 1215366"/>
              <a:gd name="csY41" fmla="*/ 190531 h 891893"/>
              <a:gd name="csX42" fmla="*/ 899854 w 1215366"/>
              <a:gd name="csY42" fmla="*/ 226648 h 891893"/>
              <a:gd name="csX43" fmla="*/ 1079699 w 1215366"/>
              <a:gd name="csY43" fmla="*/ 162210 h 891893"/>
              <a:gd name="csX44" fmla="*/ 1113302 w 1215366"/>
              <a:gd name="csY44" fmla="*/ 162210 h 891893"/>
              <a:gd name="csX45" fmla="*/ 769652 w 1215366"/>
              <a:gd name="csY45" fmla="*/ 0 h 891893"/>
              <a:gd name="csX46" fmla="*/ 446074 w 1215366"/>
              <a:gd name="csY46" fmla="*/ 0 h 891893"/>
              <a:gd name="csX47" fmla="*/ 102423 w 1215366"/>
              <a:gd name="csY47" fmla="*/ 162210 h 891893"/>
              <a:gd name="csX48" fmla="*/ 139969 w 1215366"/>
              <a:gd name="csY48" fmla="*/ 162210 h 891893"/>
              <a:gd name="csX49" fmla="*/ 318023 w 1215366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6"/>
                </a:cubicBezTo>
                <a:cubicBezTo>
                  <a:pt x="1209542" y="514146"/>
                  <a:pt x="1209274" y="516476"/>
                  <a:pt x="1208825" y="518717"/>
                </a:cubicBezTo>
                <a:cubicBezTo>
                  <a:pt x="1208467" y="520957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5" y="727441"/>
                  <a:pt x="1113123" y="729682"/>
                </a:cubicBezTo>
                <a:cubicBezTo>
                  <a:pt x="1031310" y="828712"/>
                  <a:pt x="907650" y="891894"/>
                  <a:pt x="769472" y="891894"/>
                </a:cubicBezTo>
                <a:lnTo>
                  <a:pt x="445894" y="891894"/>
                </a:lnTo>
                <a:cubicBezTo>
                  <a:pt x="307717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89" y="520957"/>
                  <a:pt x="6542" y="518717"/>
                </a:cubicBezTo>
                <a:cubicBezTo>
                  <a:pt x="6183" y="516476"/>
                  <a:pt x="5825" y="514146"/>
                  <a:pt x="5466" y="511906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4"/>
                  <a:pt x="5466" y="379986"/>
                </a:cubicBezTo>
                <a:lnTo>
                  <a:pt x="139700" y="379986"/>
                </a:lnTo>
                <a:cubicBezTo>
                  <a:pt x="162013" y="379986"/>
                  <a:pt x="181727" y="391188"/>
                  <a:pt x="193645" y="408215"/>
                </a:cubicBezTo>
                <a:cubicBezTo>
                  <a:pt x="191853" y="420584"/>
                  <a:pt x="190509" y="433040"/>
                  <a:pt x="190509" y="445857"/>
                </a:cubicBezTo>
                <a:cubicBezTo>
                  <a:pt x="190509" y="458672"/>
                  <a:pt x="191763" y="471218"/>
                  <a:pt x="193645" y="483497"/>
                </a:cubicBezTo>
                <a:cubicBezTo>
                  <a:pt x="194093" y="486455"/>
                  <a:pt x="194452" y="489501"/>
                  <a:pt x="194989" y="492459"/>
                </a:cubicBezTo>
                <a:cubicBezTo>
                  <a:pt x="195527" y="495327"/>
                  <a:pt x="196065" y="498194"/>
                  <a:pt x="196692" y="501062"/>
                </a:cubicBezTo>
                <a:cubicBezTo>
                  <a:pt x="211208" y="566664"/>
                  <a:pt x="250905" y="622766"/>
                  <a:pt x="305208" y="658793"/>
                </a:cubicBezTo>
                <a:cubicBezTo>
                  <a:pt x="307269" y="660137"/>
                  <a:pt x="309420" y="661303"/>
                  <a:pt x="311481" y="662646"/>
                </a:cubicBezTo>
                <a:cubicBezTo>
                  <a:pt x="313542" y="663900"/>
                  <a:pt x="315603" y="665246"/>
                  <a:pt x="317754" y="666410"/>
                </a:cubicBezTo>
                <a:cubicBezTo>
                  <a:pt x="355479" y="688366"/>
                  <a:pt x="399119" y="701273"/>
                  <a:pt x="445805" y="701273"/>
                </a:cubicBezTo>
                <a:lnTo>
                  <a:pt x="769383" y="701273"/>
                </a:lnTo>
                <a:cubicBezTo>
                  <a:pt x="816965" y="701273"/>
                  <a:pt x="861411" y="687920"/>
                  <a:pt x="899674" y="665156"/>
                </a:cubicBezTo>
                <a:cubicBezTo>
                  <a:pt x="901735" y="663900"/>
                  <a:pt x="903886" y="662646"/>
                  <a:pt x="905947" y="661303"/>
                </a:cubicBezTo>
                <a:cubicBezTo>
                  <a:pt x="908008" y="659957"/>
                  <a:pt x="910159" y="658883"/>
                  <a:pt x="912220" y="657448"/>
                </a:cubicBezTo>
                <a:cubicBezTo>
                  <a:pt x="966433" y="620705"/>
                  <a:pt x="1005861" y="563706"/>
                  <a:pt x="1019482" y="497478"/>
                </a:cubicBezTo>
                <a:cubicBezTo>
                  <a:pt x="1020109" y="494520"/>
                  <a:pt x="1020378" y="491472"/>
                  <a:pt x="1020915" y="488516"/>
                </a:cubicBezTo>
                <a:cubicBezTo>
                  <a:pt x="1021453" y="485110"/>
                  <a:pt x="1022080" y="481705"/>
                  <a:pt x="1022528" y="478298"/>
                </a:cubicBezTo>
                <a:cubicBezTo>
                  <a:pt x="1023873" y="467634"/>
                  <a:pt x="1024769" y="456880"/>
                  <a:pt x="1024769" y="445947"/>
                </a:cubicBezTo>
                <a:cubicBezTo>
                  <a:pt x="1024769" y="435014"/>
                  <a:pt x="1023873" y="424168"/>
                  <a:pt x="1022528" y="413593"/>
                </a:cubicBezTo>
                <a:cubicBezTo>
                  <a:pt x="1033909" y="393698"/>
                  <a:pt x="1055057" y="380076"/>
                  <a:pt x="1079609" y="380076"/>
                </a:cubicBezTo>
                <a:lnTo>
                  <a:pt x="1209901" y="380076"/>
                </a:lnTo>
                <a:cubicBezTo>
                  <a:pt x="1213127" y="401673"/>
                  <a:pt x="1215367" y="423542"/>
                  <a:pt x="1215367" y="446037"/>
                </a:cubicBezTo>
                <a:close/>
                <a:moveTo>
                  <a:pt x="317933" y="225392"/>
                </a:moveTo>
                <a:cubicBezTo>
                  <a:pt x="355658" y="203436"/>
                  <a:pt x="399298" y="190531"/>
                  <a:pt x="445984" y="190531"/>
                </a:cubicBezTo>
                <a:lnTo>
                  <a:pt x="769562" y="190531"/>
                </a:lnTo>
                <a:cubicBezTo>
                  <a:pt x="817145" y="190531"/>
                  <a:pt x="861591" y="203884"/>
                  <a:pt x="899854" y="226648"/>
                </a:cubicBezTo>
                <a:cubicBezTo>
                  <a:pt x="948870" y="186407"/>
                  <a:pt x="1011506" y="162210"/>
                  <a:pt x="1079699" y="162210"/>
                </a:cubicBezTo>
                <a:lnTo>
                  <a:pt x="1113302" y="162210"/>
                </a:lnTo>
                <a:cubicBezTo>
                  <a:pt x="1031489" y="63180"/>
                  <a:pt x="907829" y="0"/>
                  <a:pt x="769652" y="0"/>
                </a:cubicBezTo>
                <a:lnTo>
                  <a:pt x="446074" y="0"/>
                </a:lnTo>
                <a:cubicBezTo>
                  <a:pt x="307897" y="0"/>
                  <a:pt x="184236" y="63180"/>
                  <a:pt x="102423" y="162210"/>
                </a:cubicBezTo>
                <a:lnTo>
                  <a:pt x="139969" y="162210"/>
                </a:lnTo>
                <a:cubicBezTo>
                  <a:pt x="207355" y="162210"/>
                  <a:pt x="269275" y="185961"/>
                  <a:pt x="31802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955B719C-A5E4-46E3-17D7-BD3411B9E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4409" y="2580244"/>
            <a:ext cx="457200" cy="457200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1410D21F-46E9-53C7-B41F-53302D434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24428" y="3459191"/>
            <a:ext cx="457200" cy="45720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2916DA30-A46F-3585-1C96-6580F4F1F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52094" y="3459191"/>
            <a:ext cx="457200" cy="45720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E127C24C-96A9-5669-0F1E-58FA05D30F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87470" y="3459191"/>
            <a:ext cx="457200" cy="457200"/>
          </a:xfrm>
          <a:prstGeom prst="rect">
            <a:avLst/>
          </a:prstGeom>
        </p:spPr>
      </p:pic>
      <p:pic>
        <p:nvPicPr>
          <p:cNvPr id="7" name="Graphic 6" descr="Badge 8 with solid fill">
            <a:extLst>
              <a:ext uri="{FF2B5EF4-FFF2-40B4-BE49-F238E27FC236}">
                <a16:creationId xmlns:a16="http://schemas.microsoft.com/office/drawing/2014/main" id="{4C19C1AA-E93E-EB91-6684-5C95738C21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205545" y="3459191"/>
            <a:ext cx="457200" cy="457200"/>
          </a:xfrm>
          <a:prstGeom prst="rect">
            <a:avLst/>
          </a:prstGeom>
        </p:spPr>
      </p:pic>
      <p:pic>
        <p:nvPicPr>
          <p:cNvPr id="8" name="Graphic 7" descr="Badge 3 with solid fill">
            <a:extLst>
              <a:ext uri="{FF2B5EF4-FFF2-40B4-BE49-F238E27FC236}">
                <a16:creationId xmlns:a16="http://schemas.microsoft.com/office/drawing/2014/main" id="{E33E7E84-FACE-3EE2-1869-E57978543A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637576" y="2580244"/>
            <a:ext cx="457200" cy="457200"/>
          </a:xfrm>
          <a:prstGeom prst="rect">
            <a:avLst/>
          </a:prstGeom>
        </p:spPr>
      </p:pic>
      <p:pic>
        <p:nvPicPr>
          <p:cNvPr id="9" name="Graphic 8" descr="Badge 5 with solid fill">
            <a:extLst>
              <a:ext uri="{FF2B5EF4-FFF2-40B4-BE49-F238E27FC236}">
                <a16:creationId xmlns:a16="http://schemas.microsoft.com/office/drawing/2014/main" id="{C027BF22-E289-6701-0073-C3CD9BA590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865178" y="2580244"/>
            <a:ext cx="457200" cy="457200"/>
          </a:xfrm>
          <a:prstGeom prst="rect">
            <a:avLst/>
          </a:prstGeom>
        </p:spPr>
      </p:pic>
      <p:pic>
        <p:nvPicPr>
          <p:cNvPr id="10" name="Graphic 9" descr="Badge 7 with solid fill">
            <a:extLst>
              <a:ext uri="{FF2B5EF4-FFF2-40B4-BE49-F238E27FC236}">
                <a16:creationId xmlns:a16="http://schemas.microsoft.com/office/drawing/2014/main" id="{1963B3EF-5D0E-5520-AFD9-F53BFA5D7F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098004" y="2580244"/>
            <a:ext cx="457200" cy="457200"/>
          </a:xfrm>
          <a:prstGeom prst="rect">
            <a:avLst/>
          </a:prstGeom>
        </p:spPr>
      </p:pic>
      <p:pic>
        <p:nvPicPr>
          <p:cNvPr id="11" name="Graphic 10" descr="Badge 9 with solid fill">
            <a:extLst>
              <a:ext uri="{FF2B5EF4-FFF2-40B4-BE49-F238E27FC236}">
                <a16:creationId xmlns:a16="http://schemas.microsoft.com/office/drawing/2014/main" id="{C20DB49D-A006-A57E-5275-D7D10298AC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390592" y="2580244"/>
            <a:ext cx="457200" cy="4572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E1F876E-AF33-E66F-284D-5DEA46B1C3BB}"/>
              </a:ext>
            </a:extLst>
          </p:cNvPr>
          <p:cNvGrpSpPr/>
          <p:nvPr/>
        </p:nvGrpSpPr>
        <p:grpSpPr>
          <a:xfrm>
            <a:off x="1707009" y="4466233"/>
            <a:ext cx="2092037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52D59E-BCF2-758C-CB03-1F15E241BA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72E7FF-9D38-0A00-7A03-010F4D32F16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33A599C-3350-10DA-698A-4AE470B6A30E}"/>
              </a:ext>
            </a:extLst>
          </p:cNvPr>
          <p:cNvGrpSpPr/>
          <p:nvPr/>
        </p:nvGrpSpPr>
        <p:grpSpPr>
          <a:xfrm>
            <a:off x="3934675" y="4466233"/>
            <a:ext cx="2092037" cy="1290153"/>
            <a:chOff x="332936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62D6FF-1BC4-5C78-BAB0-95A1B40EDB0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8CCE80-7EDD-EDFB-CE3F-44E1D5B6DFD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4AA5D9-2DA2-546E-6B05-AA7AF1A37DF1}"/>
              </a:ext>
            </a:extLst>
          </p:cNvPr>
          <p:cNvGrpSpPr/>
          <p:nvPr/>
        </p:nvGrpSpPr>
        <p:grpSpPr>
          <a:xfrm>
            <a:off x="6162341" y="4466233"/>
            <a:ext cx="2092037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97DA19-9EE0-9818-8F98-7E3892FA778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17B8D3-0190-8D36-E49C-36CC176C284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7CA33E-13EA-BD3D-AC3A-DD97C01AAE59}"/>
              </a:ext>
            </a:extLst>
          </p:cNvPr>
          <p:cNvGrpSpPr/>
          <p:nvPr/>
        </p:nvGrpSpPr>
        <p:grpSpPr>
          <a:xfrm>
            <a:off x="8388126" y="4466233"/>
            <a:ext cx="2092037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525881-DAAD-65B6-43D4-BDCC1A9F09A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B3E7757-0057-B7B1-53C7-6C780DB651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1D99C9-D7E6-4B4C-59BA-A8AFD3E55D81}"/>
              </a:ext>
            </a:extLst>
          </p:cNvPr>
          <p:cNvGrpSpPr/>
          <p:nvPr/>
        </p:nvGrpSpPr>
        <p:grpSpPr>
          <a:xfrm>
            <a:off x="557451" y="1230311"/>
            <a:ext cx="2092037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328C1B-2CF8-8833-43F9-92E5C5A8E16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EB2464-B19C-A88D-CD28-2B534CA584E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46266FC-089F-813B-433E-4CD6E36345F2}"/>
              </a:ext>
            </a:extLst>
          </p:cNvPr>
          <p:cNvGrpSpPr/>
          <p:nvPr/>
        </p:nvGrpSpPr>
        <p:grpSpPr>
          <a:xfrm>
            <a:off x="2817546" y="1230311"/>
            <a:ext cx="2092037" cy="1290153"/>
            <a:chOff x="332936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6575C83-99EB-0774-FF1B-7EBE39C4985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E8F436B-5A43-BB76-3F30-BF0F52C89BE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048273-BD29-9BD9-1D78-F1EA4C0E89FB}"/>
              </a:ext>
            </a:extLst>
          </p:cNvPr>
          <p:cNvGrpSpPr/>
          <p:nvPr/>
        </p:nvGrpSpPr>
        <p:grpSpPr>
          <a:xfrm>
            <a:off x="5052257" y="1230311"/>
            <a:ext cx="2092037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C607C4-9488-3E65-D6E8-F6F994E2DD8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0F4CCE-3E9B-B783-8941-4B227B71C40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1EAF563-2BA0-1705-3431-EE6610ECCD12}"/>
              </a:ext>
            </a:extLst>
          </p:cNvPr>
          <p:cNvGrpSpPr/>
          <p:nvPr/>
        </p:nvGrpSpPr>
        <p:grpSpPr>
          <a:xfrm>
            <a:off x="7277973" y="1230311"/>
            <a:ext cx="2092037" cy="1290153"/>
            <a:chOff x="332936" y="2947244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7BBDD82-2182-C49A-57FB-4D07A7660F4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13AF34C-4B99-DD02-5C15-6C00CEB9F08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4786C5D-8C7C-0010-31EF-CA9829049F19}"/>
              </a:ext>
            </a:extLst>
          </p:cNvPr>
          <p:cNvGrpSpPr/>
          <p:nvPr/>
        </p:nvGrpSpPr>
        <p:grpSpPr>
          <a:xfrm>
            <a:off x="9573173" y="1230311"/>
            <a:ext cx="2092037" cy="1290153"/>
            <a:chOff x="332936" y="2947244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831DE7-A301-1211-0AAF-F3C4E23440B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B0D3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80725EA-077C-8DFB-9A76-FF71F5BFDDE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642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F70D5-A069-580F-411D-964229D03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6ABF3-536A-7826-5147-7ECB5FAF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9-Step </a:t>
            </a:r>
            <a:r>
              <a:rPr lang="en-US" dirty="0"/>
              <a:t>Linked Chain Workflow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C35ED231-E995-09F7-2544-CDD2DD80185A}"/>
              </a:ext>
            </a:extLst>
          </p:cNvPr>
          <p:cNvSpPr/>
          <p:nvPr/>
        </p:nvSpPr>
        <p:spPr>
          <a:xfrm>
            <a:off x="3047399" y="3294097"/>
            <a:ext cx="1644869" cy="787388"/>
          </a:xfrm>
          <a:custGeom>
            <a:avLst/>
            <a:gdLst>
              <a:gd name="csX0" fmla="*/ 712392 w 1128356"/>
              <a:gd name="csY0" fmla="*/ 349606 h 540137"/>
              <a:gd name="csX1" fmla="*/ 793578 w 1128356"/>
              <a:gd name="csY1" fmla="*/ 540137 h 540137"/>
              <a:gd name="csX2" fmla="*/ 330837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2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6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4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7 w 1128356"/>
              <a:gd name="csY24" fmla="*/ 229696 h 540137"/>
              <a:gd name="csX25" fmla="*/ 937848 w 1128356"/>
              <a:gd name="csY25" fmla="*/ 270115 h 540137"/>
              <a:gd name="csX26" fmla="*/ 926467 w 1128356"/>
              <a:gd name="csY26" fmla="*/ 310533 h 540137"/>
              <a:gd name="csX27" fmla="*/ 1034984 w 1128356"/>
              <a:gd name="csY27" fmla="*/ 473909 h 540137"/>
              <a:gd name="csX28" fmla="*/ 1128357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7" y="419958"/>
                  <a:pt x="753074" y="484663"/>
                  <a:pt x="793578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4" y="58701"/>
                  <a:pt x="1023872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1" y="21956"/>
                  <a:pt x="102782" y="58522"/>
                </a:cubicBezTo>
                <a:cubicBezTo>
                  <a:pt x="100900" y="60045"/>
                  <a:pt x="98928" y="61480"/>
                  <a:pt x="97046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4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922" y="223064"/>
                  <a:pt x="207982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8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7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7" y="310533"/>
                </a:cubicBezTo>
                <a:cubicBezTo>
                  <a:pt x="938116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0FBF912E-B384-27BC-4EEA-F8DD6D4CE86E}"/>
              </a:ext>
            </a:extLst>
          </p:cNvPr>
          <p:cNvSpPr/>
          <p:nvPr/>
        </p:nvSpPr>
        <p:spPr>
          <a:xfrm>
            <a:off x="5275524" y="3294097"/>
            <a:ext cx="1644869" cy="787388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3 w 1128356"/>
              <a:gd name="csY3" fmla="*/ 349606 h 540137"/>
              <a:gd name="csX4" fmla="*/ 712302 w 1128356"/>
              <a:gd name="csY4" fmla="*/ 349606 h 540137"/>
              <a:gd name="csX5" fmla="*/ 1034895 w 1128356"/>
              <a:gd name="csY5" fmla="*/ 66320 h 540137"/>
              <a:gd name="csX6" fmla="*/ 1029608 w 1128356"/>
              <a:gd name="csY6" fmla="*/ 61570 h 540137"/>
              <a:gd name="csX7" fmla="*/ 1023783 w 1128356"/>
              <a:gd name="csY7" fmla="*/ 57178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5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5 h 540137"/>
              <a:gd name="csX18" fmla="*/ 198842 w 1128356"/>
              <a:gd name="csY18" fmla="*/ 235251 h 540137"/>
              <a:gd name="csX19" fmla="*/ 204219 w 1128356"/>
              <a:gd name="csY19" fmla="*/ 225484 h 540137"/>
              <a:gd name="csX20" fmla="*/ 209865 w 1128356"/>
              <a:gd name="csY20" fmla="*/ 218673 h 540137"/>
              <a:gd name="csX21" fmla="*/ 210044 w 1128356"/>
              <a:gd name="csY21" fmla="*/ 218494 h 540137"/>
              <a:gd name="csX22" fmla="*/ 270082 w 1128356"/>
              <a:gd name="csY22" fmla="*/ 190531 h 540137"/>
              <a:gd name="csX23" fmla="*/ 858365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6 h 540137"/>
              <a:gd name="csX27" fmla="*/ 937848 w 1128356"/>
              <a:gd name="csY27" fmla="*/ 270025 h 540137"/>
              <a:gd name="csX28" fmla="*/ 926468 w 1128356"/>
              <a:gd name="csY28" fmla="*/ 310443 h 540137"/>
              <a:gd name="csX29" fmla="*/ 1034984 w 1128356"/>
              <a:gd name="csY29" fmla="*/ 473820 h 540137"/>
              <a:gd name="csX30" fmla="*/ 1128357 w 1128356"/>
              <a:gd name="csY30" fmla="*/ 270025 h 540137"/>
              <a:gd name="csX31" fmla="*/ 1034984 w 1128356"/>
              <a:gd name="csY31" fmla="*/ 6623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8"/>
                  <a:pt x="752985" y="484663"/>
                  <a:pt x="793488" y="540137"/>
                </a:cubicBezTo>
                <a:lnTo>
                  <a:pt x="330747" y="540137"/>
                </a:lnTo>
                <a:cubicBezTo>
                  <a:pt x="371251" y="484663"/>
                  <a:pt x="399567" y="419958"/>
                  <a:pt x="411933" y="349606"/>
                </a:cubicBezTo>
                <a:lnTo>
                  <a:pt x="712302" y="349606"/>
                </a:lnTo>
                <a:close/>
                <a:moveTo>
                  <a:pt x="1034895" y="66320"/>
                </a:moveTo>
                <a:cubicBezTo>
                  <a:pt x="1033103" y="64795"/>
                  <a:pt x="1031490" y="63093"/>
                  <a:pt x="1029608" y="61570"/>
                </a:cubicBezTo>
                <a:cubicBezTo>
                  <a:pt x="1027726" y="60045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1" y="59955"/>
                  <a:pt x="98839" y="61390"/>
                  <a:pt x="97047" y="62913"/>
                </a:cubicBezTo>
                <a:cubicBezTo>
                  <a:pt x="95254" y="64436"/>
                  <a:pt x="93552" y="66140"/>
                  <a:pt x="91760" y="67663"/>
                </a:cubicBezTo>
                <a:cubicBezTo>
                  <a:pt x="35575" y="117223"/>
                  <a:pt x="0" y="189457"/>
                  <a:pt x="0" y="270025"/>
                </a:cubicBezTo>
                <a:cubicBezTo>
                  <a:pt x="0" y="350593"/>
                  <a:pt x="35665" y="422824"/>
                  <a:pt x="91760" y="472384"/>
                </a:cubicBezTo>
                <a:cubicBezTo>
                  <a:pt x="148572" y="43528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5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7"/>
                  <a:pt x="202158" y="228530"/>
                  <a:pt x="204219" y="225484"/>
                </a:cubicBezTo>
                <a:cubicBezTo>
                  <a:pt x="205922" y="223064"/>
                  <a:pt x="207893" y="220913"/>
                  <a:pt x="209865" y="218673"/>
                </a:cubicBezTo>
                <a:cubicBezTo>
                  <a:pt x="209865" y="218673"/>
                  <a:pt x="209954" y="218583"/>
                  <a:pt x="210044" y="218494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5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4" y="224049"/>
                  <a:pt x="924765" y="226738"/>
                  <a:pt x="926468" y="229606"/>
                </a:cubicBezTo>
                <a:cubicBezTo>
                  <a:pt x="933547" y="241524"/>
                  <a:pt x="937848" y="255236"/>
                  <a:pt x="937848" y="270025"/>
                </a:cubicBezTo>
                <a:cubicBezTo>
                  <a:pt x="937848" y="284811"/>
                  <a:pt x="933547" y="298523"/>
                  <a:pt x="926468" y="310443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7" y="351398"/>
                  <a:pt x="1128357" y="270025"/>
                </a:cubicBezTo>
                <a:cubicBezTo>
                  <a:pt x="1128357" y="188650"/>
                  <a:pt x="1092065" y="115790"/>
                  <a:pt x="1034984" y="6623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581EBE4E-AFD5-9B80-B914-81DCBF27842B}"/>
              </a:ext>
            </a:extLst>
          </p:cNvPr>
          <p:cNvSpPr/>
          <p:nvPr/>
        </p:nvSpPr>
        <p:spPr>
          <a:xfrm>
            <a:off x="7504170" y="3294097"/>
            <a:ext cx="1644869" cy="787388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2 w 1128356"/>
              <a:gd name="csY7" fmla="*/ 57178 h 540137"/>
              <a:gd name="csX8" fmla="*/ 858364 w 1128356"/>
              <a:gd name="csY8" fmla="*/ 0 h 540137"/>
              <a:gd name="csX9" fmla="*/ 270081 w 1128356"/>
              <a:gd name="csY9" fmla="*/ 0 h 540137"/>
              <a:gd name="csX10" fmla="*/ 102781 w 1128356"/>
              <a:gd name="csY10" fmla="*/ 58522 h 540137"/>
              <a:gd name="csX11" fmla="*/ 102333 w 1128356"/>
              <a:gd name="csY11" fmla="*/ 58881 h 540137"/>
              <a:gd name="csX12" fmla="*/ 97046 w 1128356"/>
              <a:gd name="csY12" fmla="*/ 63003 h 540137"/>
              <a:gd name="csX13" fmla="*/ 91760 w 1128356"/>
              <a:gd name="csY13" fmla="*/ 67753 h 540137"/>
              <a:gd name="csX14" fmla="*/ 0 w 1128356"/>
              <a:gd name="csY14" fmla="*/ 270115 h 540137"/>
              <a:gd name="csX15" fmla="*/ 91760 w 1128356"/>
              <a:gd name="csY15" fmla="*/ 472474 h 540137"/>
              <a:gd name="csX16" fmla="*/ 198842 w 1128356"/>
              <a:gd name="csY16" fmla="*/ 304886 h 540137"/>
              <a:gd name="csX17" fmla="*/ 190508 w 1128356"/>
              <a:gd name="csY17" fmla="*/ 270115 h 540137"/>
              <a:gd name="csX18" fmla="*/ 198842 w 1128356"/>
              <a:gd name="csY18" fmla="*/ 235341 h 540137"/>
              <a:gd name="csX19" fmla="*/ 204219 w 1128356"/>
              <a:gd name="csY19" fmla="*/ 225574 h 540137"/>
              <a:gd name="csX20" fmla="*/ 209327 w 1128356"/>
              <a:gd name="csY20" fmla="*/ 219388 h 540137"/>
              <a:gd name="csX21" fmla="*/ 210044 w 1128356"/>
              <a:gd name="csY21" fmla="*/ 218583 h 540137"/>
              <a:gd name="csX22" fmla="*/ 270081 w 1128356"/>
              <a:gd name="csY22" fmla="*/ 190621 h 540137"/>
              <a:gd name="csX23" fmla="*/ 858364 w 1128356"/>
              <a:gd name="csY23" fmla="*/ 190621 h 540137"/>
              <a:gd name="csX24" fmla="*/ 915356 w 1128356"/>
              <a:gd name="csY24" fmla="*/ 214907 h 540137"/>
              <a:gd name="csX25" fmla="*/ 920822 w 1128356"/>
              <a:gd name="csY25" fmla="*/ 221539 h 540137"/>
              <a:gd name="csX26" fmla="*/ 926467 w 1128356"/>
              <a:gd name="csY26" fmla="*/ 229696 h 540137"/>
              <a:gd name="csX27" fmla="*/ 937848 w 1128356"/>
              <a:gd name="csY27" fmla="*/ 270115 h 540137"/>
              <a:gd name="csX28" fmla="*/ 926467 w 1128356"/>
              <a:gd name="csY28" fmla="*/ 310533 h 540137"/>
              <a:gd name="csX29" fmla="*/ 1034984 w 1128356"/>
              <a:gd name="csY29" fmla="*/ 473909 h 540137"/>
              <a:gd name="csX30" fmla="*/ 1128356 w 1128356"/>
              <a:gd name="csY30" fmla="*/ 270115 h 540137"/>
              <a:gd name="csX31" fmla="*/ 1034984 w 1128356"/>
              <a:gd name="csY31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4" y="58701"/>
                  <a:pt x="1023872" y="57178"/>
                </a:cubicBezTo>
                <a:cubicBezTo>
                  <a:pt x="978082" y="21510"/>
                  <a:pt x="920733" y="0"/>
                  <a:pt x="858364" y="0"/>
                </a:cubicBezTo>
                <a:lnTo>
                  <a:pt x="270081" y="0"/>
                </a:lnTo>
                <a:cubicBezTo>
                  <a:pt x="206907" y="0"/>
                  <a:pt x="148840" y="21956"/>
                  <a:pt x="102781" y="58522"/>
                </a:cubicBezTo>
                <a:cubicBezTo>
                  <a:pt x="102602" y="58612"/>
                  <a:pt x="102513" y="58701"/>
                  <a:pt x="102333" y="58881"/>
                </a:cubicBezTo>
                <a:cubicBezTo>
                  <a:pt x="100541" y="60224"/>
                  <a:pt x="98749" y="61570"/>
                  <a:pt x="97046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4"/>
                  <a:pt x="91760" y="472474"/>
                </a:cubicBezTo>
                <a:cubicBezTo>
                  <a:pt x="148571" y="435372"/>
                  <a:pt x="188627" y="374969"/>
                  <a:pt x="198842" y="304886"/>
                </a:cubicBezTo>
                <a:cubicBezTo>
                  <a:pt x="193645" y="294311"/>
                  <a:pt x="190508" y="282660"/>
                  <a:pt x="190508" y="270115"/>
                </a:cubicBezTo>
                <a:cubicBezTo>
                  <a:pt x="190508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742" y="223333"/>
                  <a:pt x="207534" y="221360"/>
                  <a:pt x="209327" y="219388"/>
                </a:cubicBezTo>
                <a:cubicBezTo>
                  <a:pt x="209595" y="219119"/>
                  <a:pt x="209774" y="218852"/>
                  <a:pt x="210044" y="218583"/>
                </a:cubicBezTo>
                <a:cubicBezTo>
                  <a:pt x="224650" y="201644"/>
                  <a:pt x="245976" y="190621"/>
                  <a:pt x="270081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4" y="226828"/>
                  <a:pt x="926467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7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6" y="351488"/>
                  <a:pt x="1128356" y="270115"/>
                </a:cubicBezTo>
                <a:cubicBezTo>
                  <a:pt x="1128356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FC986D91-6359-E3CD-750E-7D3F39833CF3}"/>
              </a:ext>
            </a:extLst>
          </p:cNvPr>
          <p:cNvSpPr/>
          <p:nvPr/>
        </p:nvSpPr>
        <p:spPr>
          <a:xfrm>
            <a:off x="819929" y="3294163"/>
            <a:ext cx="1644738" cy="787257"/>
          </a:xfrm>
          <a:custGeom>
            <a:avLst/>
            <a:gdLst>
              <a:gd name="csX0" fmla="*/ 1034894 w 1128266"/>
              <a:gd name="csY0" fmla="*/ 66320 h 540047"/>
              <a:gd name="csX1" fmla="*/ 1029607 w 1128266"/>
              <a:gd name="csY1" fmla="*/ 61570 h 540047"/>
              <a:gd name="csX2" fmla="*/ 1023783 w 1128266"/>
              <a:gd name="csY2" fmla="*/ 57178 h 540047"/>
              <a:gd name="csX3" fmla="*/ 858275 w 1128266"/>
              <a:gd name="csY3" fmla="*/ 0 h 540047"/>
              <a:gd name="csX4" fmla="*/ 269992 w 1128266"/>
              <a:gd name="csY4" fmla="*/ 0 h 540047"/>
              <a:gd name="csX5" fmla="*/ 0 w 1128266"/>
              <a:gd name="csY5" fmla="*/ 270025 h 540047"/>
              <a:gd name="csX6" fmla="*/ 269992 w 1128266"/>
              <a:gd name="csY6" fmla="*/ 540047 h 540047"/>
              <a:gd name="csX7" fmla="*/ 793577 w 1128266"/>
              <a:gd name="csY7" fmla="*/ 540047 h 540047"/>
              <a:gd name="csX8" fmla="*/ 712392 w 1128266"/>
              <a:gd name="csY8" fmla="*/ 349516 h 540047"/>
              <a:gd name="csX9" fmla="*/ 269992 w 1128266"/>
              <a:gd name="csY9" fmla="*/ 349516 h 540047"/>
              <a:gd name="csX10" fmla="*/ 190509 w 1128266"/>
              <a:gd name="csY10" fmla="*/ 270025 h 540047"/>
              <a:gd name="csX11" fmla="*/ 269992 w 1128266"/>
              <a:gd name="csY11" fmla="*/ 190531 h 540047"/>
              <a:gd name="csX12" fmla="*/ 858275 w 1128266"/>
              <a:gd name="csY12" fmla="*/ 190531 h 540047"/>
              <a:gd name="csX13" fmla="*/ 915266 w 1128266"/>
              <a:gd name="csY13" fmla="*/ 214818 h 540047"/>
              <a:gd name="csX14" fmla="*/ 920733 w 1128266"/>
              <a:gd name="csY14" fmla="*/ 221450 h 540047"/>
              <a:gd name="csX15" fmla="*/ 926378 w 1128266"/>
              <a:gd name="csY15" fmla="*/ 229606 h 540047"/>
              <a:gd name="csX16" fmla="*/ 937758 w 1128266"/>
              <a:gd name="csY16" fmla="*/ 270025 h 540047"/>
              <a:gd name="csX17" fmla="*/ 926378 w 1128266"/>
              <a:gd name="csY17" fmla="*/ 310443 h 540047"/>
              <a:gd name="csX18" fmla="*/ 1034894 w 1128266"/>
              <a:gd name="csY18" fmla="*/ 473820 h 540047"/>
              <a:gd name="csX19" fmla="*/ 1128267 w 1128266"/>
              <a:gd name="csY19" fmla="*/ 270025 h 540047"/>
              <a:gd name="csX20" fmla="*/ 1034894 w 1128266"/>
              <a:gd name="csY20" fmla="*/ 66230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047">
                <a:moveTo>
                  <a:pt x="1034894" y="66320"/>
                </a:moveTo>
                <a:cubicBezTo>
                  <a:pt x="1033102" y="64795"/>
                  <a:pt x="1031489" y="63093"/>
                  <a:pt x="1029607" y="61570"/>
                </a:cubicBezTo>
                <a:cubicBezTo>
                  <a:pt x="1027726" y="60045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5"/>
                </a:cubicBezTo>
                <a:cubicBezTo>
                  <a:pt x="0" y="418882"/>
                  <a:pt x="121151" y="540047"/>
                  <a:pt x="269992" y="540047"/>
                </a:cubicBezTo>
                <a:lnTo>
                  <a:pt x="793577" y="540047"/>
                </a:lnTo>
                <a:cubicBezTo>
                  <a:pt x="753074" y="484573"/>
                  <a:pt x="724758" y="419868"/>
                  <a:pt x="712392" y="349516"/>
                </a:cubicBezTo>
                <a:lnTo>
                  <a:pt x="269992" y="349516"/>
                </a:lnTo>
                <a:cubicBezTo>
                  <a:pt x="226173" y="349516"/>
                  <a:pt x="190509" y="313848"/>
                  <a:pt x="190509" y="270025"/>
                </a:cubicBezTo>
                <a:cubicBezTo>
                  <a:pt x="190509" y="226200"/>
                  <a:pt x="226173" y="190531"/>
                  <a:pt x="269992" y="190531"/>
                </a:cubicBezTo>
                <a:lnTo>
                  <a:pt x="858275" y="190531"/>
                </a:lnTo>
                <a:cubicBezTo>
                  <a:pt x="880677" y="190531"/>
                  <a:pt x="900839" y="199942"/>
                  <a:pt x="915266" y="214818"/>
                </a:cubicBezTo>
                <a:cubicBezTo>
                  <a:pt x="917238" y="216879"/>
                  <a:pt x="918940" y="219209"/>
                  <a:pt x="920733" y="221450"/>
                </a:cubicBezTo>
                <a:cubicBezTo>
                  <a:pt x="922793" y="224049"/>
                  <a:pt x="924675" y="226738"/>
                  <a:pt x="926378" y="229606"/>
                </a:cubicBezTo>
                <a:cubicBezTo>
                  <a:pt x="933457" y="241524"/>
                  <a:pt x="937758" y="255236"/>
                  <a:pt x="937758" y="270025"/>
                </a:cubicBezTo>
                <a:cubicBezTo>
                  <a:pt x="937758" y="284811"/>
                  <a:pt x="933457" y="298523"/>
                  <a:pt x="926378" y="310443"/>
                </a:cubicBezTo>
                <a:cubicBezTo>
                  <a:pt x="938027" y="379001"/>
                  <a:pt x="978441" y="437792"/>
                  <a:pt x="1034894" y="473820"/>
                </a:cubicBezTo>
                <a:cubicBezTo>
                  <a:pt x="1091975" y="424260"/>
                  <a:pt x="1128267" y="351398"/>
                  <a:pt x="1128267" y="270025"/>
                </a:cubicBezTo>
                <a:cubicBezTo>
                  <a:pt x="1128267" y="188650"/>
                  <a:pt x="1091975" y="115790"/>
                  <a:pt x="1034894" y="6623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DE5237C8-1427-ECFA-F8B2-53CF2F180113}"/>
              </a:ext>
            </a:extLst>
          </p:cNvPr>
          <p:cNvSpPr/>
          <p:nvPr/>
        </p:nvSpPr>
        <p:spPr>
          <a:xfrm>
            <a:off x="9727331" y="3294097"/>
            <a:ext cx="1644739" cy="787388"/>
          </a:xfrm>
          <a:custGeom>
            <a:avLst/>
            <a:gdLst>
              <a:gd name="csX0" fmla="*/ 858275 w 1128267"/>
              <a:gd name="csY0" fmla="*/ 0 h 540137"/>
              <a:gd name="csX1" fmla="*/ 269992 w 1128267"/>
              <a:gd name="csY1" fmla="*/ 0 h 540137"/>
              <a:gd name="csX2" fmla="*/ 104484 w 1128267"/>
              <a:gd name="csY2" fmla="*/ 57178 h 540137"/>
              <a:gd name="csX3" fmla="*/ 104126 w 1128267"/>
              <a:gd name="csY3" fmla="*/ 57448 h 540137"/>
              <a:gd name="csX4" fmla="*/ 98659 w 1128267"/>
              <a:gd name="csY4" fmla="*/ 61570 h 540137"/>
              <a:gd name="csX5" fmla="*/ 93372 w 1128267"/>
              <a:gd name="csY5" fmla="*/ 66320 h 540137"/>
              <a:gd name="csX6" fmla="*/ 0 w 1128267"/>
              <a:gd name="csY6" fmla="*/ 270115 h 540137"/>
              <a:gd name="csX7" fmla="*/ 93372 w 1128267"/>
              <a:gd name="csY7" fmla="*/ 473909 h 540137"/>
              <a:gd name="csX8" fmla="*/ 201889 w 1128267"/>
              <a:gd name="csY8" fmla="*/ 310533 h 540137"/>
              <a:gd name="csX9" fmla="*/ 190508 w 1128267"/>
              <a:gd name="csY9" fmla="*/ 270115 h 540137"/>
              <a:gd name="csX10" fmla="*/ 201889 w 1128267"/>
              <a:gd name="csY10" fmla="*/ 229696 h 540137"/>
              <a:gd name="csX11" fmla="*/ 207534 w 1128267"/>
              <a:gd name="csY11" fmla="*/ 221539 h 540137"/>
              <a:gd name="csX12" fmla="*/ 212373 w 1128267"/>
              <a:gd name="csY12" fmla="*/ 215625 h 540137"/>
              <a:gd name="csX13" fmla="*/ 213000 w 1128267"/>
              <a:gd name="csY13" fmla="*/ 214907 h 540137"/>
              <a:gd name="csX14" fmla="*/ 269992 w 1128267"/>
              <a:gd name="csY14" fmla="*/ 190621 h 540137"/>
              <a:gd name="csX15" fmla="*/ 858275 w 1128267"/>
              <a:gd name="csY15" fmla="*/ 190621 h 540137"/>
              <a:gd name="csX16" fmla="*/ 937758 w 1128267"/>
              <a:gd name="csY16" fmla="*/ 270115 h 540137"/>
              <a:gd name="csX17" fmla="*/ 858275 w 1128267"/>
              <a:gd name="csY17" fmla="*/ 349606 h 540137"/>
              <a:gd name="csX18" fmla="*/ 415875 w 1128267"/>
              <a:gd name="csY18" fmla="*/ 349606 h 540137"/>
              <a:gd name="csX19" fmla="*/ 334689 w 1128267"/>
              <a:gd name="csY19" fmla="*/ 540137 h 540137"/>
              <a:gd name="csX20" fmla="*/ 858275 w 1128267"/>
              <a:gd name="csY20" fmla="*/ 540137 h 540137"/>
              <a:gd name="csX21" fmla="*/ 1128267 w 1128267"/>
              <a:gd name="csY21" fmla="*/ 270115 h 540137"/>
              <a:gd name="csX22" fmla="*/ 858275 w 1128267"/>
              <a:gd name="csY22" fmla="*/ 9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128267" h="540137">
                <a:moveTo>
                  <a:pt x="858275" y="0"/>
                </a:moveTo>
                <a:lnTo>
                  <a:pt x="269992" y="0"/>
                </a:lnTo>
                <a:cubicBezTo>
                  <a:pt x="207624" y="0"/>
                  <a:pt x="150274" y="21510"/>
                  <a:pt x="104484" y="57178"/>
                </a:cubicBezTo>
                <a:cubicBezTo>
                  <a:pt x="104394" y="57268"/>
                  <a:pt x="104215" y="57358"/>
                  <a:pt x="104126" y="57448"/>
                </a:cubicBezTo>
                <a:cubicBezTo>
                  <a:pt x="102333" y="58881"/>
                  <a:pt x="100362" y="60134"/>
                  <a:pt x="98659" y="61570"/>
                </a:cubicBezTo>
                <a:cubicBezTo>
                  <a:pt x="96867" y="63093"/>
                  <a:pt x="95165" y="64795"/>
                  <a:pt x="93372" y="66320"/>
                </a:cubicBezTo>
                <a:cubicBezTo>
                  <a:pt x="36292" y="115877"/>
                  <a:pt x="0" y="188739"/>
                  <a:pt x="0" y="270115"/>
                </a:cubicBezTo>
                <a:cubicBezTo>
                  <a:pt x="0" y="351488"/>
                  <a:pt x="36292" y="424349"/>
                  <a:pt x="93372" y="473909"/>
                </a:cubicBezTo>
                <a:cubicBezTo>
                  <a:pt x="149826" y="437882"/>
                  <a:pt x="190329" y="379091"/>
                  <a:pt x="201889" y="310533"/>
                </a:cubicBezTo>
                <a:cubicBezTo>
                  <a:pt x="194810" y="298613"/>
                  <a:pt x="190508" y="284901"/>
                  <a:pt x="190508" y="270115"/>
                </a:cubicBezTo>
                <a:cubicBezTo>
                  <a:pt x="190508" y="255326"/>
                  <a:pt x="194810" y="241614"/>
                  <a:pt x="201889" y="229696"/>
                </a:cubicBezTo>
                <a:cubicBezTo>
                  <a:pt x="203591" y="226828"/>
                  <a:pt x="205473" y="224139"/>
                  <a:pt x="207534" y="221539"/>
                </a:cubicBezTo>
                <a:cubicBezTo>
                  <a:pt x="209147" y="219478"/>
                  <a:pt x="210670" y="217507"/>
                  <a:pt x="212373" y="215625"/>
                </a:cubicBezTo>
                <a:cubicBezTo>
                  <a:pt x="212552" y="215356"/>
                  <a:pt x="212732" y="215177"/>
                  <a:pt x="213000" y="214907"/>
                </a:cubicBezTo>
                <a:cubicBezTo>
                  <a:pt x="227428" y="199942"/>
                  <a:pt x="247590" y="190621"/>
                  <a:pt x="269992" y="190621"/>
                </a:cubicBezTo>
                <a:lnTo>
                  <a:pt x="858275" y="190621"/>
                </a:lnTo>
                <a:cubicBezTo>
                  <a:pt x="902093" y="190621"/>
                  <a:pt x="937758" y="226289"/>
                  <a:pt x="937758" y="270115"/>
                </a:cubicBezTo>
                <a:cubicBezTo>
                  <a:pt x="937758" y="313938"/>
                  <a:pt x="902093" y="349606"/>
                  <a:pt x="858275" y="349606"/>
                </a:cubicBezTo>
                <a:lnTo>
                  <a:pt x="415875" y="349606"/>
                </a:lnTo>
                <a:cubicBezTo>
                  <a:pt x="403509" y="419958"/>
                  <a:pt x="375193" y="484663"/>
                  <a:pt x="334689" y="540137"/>
                </a:cubicBezTo>
                <a:lnTo>
                  <a:pt x="858275" y="540137"/>
                </a:lnTo>
                <a:cubicBezTo>
                  <a:pt x="1007205" y="540137"/>
                  <a:pt x="1128267" y="418971"/>
                  <a:pt x="1128267" y="270115"/>
                </a:cubicBezTo>
                <a:cubicBezTo>
                  <a:pt x="1128267" y="121256"/>
                  <a:pt x="1007116" y="90"/>
                  <a:pt x="858275" y="90"/>
                </a:cubicBezTo>
                <a:close/>
              </a:path>
            </a:pathLst>
          </a:custGeom>
          <a:solidFill>
            <a:srgbClr val="94165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8369E27E-32A4-A4F2-3566-C650FC66EE6F}"/>
              </a:ext>
            </a:extLst>
          </p:cNvPr>
          <p:cNvSpPr/>
          <p:nvPr/>
        </p:nvSpPr>
        <p:spPr>
          <a:xfrm>
            <a:off x="4094905" y="3037840"/>
            <a:ext cx="1771578" cy="1299902"/>
          </a:xfrm>
          <a:custGeom>
            <a:avLst/>
            <a:gdLst>
              <a:gd name="csX0" fmla="*/ 1215278 w 1215277"/>
              <a:gd name="csY0" fmla="*/ 445857 h 891714"/>
              <a:gd name="csX1" fmla="*/ 1210528 w 1215277"/>
              <a:gd name="csY1" fmla="*/ 511101 h 891714"/>
              <a:gd name="csX2" fmla="*/ 1209811 w 1215277"/>
              <a:gd name="csY2" fmla="*/ 511101 h 891714"/>
              <a:gd name="csX3" fmla="*/ 1207750 w 1215277"/>
              <a:gd name="csY3" fmla="*/ 522929 h 891714"/>
              <a:gd name="csX4" fmla="*/ 1129073 w 1215277"/>
              <a:gd name="csY4" fmla="*/ 707546 h 891714"/>
              <a:gd name="csX5" fmla="*/ 1112496 w 1215277"/>
              <a:gd name="csY5" fmla="*/ 730220 h 891714"/>
              <a:gd name="csX6" fmla="*/ 1112586 w 1215277"/>
              <a:gd name="csY6" fmla="*/ 730220 h 891714"/>
              <a:gd name="csX7" fmla="*/ 769473 w 1215277"/>
              <a:gd name="csY7" fmla="*/ 891714 h 891714"/>
              <a:gd name="csX8" fmla="*/ 445894 w 1215277"/>
              <a:gd name="csY8" fmla="*/ 891714 h 891714"/>
              <a:gd name="csX9" fmla="*/ 102244 w 1215277"/>
              <a:gd name="csY9" fmla="*/ 729502 h 891714"/>
              <a:gd name="csX10" fmla="*/ 97136 w 1215277"/>
              <a:gd name="csY10" fmla="*/ 722691 h 891714"/>
              <a:gd name="csX11" fmla="*/ 92029 w 1215277"/>
              <a:gd name="csY11" fmla="*/ 715880 h 891714"/>
              <a:gd name="csX12" fmla="*/ 7617 w 1215277"/>
              <a:gd name="csY12" fmla="*/ 525349 h 891714"/>
              <a:gd name="csX13" fmla="*/ 6542 w 1215277"/>
              <a:gd name="csY13" fmla="*/ 518537 h 891714"/>
              <a:gd name="csX14" fmla="*/ 5467 w 1215277"/>
              <a:gd name="csY14" fmla="*/ 511726 h 891714"/>
              <a:gd name="csX15" fmla="*/ 0 w 1215277"/>
              <a:gd name="csY15" fmla="*/ 445768 h 891714"/>
              <a:gd name="csX16" fmla="*/ 5467 w 1215277"/>
              <a:gd name="csY16" fmla="*/ 379807 h 891714"/>
              <a:gd name="csX17" fmla="*/ 139701 w 1215277"/>
              <a:gd name="csY17" fmla="*/ 379807 h 891714"/>
              <a:gd name="csX18" fmla="*/ 193645 w 1215277"/>
              <a:gd name="csY18" fmla="*/ 408038 h 891714"/>
              <a:gd name="csX19" fmla="*/ 190509 w 1215277"/>
              <a:gd name="csY19" fmla="*/ 445678 h 891714"/>
              <a:gd name="csX20" fmla="*/ 193645 w 1215277"/>
              <a:gd name="csY20" fmla="*/ 483318 h 891714"/>
              <a:gd name="csX21" fmla="*/ 194989 w 1215277"/>
              <a:gd name="csY21" fmla="*/ 492280 h 891714"/>
              <a:gd name="csX22" fmla="*/ 196692 w 1215277"/>
              <a:gd name="csY22" fmla="*/ 500883 h 891714"/>
              <a:gd name="csX23" fmla="*/ 305209 w 1215277"/>
              <a:gd name="csY23" fmla="*/ 658614 h 891714"/>
              <a:gd name="csX24" fmla="*/ 311481 w 1215277"/>
              <a:gd name="csY24" fmla="*/ 662377 h 891714"/>
              <a:gd name="csX25" fmla="*/ 317754 w 1215277"/>
              <a:gd name="csY25" fmla="*/ 666230 h 891714"/>
              <a:gd name="csX26" fmla="*/ 445894 w 1215277"/>
              <a:gd name="csY26" fmla="*/ 701094 h 891714"/>
              <a:gd name="csX27" fmla="*/ 769473 w 1215277"/>
              <a:gd name="csY27" fmla="*/ 701094 h 891714"/>
              <a:gd name="csX28" fmla="*/ 899495 w 1215277"/>
              <a:gd name="csY28" fmla="*/ 665335 h 891714"/>
              <a:gd name="csX29" fmla="*/ 900212 w 1215277"/>
              <a:gd name="csY29" fmla="*/ 665961 h 891714"/>
              <a:gd name="csX30" fmla="*/ 909353 w 1215277"/>
              <a:gd name="csY30" fmla="*/ 660047 h 891714"/>
              <a:gd name="csX31" fmla="*/ 1022708 w 1215277"/>
              <a:gd name="csY31" fmla="*/ 482600 h 891714"/>
              <a:gd name="csX32" fmla="*/ 1023335 w 1215277"/>
              <a:gd name="csY32" fmla="*/ 478209 h 891714"/>
              <a:gd name="csX33" fmla="*/ 1022797 w 1215277"/>
              <a:gd name="csY33" fmla="*/ 477045 h 891714"/>
              <a:gd name="csX34" fmla="*/ 1024769 w 1215277"/>
              <a:gd name="csY34" fmla="*/ 445768 h 891714"/>
              <a:gd name="csX35" fmla="*/ 1022797 w 1215277"/>
              <a:gd name="csY35" fmla="*/ 414490 h 891714"/>
              <a:gd name="csX36" fmla="*/ 1025755 w 1215277"/>
              <a:gd name="csY36" fmla="*/ 409202 h 891714"/>
              <a:gd name="csX37" fmla="*/ 1028980 w 1215277"/>
              <a:gd name="csY37" fmla="*/ 405170 h 891714"/>
              <a:gd name="csX38" fmla="*/ 1030504 w 1215277"/>
              <a:gd name="csY38" fmla="*/ 403378 h 891714"/>
              <a:gd name="csX39" fmla="*/ 1079699 w 1215277"/>
              <a:gd name="csY39" fmla="*/ 380435 h 891714"/>
              <a:gd name="csX40" fmla="*/ 1210439 w 1215277"/>
              <a:gd name="csY40" fmla="*/ 380435 h 891714"/>
              <a:gd name="csX41" fmla="*/ 1215188 w 1215277"/>
              <a:gd name="csY41" fmla="*/ 445678 h 891714"/>
              <a:gd name="csX42" fmla="*/ 317843 w 1215277"/>
              <a:gd name="csY42" fmla="*/ 225303 h 891714"/>
              <a:gd name="csX43" fmla="*/ 445984 w 1215277"/>
              <a:gd name="csY43" fmla="*/ 190442 h 891714"/>
              <a:gd name="csX44" fmla="*/ 769562 w 1215277"/>
              <a:gd name="csY44" fmla="*/ 190442 h 891714"/>
              <a:gd name="csX45" fmla="*/ 899675 w 1215277"/>
              <a:gd name="csY45" fmla="*/ 226200 h 891714"/>
              <a:gd name="csX46" fmla="*/ 901735 w 1215277"/>
              <a:gd name="csY46" fmla="*/ 224585 h 891714"/>
              <a:gd name="csX47" fmla="*/ 903707 w 1215277"/>
              <a:gd name="csY47" fmla="*/ 223062 h 891714"/>
              <a:gd name="csX48" fmla="*/ 1079878 w 1215277"/>
              <a:gd name="csY48" fmla="*/ 161495 h 891714"/>
              <a:gd name="csX49" fmla="*/ 1112675 w 1215277"/>
              <a:gd name="csY49" fmla="*/ 161495 h 891714"/>
              <a:gd name="csX50" fmla="*/ 769562 w 1215277"/>
              <a:gd name="csY50" fmla="*/ 0 h 891714"/>
              <a:gd name="csX51" fmla="*/ 445984 w 1215277"/>
              <a:gd name="csY51" fmla="*/ 0 h 891714"/>
              <a:gd name="csX52" fmla="*/ 102334 w 1215277"/>
              <a:gd name="csY52" fmla="*/ 162210 h 891714"/>
              <a:gd name="csX53" fmla="*/ 139880 w 1215277"/>
              <a:gd name="csY53" fmla="*/ 162210 h 891714"/>
              <a:gd name="csX54" fmla="*/ 317933 w 1215277"/>
              <a:gd name="csY54" fmla="*/ 225392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714">
                <a:moveTo>
                  <a:pt x="1215278" y="445857"/>
                </a:moveTo>
                <a:cubicBezTo>
                  <a:pt x="1215278" y="467993"/>
                  <a:pt x="1213664" y="489770"/>
                  <a:pt x="1210528" y="511101"/>
                </a:cubicBezTo>
                <a:lnTo>
                  <a:pt x="1209811" y="511101"/>
                </a:lnTo>
                <a:lnTo>
                  <a:pt x="1207750" y="522929"/>
                </a:lnTo>
                <a:cubicBezTo>
                  <a:pt x="1195922" y="590054"/>
                  <a:pt x="1169487" y="652162"/>
                  <a:pt x="1129073" y="707546"/>
                </a:cubicBezTo>
                <a:lnTo>
                  <a:pt x="1112496" y="730220"/>
                </a:lnTo>
                <a:lnTo>
                  <a:pt x="1112586" y="730220"/>
                </a:lnTo>
                <a:cubicBezTo>
                  <a:pt x="1030773" y="828801"/>
                  <a:pt x="907291" y="891714"/>
                  <a:pt x="769473" y="891714"/>
                </a:cubicBezTo>
                <a:lnTo>
                  <a:pt x="445894" y="891714"/>
                </a:lnTo>
                <a:cubicBezTo>
                  <a:pt x="307718" y="891714"/>
                  <a:pt x="184057" y="828532"/>
                  <a:pt x="102244" y="729502"/>
                </a:cubicBezTo>
                <a:cubicBezTo>
                  <a:pt x="100452" y="727351"/>
                  <a:pt x="98839" y="724932"/>
                  <a:pt x="97136" y="722691"/>
                </a:cubicBezTo>
                <a:cubicBezTo>
                  <a:pt x="95344" y="720451"/>
                  <a:pt x="93731" y="718120"/>
                  <a:pt x="92029" y="715880"/>
                </a:cubicBezTo>
                <a:cubicBezTo>
                  <a:pt x="50002" y="660944"/>
                  <a:pt x="20431" y="596060"/>
                  <a:pt x="7617" y="525349"/>
                </a:cubicBezTo>
                <a:cubicBezTo>
                  <a:pt x="7169" y="523108"/>
                  <a:pt x="6990" y="520778"/>
                  <a:pt x="6542" y="518537"/>
                </a:cubicBezTo>
                <a:cubicBezTo>
                  <a:pt x="6183" y="516297"/>
                  <a:pt x="5825" y="513967"/>
                  <a:pt x="5467" y="511726"/>
                </a:cubicBezTo>
                <a:cubicBezTo>
                  <a:pt x="2240" y="490129"/>
                  <a:pt x="0" y="468262"/>
                  <a:pt x="0" y="445768"/>
                </a:cubicBezTo>
                <a:cubicBezTo>
                  <a:pt x="0" y="423273"/>
                  <a:pt x="2240" y="401404"/>
                  <a:pt x="5467" y="379807"/>
                </a:cubicBezTo>
                <a:lnTo>
                  <a:pt x="139701" y="379807"/>
                </a:lnTo>
                <a:cubicBezTo>
                  <a:pt x="162013" y="379807"/>
                  <a:pt x="181727" y="391009"/>
                  <a:pt x="193645" y="408038"/>
                </a:cubicBezTo>
                <a:cubicBezTo>
                  <a:pt x="191853" y="420404"/>
                  <a:pt x="190509" y="432861"/>
                  <a:pt x="190509" y="445678"/>
                </a:cubicBezTo>
                <a:cubicBezTo>
                  <a:pt x="190509" y="458493"/>
                  <a:pt x="191763" y="471039"/>
                  <a:pt x="193645" y="483318"/>
                </a:cubicBezTo>
                <a:cubicBezTo>
                  <a:pt x="194093" y="486276"/>
                  <a:pt x="194452" y="489321"/>
                  <a:pt x="194989" y="492280"/>
                </a:cubicBezTo>
                <a:cubicBezTo>
                  <a:pt x="195527" y="495148"/>
                  <a:pt x="196065" y="498014"/>
                  <a:pt x="196692" y="500883"/>
                </a:cubicBezTo>
                <a:cubicBezTo>
                  <a:pt x="211208" y="566485"/>
                  <a:pt x="250905" y="622587"/>
                  <a:pt x="305209" y="658614"/>
                </a:cubicBezTo>
                <a:cubicBezTo>
                  <a:pt x="307270" y="659957"/>
                  <a:pt x="309420" y="661124"/>
                  <a:pt x="311481" y="662377"/>
                </a:cubicBezTo>
                <a:cubicBezTo>
                  <a:pt x="313542" y="663631"/>
                  <a:pt x="315603" y="664977"/>
                  <a:pt x="317754" y="666230"/>
                </a:cubicBezTo>
                <a:cubicBezTo>
                  <a:pt x="355479" y="688187"/>
                  <a:pt x="399119" y="701094"/>
                  <a:pt x="445894" y="701094"/>
                </a:cubicBezTo>
                <a:lnTo>
                  <a:pt x="769473" y="701094"/>
                </a:lnTo>
                <a:cubicBezTo>
                  <a:pt x="816966" y="701094"/>
                  <a:pt x="861411" y="688009"/>
                  <a:pt x="899495" y="665335"/>
                </a:cubicBezTo>
                <a:lnTo>
                  <a:pt x="900212" y="665961"/>
                </a:lnTo>
                <a:lnTo>
                  <a:pt x="909353" y="660047"/>
                </a:lnTo>
                <a:cubicBezTo>
                  <a:pt x="970914" y="619808"/>
                  <a:pt x="1012223" y="555103"/>
                  <a:pt x="1022708" y="482600"/>
                </a:cubicBezTo>
                <a:lnTo>
                  <a:pt x="1023335" y="478209"/>
                </a:lnTo>
                <a:lnTo>
                  <a:pt x="1022797" y="477045"/>
                </a:lnTo>
                <a:cubicBezTo>
                  <a:pt x="1024052" y="466737"/>
                  <a:pt x="1024769" y="456342"/>
                  <a:pt x="1024769" y="445768"/>
                </a:cubicBezTo>
                <a:cubicBezTo>
                  <a:pt x="1024769" y="435191"/>
                  <a:pt x="1024052" y="424796"/>
                  <a:pt x="1022797" y="414490"/>
                </a:cubicBezTo>
                <a:cubicBezTo>
                  <a:pt x="1023783" y="412519"/>
                  <a:pt x="1024769" y="410725"/>
                  <a:pt x="1025755" y="409202"/>
                </a:cubicBezTo>
                <a:cubicBezTo>
                  <a:pt x="1026561" y="408038"/>
                  <a:pt x="1027726" y="406692"/>
                  <a:pt x="1028980" y="405170"/>
                </a:cubicBezTo>
                <a:cubicBezTo>
                  <a:pt x="1029518" y="404542"/>
                  <a:pt x="1029966" y="404003"/>
                  <a:pt x="1030504" y="403378"/>
                </a:cubicBezTo>
                <a:cubicBezTo>
                  <a:pt x="1043049" y="388769"/>
                  <a:pt x="1060971" y="380435"/>
                  <a:pt x="1079699" y="380435"/>
                </a:cubicBezTo>
                <a:lnTo>
                  <a:pt x="1210439" y="380435"/>
                </a:lnTo>
                <a:cubicBezTo>
                  <a:pt x="1213575" y="401763"/>
                  <a:pt x="1215188" y="423542"/>
                  <a:pt x="1215188" y="445678"/>
                </a:cubicBezTo>
                <a:close/>
                <a:moveTo>
                  <a:pt x="317843" y="225303"/>
                </a:moveTo>
                <a:cubicBezTo>
                  <a:pt x="355569" y="203346"/>
                  <a:pt x="399209" y="190442"/>
                  <a:pt x="445984" y="190442"/>
                </a:cubicBezTo>
                <a:lnTo>
                  <a:pt x="769562" y="190442"/>
                </a:lnTo>
                <a:cubicBezTo>
                  <a:pt x="817055" y="190442"/>
                  <a:pt x="861501" y="203526"/>
                  <a:pt x="899675" y="226200"/>
                </a:cubicBezTo>
                <a:cubicBezTo>
                  <a:pt x="900392" y="225661"/>
                  <a:pt x="901019" y="225123"/>
                  <a:pt x="901735" y="224585"/>
                </a:cubicBezTo>
                <a:cubicBezTo>
                  <a:pt x="902363" y="224049"/>
                  <a:pt x="903080" y="223600"/>
                  <a:pt x="903707" y="223062"/>
                </a:cubicBezTo>
                <a:cubicBezTo>
                  <a:pt x="954515" y="182823"/>
                  <a:pt x="1015449" y="161495"/>
                  <a:pt x="1079878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7" y="63180"/>
                  <a:pt x="102334" y="162210"/>
                </a:cubicBezTo>
                <a:lnTo>
                  <a:pt x="139880" y="162210"/>
                </a:lnTo>
                <a:cubicBezTo>
                  <a:pt x="207266" y="162210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C862CD28-E633-C744-B13D-3E463C111EE1}"/>
              </a:ext>
            </a:extLst>
          </p:cNvPr>
          <p:cNvSpPr/>
          <p:nvPr/>
        </p:nvSpPr>
        <p:spPr>
          <a:xfrm>
            <a:off x="6322900" y="3037840"/>
            <a:ext cx="1771578" cy="1299902"/>
          </a:xfrm>
          <a:custGeom>
            <a:avLst/>
            <a:gdLst>
              <a:gd name="csX0" fmla="*/ 1215277 w 1215277"/>
              <a:gd name="csY0" fmla="*/ 445857 h 891714"/>
              <a:gd name="csX1" fmla="*/ 1210528 w 1215277"/>
              <a:gd name="csY1" fmla="*/ 511101 h 891714"/>
              <a:gd name="csX2" fmla="*/ 1210438 w 1215277"/>
              <a:gd name="csY2" fmla="*/ 511101 h 891714"/>
              <a:gd name="csX3" fmla="*/ 1208377 w 1215277"/>
              <a:gd name="csY3" fmla="*/ 522929 h 891714"/>
              <a:gd name="csX4" fmla="*/ 1129700 w 1215277"/>
              <a:gd name="csY4" fmla="*/ 707546 h 891714"/>
              <a:gd name="csX5" fmla="*/ 1117603 w 1215277"/>
              <a:gd name="csY5" fmla="*/ 724034 h 891714"/>
              <a:gd name="csX6" fmla="*/ 769472 w 1215277"/>
              <a:gd name="csY6" fmla="*/ 891714 h 891714"/>
              <a:gd name="csX7" fmla="*/ 445894 w 1215277"/>
              <a:gd name="csY7" fmla="*/ 891714 h 891714"/>
              <a:gd name="csX8" fmla="*/ 102781 w 1215277"/>
              <a:gd name="csY8" fmla="*/ 730220 h 891714"/>
              <a:gd name="csX9" fmla="*/ 102244 w 1215277"/>
              <a:gd name="csY9" fmla="*/ 729592 h 891714"/>
              <a:gd name="csX10" fmla="*/ 97136 w 1215277"/>
              <a:gd name="csY10" fmla="*/ 722781 h 891714"/>
              <a:gd name="csX11" fmla="*/ 92028 w 1215277"/>
              <a:gd name="csY11" fmla="*/ 715970 h 891714"/>
              <a:gd name="csX12" fmla="*/ 7617 w 1215277"/>
              <a:gd name="csY12" fmla="*/ 525438 h 891714"/>
              <a:gd name="csX13" fmla="*/ 6541 w 1215277"/>
              <a:gd name="csY13" fmla="*/ 518627 h 891714"/>
              <a:gd name="csX14" fmla="*/ 5466 w 1215277"/>
              <a:gd name="csY14" fmla="*/ 511816 h 891714"/>
              <a:gd name="csX15" fmla="*/ 5376 w 1215277"/>
              <a:gd name="csY15" fmla="*/ 511188 h 891714"/>
              <a:gd name="csX16" fmla="*/ 0 w 1215277"/>
              <a:gd name="csY16" fmla="*/ 445947 h 891714"/>
              <a:gd name="csX17" fmla="*/ 5376 w 1215277"/>
              <a:gd name="csY17" fmla="*/ 380704 h 891714"/>
              <a:gd name="csX18" fmla="*/ 5466 w 1215277"/>
              <a:gd name="csY18" fmla="*/ 380076 h 891714"/>
              <a:gd name="csX19" fmla="*/ 139700 w 1215277"/>
              <a:gd name="csY19" fmla="*/ 380076 h 891714"/>
              <a:gd name="csX20" fmla="*/ 193645 w 1215277"/>
              <a:gd name="csY20" fmla="*/ 408305 h 891714"/>
              <a:gd name="csX21" fmla="*/ 193466 w 1215277"/>
              <a:gd name="csY21" fmla="*/ 409651 h 891714"/>
              <a:gd name="csX22" fmla="*/ 190508 w 1215277"/>
              <a:gd name="csY22" fmla="*/ 446037 h 891714"/>
              <a:gd name="csX23" fmla="*/ 193466 w 1215277"/>
              <a:gd name="csY23" fmla="*/ 482600 h 891714"/>
              <a:gd name="csX24" fmla="*/ 193645 w 1215277"/>
              <a:gd name="csY24" fmla="*/ 483766 h 891714"/>
              <a:gd name="csX25" fmla="*/ 194989 w 1215277"/>
              <a:gd name="csY25" fmla="*/ 492728 h 891714"/>
              <a:gd name="csX26" fmla="*/ 196691 w 1215277"/>
              <a:gd name="csY26" fmla="*/ 501331 h 891714"/>
              <a:gd name="csX27" fmla="*/ 305208 w 1215277"/>
              <a:gd name="csY27" fmla="*/ 659060 h 891714"/>
              <a:gd name="csX28" fmla="*/ 311480 w 1215277"/>
              <a:gd name="csY28" fmla="*/ 662826 h 891714"/>
              <a:gd name="csX29" fmla="*/ 317753 w 1215277"/>
              <a:gd name="csY29" fmla="*/ 666679 h 891714"/>
              <a:gd name="csX30" fmla="*/ 318470 w 1215277"/>
              <a:gd name="csY30" fmla="*/ 667038 h 891714"/>
              <a:gd name="csX31" fmla="*/ 445894 w 1215277"/>
              <a:gd name="csY31" fmla="*/ 701452 h 891714"/>
              <a:gd name="csX32" fmla="*/ 769472 w 1215277"/>
              <a:gd name="csY32" fmla="*/ 701452 h 891714"/>
              <a:gd name="csX33" fmla="*/ 899943 w 1215277"/>
              <a:gd name="csY33" fmla="*/ 665515 h 891714"/>
              <a:gd name="csX34" fmla="*/ 900929 w 1215277"/>
              <a:gd name="csY34" fmla="*/ 666410 h 891714"/>
              <a:gd name="csX35" fmla="*/ 910069 w 1215277"/>
              <a:gd name="csY35" fmla="*/ 660496 h 891714"/>
              <a:gd name="csX36" fmla="*/ 1023424 w 1215277"/>
              <a:gd name="csY36" fmla="*/ 483048 h 891714"/>
              <a:gd name="csX37" fmla="*/ 1024051 w 1215277"/>
              <a:gd name="csY37" fmla="*/ 478657 h 891714"/>
              <a:gd name="csX38" fmla="*/ 1022976 w 1215277"/>
              <a:gd name="csY38" fmla="*/ 476506 h 891714"/>
              <a:gd name="csX39" fmla="*/ 1024858 w 1215277"/>
              <a:gd name="csY39" fmla="*/ 446214 h 891714"/>
              <a:gd name="csX40" fmla="*/ 1022976 w 1215277"/>
              <a:gd name="csY40" fmla="*/ 415924 h 891714"/>
              <a:gd name="csX41" fmla="*/ 1026471 w 1215277"/>
              <a:gd name="csY41" fmla="*/ 409651 h 891714"/>
              <a:gd name="csX42" fmla="*/ 1029697 w 1215277"/>
              <a:gd name="csY42" fmla="*/ 405618 h 891714"/>
              <a:gd name="csX43" fmla="*/ 1031220 w 1215277"/>
              <a:gd name="csY43" fmla="*/ 403824 h 891714"/>
              <a:gd name="csX44" fmla="*/ 1080415 w 1215277"/>
              <a:gd name="csY44" fmla="*/ 380883 h 891714"/>
              <a:gd name="csX45" fmla="*/ 1210528 w 1215277"/>
              <a:gd name="csY45" fmla="*/ 380883 h 891714"/>
              <a:gd name="csX46" fmla="*/ 1215277 w 1215277"/>
              <a:gd name="csY46" fmla="*/ 446126 h 891714"/>
              <a:gd name="csX47" fmla="*/ 317753 w 1215277"/>
              <a:gd name="csY47" fmla="*/ 225303 h 891714"/>
              <a:gd name="csX48" fmla="*/ 318470 w 1215277"/>
              <a:gd name="csY48" fmla="*/ 224944 h 891714"/>
              <a:gd name="csX49" fmla="*/ 445894 w 1215277"/>
              <a:gd name="csY49" fmla="*/ 190531 h 891714"/>
              <a:gd name="csX50" fmla="*/ 769472 w 1215277"/>
              <a:gd name="csY50" fmla="*/ 190531 h 891714"/>
              <a:gd name="csX51" fmla="*/ 899943 w 1215277"/>
              <a:gd name="csY51" fmla="*/ 226469 h 891714"/>
              <a:gd name="csX52" fmla="*/ 902273 w 1215277"/>
              <a:gd name="csY52" fmla="*/ 224585 h 891714"/>
              <a:gd name="csX53" fmla="*/ 904244 w 1215277"/>
              <a:gd name="csY53" fmla="*/ 223062 h 891714"/>
              <a:gd name="csX54" fmla="*/ 1080415 w 1215277"/>
              <a:gd name="csY54" fmla="*/ 161495 h 891714"/>
              <a:gd name="csX55" fmla="*/ 1112585 w 1215277"/>
              <a:gd name="csY55" fmla="*/ 161495 h 891714"/>
              <a:gd name="csX56" fmla="*/ 769472 w 1215277"/>
              <a:gd name="csY56" fmla="*/ 0 h 891714"/>
              <a:gd name="csX57" fmla="*/ 445894 w 1215277"/>
              <a:gd name="csY57" fmla="*/ 0 h 891714"/>
              <a:gd name="csX58" fmla="*/ 102781 w 1215277"/>
              <a:gd name="csY58" fmla="*/ 161495 h 891714"/>
              <a:gd name="csX59" fmla="*/ 102244 w 1215277"/>
              <a:gd name="csY59" fmla="*/ 162120 h 891714"/>
              <a:gd name="csX60" fmla="*/ 139790 w 1215277"/>
              <a:gd name="csY60" fmla="*/ 162120 h 891714"/>
              <a:gd name="csX61" fmla="*/ 317843 w 1215277"/>
              <a:gd name="csY61" fmla="*/ 225303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215277" h="891714">
                <a:moveTo>
                  <a:pt x="1215277" y="445857"/>
                </a:moveTo>
                <a:cubicBezTo>
                  <a:pt x="1215277" y="467993"/>
                  <a:pt x="1213664" y="489770"/>
                  <a:pt x="1210528" y="511101"/>
                </a:cubicBezTo>
                <a:lnTo>
                  <a:pt x="1210438" y="511101"/>
                </a:lnTo>
                <a:lnTo>
                  <a:pt x="1208377" y="522929"/>
                </a:lnTo>
                <a:cubicBezTo>
                  <a:pt x="1196549" y="590054"/>
                  <a:pt x="1170114" y="652162"/>
                  <a:pt x="1129700" y="707546"/>
                </a:cubicBezTo>
                <a:lnTo>
                  <a:pt x="1117603" y="724034"/>
                </a:lnTo>
                <a:cubicBezTo>
                  <a:pt x="1035880" y="826202"/>
                  <a:pt x="910158" y="891714"/>
                  <a:pt x="769472" y="891714"/>
                </a:cubicBezTo>
                <a:lnTo>
                  <a:pt x="445894" y="891714"/>
                </a:lnTo>
                <a:cubicBezTo>
                  <a:pt x="308075" y="891714"/>
                  <a:pt x="184594" y="828801"/>
                  <a:pt x="102781" y="730220"/>
                </a:cubicBezTo>
                <a:cubicBezTo>
                  <a:pt x="102602" y="729951"/>
                  <a:pt x="102423" y="729771"/>
                  <a:pt x="102244" y="729592"/>
                </a:cubicBezTo>
                <a:cubicBezTo>
                  <a:pt x="100451" y="727441"/>
                  <a:pt x="98838" y="725021"/>
                  <a:pt x="97136" y="722781"/>
                </a:cubicBezTo>
                <a:cubicBezTo>
                  <a:pt x="95344" y="720540"/>
                  <a:pt x="93731" y="718210"/>
                  <a:pt x="92028" y="715970"/>
                </a:cubicBezTo>
                <a:cubicBezTo>
                  <a:pt x="50001" y="661034"/>
                  <a:pt x="20431" y="596149"/>
                  <a:pt x="7617" y="525438"/>
                </a:cubicBezTo>
                <a:cubicBezTo>
                  <a:pt x="7169" y="523198"/>
                  <a:pt x="6989" y="520868"/>
                  <a:pt x="6541" y="518627"/>
                </a:cubicBezTo>
                <a:cubicBezTo>
                  <a:pt x="6182" y="516387"/>
                  <a:pt x="5824" y="514056"/>
                  <a:pt x="5466" y="511816"/>
                </a:cubicBezTo>
                <a:cubicBezTo>
                  <a:pt x="5466" y="511637"/>
                  <a:pt x="5466" y="511367"/>
                  <a:pt x="5376" y="511188"/>
                </a:cubicBezTo>
                <a:cubicBezTo>
                  <a:pt x="2240" y="489860"/>
                  <a:pt x="0" y="468172"/>
                  <a:pt x="0" y="445947"/>
                </a:cubicBezTo>
                <a:cubicBezTo>
                  <a:pt x="0" y="423721"/>
                  <a:pt x="2151" y="402032"/>
                  <a:pt x="5376" y="380704"/>
                </a:cubicBezTo>
                <a:cubicBezTo>
                  <a:pt x="5376" y="380524"/>
                  <a:pt x="5376" y="380255"/>
                  <a:pt x="5466" y="380076"/>
                </a:cubicBezTo>
                <a:lnTo>
                  <a:pt x="139700" y="380076"/>
                </a:lnTo>
                <a:cubicBezTo>
                  <a:pt x="162013" y="380076"/>
                  <a:pt x="181727" y="391278"/>
                  <a:pt x="193645" y="408305"/>
                </a:cubicBezTo>
                <a:cubicBezTo>
                  <a:pt x="193645" y="408754"/>
                  <a:pt x="193555" y="409202"/>
                  <a:pt x="193466" y="409651"/>
                </a:cubicBezTo>
                <a:cubicBezTo>
                  <a:pt x="191763" y="421569"/>
                  <a:pt x="190508" y="433668"/>
                  <a:pt x="190508" y="446037"/>
                </a:cubicBezTo>
                <a:cubicBezTo>
                  <a:pt x="190508" y="458403"/>
                  <a:pt x="191673" y="470592"/>
                  <a:pt x="193466" y="482600"/>
                </a:cubicBezTo>
                <a:cubicBezTo>
                  <a:pt x="193466" y="482959"/>
                  <a:pt x="193555" y="483318"/>
                  <a:pt x="193645" y="483766"/>
                </a:cubicBezTo>
                <a:cubicBezTo>
                  <a:pt x="194093" y="486722"/>
                  <a:pt x="194451" y="489770"/>
                  <a:pt x="194989" y="492728"/>
                </a:cubicBezTo>
                <a:cubicBezTo>
                  <a:pt x="195526" y="495594"/>
                  <a:pt x="196064" y="498463"/>
                  <a:pt x="196691" y="501331"/>
                </a:cubicBezTo>
                <a:cubicBezTo>
                  <a:pt x="211208" y="566933"/>
                  <a:pt x="250905" y="623035"/>
                  <a:pt x="305208" y="659060"/>
                </a:cubicBezTo>
                <a:cubicBezTo>
                  <a:pt x="307269" y="660406"/>
                  <a:pt x="309420" y="661570"/>
                  <a:pt x="311480" y="662826"/>
                </a:cubicBezTo>
                <a:cubicBezTo>
                  <a:pt x="313542" y="664080"/>
                  <a:pt x="315603" y="665425"/>
                  <a:pt x="317753" y="666679"/>
                </a:cubicBezTo>
                <a:cubicBezTo>
                  <a:pt x="317933" y="666769"/>
                  <a:pt x="318201" y="666948"/>
                  <a:pt x="318470" y="667038"/>
                </a:cubicBezTo>
                <a:cubicBezTo>
                  <a:pt x="356016" y="688815"/>
                  <a:pt x="399477" y="701452"/>
                  <a:pt x="445894" y="701452"/>
                </a:cubicBezTo>
                <a:lnTo>
                  <a:pt x="769472" y="701452"/>
                </a:lnTo>
                <a:cubicBezTo>
                  <a:pt x="817144" y="701452"/>
                  <a:pt x="861680" y="688276"/>
                  <a:pt x="899943" y="665515"/>
                </a:cubicBezTo>
                <a:lnTo>
                  <a:pt x="900929" y="666410"/>
                </a:lnTo>
                <a:lnTo>
                  <a:pt x="910069" y="660496"/>
                </a:lnTo>
                <a:cubicBezTo>
                  <a:pt x="971630" y="620257"/>
                  <a:pt x="1012940" y="555551"/>
                  <a:pt x="1023424" y="483048"/>
                </a:cubicBezTo>
                <a:lnTo>
                  <a:pt x="1024051" y="478657"/>
                </a:lnTo>
                <a:lnTo>
                  <a:pt x="1022976" y="476506"/>
                </a:lnTo>
                <a:cubicBezTo>
                  <a:pt x="1024141" y="466558"/>
                  <a:pt x="1024858" y="456521"/>
                  <a:pt x="1024858" y="446214"/>
                </a:cubicBezTo>
                <a:cubicBezTo>
                  <a:pt x="1024858" y="435909"/>
                  <a:pt x="1024141" y="425872"/>
                  <a:pt x="1022976" y="415924"/>
                </a:cubicBezTo>
                <a:cubicBezTo>
                  <a:pt x="1024141" y="413593"/>
                  <a:pt x="1025216" y="411443"/>
                  <a:pt x="1026471" y="409651"/>
                </a:cubicBezTo>
                <a:cubicBezTo>
                  <a:pt x="1027277" y="408484"/>
                  <a:pt x="1028442" y="407141"/>
                  <a:pt x="1029697" y="405618"/>
                </a:cubicBezTo>
                <a:cubicBezTo>
                  <a:pt x="1030234" y="404990"/>
                  <a:pt x="1030682" y="404452"/>
                  <a:pt x="1031220" y="403824"/>
                </a:cubicBezTo>
                <a:cubicBezTo>
                  <a:pt x="1043765" y="389217"/>
                  <a:pt x="1061687" y="380883"/>
                  <a:pt x="1080415" y="380883"/>
                </a:cubicBezTo>
                <a:lnTo>
                  <a:pt x="1210528" y="380883"/>
                </a:lnTo>
                <a:cubicBezTo>
                  <a:pt x="1213664" y="402211"/>
                  <a:pt x="1215277" y="423988"/>
                  <a:pt x="1215277" y="446126"/>
                </a:cubicBezTo>
                <a:close/>
                <a:moveTo>
                  <a:pt x="317753" y="225303"/>
                </a:moveTo>
                <a:cubicBezTo>
                  <a:pt x="317753" y="225303"/>
                  <a:pt x="318201" y="225033"/>
                  <a:pt x="318470" y="224944"/>
                </a:cubicBezTo>
                <a:cubicBezTo>
                  <a:pt x="356016" y="203167"/>
                  <a:pt x="399477" y="190531"/>
                  <a:pt x="445894" y="190531"/>
                </a:cubicBezTo>
                <a:lnTo>
                  <a:pt x="769472" y="190531"/>
                </a:lnTo>
                <a:cubicBezTo>
                  <a:pt x="817144" y="190531"/>
                  <a:pt x="861680" y="203705"/>
                  <a:pt x="899943" y="226469"/>
                </a:cubicBezTo>
                <a:cubicBezTo>
                  <a:pt x="900749" y="225841"/>
                  <a:pt x="901466" y="225213"/>
                  <a:pt x="902273" y="224585"/>
                </a:cubicBezTo>
                <a:cubicBezTo>
                  <a:pt x="902900" y="224049"/>
                  <a:pt x="903617" y="223600"/>
                  <a:pt x="904244" y="223062"/>
                </a:cubicBezTo>
                <a:cubicBezTo>
                  <a:pt x="955052" y="182823"/>
                  <a:pt x="1015986" y="161495"/>
                  <a:pt x="1080415" y="161495"/>
                </a:cubicBezTo>
                <a:lnTo>
                  <a:pt x="1112585" y="161495"/>
                </a:lnTo>
                <a:cubicBezTo>
                  <a:pt x="1030772" y="62913"/>
                  <a:pt x="907291" y="0"/>
                  <a:pt x="769472" y="0"/>
                </a:cubicBezTo>
                <a:lnTo>
                  <a:pt x="445894" y="0"/>
                </a:lnTo>
                <a:cubicBezTo>
                  <a:pt x="308075" y="0"/>
                  <a:pt x="184594" y="62913"/>
                  <a:pt x="102781" y="161495"/>
                </a:cubicBezTo>
                <a:cubicBezTo>
                  <a:pt x="102602" y="161762"/>
                  <a:pt x="102423" y="161941"/>
                  <a:pt x="102244" y="162120"/>
                </a:cubicBezTo>
                <a:lnTo>
                  <a:pt x="139790" y="162120"/>
                </a:lnTo>
                <a:cubicBezTo>
                  <a:pt x="207176" y="162120"/>
                  <a:pt x="269096" y="185871"/>
                  <a:pt x="317843" y="225303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8052123C-6060-DBAE-10A3-31CED377EF91}"/>
              </a:ext>
            </a:extLst>
          </p:cNvPr>
          <p:cNvSpPr/>
          <p:nvPr/>
        </p:nvSpPr>
        <p:spPr>
          <a:xfrm>
            <a:off x="8551807" y="3037906"/>
            <a:ext cx="1771708" cy="1299771"/>
          </a:xfrm>
          <a:custGeom>
            <a:avLst/>
            <a:gdLst>
              <a:gd name="csX0" fmla="*/ 1215278 w 1215366"/>
              <a:gd name="csY0" fmla="*/ 445768 h 891624"/>
              <a:gd name="csX1" fmla="*/ 1210528 w 1215366"/>
              <a:gd name="csY1" fmla="*/ 511011 h 891624"/>
              <a:gd name="csX2" fmla="*/ 1210439 w 1215366"/>
              <a:gd name="csY2" fmla="*/ 511011 h 891624"/>
              <a:gd name="csX3" fmla="*/ 1208378 w 1215366"/>
              <a:gd name="csY3" fmla="*/ 522839 h 891624"/>
              <a:gd name="csX4" fmla="*/ 1129701 w 1215366"/>
              <a:gd name="csY4" fmla="*/ 707456 h 891624"/>
              <a:gd name="csX5" fmla="*/ 1117693 w 1215366"/>
              <a:gd name="csY5" fmla="*/ 723857 h 891624"/>
              <a:gd name="csX6" fmla="*/ 769473 w 1215366"/>
              <a:gd name="csY6" fmla="*/ 891625 h 891624"/>
              <a:gd name="csX7" fmla="*/ 445894 w 1215366"/>
              <a:gd name="csY7" fmla="*/ 891625 h 891624"/>
              <a:gd name="csX8" fmla="*/ 102782 w 1215366"/>
              <a:gd name="csY8" fmla="*/ 730130 h 891624"/>
              <a:gd name="csX9" fmla="*/ 102244 w 1215366"/>
              <a:gd name="csY9" fmla="*/ 729502 h 891624"/>
              <a:gd name="csX10" fmla="*/ 97136 w 1215366"/>
              <a:gd name="csY10" fmla="*/ 722691 h 891624"/>
              <a:gd name="csX11" fmla="*/ 92029 w 1215366"/>
              <a:gd name="csY11" fmla="*/ 715880 h 891624"/>
              <a:gd name="csX12" fmla="*/ 7617 w 1215366"/>
              <a:gd name="csY12" fmla="*/ 525349 h 891624"/>
              <a:gd name="csX13" fmla="*/ 6542 w 1215366"/>
              <a:gd name="csY13" fmla="*/ 518537 h 891624"/>
              <a:gd name="csX14" fmla="*/ 5467 w 1215366"/>
              <a:gd name="csY14" fmla="*/ 511726 h 891624"/>
              <a:gd name="csX15" fmla="*/ 5377 w 1215366"/>
              <a:gd name="csY15" fmla="*/ 511098 h 891624"/>
              <a:gd name="csX16" fmla="*/ 0 w 1215366"/>
              <a:gd name="csY16" fmla="*/ 445857 h 891624"/>
              <a:gd name="csX17" fmla="*/ 5377 w 1215366"/>
              <a:gd name="csY17" fmla="*/ 380614 h 891624"/>
              <a:gd name="csX18" fmla="*/ 5467 w 1215366"/>
              <a:gd name="csY18" fmla="*/ 379986 h 891624"/>
              <a:gd name="csX19" fmla="*/ 139701 w 1215366"/>
              <a:gd name="csY19" fmla="*/ 379986 h 891624"/>
              <a:gd name="csX20" fmla="*/ 193645 w 1215366"/>
              <a:gd name="csY20" fmla="*/ 408215 h 891624"/>
              <a:gd name="csX21" fmla="*/ 193466 w 1215366"/>
              <a:gd name="csY21" fmla="*/ 409561 h 891624"/>
              <a:gd name="csX22" fmla="*/ 190509 w 1215366"/>
              <a:gd name="csY22" fmla="*/ 445947 h 891624"/>
              <a:gd name="csX23" fmla="*/ 193466 w 1215366"/>
              <a:gd name="csY23" fmla="*/ 482510 h 891624"/>
              <a:gd name="csX24" fmla="*/ 193645 w 1215366"/>
              <a:gd name="csY24" fmla="*/ 483676 h 891624"/>
              <a:gd name="csX25" fmla="*/ 194989 w 1215366"/>
              <a:gd name="csY25" fmla="*/ 492638 h 891624"/>
              <a:gd name="csX26" fmla="*/ 196692 w 1215366"/>
              <a:gd name="csY26" fmla="*/ 501241 h 891624"/>
              <a:gd name="csX27" fmla="*/ 305208 w 1215366"/>
              <a:gd name="csY27" fmla="*/ 658971 h 891624"/>
              <a:gd name="csX28" fmla="*/ 311481 w 1215366"/>
              <a:gd name="csY28" fmla="*/ 662736 h 891624"/>
              <a:gd name="csX29" fmla="*/ 317754 w 1215366"/>
              <a:gd name="csY29" fmla="*/ 666589 h 891624"/>
              <a:gd name="csX30" fmla="*/ 318471 w 1215366"/>
              <a:gd name="csY30" fmla="*/ 666948 h 891624"/>
              <a:gd name="csX31" fmla="*/ 445894 w 1215366"/>
              <a:gd name="csY31" fmla="*/ 701363 h 891624"/>
              <a:gd name="csX32" fmla="*/ 769473 w 1215366"/>
              <a:gd name="csY32" fmla="*/ 701363 h 891624"/>
              <a:gd name="csX33" fmla="*/ 897614 w 1215366"/>
              <a:gd name="csY33" fmla="*/ 666769 h 891624"/>
              <a:gd name="csX34" fmla="*/ 898510 w 1215366"/>
              <a:gd name="csY34" fmla="*/ 667576 h 891624"/>
              <a:gd name="csX35" fmla="*/ 907471 w 1215366"/>
              <a:gd name="csY35" fmla="*/ 661839 h 891624"/>
              <a:gd name="csX36" fmla="*/ 1022439 w 1215366"/>
              <a:gd name="csY36" fmla="*/ 488783 h 891624"/>
              <a:gd name="csX37" fmla="*/ 1023335 w 1215366"/>
              <a:gd name="csY37" fmla="*/ 483587 h 891624"/>
              <a:gd name="csX38" fmla="*/ 1022260 w 1215366"/>
              <a:gd name="csY38" fmla="*/ 481705 h 891624"/>
              <a:gd name="csX39" fmla="*/ 1024859 w 1215366"/>
              <a:gd name="csY39" fmla="*/ 445947 h 891624"/>
              <a:gd name="csX40" fmla="*/ 1022349 w 1215366"/>
              <a:gd name="csY40" fmla="*/ 410366 h 891624"/>
              <a:gd name="csX41" fmla="*/ 1025396 w 1215366"/>
              <a:gd name="csY41" fmla="*/ 406154 h 891624"/>
              <a:gd name="csX42" fmla="*/ 1026202 w 1215366"/>
              <a:gd name="csY42" fmla="*/ 405080 h 891624"/>
              <a:gd name="csX43" fmla="*/ 1029787 w 1215366"/>
              <a:gd name="csY43" fmla="*/ 400689 h 891624"/>
              <a:gd name="csX44" fmla="*/ 1076563 w 1215366"/>
              <a:gd name="csY44" fmla="*/ 380704 h 891624"/>
              <a:gd name="csX45" fmla="*/ 1210618 w 1215366"/>
              <a:gd name="csY45" fmla="*/ 380704 h 891624"/>
              <a:gd name="csX46" fmla="*/ 1215367 w 1215366"/>
              <a:gd name="csY46" fmla="*/ 445947 h 891624"/>
              <a:gd name="csX47" fmla="*/ 317754 w 1215366"/>
              <a:gd name="csY47" fmla="*/ 225213 h 891624"/>
              <a:gd name="csX48" fmla="*/ 318471 w 1215366"/>
              <a:gd name="csY48" fmla="*/ 224854 h 891624"/>
              <a:gd name="csX49" fmla="*/ 445894 w 1215366"/>
              <a:gd name="csY49" fmla="*/ 190442 h 891624"/>
              <a:gd name="csX50" fmla="*/ 769473 w 1215366"/>
              <a:gd name="csY50" fmla="*/ 190442 h 891624"/>
              <a:gd name="csX51" fmla="*/ 897524 w 1215366"/>
              <a:gd name="csY51" fmla="*/ 225033 h 891624"/>
              <a:gd name="csX52" fmla="*/ 900033 w 1215366"/>
              <a:gd name="csY52" fmla="*/ 223241 h 891624"/>
              <a:gd name="csX53" fmla="*/ 902184 w 1215366"/>
              <a:gd name="csY53" fmla="*/ 221629 h 891624"/>
              <a:gd name="csX54" fmla="*/ 1076473 w 1215366"/>
              <a:gd name="csY54" fmla="*/ 161495 h 891624"/>
              <a:gd name="csX55" fmla="*/ 1112586 w 1215366"/>
              <a:gd name="csY55" fmla="*/ 161495 h 891624"/>
              <a:gd name="csX56" fmla="*/ 769473 w 1215366"/>
              <a:gd name="csY56" fmla="*/ 0 h 891624"/>
              <a:gd name="csX57" fmla="*/ 445894 w 1215366"/>
              <a:gd name="csY57" fmla="*/ 0 h 891624"/>
              <a:gd name="csX58" fmla="*/ 102782 w 1215366"/>
              <a:gd name="csY58" fmla="*/ 161495 h 891624"/>
              <a:gd name="csX59" fmla="*/ 102244 w 1215366"/>
              <a:gd name="csY59" fmla="*/ 162120 h 891624"/>
              <a:gd name="csX60" fmla="*/ 139790 w 1215366"/>
              <a:gd name="csY60" fmla="*/ 162120 h 891624"/>
              <a:gd name="csX61" fmla="*/ 317843 w 1215366"/>
              <a:gd name="csY61" fmla="*/ 225303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215366" h="891624">
                <a:moveTo>
                  <a:pt x="1215278" y="445768"/>
                </a:moveTo>
                <a:cubicBezTo>
                  <a:pt x="1215278" y="467903"/>
                  <a:pt x="1213664" y="489680"/>
                  <a:pt x="1210528" y="511011"/>
                </a:cubicBezTo>
                <a:lnTo>
                  <a:pt x="1210439" y="511011"/>
                </a:lnTo>
                <a:lnTo>
                  <a:pt x="1208378" y="522839"/>
                </a:lnTo>
                <a:cubicBezTo>
                  <a:pt x="1196549" y="589964"/>
                  <a:pt x="1170115" y="652072"/>
                  <a:pt x="1129701" y="707456"/>
                </a:cubicBezTo>
                <a:lnTo>
                  <a:pt x="1117693" y="723857"/>
                </a:lnTo>
                <a:cubicBezTo>
                  <a:pt x="1035970" y="826023"/>
                  <a:pt x="910248" y="891625"/>
                  <a:pt x="769473" y="891625"/>
                </a:cubicBezTo>
                <a:lnTo>
                  <a:pt x="445894" y="891625"/>
                </a:lnTo>
                <a:cubicBezTo>
                  <a:pt x="308076" y="891625"/>
                  <a:pt x="184595" y="828712"/>
                  <a:pt x="102782" y="730130"/>
                </a:cubicBezTo>
                <a:cubicBezTo>
                  <a:pt x="102602" y="729861"/>
                  <a:pt x="102424" y="729682"/>
                  <a:pt x="102244" y="729502"/>
                </a:cubicBezTo>
                <a:cubicBezTo>
                  <a:pt x="100452" y="727351"/>
                  <a:pt x="98839" y="724932"/>
                  <a:pt x="97136" y="722691"/>
                </a:cubicBezTo>
                <a:cubicBezTo>
                  <a:pt x="95344" y="720451"/>
                  <a:pt x="93731" y="718120"/>
                  <a:pt x="92029" y="715880"/>
                </a:cubicBezTo>
                <a:cubicBezTo>
                  <a:pt x="50002" y="660944"/>
                  <a:pt x="20431" y="596060"/>
                  <a:pt x="7617" y="525349"/>
                </a:cubicBezTo>
                <a:cubicBezTo>
                  <a:pt x="7169" y="523108"/>
                  <a:pt x="6990" y="520778"/>
                  <a:pt x="6542" y="518537"/>
                </a:cubicBezTo>
                <a:cubicBezTo>
                  <a:pt x="6183" y="516297"/>
                  <a:pt x="5825" y="513967"/>
                  <a:pt x="5467" y="511726"/>
                </a:cubicBezTo>
                <a:cubicBezTo>
                  <a:pt x="5467" y="511547"/>
                  <a:pt x="5467" y="511278"/>
                  <a:pt x="5377" y="511098"/>
                </a:cubicBezTo>
                <a:cubicBezTo>
                  <a:pt x="2240" y="489770"/>
                  <a:pt x="0" y="468083"/>
                  <a:pt x="0" y="445857"/>
                </a:cubicBezTo>
                <a:cubicBezTo>
                  <a:pt x="0" y="423632"/>
                  <a:pt x="2151" y="401942"/>
                  <a:pt x="5377" y="380614"/>
                </a:cubicBezTo>
                <a:cubicBezTo>
                  <a:pt x="5377" y="380435"/>
                  <a:pt x="5377" y="380165"/>
                  <a:pt x="5467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5"/>
                </a:cubicBezTo>
                <a:cubicBezTo>
                  <a:pt x="193645" y="408664"/>
                  <a:pt x="193556" y="409112"/>
                  <a:pt x="193466" y="409561"/>
                </a:cubicBezTo>
                <a:cubicBezTo>
                  <a:pt x="191763" y="421479"/>
                  <a:pt x="190509" y="433489"/>
                  <a:pt x="190509" y="445947"/>
                </a:cubicBezTo>
                <a:cubicBezTo>
                  <a:pt x="190509" y="458403"/>
                  <a:pt x="191674" y="470503"/>
                  <a:pt x="193466" y="482510"/>
                </a:cubicBezTo>
                <a:cubicBezTo>
                  <a:pt x="193466" y="482869"/>
                  <a:pt x="193556" y="483228"/>
                  <a:pt x="193645" y="483676"/>
                </a:cubicBezTo>
                <a:cubicBezTo>
                  <a:pt x="194093" y="486632"/>
                  <a:pt x="194452" y="489680"/>
                  <a:pt x="194989" y="492638"/>
                </a:cubicBezTo>
                <a:cubicBezTo>
                  <a:pt x="195527" y="495505"/>
                  <a:pt x="196065" y="498373"/>
                  <a:pt x="196692" y="501241"/>
                </a:cubicBezTo>
                <a:cubicBezTo>
                  <a:pt x="211208" y="566844"/>
                  <a:pt x="250905" y="622946"/>
                  <a:pt x="305208" y="658971"/>
                </a:cubicBezTo>
                <a:cubicBezTo>
                  <a:pt x="307270" y="660316"/>
                  <a:pt x="309420" y="661480"/>
                  <a:pt x="311481" y="662736"/>
                </a:cubicBezTo>
                <a:cubicBezTo>
                  <a:pt x="313542" y="663990"/>
                  <a:pt x="315603" y="665335"/>
                  <a:pt x="317754" y="666589"/>
                </a:cubicBezTo>
                <a:cubicBezTo>
                  <a:pt x="317933" y="666679"/>
                  <a:pt x="318202" y="666858"/>
                  <a:pt x="318471" y="666948"/>
                </a:cubicBezTo>
                <a:cubicBezTo>
                  <a:pt x="356017" y="688725"/>
                  <a:pt x="399477" y="701363"/>
                  <a:pt x="445894" y="701363"/>
                </a:cubicBezTo>
                <a:lnTo>
                  <a:pt x="769473" y="701363"/>
                </a:lnTo>
                <a:cubicBezTo>
                  <a:pt x="816159" y="701363"/>
                  <a:pt x="859888" y="688725"/>
                  <a:pt x="897614" y="666769"/>
                </a:cubicBezTo>
                <a:lnTo>
                  <a:pt x="898510" y="667576"/>
                </a:lnTo>
                <a:lnTo>
                  <a:pt x="907471" y="661839"/>
                </a:lnTo>
                <a:cubicBezTo>
                  <a:pt x="968494" y="622946"/>
                  <a:pt x="1010431" y="559853"/>
                  <a:pt x="1022439" y="488783"/>
                </a:cubicBezTo>
                <a:lnTo>
                  <a:pt x="1023335" y="483587"/>
                </a:lnTo>
                <a:lnTo>
                  <a:pt x="1022260" y="481705"/>
                </a:lnTo>
                <a:cubicBezTo>
                  <a:pt x="1023873" y="470054"/>
                  <a:pt x="1024859" y="458044"/>
                  <a:pt x="1024859" y="445947"/>
                </a:cubicBezTo>
                <a:cubicBezTo>
                  <a:pt x="1024859" y="433847"/>
                  <a:pt x="1023962" y="422017"/>
                  <a:pt x="1022349" y="410366"/>
                </a:cubicBezTo>
                <a:cubicBezTo>
                  <a:pt x="1023245" y="408933"/>
                  <a:pt x="1024231" y="407590"/>
                  <a:pt x="1025396" y="406154"/>
                </a:cubicBezTo>
                <a:lnTo>
                  <a:pt x="1026202" y="405080"/>
                </a:lnTo>
                <a:cubicBezTo>
                  <a:pt x="1027457" y="403467"/>
                  <a:pt x="1028712" y="401853"/>
                  <a:pt x="1029787" y="400689"/>
                </a:cubicBezTo>
                <a:cubicBezTo>
                  <a:pt x="1042242" y="387784"/>
                  <a:pt x="1058820" y="380704"/>
                  <a:pt x="1076563" y="380704"/>
                </a:cubicBezTo>
                <a:lnTo>
                  <a:pt x="1210618" y="380704"/>
                </a:lnTo>
                <a:cubicBezTo>
                  <a:pt x="1213754" y="402032"/>
                  <a:pt x="1215367" y="423809"/>
                  <a:pt x="1215367" y="445947"/>
                </a:cubicBezTo>
                <a:close/>
                <a:moveTo>
                  <a:pt x="317754" y="225213"/>
                </a:moveTo>
                <a:cubicBezTo>
                  <a:pt x="317754" y="225213"/>
                  <a:pt x="318202" y="224944"/>
                  <a:pt x="318471" y="224854"/>
                </a:cubicBezTo>
                <a:cubicBezTo>
                  <a:pt x="356017" y="203077"/>
                  <a:pt x="399477" y="190442"/>
                  <a:pt x="445894" y="190442"/>
                </a:cubicBezTo>
                <a:lnTo>
                  <a:pt x="769473" y="190442"/>
                </a:lnTo>
                <a:cubicBezTo>
                  <a:pt x="816159" y="190442"/>
                  <a:pt x="859888" y="203077"/>
                  <a:pt x="897524" y="225033"/>
                </a:cubicBezTo>
                <a:cubicBezTo>
                  <a:pt x="898420" y="224406"/>
                  <a:pt x="899227" y="223780"/>
                  <a:pt x="900033" y="223241"/>
                </a:cubicBezTo>
                <a:cubicBezTo>
                  <a:pt x="900750" y="222703"/>
                  <a:pt x="901467" y="222165"/>
                  <a:pt x="902184" y="221629"/>
                </a:cubicBezTo>
                <a:cubicBezTo>
                  <a:pt x="952723" y="182285"/>
                  <a:pt x="1012941" y="161495"/>
                  <a:pt x="1076473" y="161495"/>
                </a:cubicBezTo>
                <a:lnTo>
                  <a:pt x="1112586" y="161495"/>
                </a:lnTo>
                <a:cubicBezTo>
                  <a:pt x="1030773" y="62913"/>
                  <a:pt x="907291" y="0"/>
                  <a:pt x="769473" y="0"/>
                </a:cubicBezTo>
                <a:lnTo>
                  <a:pt x="445894" y="0"/>
                </a:lnTo>
                <a:cubicBezTo>
                  <a:pt x="308076" y="0"/>
                  <a:pt x="184595" y="62913"/>
                  <a:pt x="102782" y="161495"/>
                </a:cubicBezTo>
                <a:cubicBezTo>
                  <a:pt x="102602" y="161762"/>
                  <a:pt x="102424" y="161941"/>
                  <a:pt x="102244" y="162120"/>
                </a:cubicBezTo>
                <a:lnTo>
                  <a:pt x="139790" y="162120"/>
                </a:lnTo>
                <a:cubicBezTo>
                  <a:pt x="207177" y="162120"/>
                  <a:pt x="269096" y="185871"/>
                  <a:pt x="317843" y="225303"/>
                </a:cubicBez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DCB8CFCD-1218-1625-D532-357FBA91EDBB}"/>
              </a:ext>
            </a:extLst>
          </p:cNvPr>
          <p:cNvSpPr/>
          <p:nvPr/>
        </p:nvSpPr>
        <p:spPr>
          <a:xfrm>
            <a:off x="1867174" y="3037710"/>
            <a:ext cx="1771708" cy="1300163"/>
          </a:xfrm>
          <a:custGeom>
            <a:avLst/>
            <a:gdLst>
              <a:gd name="csX0" fmla="*/ 1215367 w 1215366"/>
              <a:gd name="csY0" fmla="*/ 445947 h 891893"/>
              <a:gd name="csX1" fmla="*/ 1209901 w 1215366"/>
              <a:gd name="csY1" fmla="*/ 511906 h 891893"/>
              <a:gd name="csX2" fmla="*/ 1208825 w 1215366"/>
              <a:gd name="csY2" fmla="*/ 518717 h 891893"/>
              <a:gd name="csX3" fmla="*/ 1207750 w 1215366"/>
              <a:gd name="csY3" fmla="*/ 525528 h 891893"/>
              <a:gd name="csX4" fmla="*/ 1123339 w 1215366"/>
              <a:gd name="csY4" fmla="*/ 716059 h 891893"/>
              <a:gd name="csX5" fmla="*/ 1118231 w 1215366"/>
              <a:gd name="csY5" fmla="*/ 722870 h 891893"/>
              <a:gd name="csX6" fmla="*/ 1113123 w 1215366"/>
              <a:gd name="csY6" fmla="*/ 729682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2 h 891893"/>
              <a:gd name="csX10" fmla="*/ 97136 w 1215366"/>
              <a:gd name="csY10" fmla="*/ 722870 h 891893"/>
              <a:gd name="csX11" fmla="*/ 92029 w 1215366"/>
              <a:gd name="csY11" fmla="*/ 716059 h 891893"/>
              <a:gd name="csX12" fmla="*/ 7617 w 1215366"/>
              <a:gd name="csY12" fmla="*/ 525528 h 891893"/>
              <a:gd name="csX13" fmla="*/ 6542 w 1215366"/>
              <a:gd name="csY13" fmla="*/ 518717 h 891893"/>
              <a:gd name="csX14" fmla="*/ 5466 w 1215366"/>
              <a:gd name="csY14" fmla="*/ 511906 h 891893"/>
              <a:gd name="csX15" fmla="*/ 0 w 1215366"/>
              <a:gd name="csY15" fmla="*/ 445947 h 891893"/>
              <a:gd name="csX16" fmla="*/ 5466 w 1215366"/>
              <a:gd name="csY16" fmla="*/ 379986 h 891893"/>
              <a:gd name="csX17" fmla="*/ 139700 w 1215366"/>
              <a:gd name="csY17" fmla="*/ 379986 h 891893"/>
              <a:gd name="csX18" fmla="*/ 193645 w 1215366"/>
              <a:gd name="csY18" fmla="*/ 408215 h 891893"/>
              <a:gd name="csX19" fmla="*/ 190509 w 1215366"/>
              <a:gd name="csY19" fmla="*/ 445857 h 891893"/>
              <a:gd name="csX20" fmla="*/ 193645 w 1215366"/>
              <a:gd name="csY20" fmla="*/ 483497 h 891893"/>
              <a:gd name="csX21" fmla="*/ 194989 w 1215366"/>
              <a:gd name="csY21" fmla="*/ 492459 h 891893"/>
              <a:gd name="csX22" fmla="*/ 196692 w 1215366"/>
              <a:gd name="csY22" fmla="*/ 501062 h 891893"/>
              <a:gd name="csX23" fmla="*/ 305208 w 1215366"/>
              <a:gd name="csY23" fmla="*/ 658793 h 891893"/>
              <a:gd name="csX24" fmla="*/ 311481 w 1215366"/>
              <a:gd name="csY24" fmla="*/ 662646 h 891893"/>
              <a:gd name="csX25" fmla="*/ 317754 w 1215366"/>
              <a:gd name="csY25" fmla="*/ 666410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4 w 1215366"/>
              <a:gd name="csY28" fmla="*/ 665156 h 891893"/>
              <a:gd name="csX29" fmla="*/ 905947 w 1215366"/>
              <a:gd name="csY29" fmla="*/ 661303 h 891893"/>
              <a:gd name="csX30" fmla="*/ 912220 w 1215366"/>
              <a:gd name="csY30" fmla="*/ 657448 h 891893"/>
              <a:gd name="csX31" fmla="*/ 1019482 w 1215366"/>
              <a:gd name="csY31" fmla="*/ 497478 h 891893"/>
              <a:gd name="csX32" fmla="*/ 1020915 w 1215366"/>
              <a:gd name="csY32" fmla="*/ 488516 h 891893"/>
              <a:gd name="csX33" fmla="*/ 1022528 w 1215366"/>
              <a:gd name="csY33" fmla="*/ 478298 h 891893"/>
              <a:gd name="csX34" fmla="*/ 1024769 w 1215366"/>
              <a:gd name="csY34" fmla="*/ 445947 h 891893"/>
              <a:gd name="csX35" fmla="*/ 1022528 w 1215366"/>
              <a:gd name="csY35" fmla="*/ 413593 h 891893"/>
              <a:gd name="csX36" fmla="*/ 1079609 w 1215366"/>
              <a:gd name="csY36" fmla="*/ 380076 h 891893"/>
              <a:gd name="csX37" fmla="*/ 1209901 w 1215366"/>
              <a:gd name="csY37" fmla="*/ 380076 h 891893"/>
              <a:gd name="csX38" fmla="*/ 1215367 w 1215366"/>
              <a:gd name="csY38" fmla="*/ 446037 h 891893"/>
              <a:gd name="csX39" fmla="*/ 317933 w 1215366"/>
              <a:gd name="csY39" fmla="*/ 225392 h 891893"/>
              <a:gd name="csX40" fmla="*/ 445984 w 1215366"/>
              <a:gd name="csY40" fmla="*/ 190531 h 891893"/>
              <a:gd name="csX41" fmla="*/ 769562 w 1215366"/>
              <a:gd name="csY41" fmla="*/ 190531 h 891893"/>
              <a:gd name="csX42" fmla="*/ 899854 w 1215366"/>
              <a:gd name="csY42" fmla="*/ 226648 h 891893"/>
              <a:gd name="csX43" fmla="*/ 1079699 w 1215366"/>
              <a:gd name="csY43" fmla="*/ 162210 h 891893"/>
              <a:gd name="csX44" fmla="*/ 1113302 w 1215366"/>
              <a:gd name="csY44" fmla="*/ 162210 h 891893"/>
              <a:gd name="csX45" fmla="*/ 769652 w 1215366"/>
              <a:gd name="csY45" fmla="*/ 0 h 891893"/>
              <a:gd name="csX46" fmla="*/ 446074 w 1215366"/>
              <a:gd name="csY46" fmla="*/ 0 h 891893"/>
              <a:gd name="csX47" fmla="*/ 102423 w 1215366"/>
              <a:gd name="csY47" fmla="*/ 162210 h 891893"/>
              <a:gd name="csX48" fmla="*/ 139969 w 1215366"/>
              <a:gd name="csY48" fmla="*/ 162210 h 891893"/>
              <a:gd name="csX49" fmla="*/ 318023 w 1215366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6"/>
                </a:cubicBezTo>
                <a:cubicBezTo>
                  <a:pt x="1209542" y="514146"/>
                  <a:pt x="1209274" y="516476"/>
                  <a:pt x="1208825" y="518717"/>
                </a:cubicBezTo>
                <a:cubicBezTo>
                  <a:pt x="1208467" y="520957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5" y="727441"/>
                  <a:pt x="1113123" y="729682"/>
                </a:cubicBezTo>
                <a:cubicBezTo>
                  <a:pt x="1031310" y="828712"/>
                  <a:pt x="907650" y="891894"/>
                  <a:pt x="769472" y="891894"/>
                </a:cubicBezTo>
                <a:lnTo>
                  <a:pt x="445894" y="891894"/>
                </a:lnTo>
                <a:cubicBezTo>
                  <a:pt x="307717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89" y="520957"/>
                  <a:pt x="6542" y="518717"/>
                </a:cubicBezTo>
                <a:cubicBezTo>
                  <a:pt x="6183" y="516476"/>
                  <a:pt x="5825" y="514146"/>
                  <a:pt x="5466" y="511906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4"/>
                  <a:pt x="5466" y="379986"/>
                </a:cubicBezTo>
                <a:lnTo>
                  <a:pt x="139700" y="379986"/>
                </a:lnTo>
                <a:cubicBezTo>
                  <a:pt x="162013" y="379986"/>
                  <a:pt x="181727" y="391188"/>
                  <a:pt x="193645" y="408215"/>
                </a:cubicBezTo>
                <a:cubicBezTo>
                  <a:pt x="191853" y="420584"/>
                  <a:pt x="190509" y="433040"/>
                  <a:pt x="190509" y="445857"/>
                </a:cubicBezTo>
                <a:cubicBezTo>
                  <a:pt x="190509" y="458672"/>
                  <a:pt x="191763" y="471218"/>
                  <a:pt x="193645" y="483497"/>
                </a:cubicBezTo>
                <a:cubicBezTo>
                  <a:pt x="194093" y="486455"/>
                  <a:pt x="194452" y="489501"/>
                  <a:pt x="194989" y="492459"/>
                </a:cubicBezTo>
                <a:cubicBezTo>
                  <a:pt x="195527" y="495327"/>
                  <a:pt x="196065" y="498194"/>
                  <a:pt x="196692" y="501062"/>
                </a:cubicBezTo>
                <a:cubicBezTo>
                  <a:pt x="211208" y="566664"/>
                  <a:pt x="250905" y="622766"/>
                  <a:pt x="305208" y="658793"/>
                </a:cubicBezTo>
                <a:cubicBezTo>
                  <a:pt x="307269" y="660137"/>
                  <a:pt x="309420" y="661303"/>
                  <a:pt x="311481" y="662646"/>
                </a:cubicBezTo>
                <a:cubicBezTo>
                  <a:pt x="313542" y="663900"/>
                  <a:pt x="315603" y="665246"/>
                  <a:pt x="317754" y="666410"/>
                </a:cubicBezTo>
                <a:cubicBezTo>
                  <a:pt x="355479" y="688366"/>
                  <a:pt x="399119" y="701273"/>
                  <a:pt x="445805" y="701273"/>
                </a:cubicBezTo>
                <a:lnTo>
                  <a:pt x="769383" y="701273"/>
                </a:lnTo>
                <a:cubicBezTo>
                  <a:pt x="816965" y="701273"/>
                  <a:pt x="861411" y="687920"/>
                  <a:pt x="899674" y="665156"/>
                </a:cubicBezTo>
                <a:cubicBezTo>
                  <a:pt x="901735" y="663900"/>
                  <a:pt x="903886" y="662646"/>
                  <a:pt x="905947" y="661303"/>
                </a:cubicBezTo>
                <a:cubicBezTo>
                  <a:pt x="908008" y="659957"/>
                  <a:pt x="910159" y="658883"/>
                  <a:pt x="912220" y="657448"/>
                </a:cubicBezTo>
                <a:cubicBezTo>
                  <a:pt x="966433" y="620705"/>
                  <a:pt x="1005861" y="563706"/>
                  <a:pt x="1019482" y="497478"/>
                </a:cubicBezTo>
                <a:cubicBezTo>
                  <a:pt x="1020109" y="494520"/>
                  <a:pt x="1020378" y="491472"/>
                  <a:pt x="1020915" y="488516"/>
                </a:cubicBezTo>
                <a:cubicBezTo>
                  <a:pt x="1021453" y="485110"/>
                  <a:pt x="1022080" y="481705"/>
                  <a:pt x="1022528" y="478298"/>
                </a:cubicBezTo>
                <a:cubicBezTo>
                  <a:pt x="1023873" y="467634"/>
                  <a:pt x="1024769" y="456880"/>
                  <a:pt x="1024769" y="445947"/>
                </a:cubicBezTo>
                <a:cubicBezTo>
                  <a:pt x="1024769" y="435014"/>
                  <a:pt x="1023873" y="424168"/>
                  <a:pt x="1022528" y="413593"/>
                </a:cubicBezTo>
                <a:cubicBezTo>
                  <a:pt x="1033909" y="393698"/>
                  <a:pt x="1055057" y="380076"/>
                  <a:pt x="1079609" y="380076"/>
                </a:cubicBezTo>
                <a:lnTo>
                  <a:pt x="1209901" y="380076"/>
                </a:lnTo>
                <a:cubicBezTo>
                  <a:pt x="1213127" y="401673"/>
                  <a:pt x="1215367" y="423542"/>
                  <a:pt x="1215367" y="446037"/>
                </a:cubicBezTo>
                <a:close/>
                <a:moveTo>
                  <a:pt x="317933" y="225392"/>
                </a:moveTo>
                <a:cubicBezTo>
                  <a:pt x="355658" y="203436"/>
                  <a:pt x="399298" y="190531"/>
                  <a:pt x="445984" y="190531"/>
                </a:cubicBezTo>
                <a:lnTo>
                  <a:pt x="769562" y="190531"/>
                </a:lnTo>
                <a:cubicBezTo>
                  <a:pt x="817145" y="190531"/>
                  <a:pt x="861591" y="203884"/>
                  <a:pt x="899854" y="226648"/>
                </a:cubicBezTo>
                <a:cubicBezTo>
                  <a:pt x="948870" y="186407"/>
                  <a:pt x="1011506" y="162210"/>
                  <a:pt x="1079699" y="162210"/>
                </a:cubicBezTo>
                <a:lnTo>
                  <a:pt x="1113302" y="162210"/>
                </a:lnTo>
                <a:cubicBezTo>
                  <a:pt x="1031489" y="63180"/>
                  <a:pt x="907829" y="0"/>
                  <a:pt x="769652" y="0"/>
                </a:cubicBezTo>
                <a:lnTo>
                  <a:pt x="446074" y="0"/>
                </a:lnTo>
                <a:cubicBezTo>
                  <a:pt x="307897" y="0"/>
                  <a:pt x="184236" y="63180"/>
                  <a:pt x="102423" y="162210"/>
                </a:cubicBezTo>
                <a:lnTo>
                  <a:pt x="139969" y="162210"/>
                </a:lnTo>
                <a:cubicBezTo>
                  <a:pt x="207355" y="162210"/>
                  <a:pt x="269275" y="185961"/>
                  <a:pt x="31802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4159EAAA-21F4-7F48-E469-400D67DA3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4409" y="2580244"/>
            <a:ext cx="457200" cy="457200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E45E97B2-C7C9-C37F-1F61-9EBC6D7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24428" y="3459191"/>
            <a:ext cx="457200" cy="45720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5B8A8D3E-C385-0CB9-68B5-151443E952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52094" y="3459191"/>
            <a:ext cx="457200" cy="45720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10567E5F-F2B6-2A36-D230-BC45A06735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87470" y="3459191"/>
            <a:ext cx="457200" cy="457200"/>
          </a:xfrm>
          <a:prstGeom prst="rect">
            <a:avLst/>
          </a:prstGeom>
        </p:spPr>
      </p:pic>
      <p:pic>
        <p:nvPicPr>
          <p:cNvPr id="7" name="Graphic 6" descr="Badge 8 with solid fill">
            <a:extLst>
              <a:ext uri="{FF2B5EF4-FFF2-40B4-BE49-F238E27FC236}">
                <a16:creationId xmlns:a16="http://schemas.microsoft.com/office/drawing/2014/main" id="{5806FCDD-3F90-C0FB-8801-A3F4A8B9F5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205545" y="3459191"/>
            <a:ext cx="457200" cy="457200"/>
          </a:xfrm>
          <a:prstGeom prst="rect">
            <a:avLst/>
          </a:prstGeom>
        </p:spPr>
      </p:pic>
      <p:pic>
        <p:nvPicPr>
          <p:cNvPr id="8" name="Graphic 7" descr="Badge 3 with solid fill">
            <a:extLst>
              <a:ext uri="{FF2B5EF4-FFF2-40B4-BE49-F238E27FC236}">
                <a16:creationId xmlns:a16="http://schemas.microsoft.com/office/drawing/2014/main" id="{B38363B3-2AE9-70ED-7019-BAC89DFADB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637576" y="2580244"/>
            <a:ext cx="457200" cy="457200"/>
          </a:xfrm>
          <a:prstGeom prst="rect">
            <a:avLst/>
          </a:prstGeom>
        </p:spPr>
      </p:pic>
      <p:pic>
        <p:nvPicPr>
          <p:cNvPr id="9" name="Graphic 8" descr="Badge 5 with solid fill">
            <a:extLst>
              <a:ext uri="{FF2B5EF4-FFF2-40B4-BE49-F238E27FC236}">
                <a16:creationId xmlns:a16="http://schemas.microsoft.com/office/drawing/2014/main" id="{8A19D646-EE35-0DD8-35C4-BCB817332B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865178" y="2580244"/>
            <a:ext cx="457200" cy="457200"/>
          </a:xfrm>
          <a:prstGeom prst="rect">
            <a:avLst/>
          </a:prstGeom>
        </p:spPr>
      </p:pic>
      <p:pic>
        <p:nvPicPr>
          <p:cNvPr id="10" name="Graphic 9" descr="Badge 7 with solid fill">
            <a:extLst>
              <a:ext uri="{FF2B5EF4-FFF2-40B4-BE49-F238E27FC236}">
                <a16:creationId xmlns:a16="http://schemas.microsoft.com/office/drawing/2014/main" id="{58649902-78E0-FD71-8C35-92F1B2C709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098004" y="2580244"/>
            <a:ext cx="457200" cy="457200"/>
          </a:xfrm>
          <a:prstGeom prst="rect">
            <a:avLst/>
          </a:prstGeom>
        </p:spPr>
      </p:pic>
      <p:pic>
        <p:nvPicPr>
          <p:cNvPr id="11" name="Graphic 10" descr="Badge 9 with solid fill">
            <a:extLst>
              <a:ext uri="{FF2B5EF4-FFF2-40B4-BE49-F238E27FC236}">
                <a16:creationId xmlns:a16="http://schemas.microsoft.com/office/drawing/2014/main" id="{1CB67754-3436-4805-5415-6CD1F62A49A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390592" y="2580244"/>
            <a:ext cx="457200" cy="4572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1C64252-00B9-FCCA-D245-F37FEC4067E1}"/>
              </a:ext>
            </a:extLst>
          </p:cNvPr>
          <p:cNvGrpSpPr/>
          <p:nvPr/>
        </p:nvGrpSpPr>
        <p:grpSpPr>
          <a:xfrm>
            <a:off x="1707009" y="4466233"/>
            <a:ext cx="2092037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90F6CB-A5DA-A4A7-3FE8-94B361E4DFF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97ED32-D582-A3C4-6DAC-3207ACDCC9D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366D1B-EAAF-DBDC-1548-EF195B3A5AC4}"/>
              </a:ext>
            </a:extLst>
          </p:cNvPr>
          <p:cNvGrpSpPr/>
          <p:nvPr/>
        </p:nvGrpSpPr>
        <p:grpSpPr>
          <a:xfrm>
            <a:off x="3934675" y="4466233"/>
            <a:ext cx="2092037" cy="1290153"/>
            <a:chOff x="332936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D91365-E334-FA26-6F51-A86A9E33965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67F212-464B-25A7-CD57-6FDFF133B0A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C3532F-1714-3DFA-2D10-E22341FB47D2}"/>
              </a:ext>
            </a:extLst>
          </p:cNvPr>
          <p:cNvGrpSpPr/>
          <p:nvPr/>
        </p:nvGrpSpPr>
        <p:grpSpPr>
          <a:xfrm>
            <a:off x="6162341" y="4466233"/>
            <a:ext cx="2092037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8B4C8C-C9CD-4A80-0BEE-2D344527845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7A1E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020F3C-FF1E-5ECC-2AF7-68762C20D59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A0F7548-022F-928E-F0C9-75C7D65FA0EA}"/>
              </a:ext>
            </a:extLst>
          </p:cNvPr>
          <p:cNvGrpSpPr/>
          <p:nvPr/>
        </p:nvGrpSpPr>
        <p:grpSpPr>
          <a:xfrm>
            <a:off x="8388126" y="4466233"/>
            <a:ext cx="2092037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9A9E54-76AD-0D22-0056-BE89EE6436F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D08B89-F3FC-D00F-C482-8E4FC13FDF6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B7BB59-CF8A-8FC6-B778-E768C6720B02}"/>
              </a:ext>
            </a:extLst>
          </p:cNvPr>
          <p:cNvGrpSpPr/>
          <p:nvPr/>
        </p:nvGrpSpPr>
        <p:grpSpPr>
          <a:xfrm>
            <a:off x="557451" y="1230311"/>
            <a:ext cx="2092037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16A9ED-4534-3233-4BCE-FC78429F995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0005889-EB46-FB12-FEA7-5FF06DFACB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22E769C-F776-0B60-5AE9-0EA2DA0D156F}"/>
              </a:ext>
            </a:extLst>
          </p:cNvPr>
          <p:cNvGrpSpPr/>
          <p:nvPr/>
        </p:nvGrpSpPr>
        <p:grpSpPr>
          <a:xfrm>
            <a:off x="2817546" y="1230311"/>
            <a:ext cx="2092037" cy="1290153"/>
            <a:chOff x="332936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FC88C7-884B-F9FF-D0E5-5B546C7D966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EBF0C7-E6C2-7B69-6458-BF13F8537F7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FBD25E-8ADA-669E-59B8-A19F777F670E}"/>
              </a:ext>
            </a:extLst>
          </p:cNvPr>
          <p:cNvGrpSpPr/>
          <p:nvPr/>
        </p:nvGrpSpPr>
        <p:grpSpPr>
          <a:xfrm>
            <a:off x="5052257" y="1230311"/>
            <a:ext cx="2092037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26CD048-F5F4-770E-22E1-1479B80F70F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AAA7224-4EAE-4E52-D130-CF9798896E3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99A3C6-2224-C06D-D13F-53C9F2EA845F}"/>
              </a:ext>
            </a:extLst>
          </p:cNvPr>
          <p:cNvGrpSpPr/>
          <p:nvPr/>
        </p:nvGrpSpPr>
        <p:grpSpPr>
          <a:xfrm>
            <a:off x="7277973" y="1230311"/>
            <a:ext cx="2092037" cy="1290153"/>
            <a:chOff x="332936" y="2947244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A97C75-77B7-454C-C1C0-0B5A4F96F20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CBBD1C-F0CB-0890-1D36-E0E5030051D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E9EACF1-68CB-0CC5-0346-E6EC46C44577}"/>
              </a:ext>
            </a:extLst>
          </p:cNvPr>
          <p:cNvGrpSpPr/>
          <p:nvPr/>
        </p:nvGrpSpPr>
        <p:grpSpPr>
          <a:xfrm>
            <a:off x="9573173" y="1230311"/>
            <a:ext cx="2092037" cy="1290153"/>
            <a:chOff x="332936" y="2947244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9A7AA6-6ADE-B2AA-DDED-1BC1F38F8FA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589C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2375727-8261-7393-F95B-7A767E38BF2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787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560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9-Step Linked Chain Workflow – Slide Template</vt:lpstr>
      <vt:lpstr>9-Step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2026-03-10T18:43:20Z</dcterms:modified>
  <cp:category>Charts &amp; Diagrams</cp:category>
</cp:coreProperties>
</file>