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79" r:id="rId4"/>
    <p:sldId id="394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7A1E3"/>
    <a:srgbClr val="F595A6"/>
    <a:srgbClr val="E6589C"/>
    <a:srgbClr val="D0BA94"/>
    <a:srgbClr val="941651"/>
    <a:srgbClr val="9F5FCF"/>
    <a:srgbClr val="5B0D32"/>
    <a:srgbClr val="A26700"/>
    <a:srgbClr val="CEBA8B"/>
    <a:srgbClr val="FF9B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72" d="100"/>
          <a:sy n="72" d="100"/>
        </p:scale>
        <p:origin x="76" y="92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3/10/2026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B10DA7-BDAD-7A9A-A0E7-D13A112306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21E44A-4061-84CB-CEF4-CD98FDD0F7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234DC5-9E3A-0A34-D7EC-F9A8DB3B76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BE3D58-9712-2962-F338-9FB5B4A43E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5149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AA5A92-A011-E687-67ED-A3EBDD4161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57A5EE-BDEC-2302-7990-2F0EC557701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64AD23C-D7FF-784C-2416-458D92FC7A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18B969-34D3-3D32-7BC2-5D1EC82E87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9943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18" Type="http://schemas.openxmlformats.org/officeDocument/2006/relationships/image" Target="../media/image1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13" Type="http://schemas.openxmlformats.org/officeDocument/2006/relationships/image" Target="../media/image27.png"/><Relationship Id="rId18" Type="http://schemas.openxmlformats.org/officeDocument/2006/relationships/image" Target="../media/image32.sv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12" Type="http://schemas.openxmlformats.org/officeDocument/2006/relationships/image" Target="../media/image26.svg"/><Relationship Id="rId17" Type="http://schemas.openxmlformats.org/officeDocument/2006/relationships/image" Target="../media/image31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30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sv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5" Type="http://schemas.openxmlformats.org/officeDocument/2006/relationships/image" Target="../media/image29.png"/><Relationship Id="rId10" Type="http://schemas.openxmlformats.org/officeDocument/2006/relationships/image" Target="../media/image24.svg"/><Relationship Id="rId4" Type="http://schemas.openxmlformats.org/officeDocument/2006/relationships/image" Target="../media/image18.svg"/><Relationship Id="rId9" Type="http://schemas.openxmlformats.org/officeDocument/2006/relationships/image" Target="../media/image23.png"/><Relationship Id="rId14" Type="http://schemas.openxmlformats.org/officeDocument/2006/relationships/image" Target="../media/image28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EDF1DA-D166-55F0-9CCA-B473C1C6FD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7C0D2-1ADE-7795-F6E3-35443C303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8-Step Linked Chain Workflow – Slide Template</a:t>
            </a:r>
          </a:p>
        </p:txBody>
      </p:sp>
      <p:sp>
        <p:nvSpPr>
          <p:cNvPr id="16" name="Forme libre 15">
            <a:extLst>
              <a:ext uri="{FF2B5EF4-FFF2-40B4-BE49-F238E27FC236}">
                <a16:creationId xmlns:a16="http://schemas.microsoft.com/office/drawing/2014/main" id="{5CB8CCBA-FBA9-167D-9D02-A8DC9C69671B}"/>
              </a:ext>
            </a:extLst>
          </p:cNvPr>
          <p:cNvSpPr/>
          <p:nvPr/>
        </p:nvSpPr>
        <p:spPr>
          <a:xfrm>
            <a:off x="3226614" y="3102259"/>
            <a:ext cx="1869714" cy="895020"/>
          </a:xfrm>
          <a:custGeom>
            <a:avLst/>
            <a:gdLst>
              <a:gd name="csX0" fmla="*/ 712392 w 1128356"/>
              <a:gd name="csY0" fmla="*/ 349606 h 540137"/>
              <a:gd name="csX1" fmla="*/ 793577 w 1128356"/>
              <a:gd name="csY1" fmla="*/ 540137 h 540137"/>
              <a:gd name="csX2" fmla="*/ 330836 w 1128356"/>
              <a:gd name="csY2" fmla="*/ 540137 h 540137"/>
              <a:gd name="csX3" fmla="*/ 412022 w 1128356"/>
              <a:gd name="csY3" fmla="*/ 349606 h 540137"/>
              <a:gd name="csX4" fmla="*/ 712392 w 1128356"/>
              <a:gd name="csY4" fmla="*/ 349606 h 540137"/>
              <a:gd name="csX5" fmla="*/ 1034984 w 1128356"/>
              <a:gd name="csY5" fmla="*/ 66320 h 540137"/>
              <a:gd name="csX6" fmla="*/ 1029697 w 1128356"/>
              <a:gd name="csY6" fmla="*/ 61570 h 540137"/>
              <a:gd name="csX7" fmla="*/ 1023873 w 1128356"/>
              <a:gd name="csY7" fmla="*/ 57178 h 540137"/>
              <a:gd name="csX8" fmla="*/ 858364 w 1128356"/>
              <a:gd name="csY8" fmla="*/ 0 h 540137"/>
              <a:gd name="csX9" fmla="*/ 270082 w 1128356"/>
              <a:gd name="csY9" fmla="*/ 0 h 540137"/>
              <a:gd name="csX10" fmla="*/ 102782 w 1128356"/>
              <a:gd name="csY10" fmla="*/ 58522 h 540137"/>
              <a:gd name="csX11" fmla="*/ 97047 w 1128356"/>
              <a:gd name="csY11" fmla="*/ 63003 h 540137"/>
              <a:gd name="csX12" fmla="*/ 91760 w 1128356"/>
              <a:gd name="csY12" fmla="*/ 67753 h 540137"/>
              <a:gd name="csX13" fmla="*/ 0 w 1128356"/>
              <a:gd name="csY13" fmla="*/ 270115 h 540137"/>
              <a:gd name="csX14" fmla="*/ 91760 w 1128356"/>
              <a:gd name="csY14" fmla="*/ 472474 h 540137"/>
              <a:gd name="csX15" fmla="*/ 198842 w 1128356"/>
              <a:gd name="csY15" fmla="*/ 304886 h 540137"/>
              <a:gd name="csX16" fmla="*/ 190509 w 1128356"/>
              <a:gd name="csY16" fmla="*/ 270115 h 540137"/>
              <a:gd name="csX17" fmla="*/ 198842 w 1128356"/>
              <a:gd name="csY17" fmla="*/ 235341 h 540137"/>
              <a:gd name="csX18" fmla="*/ 204219 w 1128356"/>
              <a:gd name="csY18" fmla="*/ 225574 h 540137"/>
              <a:gd name="csX19" fmla="*/ 210044 w 1128356"/>
              <a:gd name="csY19" fmla="*/ 218583 h 540137"/>
              <a:gd name="csX20" fmla="*/ 270082 w 1128356"/>
              <a:gd name="csY20" fmla="*/ 190621 h 540137"/>
              <a:gd name="csX21" fmla="*/ 858364 w 1128356"/>
              <a:gd name="csY21" fmla="*/ 190621 h 540137"/>
              <a:gd name="csX22" fmla="*/ 915356 w 1128356"/>
              <a:gd name="csY22" fmla="*/ 214907 h 540137"/>
              <a:gd name="csX23" fmla="*/ 920822 w 1128356"/>
              <a:gd name="csY23" fmla="*/ 221539 h 540137"/>
              <a:gd name="csX24" fmla="*/ 926468 w 1128356"/>
              <a:gd name="csY24" fmla="*/ 229696 h 540137"/>
              <a:gd name="csX25" fmla="*/ 937848 w 1128356"/>
              <a:gd name="csY25" fmla="*/ 270115 h 540137"/>
              <a:gd name="csX26" fmla="*/ 926468 w 1128356"/>
              <a:gd name="csY26" fmla="*/ 310533 h 540137"/>
              <a:gd name="csX27" fmla="*/ 1034984 w 1128356"/>
              <a:gd name="csY27" fmla="*/ 473909 h 540137"/>
              <a:gd name="csX28" fmla="*/ 1128356 w 1128356"/>
              <a:gd name="csY28" fmla="*/ 270115 h 540137"/>
              <a:gd name="csX29" fmla="*/ 1034984 w 1128356"/>
              <a:gd name="csY29" fmla="*/ 66320 h 54013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</a:cxnLst>
            <a:rect l="l" t="t" r="r" b="b"/>
            <a:pathLst>
              <a:path w="1128356" h="540137">
                <a:moveTo>
                  <a:pt x="712392" y="349606"/>
                </a:moveTo>
                <a:cubicBezTo>
                  <a:pt x="724758" y="419958"/>
                  <a:pt x="753074" y="484663"/>
                  <a:pt x="793577" y="540137"/>
                </a:cubicBezTo>
                <a:lnTo>
                  <a:pt x="330836" y="540137"/>
                </a:lnTo>
                <a:cubicBezTo>
                  <a:pt x="371340" y="484663"/>
                  <a:pt x="399656" y="419958"/>
                  <a:pt x="412022" y="349606"/>
                </a:cubicBezTo>
                <a:lnTo>
                  <a:pt x="712392" y="349606"/>
                </a:lnTo>
                <a:close/>
                <a:moveTo>
                  <a:pt x="1034984" y="66320"/>
                </a:moveTo>
                <a:cubicBezTo>
                  <a:pt x="1033192" y="64795"/>
                  <a:pt x="1031579" y="63093"/>
                  <a:pt x="1029697" y="61570"/>
                </a:cubicBezTo>
                <a:cubicBezTo>
                  <a:pt x="1027815" y="60047"/>
                  <a:pt x="1025755" y="58701"/>
                  <a:pt x="1023873" y="57178"/>
                </a:cubicBezTo>
                <a:cubicBezTo>
                  <a:pt x="978082" y="21510"/>
                  <a:pt x="920733" y="0"/>
                  <a:pt x="858364" y="0"/>
                </a:cubicBezTo>
                <a:lnTo>
                  <a:pt x="270082" y="0"/>
                </a:lnTo>
                <a:cubicBezTo>
                  <a:pt x="206907" y="0"/>
                  <a:pt x="148841" y="21959"/>
                  <a:pt x="102782" y="58522"/>
                </a:cubicBezTo>
                <a:cubicBezTo>
                  <a:pt x="100900" y="60047"/>
                  <a:pt x="98928" y="61480"/>
                  <a:pt x="97047" y="63003"/>
                </a:cubicBezTo>
                <a:cubicBezTo>
                  <a:pt x="95254" y="64528"/>
                  <a:pt x="93552" y="66230"/>
                  <a:pt x="91760" y="67753"/>
                </a:cubicBezTo>
                <a:cubicBezTo>
                  <a:pt x="35664" y="117313"/>
                  <a:pt x="0" y="189547"/>
                  <a:pt x="0" y="270115"/>
                </a:cubicBezTo>
                <a:cubicBezTo>
                  <a:pt x="0" y="350682"/>
                  <a:pt x="35664" y="422916"/>
                  <a:pt x="91760" y="472474"/>
                </a:cubicBezTo>
                <a:cubicBezTo>
                  <a:pt x="148572" y="435283"/>
                  <a:pt x="188627" y="374969"/>
                  <a:pt x="198842" y="304886"/>
                </a:cubicBezTo>
                <a:cubicBezTo>
                  <a:pt x="193645" y="294311"/>
                  <a:pt x="190509" y="282660"/>
                  <a:pt x="190509" y="270115"/>
                </a:cubicBezTo>
                <a:cubicBezTo>
                  <a:pt x="190509" y="257566"/>
                  <a:pt x="193645" y="245918"/>
                  <a:pt x="198842" y="235341"/>
                </a:cubicBezTo>
                <a:cubicBezTo>
                  <a:pt x="200455" y="231937"/>
                  <a:pt x="202158" y="228620"/>
                  <a:pt x="204219" y="225574"/>
                </a:cubicBezTo>
                <a:cubicBezTo>
                  <a:pt x="205922" y="223064"/>
                  <a:pt x="207983" y="220824"/>
                  <a:pt x="210044" y="218583"/>
                </a:cubicBezTo>
                <a:cubicBezTo>
                  <a:pt x="224650" y="201644"/>
                  <a:pt x="245977" y="190621"/>
                  <a:pt x="270082" y="190621"/>
                </a:cubicBezTo>
                <a:lnTo>
                  <a:pt x="858364" y="190621"/>
                </a:lnTo>
                <a:cubicBezTo>
                  <a:pt x="880767" y="190621"/>
                  <a:pt x="900929" y="200031"/>
                  <a:pt x="915356" y="214907"/>
                </a:cubicBezTo>
                <a:cubicBezTo>
                  <a:pt x="917327" y="216971"/>
                  <a:pt x="919030" y="219299"/>
                  <a:pt x="920822" y="221539"/>
                </a:cubicBezTo>
                <a:cubicBezTo>
                  <a:pt x="922883" y="224139"/>
                  <a:pt x="924765" y="226828"/>
                  <a:pt x="926468" y="229696"/>
                </a:cubicBezTo>
                <a:cubicBezTo>
                  <a:pt x="933547" y="241616"/>
                  <a:pt x="937848" y="255326"/>
                  <a:pt x="937848" y="270115"/>
                </a:cubicBezTo>
                <a:cubicBezTo>
                  <a:pt x="937848" y="284901"/>
                  <a:pt x="933547" y="298613"/>
                  <a:pt x="926468" y="310533"/>
                </a:cubicBezTo>
                <a:cubicBezTo>
                  <a:pt x="938117" y="379091"/>
                  <a:pt x="978530" y="437882"/>
                  <a:pt x="1034984" y="473909"/>
                </a:cubicBezTo>
                <a:cubicBezTo>
                  <a:pt x="1092065" y="424349"/>
                  <a:pt x="1128356" y="351488"/>
                  <a:pt x="1128356" y="270115"/>
                </a:cubicBezTo>
                <a:cubicBezTo>
                  <a:pt x="1128356" y="188739"/>
                  <a:pt x="1092065" y="115880"/>
                  <a:pt x="1034984" y="66320"/>
                </a:cubicBezTo>
                <a:close/>
              </a:path>
            </a:pathLst>
          </a:custGeom>
          <a:solidFill>
            <a:schemeClr val="accent5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7" name="Forme libre 16">
            <a:extLst>
              <a:ext uri="{FF2B5EF4-FFF2-40B4-BE49-F238E27FC236}">
                <a16:creationId xmlns:a16="http://schemas.microsoft.com/office/drawing/2014/main" id="{302833D2-88D1-B9E9-646E-A36F551CEEEA}"/>
              </a:ext>
            </a:extLst>
          </p:cNvPr>
          <p:cNvSpPr/>
          <p:nvPr/>
        </p:nvSpPr>
        <p:spPr>
          <a:xfrm>
            <a:off x="694660" y="3102334"/>
            <a:ext cx="1869565" cy="894871"/>
          </a:xfrm>
          <a:custGeom>
            <a:avLst/>
            <a:gdLst>
              <a:gd name="csX0" fmla="*/ 1034894 w 1128266"/>
              <a:gd name="csY0" fmla="*/ 66320 h 540047"/>
              <a:gd name="csX1" fmla="*/ 1029607 w 1128266"/>
              <a:gd name="csY1" fmla="*/ 61570 h 540047"/>
              <a:gd name="csX2" fmla="*/ 1023783 w 1128266"/>
              <a:gd name="csY2" fmla="*/ 57178 h 540047"/>
              <a:gd name="csX3" fmla="*/ 858275 w 1128266"/>
              <a:gd name="csY3" fmla="*/ 0 h 540047"/>
              <a:gd name="csX4" fmla="*/ 269992 w 1128266"/>
              <a:gd name="csY4" fmla="*/ 0 h 540047"/>
              <a:gd name="csX5" fmla="*/ 0 w 1128266"/>
              <a:gd name="csY5" fmla="*/ 270025 h 540047"/>
              <a:gd name="csX6" fmla="*/ 269992 w 1128266"/>
              <a:gd name="csY6" fmla="*/ 540047 h 540047"/>
              <a:gd name="csX7" fmla="*/ 793577 w 1128266"/>
              <a:gd name="csY7" fmla="*/ 540047 h 540047"/>
              <a:gd name="csX8" fmla="*/ 712392 w 1128266"/>
              <a:gd name="csY8" fmla="*/ 349516 h 540047"/>
              <a:gd name="csX9" fmla="*/ 269992 w 1128266"/>
              <a:gd name="csY9" fmla="*/ 349516 h 540047"/>
              <a:gd name="csX10" fmla="*/ 190509 w 1128266"/>
              <a:gd name="csY10" fmla="*/ 270025 h 540047"/>
              <a:gd name="csX11" fmla="*/ 269992 w 1128266"/>
              <a:gd name="csY11" fmla="*/ 190531 h 540047"/>
              <a:gd name="csX12" fmla="*/ 858275 w 1128266"/>
              <a:gd name="csY12" fmla="*/ 190531 h 540047"/>
              <a:gd name="csX13" fmla="*/ 915266 w 1128266"/>
              <a:gd name="csY13" fmla="*/ 214818 h 540047"/>
              <a:gd name="csX14" fmla="*/ 920733 w 1128266"/>
              <a:gd name="csY14" fmla="*/ 221452 h 540047"/>
              <a:gd name="csX15" fmla="*/ 926378 w 1128266"/>
              <a:gd name="csY15" fmla="*/ 229606 h 540047"/>
              <a:gd name="csX16" fmla="*/ 937758 w 1128266"/>
              <a:gd name="csY16" fmla="*/ 270025 h 540047"/>
              <a:gd name="csX17" fmla="*/ 926378 w 1128266"/>
              <a:gd name="csY17" fmla="*/ 310443 h 540047"/>
              <a:gd name="csX18" fmla="*/ 1034894 w 1128266"/>
              <a:gd name="csY18" fmla="*/ 473820 h 540047"/>
              <a:gd name="csX19" fmla="*/ 1128267 w 1128266"/>
              <a:gd name="csY19" fmla="*/ 270025 h 540047"/>
              <a:gd name="csX20" fmla="*/ 1034894 w 1128266"/>
              <a:gd name="csY20" fmla="*/ 66230 h 54004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1128266" h="540047">
                <a:moveTo>
                  <a:pt x="1034894" y="66320"/>
                </a:moveTo>
                <a:cubicBezTo>
                  <a:pt x="1033102" y="64795"/>
                  <a:pt x="1031489" y="63093"/>
                  <a:pt x="1029607" y="61570"/>
                </a:cubicBezTo>
                <a:cubicBezTo>
                  <a:pt x="1027726" y="60047"/>
                  <a:pt x="1025665" y="58701"/>
                  <a:pt x="1023783" y="57178"/>
                </a:cubicBezTo>
                <a:cubicBezTo>
                  <a:pt x="977993" y="21510"/>
                  <a:pt x="920643" y="0"/>
                  <a:pt x="858275" y="0"/>
                </a:cubicBezTo>
                <a:lnTo>
                  <a:pt x="269992" y="0"/>
                </a:lnTo>
                <a:cubicBezTo>
                  <a:pt x="121062" y="0"/>
                  <a:pt x="0" y="121166"/>
                  <a:pt x="0" y="270025"/>
                </a:cubicBezTo>
                <a:cubicBezTo>
                  <a:pt x="0" y="418882"/>
                  <a:pt x="121151" y="540047"/>
                  <a:pt x="269992" y="540047"/>
                </a:cubicBezTo>
                <a:lnTo>
                  <a:pt x="793577" y="540047"/>
                </a:lnTo>
                <a:cubicBezTo>
                  <a:pt x="753074" y="484573"/>
                  <a:pt x="724758" y="419868"/>
                  <a:pt x="712392" y="349516"/>
                </a:cubicBezTo>
                <a:lnTo>
                  <a:pt x="269992" y="349516"/>
                </a:lnTo>
                <a:cubicBezTo>
                  <a:pt x="226173" y="349516"/>
                  <a:pt x="190509" y="313848"/>
                  <a:pt x="190509" y="270025"/>
                </a:cubicBezTo>
                <a:cubicBezTo>
                  <a:pt x="190509" y="226200"/>
                  <a:pt x="226173" y="190531"/>
                  <a:pt x="269992" y="190531"/>
                </a:cubicBezTo>
                <a:lnTo>
                  <a:pt x="858275" y="190531"/>
                </a:lnTo>
                <a:cubicBezTo>
                  <a:pt x="880677" y="190531"/>
                  <a:pt x="900839" y="199942"/>
                  <a:pt x="915266" y="214818"/>
                </a:cubicBezTo>
                <a:cubicBezTo>
                  <a:pt x="917238" y="216881"/>
                  <a:pt x="918940" y="219211"/>
                  <a:pt x="920733" y="221452"/>
                </a:cubicBezTo>
                <a:cubicBezTo>
                  <a:pt x="922794" y="224049"/>
                  <a:pt x="924675" y="226738"/>
                  <a:pt x="926378" y="229606"/>
                </a:cubicBezTo>
                <a:cubicBezTo>
                  <a:pt x="933457" y="241526"/>
                  <a:pt x="937758" y="255236"/>
                  <a:pt x="937758" y="270025"/>
                </a:cubicBezTo>
                <a:cubicBezTo>
                  <a:pt x="937758" y="284811"/>
                  <a:pt x="933457" y="298523"/>
                  <a:pt x="926378" y="310443"/>
                </a:cubicBezTo>
                <a:cubicBezTo>
                  <a:pt x="938027" y="379001"/>
                  <a:pt x="978441" y="437792"/>
                  <a:pt x="1034894" y="473820"/>
                </a:cubicBezTo>
                <a:cubicBezTo>
                  <a:pt x="1091975" y="424260"/>
                  <a:pt x="1128267" y="351400"/>
                  <a:pt x="1128267" y="270025"/>
                </a:cubicBezTo>
                <a:cubicBezTo>
                  <a:pt x="1128267" y="188650"/>
                  <a:pt x="1091975" y="115790"/>
                  <a:pt x="1034894" y="66230"/>
                </a:cubicBezTo>
                <a:close/>
              </a:path>
            </a:pathLst>
          </a:custGeom>
          <a:solidFill>
            <a:schemeClr val="accent4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8" name="Forme libre 17">
            <a:extLst>
              <a:ext uri="{FF2B5EF4-FFF2-40B4-BE49-F238E27FC236}">
                <a16:creationId xmlns:a16="http://schemas.microsoft.com/office/drawing/2014/main" id="{4CDB7BF0-82F1-93E0-347D-E03698A15152}"/>
              </a:ext>
            </a:extLst>
          </p:cNvPr>
          <p:cNvSpPr/>
          <p:nvPr/>
        </p:nvSpPr>
        <p:spPr>
          <a:xfrm>
            <a:off x="5759163" y="3102259"/>
            <a:ext cx="1869714" cy="895020"/>
          </a:xfrm>
          <a:custGeom>
            <a:avLst/>
            <a:gdLst>
              <a:gd name="csX0" fmla="*/ 712392 w 1128356"/>
              <a:gd name="csY0" fmla="*/ 349606 h 540137"/>
              <a:gd name="csX1" fmla="*/ 793577 w 1128356"/>
              <a:gd name="csY1" fmla="*/ 540137 h 540137"/>
              <a:gd name="csX2" fmla="*/ 330836 w 1128356"/>
              <a:gd name="csY2" fmla="*/ 540137 h 540137"/>
              <a:gd name="csX3" fmla="*/ 412022 w 1128356"/>
              <a:gd name="csY3" fmla="*/ 349606 h 540137"/>
              <a:gd name="csX4" fmla="*/ 712392 w 1128356"/>
              <a:gd name="csY4" fmla="*/ 349606 h 540137"/>
              <a:gd name="csX5" fmla="*/ 1034894 w 1128356"/>
              <a:gd name="csY5" fmla="*/ 66320 h 540137"/>
              <a:gd name="csX6" fmla="*/ 1029608 w 1128356"/>
              <a:gd name="csY6" fmla="*/ 61570 h 540137"/>
              <a:gd name="csX7" fmla="*/ 1023783 w 1128356"/>
              <a:gd name="csY7" fmla="*/ 57178 h 540137"/>
              <a:gd name="csX8" fmla="*/ 858275 w 1128356"/>
              <a:gd name="csY8" fmla="*/ 0 h 540137"/>
              <a:gd name="csX9" fmla="*/ 269992 w 1128356"/>
              <a:gd name="csY9" fmla="*/ 0 h 540137"/>
              <a:gd name="csX10" fmla="*/ 102692 w 1128356"/>
              <a:gd name="csY10" fmla="*/ 58522 h 540137"/>
              <a:gd name="csX11" fmla="*/ 102602 w 1128356"/>
              <a:gd name="csY11" fmla="*/ 58522 h 540137"/>
              <a:gd name="csX12" fmla="*/ 97047 w 1128356"/>
              <a:gd name="csY12" fmla="*/ 62913 h 540137"/>
              <a:gd name="csX13" fmla="*/ 91760 w 1128356"/>
              <a:gd name="csY13" fmla="*/ 67663 h 540137"/>
              <a:gd name="csX14" fmla="*/ 0 w 1128356"/>
              <a:gd name="csY14" fmla="*/ 270025 h 540137"/>
              <a:gd name="csX15" fmla="*/ 91760 w 1128356"/>
              <a:gd name="csY15" fmla="*/ 472386 h 540137"/>
              <a:gd name="csX16" fmla="*/ 198842 w 1128356"/>
              <a:gd name="csY16" fmla="*/ 304796 h 540137"/>
              <a:gd name="csX17" fmla="*/ 190509 w 1128356"/>
              <a:gd name="csY17" fmla="*/ 270025 h 540137"/>
              <a:gd name="csX18" fmla="*/ 198842 w 1128356"/>
              <a:gd name="csY18" fmla="*/ 235251 h 540137"/>
              <a:gd name="csX19" fmla="*/ 204219 w 1128356"/>
              <a:gd name="csY19" fmla="*/ 225484 h 540137"/>
              <a:gd name="csX20" fmla="*/ 209864 w 1128356"/>
              <a:gd name="csY20" fmla="*/ 218673 h 540137"/>
              <a:gd name="csX21" fmla="*/ 210044 w 1128356"/>
              <a:gd name="csY21" fmla="*/ 218494 h 540137"/>
              <a:gd name="csX22" fmla="*/ 270082 w 1128356"/>
              <a:gd name="csY22" fmla="*/ 190531 h 540137"/>
              <a:gd name="csX23" fmla="*/ 858365 w 1128356"/>
              <a:gd name="csY23" fmla="*/ 190531 h 540137"/>
              <a:gd name="csX24" fmla="*/ 915356 w 1128356"/>
              <a:gd name="csY24" fmla="*/ 214818 h 540137"/>
              <a:gd name="csX25" fmla="*/ 920822 w 1128356"/>
              <a:gd name="csY25" fmla="*/ 221452 h 540137"/>
              <a:gd name="csX26" fmla="*/ 926468 w 1128356"/>
              <a:gd name="csY26" fmla="*/ 229606 h 540137"/>
              <a:gd name="csX27" fmla="*/ 937848 w 1128356"/>
              <a:gd name="csY27" fmla="*/ 270025 h 540137"/>
              <a:gd name="csX28" fmla="*/ 926468 w 1128356"/>
              <a:gd name="csY28" fmla="*/ 310443 h 540137"/>
              <a:gd name="csX29" fmla="*/ 1034984 w 1128356"/>
              <a:gd name="csY29" fmla="*/ 473820 h 540137"/>
              <a:gd name="csX30" fmla="*/ 1128356 w 1128356"/>
              <a:gd name="csY30" fmla="*/ 270025 h 540137"/>
              <a:gd name="csX31" fmla="*/ 1034984 w 1128356"/>
              <a:gd name="csY31" fmla="*/ 66230 h 54013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</a:cxnLst>
            <a:rect l="l" t="t" r="r" b="b"/>
            <a:pathLst>
              <a:path w="1128356" h="540137">
                <a:moveTo>
                  <a:pt x="712392" y="349606"/>
                </a:moveTo>
                <a:cubicBezTo>
                  <a:pt x="724758" y="419958"/>
                  <a:pt x="753074" y="484663"/>
                  <a:pt x="793577" y="540137"/>
                </a:cubicBezTo>
                <a:lnTo>
                  <a:pt x="330836" y="540137"/>
                </a:lnTo>
                <a:cubicBezTo>
                  <a:pt x="371340" y="484663"/>
                  <a:pt x="399656" y="419958"/>
                  <a:pt x="412022" y="349606"/>
                </a:cubicBezTo>
                <a:lnTo>
                  <a:pt x="712392" y="349606"/>
                </a:lnTo>
                <a:close/>
                <a:moveTo>
                  <a:pt x="1034894" y="66320"/>
                </a:moveTo>
                <a:cubicBezTo>
                  <a:pt x="1033103" y="64795"/>
                  <a:pt x="1031489" y="63093"/>
                  <a:pt x="1029608" y="61570"/>
                </a:cubicBezTo>
                <a:cubicBezTo>
                  <a:pt x="1027726" y="60047"/>
                  <a:pt x="1025665" y="58701"/>
                  <a:pt x="1023783" y="57178"/>
                </a:cubicBezTo>
                <a:cubicBezTo>
                  <a:pt x="977993" y="21510"/>
                  <a:pt x="920643" y="0"/>
                  <a:pt x="858275" y="0"/>
                </a:cubicBezTo>
                <a:lnTo>
                  <a:pt x="269992" y="0"/>
                </a:lnTo>
                <a:cubicBezTo>
                  <a:pt x="206818" y="0"/>
                  <a:pt x="148751" y="21959"/>
                  <a:pt x="102692" y="58522"/>
                </a:cubicBezTo>
                <a:cubicBezTo>
                  <a:pt x="102692" y="58522"/>
                  <a:pt x="102692" y="58522"/>
                  <a:pt x="102602" y="58522"/>
                </a:cubicBezTo>
                <a:cubicBezTo>
                  <a:pt x="100720" y="59957"/>
                  <a:pt x="98839" y="61390"/>
                  <a:pt x="97047" y="62913"/>
                </a:cubicBezTo>
                <a:cubicBezTo>
                  <a:pt x="95254" y="64438"/>
                  <a:pt x="93552" y="66140"/>
                  <a:pt x="91760" y="67663"/>
                </a:cubicBezTo>
                <a:cubicBezTo>
                  <a:pt x="35664" y="117223"/>
                  <a:pt x="0" y="189457"/>
                  <a:pt x="0" y="270025"/>
                </a:cubicBezTo>
                <a:cubicBezTo>
                  <a:pt x="0" y="350593"/>
                  <a:pt x="35664" y="422827"/>
                  <a:pt x="91760" y="472386"/>
                </a:cubicBezTo>
                <a:cubicBezTo>
                  <a:pt x="148572" y="435283"/>
                  <a:pt x="188627" y="374879"/>
                  <a:pt x="198842" y="304796"/>
                </a:cubicBezTo>
                <a:cubicBezTo>
                  <a:pt x="193645" y="294222"/>
                  <a:pt x="190509" y="282571"/>
                  <a:pt x="190509" y="270025"/>
                </a:cubicBezTo>
                <a:cubicBezTo>
                  <a:pt x="190509" y="257477"/>
                  <a:pt x="193645" y="245828"/>
                  <a:pt x="198842" y="235251"/>
                </a:cubicBezTo>
                <a:cubicBezTo>
                  <a:pt x="200455" y="231847"/>
                  <a:pt x="202158" y="228530"/>
                  <a:pt x="204219" y="225484"/>
                </a:cubicBezTo>
                <a:cubicBezTo>
                  <a:pt x="205921" y="223064"/>
                  <a:pt x="207893" y="220913"/>
                  <a:pt x="209864" y="218673"/>
                </a:cubicBezTo>
                <a:cubicBezTo>
                  <a:pt x="209864" y="218673"/>
                  <a:pt x="209954" y="218583"/>
                  <a:pt x="210044" y="218494"/>
                </a:cubicBezTo>
                <a:cubicBezTo>
                  <a:pt x="224650" y="201554"/>
                  <a:pt x="245977" y="190531"/>
                  <a:pt x="270082" y="190531"/>
                </a:cubicBezTo>
                <a:lnTo>
                  <a:pt x="858365" y="190531"/>
                </a:lnTo>
                <a:cubicBezTo>
                  <a:pt x="880767" y="190531"/>
                  <a:pt x="900929" y="199942"/>
                  <a:pt x="915356" y="214818"/>
                </a:cubicBezTo>
                <a:cubicBezTo>
                  <a:pt x="917327" y="216881"/>
                  <a:pt x="919030" y="219211"/>
                  <a:pt x="920822" y="221452"/>
                </a:cubicBezTo>
                <a:cubicBezTo>
                  <a:pt x="922883" y="224049"/>
                  <a:pt x="924765" y="226738"/>
                  <a:pt x="926468" y="229606"/>
                </a:cubicBezTo>
                <a:cubicBezTo>
                  <a:pt x="933547" y="241526"/>
                  <a:pt x="937848" y="255236"/>
                  <a:pt x="937848" y="270025"/>
                </a:cubicBezTo>
                <a:cubicBezTo>
                  <a:pt x="937848" y="284811"/>
                  <a:pt x="933547" y="298523"/>
                  <a:pt x="926468" y="310443"/>
                </a:cubicBezTo>
                <a:cubicBezTo>
                  <a:pt x="938117" y="379001"/>
                  <a:pt x="978530" y="437792"/>
                  <a:pt x="1034984" y="473820"/>
                </a:cubicBezTo>
                <a:cubicBezTo>
                  <a:pt x="1092065" y="424260"/>
                  <a:pt x="1128356" y="351400"/>
                  <a:pt x="1128356" y="270025"/>
                </a:cubicBezTo>
                <a:cubicBezTo>
                  <a:pt x="1128356" y="188650"/>
                  <a:pt x="1092065" y="115790"/>
                  <a:pt x="1034984" y="66230"/>
                </a:cubicBezTo>
                <a:close/>
              </a:path>
            </a:pathLst>
          </a:custGeom>
          <a:solidFill>
            <a:schemeClr val="accent6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9" name="Forme libre 18">
            <a:extLst>
              <a:ext uri="{FF2B5EF4-FFF2-40B4-BE49-F238E27FC236}">
                <a16:creationId xmlns:a16="http://schemas.microsoft.com/office/drawing/2014/main" id="{6975255B-3398-7218-703C-E2AC52440CC4}"/>
              </a:ext>
            </a:extLst>
          </p:cNvPr>
          <p:cNvSpPr/>
          <p:nvPr/>
        </p:nvSpPr>
        <p:spPr>
          <a:xfrm>
            <a:off x="8292603" y="3102259"/>
            <a:ext cx="1869714" cy="895020"/>
          </a:xfrm>
          <a:custGeom>
            <a:avLst/>
            <a:gdLst>
              <a:gd name="csX0" fmla="*/ 712392 w 1128356"/>
              <a:gd name="csY0" fmla="*/ 349606 h 540137"/>
              <a:gd name="csX1" fmla="*/ 793577 w 1128356"/>
              <a:gd name="csY1" fmla="*/ 540137 h 540137"/>
              <a:gd name="csX2" fmla="*/ 330837 w 1128356"/>
              <a:gd name="csY2" fmla="*/ 540137 h 540137"/>
              <a:gd name="csX3" fmla="*/ 412023 w 1128356"/>
              <a:gd name="csY3" fmla="*/ 349606 h 540137"/>
              <a:gd name="csX4" fmla="*/ 712392 w 1128356"/>
              <a:gd name="csY4" fmla="*/ 349606 h 540137"/>
              <a:gd name="csX5" fmla="*/ 1034984 w 1128356"/>
              <a:gd name="csY5" fmla="*/ 66320 h 540137"/>
              <a:gd name="csX6" fmla="*/ 1029697 w 1128356"/>
              <a:gd name="csY6" fmla="*/ 61570 h 540137"/>
              <a:gd name="csX7" fmla="*/ 1023873 w 1128356"/>
              <a:gd name="csY7" fmla="*/ 57178 h 540137"/>
              <a:gd name="csX8" fmla="*/ 858365 w 1128356"/>
              <a:gd name="csY8" fmla="*/ 0 h 540137"/>
              <a:gd name="csX9" fmla="*/ 270082 w 1128356"/>
              <a:gd name="csY9" fmla="*/ 0 h 540137"/>
              <a:gd name="csX10" fmla="*/ 102782 w 1128356"/>
              <a:gd name="csY10" fmla="*/ 58522 h 540137"/>
              <a:gd name="csX11" fmla="*/ 102334 w 1128356"/>
              <a:gd name="csY11" fmla="*/ 58881 h 540137"/>
              <a:gd name="csX12" fmla="*/ 97047 w 1128356"/>
              <a:gd name="csY12" fmla="*/ 63003 h 540137"/>
              <a:gd name="csX13" fmla="*/ 91760 w 1128356"/>
              <a:gd name="csY13" fmla="*/ 67753 h 540137"/>
              <a:gd name="csX14" fmla="*/ 0 w 1128356"/>
              <a:gd name="csY14" fmla="*/ 270115 h 540137"/>
              <a:gd name="csX15" fmla="*/ 91760 w 1128356"/>
              <a:gd name="csY15" fmla="*/ 472474 h 540137"/>
              <a:gd name="csX16" fmla="*/ 198842 w 1128356"/>
              <a:gd name="csY16" fmla="*/ 304886 h 540137"/>
              <a:gd name="csX17" fmla="*/ 190509 w 1128356"/>
              <a:gd name="csY17" fmla="*/ 270115 h 540137"/>
              <a:gd name="csX18" fmla="*/ 198842 w 1128356"/>
              <a:gd name="csY18" fmla="*/ 235341 h 540137"/>
              <a:gd name="csX19" fmla="*/ 204219 w 1128356"/>
              <a:gd name="csY19" fmla="*/ 225574 h 540137"/>
              <a:gd name="csX20" fmla="*/ 209327 w 1128356"/>
              <a:gd name="csY20" fmla="*/ 219388 h 540137"/>
              <a:gd name="csX21" fmla="*/ 210044 w 1128356"/>
              <a:gd name="csY21" fmla="*/ 218583 h 540137"/>
              <a:gd name="csX22" fmla="*/ 270082 w 1128356"/>
              <a:gd name="csY22" fmla="*/ 190621 h 540137"/>
              <a:gd name="csX23" fmla="*/ 858365 w 1128356"/>
              <a:gd name="csY23" fmla="*/ 190621 h 540137"/>
              <a:gd name="csX24" fmla="*/ 915356 w 1128356"/>
              <a:gd name="csY24" fmla="*/ 214907 h 540137"/>
              <a:gd name="csX25" fmla="*/ 920822 w 1128356"/>
              <a:gd name="csY25" fmla="*/ 221539 h 540137"/>
              <a:gd name="csX26" fmla="*/ 926468 w 1128356"/>
              <a:gd name="csY26" fmla="*/ 229696 h 540137"/>
              <a:gd name="csX27" fmla="*/ 937848 w 1128356"/>
              <a:gd name="csY27" fmla="*/ 270115 h 540137"/>
              <a:gd name="csX28" fmla="*/ 926468 w 1128356"/>
              <a:gd name="csY28" fmla="*/ 310533 h 540137"/>
              <a:gd name="csX29" fmla="*/ 1034984 w 1128356"/>
              <a:gd name="csY29" fmla="*/ 473909 h 540137"/>
              <a:gd name="csX30" fmla="*/ 1128357 w 1128356"/>
              <a:gd name="csY30" fmla="*/ 270115 h 540137"/>
              <a:gd name="csX31" fmla="*/ 1034984 w 1128356"/>
              <a:gd name="csY31" fmla="*/ 66320 h 54013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</a:cxnLst>
            <a:rect l="l" t="t" r="r" b="b"/>
            <a:pathLst>
              <a:path w="1128356" h="540137">
                <a:moveTo>
                  <a:pt x="712392" y="349606"/>
                </a:moveTo>
                <a:cubicBezTo>
                  <a:pt x="724758" y="419958"/>
                  <a:pt x="753074" y="484663"/>
                  <a:pt x="793577" y="540137"/>
                </a:cubicBezTo>
                <a:lnTo>
                  <a:pt x="330837" y="540137"/>
                </a:lnTo>
                <a:cubicBezTo>
                  <a:pt x="371340" y="484663"/>
                  <a:pt x="399656" y="419958"/>
                  <a:pt x="412023" y="349606"/>
                </a:cubicBezTo>
                <a:lnTo>
                  <a:pt x="712392" y="349606"/>
                </a:lnTo>
                <a:close/>
                <a:moveTo>
                  <a:pt x="1034984" y="66320"/>
                </a:moveTo>
                <a:cubicBezTo>
                  <a:pt x="1033192" y="64795"/>
                  <a:pt x="1031579" y="63093"/>
                  <a:pt x="1029697" y="61570"/>
                </a:cubicBezTo>
                <a:cubicBezTo>
                  <a:pt x="1027815" y="60047"/>
                  <a:pt x="1025755" y="58701"/>
                  <a:pt x="1023873" y="57178"/>
                </a:cubicBezTo>
                <a:cubicBezTo>
                  <a:pt x="978082" y="21510"/>
                  <a:pt x="920733" y="0"/>
                  <a:pt x="858365" y="0"/>
                </a:cubicBezTo>
                <a:lnTo>
                  <a:pt x="270082" y="0"/>
                </a:lnTo>
                <a:cubicBezTo>
                  <a:pt x="206907" y="0"/>
                  <a:pt x="148840" y="21959"/>
                  <a:pt x="102782" y="58522"/>
                </a:cubicBezTo>
                <a:cubicBezTo>
                  <a:pt x="102602" y="58612"/>
                  <a:pt x="102513" y="58701"/>
                  <a:pt x="102334" y="58881"/>
                </a:cubicBezTo>
                <a:cubicBezTo>
                  <a:pt x="100542" y="60224"/>
                  <a:pt x="98749" y="61570"/>
                  <a:pt x="97047" y="63003"/>
                </a:cubicBezTo>
                <a:cubicBezTo>
                  <a:pt x="95254" y="64528"/>
                  <a:pt x="93552" y="66230"/>
                  <a:pt x="91760" y="67753"/>
                </a:cubicBezTo>
                <a:cubicBezTo>
                  <a:pt x="35665" y="117313"/>
                  <a:pt x="0" y="189547"/>
                  <a:pt x="0" y="270115"/>
                </a:cubicBezTo>
                <a:cubicBezTo>
                  <a:pt x="0" y="350682"/>
                  <a:pt x="35665" y="422916"/>
                  <a:pt x="91760" y="472474"/>
                </a:cubicBezTo>
                <a:cubicBezTo>
                  <a:pt x="148572" y="435372"/>
                  <a:pt x="188627" y="374969"/>
                  <a:pt x="198842" y="304886"/>
                </a:cubicBezTo>
                <a:cubicBezTo>
                  <a:pt x="193645" y="294311"/>
                  <a:pt x="190509" y="282660"/>
                  <a:pt x="190509" y="270115"/>
                </a:cubicBezTo>
                <a:cubicBezTo>
                  <a:pt x="190509" y="257566"/>
                  <a:pt x="193645" y="245918"/>
                  <a:pt x="198842" y="235341"/>
                </a:cubicBezTo>
                <a:cubicBezTo>
                  <a:pt x="200455" y="231937"/>
                  <a:pt x="202158" y="228620"/>
                  <a:pt x="204219" y="225574"/>
                </a:cubicBezTo>
                <a:cubicBezTo>
                  <a:pt x="205742" y="223333"/>
                  <a:pt x="207535" y="221362"/>
                  <a:pt x="209327" y="219388"/>
                </a:cubicBezTo>
                <a:cubicBezTo>
                  <a:pt x="209596" y="219122"/>
                  <a:pt x="209775" y="218852"/>
                  <a:pt x="210044" y="218583"/>
                </a:cubicBezTo>
                <a:cubicBezTo>
                  <a:pt x="224650" y="201644"/>
                  <a:pt x="245977" y="190621"/>
                  <a:pt x="270082" y="190621"/>
                </a:cubicBezTo>
                <a:lnTo>
                  <a:pt x="858365" y="190621"/>
                </a:lnTo>
                <a:cubicBezTo>
                  <a:pt x="880767" y="190621"/>
                  <a:pt x="900929" y="200031"/>
                  <a:pt x="915356" y="214907"/>
                </a:cubicBezTo>
                <a:cubicBezTo>
                  <a:pt x="917327" y="216971"/>
                  <a:pt x="919030" y="219299"/>
                  <a:pt x="920822" y="221539"/>
                </a:cubicBezTo>
                <a:cubicBezTo>
                  <a:pt x="922883" y="224139"/>
                  <a:pt x="924765" y="226828"/>
                  <a:pt x="926468" y="229696"/>
                </a:cubicBezTo>
                <a:cubicBezTo>
                  <a:pt x="933547" y="241616"/>
                  <a:pt x="937848" y="255326"/>
                  <a:pt x="937848" y="270115"/>
                </a:cubicBezTo>
                <a:cubicBezTo>
                  <a:pt x="937848" y="284901"/>
                  <a:pt x="933547" y="298613"/>
                  <a:pt x="926468" y="310533"/>
                </a:cubicBezTo>
                <a:cubicBezTo>
                  <a:pt x="938117" y="379091"/>
                  <a:pt x="978530" y="437882"/>
                  <a:pt x="1034984" y="473909"/>
                </a:cubicBezTo>
                <a:cubicBezTo>
                  <a:pt x="1092065" y="424349"/>
                  <a:pt x="1128357" y="351488"/>
                  <a:pt x="1128357" y="270115"/>
                </a:cubicBezTo>
                <a:cubicBezTo>
                  <a:pt x="1128357" y="188739"/>
                  <a:pt x="1092065" y="115880"/>
                  <a:pt x="1034984" y="66320"/>
                </a:cubicBezTo>
                <a:close/>
              </a:path>
            </a:pathLst>
          </a:custGeom>
          <a:solidFill>
            <a:srgbClr val="CEBA8B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20" name="Forme libre 19">
            <a:extLst>
              <a:ext uri="{FF2B5EF4-FFF2-40B4-BE49-F238E27FC236}">
                <a16:creationId xmlns:a16="http://schemas.microsoft.com/office/drawing/2014/main" id="{172D603B-B0D3-56DA-44D5-66354C6126B6}"/>
              </a:ext>
            </a:extLst>
          </p:cNvPr>
          <p:cNvSpPr/>
          <p:nvPr/>
        </p:nvSpPr>
        <p:spPr>
          <a:xfrm>
            <a:off x="4417460" y="2810825"/>
            <a:ext cx="2013744" cy="1477888"/>
          </a:xfrm>
          <a:custGeom>
            <a:avLst/>
            <a:gdLst>
              <a:gd name="csX0" fmla="*/ 139611 w 1215277"/>
              <a:gd name="csY0" fmla="*/ 162210 h 891893"/>
              <a:gd name="csX1" fmla="*/ 102065 w 1215277"/>
              <a:gd name="csY1" fmla="*/ 162210 h 891893"/>
              <a:gd name="csX2" fmla="*/ 445715 w 1215277"/>
              <a:gd name="csY2" fmla="*/ 0 h 891893"/>
              <a:gd name="csX3" fmla="*/ 769293 w 1215277"/>
              <a:gd name="csY3" fmla="*/ 0 h 891893"/>
              <a:gd name="csX4" fmla="*/ 1112406 w 1215277"/>
              <a:gd name="csY4" fmla="*/ 161495 h 891893"/>
              <a:gd name="csX5" fmla="*/ 1079609 w 1215277"/>
              <a:gd name="csY5" fmla="*/ 161495 h 891893"/>
              <a:gd name="csX6" fmla="*/ 903438 w 1215277"/>
              <a:gd name="csY6" fmla="*/ 223062 h 891893"/>
              <a:gd name="csX7" fmla="*/ 901466 w 1215277"/>
              <a:gd name="csY7" fmla="*/ 224587 h 891893"/>
              <a:gd name="csX8" fmla="*/ 899406 w 1215277"/>
              <a:gd name="csY8" fmla="*/ 226200 h 891893"/>
              <a:gd name="csX9" fmla="*/ 769293 w 1215277"/>
              <a:gd name="csY9" fmla="*/ 190442 h 891893"/>
              <a:gd name="csX10" fmla="*/ 445715 w 1215277"/>
              <a:gd name="csY10" fmla="*/ 190442 h 891893"/>
              <a:gd name="csX11" fmla="*/ 317574 w 1215277"/>
              <a:gd name="csY11" fmla="*/ 225303 h 891893"/>
              <a:gd name="csX12" fmla="*/ 139521 w 1215277"/>
              <a:gd name="csY12" fmla="*/ 162120 h 891893"/>
              <a:gd name="csX13" fmla="*/ 1210439 w 1215277"/>
              <a:gd name="csY13" fmla="*/ 380614 h 891893"/>
              <a:gd name="csX14" fmla="*/ 1079699 w 1215277"/>
              <a:gd name="csY14" fmla="*/ 380614 h 891893"/>
              <a:gd name="csX15" fmla="*/ 1030504 w 1215277"/>
              <a:gd name="csY15" fmla="*/ 403557 h 891893"/>
              <a:gd name="csX16" fmla="*/ 1028980 w 1215277"/>
              <a:gd name="csY16" fmla="*/ 405349 h 891893"/>
              <a:gd name="csX17" fmla="*/ 1025754 w 1215277"/>
              <a:gd name="csY17" fmla="*/ 409292 h 891893"/>
              <a:gd name="csX18" fmla="*/ 1022797 w 1215277"/>
              <a:gd name="csY18" fmla="*/ 414580 h 891893"/>
              <a:gd name="csX19" fmla="*/ 1024768 w 1215277"/>
              <a:gd name="csY19" fmla="*/ 445857 h 891893"/>
              <a:gd name="csX20" fmla="*/ 1022797 w 1215277"/>
              <a:gd name="csY20" fmla="*/ 477134 h 891893"/>
              <a:gd name="csX21" fmla="*/ 1023335 w 1215277"/>
              <a:gd name="csY21" fmla="*/ 478298 h 891893"/>
              <a:gd name="csX22" fmla="*/ 1022708 w 1215277"/>
              <a:gd name="csY22" fmla="*/ 482690 h 891893"/>
              <a:gd name="csX23" fmla="*/ 909352 w 1215277"/>
              <a:gd name="csY23" fmla="*/ 660137 h 891893"/>
              <a:gd name="csX24" fmla="*/ 900212 w 1215277"/>
              <a:gd name="csY24" fmla="*/ 666053 h 891893"/>
              <a:gd name="csX25" fmla="*/ 899495 w 1215277"/>
              <a:gd name="csY25" fmla="*/ 665425 h 891893"/>
              <a:gd name="csX26" fmla="*/ 769472 w 1215277"/>
              <a:gd name="csY26" fmla="*/ 701183 h 891893"/>
              <a:gd name="csX27" fmla="*/ 445894 w 1215277"/>
              <a:gd name="csY27" fmla="*/ 701183 h 891893"/>
              <a:gd name="csX28" fmla="*/ 317754 w 1215277"/>
              <a:gd name="csY28" fmla="*/ 666320 h 891893"/>
              <a:gd name="csX29" fmla="*/ 311481 w 1215277"/>
              <a:gd name="csY29" fmla="*/ 662467 h 891893"/>
              <a:gd name="csX30" fmla="*/ 305208 w 1215277"/>
              <a:gd name="csY30" fmla="*/ 658704 h 891893"/>
              <a:gd name="csX31" fmla="*/ 196692 w 1215277"/>
              <a:gd name="csY31" fmla="*/ 500972 h 891893"/>
              <a:gd name="csX32" fmla="*/ 194989 w 1215277"/>
              <a:gd name="csY32" fmla="*/ 492459 h 891893"/>
              <a:gd name="csX33" fmla="*/ 193645 w 1215277"/>
              <a:gd name="csY33" fmla="*/ 483497 h 891893"/>
              <a:gd name="csX34" fmla="*/ 190509 w 1215277"/>
              <a:gd name="csY34" fmla="*/ 445857 h 891893"/>
              <a:gd name="csX35" fmla="*/ 193645 w 1215277"/>
              <a:gd name="csY35" fmla="*/ 408217 h 891893"/>
              <a:gd name="csX36" fmla="*/ 139700 w 1215277"/>
              <a:gd name="csY36" fmla="*/ 379986 h 891893"/>
              <a:gd name="csX37" fmla="*/ 5466 w 1215277"/>
              <a:gd name="csY37" fmla="*/ 379986 h 891893"/>
              <a:gd name="csX38" fmla="*/ 0 w 1215277"/>
              <a:gd name="csY38" fmla="*/ 445947 h 891893"/>
              <a:gd name="csX39" fmla="*/ 5466 w 1215277"/>
              <a:gd name="csY39" fmla="*/ 511906 h 891893"/>
              <a:gd name="csX40" fmla="*/ 6541 w 1215277"/>
              <a:gd name="csY40" fmla="*/ 518717 h 891893"/>
              <a:gd name="csX41" fmla="*/ 7617 w 1215277"/>
              <a:gd name="csY41" fmla="*/ 525528 h 891893"/>
              <a:gd name="csX42" fmla="*/ 92029 w 1215277"/>
              <a:gd name="csY42" fmla="*/ 716059 h 891893"/>
              <a:gd name="csX43" fmla="*/ 97136 w 1215277"/>
              <a:gd name="csY43" fmla="*/ 722870 h 891893"/>
              <a:gd name="csX44" fmla="*/ 102244 w 1215277"/>
              <a:gd name="csY44" fmla="*/ 729682 h 891893"/>
              <a:gd name="csX45" fmla="*/ 445894 w 1215277"/>
              <a:gd name="csY45" fmla="*/ 891894 h 891893"/>
              <a:gd name="csX46" fmla="*/ 769472 w 1215277"/>
              <a:gd name="csY46" fmla="*/ 891894 h 891893"/>
              <a:gd name="csX47" fmla="*/ 1112585 w 1215277"/>
              <a:gd name="csY47" fmla="*/ 730399 h 891893"/>
              <a:gd name="csX48" fmla="*/ 1112496 w 1215277"/>
              <a:gd name="csY48" fmla="*/ 730399 h 891893"/>
              <a:gd name="csX49" fmla="*/ 1129073 w 1215277"/>
              <a:gd name="csY49" fmla="*/ 707725 h 891893"/>
              <a:gd name="csX50" fmla="*/ 1207750 w 1215277"/>
              <a:gd name="csY50" fmla="*/ 523108 h 891893"/>
              <a:gd name="csX51" fmla="*/ 1209811 w 1215277"/>
              <a:gd name="csY51" fmla="*/ 511280 h 891893"/>
              <a:gd name="csX52" fmla="*/ 1210528 w 1215277"/>
              <a:gd name="csY52" fmla="*/ 511280 h 891893"/>
              <a:gd name="csX53" fmla="*/ 1215277 w 1215277"/>
              <a:gd name="csY53" fmla="*/ 446037 h 891893"/>
              <a:gd name="csX54" fmla="*/ 1210528 w 1215277"/>
              <a:gd name="csY54" fmla="*/ 380793 h 89189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</a:cxnLst>
            <a:rect l="l" t="t" r="r" b="b"/>
            <a:pathLst>
              <a:path w="1215277" h="891893">
                <a:moveTo>
                  <a:pt x="139611" y="162210"/>
                </a:moveTo>
                <a:lnTo>
                  <a:pt x="102065" y="162210"/>
                </a:lnTo>
                <a:cubicBezTo>
                  <a:pt x="183878" y="63182"/>
                  <a:pt x="307538" y="0"/>
                  <a:pt x="445715" y="0"/>
                </a:cubicBezTo>
                <a:lnTo>
                  <a:pt x="769293" y="0"/>
                </a:lnTo>
                <a:cubicBezTo>
                  <a:pt x="907112" y="0"/>
                  <a:pt x="1030593" y="62913"/>
                  <a:pt x="1112406" y="161495"/>
                </a:cubicBezTo>
                <a:lnTo>
                  <a:pt x="1079609" y="161495"/>
                </a:lnTo>
                <a:cubicBezTo>
                  <a:pt x="1015180" y="161495"/>
                  <a:pt x="954246" y="182823"/>
                  <a:pt x="903438" y="223062"/>
                </a:cubicBezTo>
                <a:cubicBezTo>
                  <a:pt x="902811" y="223600"/>
                  <a:pt x="902094" y="224139"/>
                  <a:pt x="901466" y="224587"/>
                </a:cubicBezTo>
                <a:cubicBezTo>
                  <a:pt x="900750" y="225123"/>
                  <a:pt x="900123" y="225661"/>
                  <a:pt x="899406" y="226200"/>
                </a:cubicBezTo>
                <a:cubicBezTo>
                  <a:pt x="861322" y="203526"/>
                  <a:pt x="816786" y="190442"/>
                  <a:pt x="769293" y="190442"/>
                </a:cubicBezTo>
                <a:lnTo>
                  <a:pt x="445715" y="190442"/>
                </a:lnTo>
                <a:cubicBezTo>
                  <a:pt x="399029" y="190442"/>
                  <a:pt x="355300" y="203257"/>
                  <a:pt x="317574" y="225303"/>
                </a:cubicBezTo>
                <a:cubicBezTo>
                  <a:pt x="268827" y="185871"/>
                  <a:pt x="206907" y="162120"/>
                  <a:pt x="139521" y="162120"/>
                </a:cubicBezTo>
                <a:close/>
                <a:moveTo>
                  <a:pt x="1210439" y="380614"/>
                </a:moveTo>
                <a:lnTo>
                  <a:pt x="1079699" y="380614"/>
                </a:lnTo>
                <a:cubicBezTo>
                  <a:pt x="1060971" y="380614"/>
                  <a:pt x="1043049" y="388948"/>
                  <a:pt x="1030504" y="403557"/>
                </a:cubicBezTo>
                <a:cubicBezTo>
                  <a:pt x="1029966" y="404183"/>
                  <a:pt x="1029518" y="404721"/>
                  <a:pt x="1028980" y="405349"/>
                </a:cubicBezTo>
                <a:cubicBezTo>
                  <a:pt x="1027636" y="406872"/>
                  <a:pt x="1026561" y="408128"/>
                  <a:pt x="1025754" y="409292"/>
                </a:cubicBezTo>
                <a:cubicBezTo>
                  <a:pt x="1024768" y="410815"/>
                  <a:pt x="1023783" y="412609"/>
                  <a:pt x="1022797" y="414580"/>
                </a:cubicBezTo>
                <a:cubicBezTo>
                  <a:pt x="1024051" y="424796"/>
                  <a:pt x="1024768" y="435283"/>
                  <a:pt x="1024768" y="445857"/>
                </a:cubicBezTo>
                <a:cubicBezTo>
                  <a:pt x="1024768" y="456432"/>
                  <a:pt x="1024051" y="466917"/>
                  <a:pt x="1022797" y="477134"/>
                </a:cubicBezTo>
                <a:lnTo>
                  <a:pt x="1023335" y="478298"/>
                </a:lnTo>
                <a:lnTo>
                  <a:pt x="1022708" y="482690"/>
                </a:lnTo>
                <a:cubicBezTo>
                  <a:pt x="1012223" y="555282"/>
                  <a:pt x="970824" y="619898"/>
                  <a:pt x="909352" y="660137"/>
                </a:cubicBezTo>
                <a:lnTo>
                  <a:pt x="900212" y="666053"/>
                </a:lnTo>
                <a:lnTo>
                  <a:pt x="899495" y="665425"/>
                </a:lnTo>
                <a:cubicBezTo>
                  <a:pt x="861411" y="688099"/>
                  <a:pt x="816875" y="701183"/>
                  <a:pt x="769472" y="701183"/>
                </a:cubicBezTo>
                <a:lnTo>
                  <a:pt x="445894" y="701183"/>
                </a:lnTo>
                <a:cubicBezTo>
                  <a:pt x="399208" y="701183"/>
                  <a:pt x="355479" y="688368"/>
                  <a:pt x="317754" y="666320"/>
                </a:cubicBezTo>
                <a:cubicBezTo>
                  <a:pt x="315603" y="665066"/>
                  <a:pt x="313542" y="663813"/>
                  <a:pt x="311481" y="662467"/>
                </a:cubicBezTo>
                <a:cubicBezTo>
                  <a:pt x="309420" y="661213"/>
                  <a:pt x="307269" y="660047"/>
                  <a:pt x="305208" y="658704"/>
                </a:cubicBezTo>
                <a:cubicBezTo>
                  <a:pt x="250905" y="622766"/>
                  <a:pt x="211208" y="566575"/>
                  <a:pt x="196692" y="500972"/>
                </a:cubicBezTo>
                <a:cubicBezTo>
                  <a:pt x="196065" y="498106"/>
                  <a:pt x="195527" y="495327"/>
                  <a:pt x="194989" y="492459"/>
                </a:cubicBezTo>
                <a:cubicBezTo>
                  <a:pt x="194452" y="489501"/>
                  <a:pt x="194093" y="486455"/>
                  <a:pt x="193645" y="483497"/>
                </a:cubicBezTo>
                <a:cubicBezTo>
                  <a:pt x="191853" y="471131"/>
                  <a:pt x="190509" y="458672"/>
                  <a:pt x="190509" y="445857"/>
                </a:cubicBezTo>
                <a:cubicBezTo>
                  <a:pt x="190509" y="433042"/>
                  <a:pt x="191763" y="420494"/>
                  <a:pt x="193645" y="408217"/>
                </a:cubicBezTo>
                <a:cubicBezTo>
                  <a:pt x="181727" y="391188"/>
                  <a:pt x="162013" y="379986"/>
                  <a:pt x="139700" y="379986"/>
                </a:cubicBezTo>
                <a:lnTo>
                  <a:pt x="5466" y="379986"/>
                </a:lnTo>
                <a:cubicBezTo>
                  <a:pt x="2240" y="401586"/>
                  <a:pt x="0" y="423452"/>
                  <a:pt x="0" y="445947"/>
                </a:cubicBezTo>
                <a:cubicBezTo>
                  <a:pt x="0" y="468442"/>
                  <a:pt x="2240" y="490308"/>
                  <a:pt x="5466" y="511906"/>
                </a:cubicBezTo>
                <a:cubicBezTo>
                  <a:pt x="5825" y="514146"/>
                  <a:pt x="6093" y="516476"/>
                  <a:pt x="6541" y="518717"/>
                </a:cubicBezTo>
                <a:cubicBezTo>
                  <a:pt x="6989" y="520957"/>
                  <a:pt x="7169" y="523288"/>
                  <a:pt x="7617" y="525528"/>
                </a:cubicBezTo>
                <a:cubicBezTo>
                  <a:pt x="20431" y="596239"/>
                  <a:pt x="50002" y="661124"/>
                  <a:pt x="92029" y="716059"/>
                </a:cubicBezTo>
                <a:cubicBezTo>
                  <a:pt x="93731" y="718300"/>
                  <a:pt x="95344" y="720630"/>
                  <a:pt x="97136" y="722870"/>
                </a:cubicBezTo>
                <a:cubicBezTo>
                  <a:pt x="98928" y="725111"/>
                  <a:pt x="100452" y="727441"/>
                  <a:pt x="102244" y="729682"/>
                </a:cubicBezTo>
                <a:cubicBezTo>
                  <a:pt x="184057" y="828712"/>
                  <a:pt x="307717" y="891894"/>
                  <a:pt x="445894" y="891894"/>
                </a:cubicBezTo>
                <a:lnTo>
                  <a:pt x="769472" y="891894"/>
                </a:lnTo>
                <a:cubicBezTo>
                  <a:pt x="907291" y="891894"/>
                  <a:pt x="1030772" y="828981"/>
                  <a:pt x="1112585" y="730399"/>
                </a:cubicBezTo>
                <a:lnTo>
                  <a:pt x="1112496" y="730399"/>
                </a:lnTo>
                <a:lnTo>
                  <a:pt x="1129073" y="707725"/>
                </a:lnTo>
                <a:cubicBezTo>
                  <a:pt x="1169487" y="652341"/>
                  <a:pt x="1195922" y="590233"/>
                  <a:pt x="1207750" y="523108"/>
                </a:cubicBezTo>
                <a:lnTo>
                  <a:pt x="1209811" y="511280"/>
                </a:lnTo>
                <a:lnTo>
                  <a:pt x="1210528" y="511280"/>
                </a:lnTo>
                <a:cubicBezTo>
                  <a:pt x="1213664" y="489949"/>
                  <a:pt x="1215277" y="468172"/>
                  <a:pt x="1215277" y="446037"/>
                </a:cubicBezTo>
                <a:cubicBezTo>
                  <a:pt x="1215277" y="423901"/>
                  <a:pt x="1213664" y="402122"/>
                  <a:pt x="1210528" y="380793"/>
                </a:cubicBezTo>
                <a:close/>
              </a:path>
            </a:pathLst>
          </a:custGeom>
          <a:solidFill>
            <a:schemeClr val="accent1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21" name="Forme libre 20">
            <a:extLst>
              <a:ext uri="{FF2B5EF4-FFF2-40B4-BE49-F238E27FC236}">
                <a16:creationId xmlns:a16="http://schemas.microsoft.com/office/drawing/2014/main" id="{0A220503-B4D0-5B36-689C-DA17A5CB0500}"/>
              </a:ext>
            </a:extLst>
          </p:cNvPr>
          <p:cNvSpPr/>
          <p:nvPr/>
        </p:nvSpPr>
        <p:spPr>
          <a:xfrm>
            <a:off x="6950009" y="2811271"/>
            <a:ext cx="2013744" cy="1476997"/>
          </a:xfrm>
          <a:custGeom>
            <a:avLst/>
            <a:gdLst>
              <a:gd name="csX0" fmla="*/ 139611 w 1215277"/>
              <a:gd name="csY0" fmla="*/ 161495 h 891355"/>
              <a:gd name="csX1" fmla="*/ 102692 w 1215277"/>
              <a:gd name="csY1" fmla="*/ 161495 h 891355"/>
              <a:gd name="csX2" fmla="*/ 445805 w 1215277"/>
              <a:gd name="csY2" fmla="*/ 0 h 891355"/>
              <a:gd name="csX3" fmla="*/ 769383 w 1215277"/>
              <a:gd name="csY3" fmla="*/ 0 h 891355"/>
              <a:gd name="csX4" fmla="*/ 1112496 w 1215277"/>
              <a:gd name="csY4" fmla="*/ 161495 h 891355"/>
              <a:gd name="csX5" fmla="*/ 1080326 w 1215277"/>
              <a:gd name="csY5" fmla="*/ 161495 h 891355"/>
              <a:gd name="csX6" fmla="*/ 904155 w 1215277"/>
              <a:gd name="csY6" fmla="*/ 223062 h 891355"/>
              <a:gd name="csX7" fmla="*/ 902183 w 1215277"/>
              <a:gd name="csY7" fmla="*/ 224587 h 891355"/>
              <a:gd name="csX8" fmla="*/ 899853 w 1215277"/>
              <a:gd name="csY8" fmla="*/ 226469 h 891355"/>
              <a:gd name="csX9" fmla="*/ 769383 w 1215277"/>
              <a:gd name="csY9" fmla="*/ 190531 h 891355"/>
              <a:gd name="csX10" fmla="*/ 445805 w 1215277"/>
              <a:gd name="csY10" fmla="*/ 190531 h 891355"/>
              <a:gd name="csX11" fmla="*/ 318381 w 1215277"/>
              <a:gd name="csY11" fmla="*/ 224944 h 891355"/>
              <a:gd name="csX12" fmla="*/ 316051 w 1215277"/>
              <a:gd name="csY12" fmla="*/ 223241 h 891355"/>
              <a:gd name="csX13" fmla="*/ 313900 w 1215277"/>
              <a:gd name="csY13" fmla="*/ 221719 h 891355"/>
              <a:gd name="csX14" fmla="*/ 139611 w 1215277"/>
              <a:gd name="csY14" fmla="*/ 161495 h 891355"/>
              <a:gd name="csX15" fmla="*/ 1210349 w 1215277"/>
              <a:gd name="csY15" fmla="*/ 380524 h 891355"/>
              <a:gd name="csX16" fmla="*/ 1080236 w 1215277"/>
              <a:gd name="csY16" fmla="*/ 380524 h 891355"/>
              <a:gd name="csX17" fmla="*/ 1031041 w 1215277"/>
              <a:gd name="csY17" fmla="*/ 403467 h 891355"/>
              <a:gd name="csX18" fmla="*/ 1029518 w 1215277"/>
              <a:gd name="csY18" fmla="*/ 405259 h 891355"/>
              <a:gd name="csX19" fmla="*/ 1026292 w 1215277"/>
              <a:gd name="csY19" fmla="*/ 409202 h 891355"/>
              <a:gd name="csX20" fmla="*/ 1022797 w 1215277"/>
              <a:gd name="csY20" fmla="*/ 415475 h 891355"/>
              <a:gd name="csX21" fmla="*/ 1024679 w 1215277"/>
              <a:gd name="csY21" fmla="*/ 445768 h 891355"/>
              <a:gd name="csX22" fmla="*/ 1022797 w 1215277"/>
              <a:gd name="csY22" fmla="*/ 476058 h 891355"/>
              <a:gd name="csX23" fmla="*/ 1023873 w 1215277"/>
              <a:gd name="csY23" fmla="*/ 478209 h 891355"/>
              <a:gd name="csX24" fmla="*/ 1023245 w 1215277"/>
              <a:gd name="csY24" fmla="*/ 482600 h 891355"/>
              <a:gd name="csX25" fmla="*/ 909890 w 1215277"/>
              <a:gd name="csY25" fmla="*/ 660047 h 891355"/>
              <a:gd name="csX26" fmla="*/ 900750 w 1215277"/>
              <a:gd name="csY26" fmla="*/ 665963 h 891355"/>
              <a:gd name="csX27" fmla="*/ 899764 w 1215277"/>
              <a:gd name="csY27" fmla="*/ 665066 h 891355"/>
              <a:gd name="csX28" fmla="*/ 769293 w 1215277"/>
              <a:gd name="csY28" fmla="*/ 701004 h 891355"/>
              <a:gd name="csX29" fmla="*/ 445715 w 1215277"/>
              <a:gd name="csY29" fmla="*/ 701004 h 891355"/>
              <a:gd name="csX30" fmla="*/ 318291 w 1215277"/>
              <a:gd name="csY30" fmla="*/ 666589 h 891355"/>
              <a:gd name="csX31" fmla="*/ 317574 w 1215277"/>
              <a:gd name="csY31" fmla="*/ 667217 h 891355"/>
              <a:gd name="csX32" fmla="*/ 308613 w 1215277"/>
              <a:gd name="csY32" fmla="*/ 661482 h 891355"/>
              <a:gd name="csX33" fmla="*/ 193645 w 1215277"/>
              <a:gd name="csY33" fmla="*/ 488427 h 891355"/>
              <a:gd name="csX34" fmla="*/ 192749 w 1215277"/>
              <a:gd name="csY34" fmla="*/ 483228 h 891355"/>
              <a:gd name="csX35" fmla="*/ 193376 w 1215277"/>
              <a:gd name="csY35" fmla="*/ 482154 h 891355"/>
              <a:gd name="csX36" fmla="*/ 190419 w 1215277"/>
              <a:gd name="csY36" fmla="*/ 445588 h 891355"/>
              <a:gd name="csX37" fmla="*/ 193376 w 1215277"/>
              <a:gd name="csY37" fmla="*/ 409202 h 891355"/>
              <a:gd name="csX38" fmla="*/ 190867 w 1215277"/>
              <a:gd name="csY38" fmla="*/ 405708 h 891355"/>
              <a:gd name="csX39" fmla="*/ 190061 w 1215277"/>
              <a:gd name="csY39" fmla="*/ 404631 h 891355"/>
              <a:gd name="csX40" fmla="*/ 186476 w 1215277"/>
              <a:gd name="csY40" fmla="*/ 400240 h 891355"/>
              <a:gd name="csX41" fmla="*/ 139701 w 1215277"/>
              <a:gd name="csY41" fmla="*/ 380255 h 891355"/>
              <a:gd name="csX42" fmla="*/ 5376 w 1215277"/>
              <a:gd name="csY42" fmla="*/ 380255 h 891355"/>
              <a:gd name="csX43" fmla="*/ 0 w 1215277"/>
              <a:gd name="csY43" fmla="*/ 445498 h 891355"/>
              <a:gd name="csX44" fmla="*/ 5376 w 1215277"/>
              <a:gd name="csY44" fmla="*/ 510742 h 891355"/>
              <a:gd name="csX45" fmla="*/ 5825 w 1215277"/>
              <a:gd name="csY45" fmla="*/ 510742 h 891355"/>
              <a:gd name="csX46" fmla="*/ 7886 w 1215277"/>
              <a:gd name="csY46" fmla="*/ 522572 h 891355"/>
              <a:gd name="csX47" fmla="*/ 86562 w 1215277"/>
              <a:gd name="csY47" fmla="*/ 707187 h 891355"/>
              <a:gd name="csX48" fmla="*/ 103140 w 1215277"/>
              <a:gd name="csY48" fmla="*/ 729861 h 891355"/>
              <a:gd name="csX49" fmla="*/ 102781 w 1215277"/>
              <a:gd name="csY49" fmla="*/ 729861 h 891355"/>
              <a:gd name="csX50" fmla="*/ 445894 w 1215277"/>
              <a:gd name="csY50" fmla="*/ 891356 h 891355"/>
              <a:gd name="csX51" fmla="*/ 769472 w 1215277"/>
              <a:gd name="csY51" fmla="*/ 891356 h 891355"/>
              <a:gd name="csX52" fmla="*/ 1117603 w 1215277"/>
              <a:gd name="csY52" fmla="*/ 723678 h 891355"/>
              <a:gd name="csX53" fmla="*/ 1129701 w 1215277"/>
              <a:gd name="csY53" fmla="*/ 707187 h 891355"/>
              <a:gd name="csX54" fmla="*/ 1208377 w 1215277"/>
              <a:gd name="csY54" fmla="*/ 522572 h 891355"/>
              <a:gd name="csX55" fmla="*/ 1210439 w 1215277"/>
              <a:gd name="csY55" fmla="*/ 510742 h 891355"/>
              <a:gd name="csX56" fmla="*/ 1210528 w 1215277"/>
              <a:gd name="csY56" fmla="*/ 510742 h 891355"/>
              <a:gd name="csX57" fmla="*/ 1215277 w 1215277"/>
              <a:gd name="csY57" fmla="*/ 445498 h 891355"/>
              <a:gd name="csX58" fmla="*/ 1210528 w 1215277"/>
              <a:gd name="csY58" fmla="*/ 380255 h 89135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</a:cxnLst>
            <a:rect l="l" t="t" r="r" b="b"/>
            <a:pathLst>
              <a:path w="1215277" h="891355">
                <a:moveTo>
                  <a:pt x="139611" y="161495"/>
                </a:moveTo>
                <a:lnTo>
                  <a:pt x="102692" y="161495"/>
                </a:lnTo>
                <a:cubicBezTo>
                  <a:pt x="184505" y="62913"/>
                  <a:pt x="307986" y="0"/>
                  <a:pt x="445805" y="0"/>
                </a:cubicBezTo>
                <a:lnTo>
                  <a:pt x="769383" y="0"/>
                </a:lnTo>
                <a:cubicBezTo>
                  <a:pt x="907201" y="0"/>
                  <a:pt x="1030683" y="62913"/>
                  <a:pt x="1112496" y="161495"/>
                </a:cubicBezTo>
                <a:lnTo>
                  <a:pt x="1080326" y="161495"/>
                </a:lnTo>
                <a:cubicBezTo>
                  <a:pt x="1015897" y="161495"/>
                  <a:pt x="954963" y="182823"/>
                  <a:pt x="904155" y="223062"/>
                </a:cubicBezTo>
                <a:cubicBezTo>
                  <a:pt x="903528" y="223600"/>
                  <a:pt x="902811" y="224139"/>
                  <a:pt x="902183" y="224587"/>
                </a:cubicBezTo>
                <a:cubicBezTo>
                  <a:pt x="901377" y="225213"/>
                  <a:pt x="900660" y="225841"/>
                  <a:pt x="899853" y="226469"/>
                </a:cubicBezTo>
                <a:cubicBezTo>
                  <a:pt x="861680" y="203705"/>
                  <a:pt x="817055" y="190531"/>
                  <a:pt x="769383" y="190531"/>
                </a:cubicBezTo>
                <a:lnTo>
                  <a:pt x="445805" y="190531"/>
                </a:lnTo>
                <a:cubicBezTo>
                  <a:pt x="399387" y="190531"/>
                  <a:pt x="355927" y="203257"/>
                  <a:pt x="318381" y="224944"/>
                </a:cubicBezTo>
                <a:cubicBezTo>
                  <a:pt x="317574" y="224318"/>
                  <a:pt x="316768" y="223780"/>
                  <a:pt x="316051" y="223241"/>
                </a:cubicBezTo>
                <a:cubicBezTo>
                  <a:pt x="315334" y="222703"/>
                  <a:pt x="314617" y="222257"/>
                  <a:pt x="313900" y="221719"/>
                </a:cubicBezTo>
                <a:cubicBezTo>
                  <a:pt x="263361" y="182374"/>
                  <a:pt x="203143" y="161495"/>
                  <a:pt x="139611" y="161495"/>
                </a:cubicBezTo>
                <a:close/>
                <a:moveTo>
                  <a:pt x="1210349" y="380524"/>
                </a:moveTo>
                <a:lnTo>
                  <a:pt x="1080236" y="380524"/>
                </a:lnTo>
                <a:cubicBezTo>
                  <a:pt x="1061508" y="380524"/>
                  <a:pt x="1043587" y="388858"/>
                  <a:pt x="1031041" y="403467"/>
                </a:cubicBezTo>
                <a:cubicBezTo>
                  <a:pt x="1030504" y="404093"/>
                  <a:pt x="1030056" y="404631"/>
                  <a:pt x="1029518" y="405259"/>
                </a:cubicBezTo>
                <a:cubicBezTo>
                  <a:pt x="1028263" y="406692"/>
                  <a:pt x="1027098" y="408038"/>
                  <a:pt x="1026292" y="409202"/>
                </a:cubicBezTo>
                <a:cubicBezTo>
                  <a:pt x="1025127" y="410994"/>
                  <a:pt x="1023962" y="413145"/>
                  <a:pt x="1022797" y="415475"/>
                </a:cubicBezTo>
                <a:cubicBezTo>
                  <a:pt x="1023962" y="425424"/>
                  <a:pt x="1024679" y="435460"/>
                  <a:pt x="1024679" y="445768"/>
                </a:cubicBezTo>
                <a:cubicBezTo>
                  <a:pt x="1024679" y="456073"/>
                  <a:pt x="1023962" y="466111"/>
                  <a:pt x="1022797" y="476058"/>
                </a:cubicBezTo>
                <a:lnTo>
                  <a:pt x="1023873" y="478209"/>
                </a:lnTo>
                <a:lnTo>
                  <a:pt x="1023245" y="482600"/>
                </a:lnTo>
                <a:cubicBezTo>
                  <a:pt x="1012761" y="555193"/>
                  <a:pt x="971362" y="619808"/>
                  <a:pt x="909890" y="660047"/>
                </a:cubicBezTo>
                <a:lnTo>
                  <a:pt x="900750" y="665963"/>
                </a:lnTo>
                <a:lnTo>
                  <a:pt x="899764" y="665066"/>
                </a:lnTo>
                <a:cubicBezTo>
                  <a:pt x="861591" y="687830"/>
                  <a:pt x="816965" y="701004"/>
                  <a:pt x="769293" y="701004"/>
                </a:cubicBezTo>
                <a:lnTo>
                  <a:pt x="445715" y="701004"/>
                </a:lnTo>
                <a:cubicBezTo>
                  <a:pt x="399298" y="701004"/>
                  <a:pt x="355838" y="688279"/>
                  <a:pt x="318291" y="666589"/>
                </a:cubicBezTo>
                <a:lnTo>
                  <a:pt x="317574" y="667217"/>
                </a:lnTo>
                <a:lnTo>
                  <a:pt x="308613" y="661482"/>
                </a:lnTo>
                <a:cubicBezTo>
                  <a:pt x="247590" y="622587"/>
                  <a:pt x="205653" y="559494"/>
                  <a:pt x="193645" y="488427"/>
                </a:cubicBezTo>
                <a:lnTo>
                  <a:pt x="192749" y="483228"/>
                </a:lnTo>
                <a:lnTo>
                  <a:pt x="193376" y="482154"/>
                </a:lnTo>
                <a:cubicBezTo>
                  <a:pt x="191674" y="470144"/>
                  <a:pt x="190419" y="458044"/>
                  <a:pt x="190419" y="445588"/>
                </a:cubicBezTo>
                <a:cubicBezTo>
                  <a:pt x="190419" y="433130"/>
                  <a:pt x="191584" y="421122"/>
                  <a:pt x="193376" y="409202"/>
                </a:cubicBezTo>
                <a:cubicBezTo>
                  <a:pt x="192570" y="408038"/>
                  <a:pt x="191763" y="406872"/>
                  <a:pt x="190867" y="405708"/>
                </a:cubicBezTo>
                <a:lnTo>
                  <a:pt x="190061" y="404631"/>
                </a:lnTo>
                <a:cubicBezTo>
                  <a:pt x="188806" y="403019"/>
                  <a:pt x="187552" y="401406"/>
                  <a:pt x="186476" y="400240"/>
                </a:cubicBezTo>
                <a:cubicBezTo>
                  <a:pt x="174021" y="387335"/>
                  <a:pt x="157443" y="380255"/>
                  <a:pt x="139701" y="380255"/>
                </a:cubicBezTo>
                <a:lnTo>
                  <a:pt x="5376" y="380255"/>
                </a:lnTo>
                <a:cubicBezTo>
                  <a:pt x="2240" y="401586"/>
                  <a:pt x="0" y="423273"/>
                  <a:pt x="0" y="445498"/>
                </a:cubicBezTo>
                <a:cubicBezTo>
                  <a:pt x="0" y="467724"/>
                  <a:pt x="2151" y="489411"/>
                  <a:pt x="5376" y="510742"/>
                </a:cubicBezTo>
                <a:lnTo>
                  <a:pt x="5825" y="510742"/>
                </a:lnTo>
                <a:lnTo>
                  <a:pt x="7886" y="522572"/>
                </a:lnTo>
                <a:cubicBezTo>
                  <a:pt x="19714" y="589697"/>
                  <a:pt x="46149" y="651803"/>
                  <a:pt x="86562" y="707187"/>
                </a:cubicBezTo>
                <a:lnTo>
                  <a:pt x="103140" y="729861"/>
                </a:lnTo>
                <a:lnTo>
                  <a:pt x="102781" y="729861"/>
                </a:lnTo>
                <a:cubicBezTo>
                  <a:pt x="184594" y="828443"/>
                  <a:pt x="308076" y="891356"/>
                  <a:pt x="445894" y="891356"/>
                </a:cubicBezTo>
                <a:lnTo>
                  <a:pt x="769472" y="891356"/>
                </a:lnTo>
                <a:cubicBezTo>
                  <a:pt x="910159" y="891356"/>
                  <a:pt x="1035880" y="825843"/>
                  <a:pt x="1117603" y="723678"/>
                </a:cubicBezTo>
                <a:lnTo>
                  <a:pt x="1129701" y="707187"/>
                </a:lnTo>
                <a:cubicBezTo>
                  <a:pt x="1170115" y="651803"/>
                  <a:pt x="1196549" y="589697"/>
                  <a:pt x="1208377" y="522572"/>
                </a:cubicBezTo>
                <a:lnTo>
                  <a:pt x="1210439" y="510742"/>
                </a:lnTo>
                <a:lnTo>
                  <a:pt x="1210528" y="510742"/>
                </a:lnTo>
                <a:cubicBezTo>
                  <a:pt x="1213664" y="489411"/>
                  <a:pt x="1215277" y="467634"/>
                  <a:pt x="1215277" y="445498"/>
                </a:cubicBezTo>
                <a:cubicBezTo>
                  <a:pt x="1215277" y="423363"/>
                  <a:pt x="1213664" y="401586"/>
                  <a:pt x="1210528" y="380255"/>
                </a:cubicBezTo>
                <a:close/>
              </a:path>
            </a:pathLst>
          </a:custGeom>
          <a:solidFill>
            <a:srgbClr val="805AAB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22" name="Forme libre 21">
            <a:extLst>
              <a:ext uri="{FF2B5EF4-FFF2-40B4-BE49-F238E27FC236}">
                <a16:creationId xmlns:a16="http://schemas.microsoft.com/office/drawing/2014/main" id="{0EB6824A-D5E1-C658-27C1-F1399119B510}"/>
              </a:ext>
            </a:extLst>
          </p:cNvPr>
          <p:cNvSpPr/>
          <p:nvPr/>
        </p:nvSpPr>
        <p:spPr>
          <a:xfrm>
            <a:off x="9483596" y="2810973"/>
            <a:ext cx="2013743" cy="1477592"/>
          </a:xfrm>
          <a:custGeom>
            <a:avLst/>
            <a:gdLst>
              <a:gd name="csX0" fmla="*/ 769293 w 1215276"/>
              <a:gd name="csY0" fmla="*/ 179 h 891714"/>
              <a:gd name="csX1" fmla="*/ 445715 w 1215276"/>
              <a:gd name="csY1" fmla="*/ 179 h 891714"/>
              <a:gd name="csX2" fmla="*/ 102602 w 1215276"/>
              <a:gd name="csY2" fmla="*/ 161674 h 891714"/>
              <a:gd name="csX3" fmla="*/ 139521 w 1215276"/>
              <a:gd name="csY3" fmla="*/ 161674 h 891714"/>
              <a:gd name="csX4" fmla="*/ 313811 w 1215276"/>
              <a:gd name="csY4" fmla="*/ 221898 h 891714"/>
              <a:gd name="csX5" fmla="*/ 315961 w 1215276"/>
              <a:gd name="csY5" fmla="*/ 223421 h 891714"/>
              <a:gd name="csX6" fmla="*/ 318291 w 1215276"/>
              <a:gd name="csY6" fmla="*/ 225123 h 891714"/>
              <a:gd name="csX7" fmla="*/ 445715 w 1215276"/>
              <a:gd name="csY7" fmla="*/ 190711 h 891714"/>
              <a:gd name="csX8" fmla="*/ 769293 w 1215276"/>
              <a:gd name="csY8" fmla="*/ 190711 h 891714"/>
              <a:gd name="csX9" fmla="*/ 1024589 w 1215276"/>
              <a:gd name="csY9" fmla="*/ 446037 h 891714"/>
              <a:gd name="csX10" fmla="*/ 769293 w 1215276"/>
              <a:gd name="csY10" fmla="*/ 701363 h 891714"/>
              <a:gd name="csX11" fmla="*/ 445715 w 1215276"/>
              <a:gd name="csY11" fmla="*/ 701363 h 891714"/>
              <a:gd name="csX12" fmla="*/ 318291 w 1215276"/>
              <a:gd name="csY12" fmla="*/ 666948 h 891714"/>
              <a:gd name="csX13" fmla="*/ 317574 w 1215276"/>
              <a:gd name="csY13" fmla="*/ 667576 h 891714"/>
              <a:gd name="csX14" fmla="*/ 308613 w 1215276"/>
              <a:gd name="csY14" fmla="*/ 661841 h 891714"/>
              <a:gd name="csX15" fmla="*/ 193645 w 1215276"/>
              <a:gd name="csY15" fmla="*/ 488785 h 891714"/>
              <a:gd name="csX16" fmla="*/ 192749 w 1215276"/>
              <a:gd name="csY16" fmla="*/ 483587 h 891714"/>
              <a:gd name="csX17" fmla="*/ 193376 w 1215276"/>
              <a:gd name="csY17" fmla="*/ 482512 h 891714"/>
              <a:gd name="csX18" fmla="*/ 190419 w 1215276"/>
              <a:gd name="csY18" fmla="*/ 445947 h 891714"/>
              <a:gd name="csX19" fmla="*/ 193376 w 1215276"/>
              <a:gd name="csY19" fmla="*/ 409561 h 891714"/>
              <a:gd name="csX20" fmla="*/ 190867 w 1215276"/>
              <a:gd name="csY20" fmla="*/ 406067 h 891714"/>
              <a:gd name="csX21" fmla="*/ 190061 w 1215276"/>
              <a:gd name="csY21" fmla="*/ 404990 h 891714"/>
              <a:gd name="csX22" fmla="*/ 186476 w 1215276"/>
              <a:gd name="csY22" fmla="*/ 400599 h 891714"/>
              <a:gd name="csX23" fmla="*/ 139700 w 1215276"/>
              <a:gd name="csY23" fmla="*/ 380614 h 891714"/>
              <a:gd name="csX24" fmla="*/ 5376 w 1215276"/>
              <a:gd name="csY24" fmla="*/ 380614 h 891714"/>
              <a:gd name="csX25" fmla="*/ 0 w 1215276"/>
              <a:gd name="csY25" fmla="*/ 445857 h 891714"/>
              <a:gd name="csX26" fmla="*/ 5376 w 1215276"/>
              <a:gd name="csY26" fmla="*/ 511101 h 891714"/>
              <a:gd name="csX27" fmla="*/ 5824 w 1215276"/>
              <a:gd name="csY27" fmla="*/ 511101 h 891714"/>
              <a:gd name="csX28" fmla="*/ 7886 w 1215276"/>
              <a:gd name="csY28" fmla="*/ 522931 h 891714"/>
              <a:gd name="csX29" fmla="*/ 86562 w 1215276"/>
              <a:gd name="csY29" fmla="*/ 707546 h 891714"/>
              <a:gd name="csX30" fmla="*/ 103140 w 1215276"/>
              <a:gd name="csY30" fmla="*/ 730220 h 891714"/>
              <a:gd name="csX31" fmla="*/ 102781 w 1215276"/>
              <a:gd name="csY31" fmla="*/ 730220 h 891714"/>
              <a:gd name="csX32" fmla="*/ 445894 w 1215276"/>
              <a:gd name="csY32" fmla="*/ 891714 h 891714"/>
              <a:gd name="csX33" fmla="*/ 769472 w 1215276"/>
              <a:gd name="csY33" fmla="*/ 891714 h 891714"/>
              <a:gd name="csX34" fmla="*/ 1215277 w 1215276"/>
              <a:gd name="csY34" fmla="*/ 445857 h 891714"/>
              <a:gd name="csX35" fmla="*/ 769472 w 1215276"/>
              <a:gd name="csY35" fmla="*/ 0 h 89171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</a:cxnLst>
            <a:rect l="l" t="t" r="r" b="b"/>
            <a:pathLst>
              <a:path w="1215276" h="891714">
                <a:moveTo>
                  <a:pt x="769293" y="179"/>
                </a:moveTo>
                <a:lnTo>
                  <a:pt x="445715" y="179"/>
                </a:lnTo>
                <a:cubicBezTo>
                  <a:pt x="307896" y="179"/>
                  <a:pt x="184415" y="63093"/>
                  <a:pt x="102602" y="161674"/>
                </a:cubicBezTo>
                <a:lnTo>
                  <a:pt x="139521" y="161674"/>
                </a:lnTo>
                <a:cubicBezTo>
                  <a:pt x="203054" y="161674"/>
                  <a:pt x="263361" y="182464"/>
                  <a:pt x="313811" y="221898"/>
                </a:cubicBezTo>
                <a:cubicBezTo>
                  <a:pt x="314527" y="222436"/>
                  <a:pt x="315244" y="222972"/>
                  <a:pt x="315961" y="223421"/>
                </a:cubicBezTo>
                <a:cubicBezTo>
                  <a:pt x="316678" y="223959"/>
                  <a:pt x="317485" y="224497"/>
                  <a:pt x="318291" y="225123"/>
                </a:cubicBezTo>
                <a:cubicBezTo>
                  <a:pt x="355838" y="203346"/>
                  <a:pt x="399298" y="190711"/>
                  <a:pt x="445715" y="190711"/>
                </a:cubicBezTo>
                <a:lnTo>
                  <a:pt x="769293" y="190711"/>
                </a:lnTo>
                <a:cubicBezTo>
                  <a:pt x="910069" y="190711"/>
                  <a:pt x="1024589" y="305245"/>
                  <a:pt x="1024589" y="446037"/>
                </a:cubicBezTo>
                <a:cubicBezTo>
                  <a:pt x="1024589" y="586829"/>
                  <a:pt x="910069" y="701363"/>
                  <a:pt x="769293" y="701363"/>
                </a:cubicBezTo>
                <a:lnTo>
                  <a:pt x="445715" y="701363"/>
                </a:lnTo>
                <a:cubicBezTo>
                  <a:pt x="399298" y="701363"/>
                  <a:pt x="355838" y="688637"/>
                  <a:pt x="318291" y="666948"/>
                </a:cubicBezTo>
                <a:lnTo>
                  <a:pt x="317574" y="667576"/>
                </a:lnTo>
                <a:lnTo>
                  <a:pt x="308613" y="661841"/>
                </a:lnTo>
                <a:cubicBezTo>
                  <a:pt x="247590" y="622946"/>
                  <a:pt x="205653" y="559853"/>
                  <a:pt x="193645" y="488785"/>
                </a:cubicBezTo>
                <a:lnTo>
                  <a:pt x="192749" y="483587"/>
                </a:lnTo>
                <a:lnTo>
                  <a:pt x="193376" y="482512"/>
                </a:lnTo>
                <a:cubicBezTo>
                  <a:pt x="191674" y="470503"/>
                  <a:pt x="190419" y="458403"/>
                  <a:pt x="190419" y="445947"/>
                </a:cubicBezTo>
                <a:cubicBezTo>
                  <a:pt x="190419" y="433489"/>
                  <a:pt x="191584" y="421481"/>
                  <a:pt x="193376" y="409561"/>
                </a:cubicBezTo>
                <a:cubicBezTo>
                  <a:pt x="192570" y="408397"/>
                  <a:pt x="191763" y="407231"/>
                  <a:pt x="190867" y="406067"/>
                </a:cubicBezTo>
                <a:lnTo>
                  <a:pt x="190061" y="404990"/>
                </a:lnTo>
                <a:cubicBezTo>
                  <a:pt x="188806" y="403378"/>
                  <a:pt x="187552" y="401765"/>
                  <a:pt x="186476" y="400599"/>
                </a:cubicBezTo>
                <a:cubicBezTo>
                  <a:pt x="174021" y="387694"/>
                  <a:pt x="157443" y="380614"/>
                  <a:pt x="139700" y="380614"/>
                </a:cubicBezTo>
                <a:lnTo>
                  <a:pt x="5376" y="380614"/>
                </a:lnTo>
                <a:cubicBezTo>
                  <a:pt x="2240" y="401945"/>
                  <a:pt x="0" y="423632"/>
                  <a:pt x="0" y="445857"/>
                </a:cubicBezTo>
                <a:cubicBezTo>
                  <a:pt x="0" y="468083"/>
                  <a:pt x="2151" y="489770"/>
                  <a:pt x="5376" y="511101"/>
                </a:cubicBezTo>
                <a:lnTo>
                  <a:pt x="5824" y="511101"/>
                </a:lnTo>
                <a:lnTo>
                  <a:pt x="7886" y="522931"/>
                </a:lnTo>
                <a:cubicBezTo>
                  <a:pt x="19714" y="590056"/>
                  <a:pt x="46148" y="652162"/>
                  <a:pt x="86562" y="707546"/>
                </a:cubicBezTo>
                <a:lnTo>
                  <a:pt x="103140" y="730220"/>
                </a:lnTo>
                <a:lnTo>
                  <a:pt x="102781" y="730220"/>
                </a:lnTo>
                <a:cubicBezTo>
                  <a:pt x="184594" y="828801"/>
                  <a:pt x="308076" y="891714"/>
                  <a:pt x="445894" y="891714"/>
                </a:cubicBezTo>
                <a:lnTo>
                  <a:pt x="769472" y="891714"/>
                </a:lnTo>
                <a:cubicBezTo>
                  <a:pt x="1015270" y="891714"/>
                  <a:pt x="1215277" y="691683"/>
                  <a:pt x="1215277" y="445857"/>
                </a:cubicBezTo>
                <a:cubicBezTo>
                  <a:pt x="1215277" y="200031"/>
                  <a:pt x="1015270" y="0"/>
                  <a:pt x="769472" y="0"/>
                </a:cubicBezTo>
                <a:close/>
              </a:path>
            </a:pathLst>
          </a:custGeom>
          <a:solidFill>
            <a:srgbClr val="F595A6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23" name="Forme libre 22">
            <a:extLst>
              <a:ext uri="{FF2B5EF4-FFF2-40B4-BE49-F238E27FC236}">
                <a16:creationId xmlns:a16="http://schemas.microsoft.com/office/drawing/2014/main" id="{F834DDCF-F496-14F1-8147-2E35B021E1ED}"/>
              </a:ext>
            </a:extLst>
          </p:cNvPr>
          <p:cNvSpPr/>
          <p:nvPr/>
        </p:nvSpPr>
        <p:spPr>
          <a:xfrm>
            <a:off x="1885058" y="2810825"/>
            <a:ext cx="2013893" cy="1477888"/>
          </a:xfrm>
          <a:custGeom>
            <a:avLst/>
            <a:gdLst>
              <a:gd name="csX0" fmla="*/ 1215367 w 1215367"/>
              <a:gd name="csY0" fmla="*/ 445947 h 891893"/>
              <a:gd name="csX1" fmla="*/ 1209901 w 1215367"/>
              <a:gd name="csY1" fmla="*/ 511906 h 891893"/>
              <a:gd name="csX2" fmla="*/ 1208825 w 1215367"/>
              <a:gd name="csY2" fmla="*/ 518717 h 891893"/>
              <a:gd name="csX3" fmla="*/ 1207750 w 1215367"/>
              <a:gd name="csY3" fmla="*/ 525528 h 891893"/>
              <a:gd name="csX4" fmla="*/ 1123339 w 1215367"/>
              <a:gd name="csY4" fmla="*/ 716059 h 891893"/>
              <a:gd name="csX5" fmla="*/ 1118231 w 1215367"/>
              <a:gd name="csY5" fmla="*/ 722870 h 891893"/>
              <a:gd name="csX6" fmla="*/ 1113123 w 1215367"/>
              <a:gd name="csY6" fmla="*/ 729682 h 891893"/>
              <a:gd name="csX7" fmla="*/ 769473 w 1215367"/>
              <a:gd name="csY7" fmla="*/ 891894 h 891893"/>
              <a:gd name="csX8" fmla="*/ 445894 w 1215367"/>
              <a:gd name="csY8" fmla="*/ 891894 h 891893"/>
              <a:gd name="csX9" fmla="*/ 102244 w 1215367"/>
              <a:gd name="csY9" fmla="*/ 729682 h 891893"/>
              <a:gd name="csX10" fmla="*/ 97136 w 1215367"/>
              <a:gd name="csY10" fmla="*/ 722870 h 891893"/>
              <a:gd name="csX11" fmla="*/ 92029 w 1215367"/>
              <a:gd name="csY11" fmla="*/ 716059 h 891893"/>
              <a:gd name="csX12" fmla="*/ 7617 w 1215367"/>
              <a:gd name="csY12" fmla="*/ 525528 h 891893"/>
              <a:gd name="csX13" fmla="*/ 6542 w 1215367"/>
              <a:gd name="csY13" fmla="*/ 518717 h 891893"/>
              <a:gd name="csX14" fmla="*/ 5466 w 1215367"/>
              <a:gd name="csY14" fmla="*/ 511906 h 891893"/>
              <a:gd name="csX15" fmla="*/ 0 w 1215367"/>
              <a:gd name="csY15" fmla="*/ 445947 h 891893"/>
              <a:gd name="csX16" fmla="*/ 5466 w 1215367"/>
              <a:gd name="csY16" fmla="*/ 379986 h 891893"/>
              <a:gd name="csX17" fmla="*/ 139701 w 1215367"/>
              <a:gd name="csY17" fmla="*/ 379986 h 891893"/>
              <a:gd name="csX18" fmla="*/ 193645 w 1215367"/>
              <a:gd name="csY18" fmla="*/ 408217 h 891893"/>
              <a:gd name="csX19" fmla="*/ 190509 w 1215367"/>
              <a:gd name="csY19" fmla="*/ 445857 h 891893"/>
              <a:gd name="csX20" fmla="*/ 193645 w 1215367"/>
              <a:gd name="csY20" fmla="*/ 483497 h 891893"/>
              <a:gd name="csX21" fmla="*/ 194989 w 1215367"/>
              <a:gd name="csY21" fmla="*/ 492459 h 891893"/>
              <a:gd name="csX22" fmla="*/ 196692 w 1215367"/>
              <a:gd name="csY22" fmla="*/ 500972 h 891893"/>
              <a:gd name="csX23" fmla="*/ 305209 w 1215367"/>
              <a:gd name="csY23" fmla="*/ 658704 h 891893"/>
              <a:gd name="csX24" fmla="*/ 311481 w 1215367"/>
              <a:gd name="csY24" fmla="*/ 662557 h 891893"/>
              <a:gd name="csX25" fmla="*/ 317754 w 1215367"/>
              <a:gd name="csY25" fmla="*/ 666320 h 891893"/>
              <a:gd name="csX26" fmla="*/ 445805 w 1215367"/>
              <a:gd name="csY26" fmla="*/ 701183 h 891893"/>
              <a:gd name="csX27" fmla="*/ 769383 w 1215367"/>
              <a:gd name="csY27" fmla="*/ 701183 h 891893"/>
              <a:gd name="csX28" fmla="*/ 899675 w 1215367"/>
              <a:gd name="csY28" fmla="*/ 665066 h 891893"/>
              <a:gd name="csX29" fmla="*/ 905947 w 1215367"/>
              <a:gd name="csY29" fmla="*/ 661213 h 891893"/>
              <a:gd name="csX30" fmla="*/ 912220 w 1215367"/>
              <a:gd name="csY30" fmla="*/ 657358 h 891893"/>
              <a:gd name="csX31" fmla="*/ 1019482 w 1215367"/>
              <a:gd name="csY31" fmla="*/ 497388 h 891893"/>
              <a:gd name="csX32" fmla="*/ 1020826 w 1215367"/>
              <a:gd name="csY32" fmla="*/ 488427 h 891893"/>
              <a:gd name="csX33" fmla="*/ 1022439 w 1215367"/>
              <a:gd name="csY33" fmla="*/ 478209 h 891893"/>
              <a:gd name="csX34" fmla="*/ 1024679 w 1215367"/>
              <a:gd name="csY34" fmla="*/ 445857 h 891893"/>
              <a:gd name="csX35" fmla="*/ 1022439 w 1215367"/>
              <a:gd name="csY35" fmla="*/ 413504 h 891893"/>
              <a:gd name="csX36" fmla="*/ 1079520 w 1215367"/>
              <a:gd name="csY36" fmla="*/ 379986 h 891893"/>
              <a:gd name="csX37" fmla="*/ 1209812 w 1215367"/>
              <a:gd name="csY37" fmla="*/ 379986 h 891893"/>
              <a:gd name="csX38" fmla="*/ 1215278 w 1215367"/>
              <a:gd name="csY38" fmla="*/ 445947 h 891893"/>
              <a:gd name="csX39" fmla="*/ 317843 w 1215367"/>
              <a:gd name="csY39" fmla="*/ 225392 h 891893"/>
              <a:gd name="csX40" fmla="*/ 445894 w 1215367"/>
              <a:gd name="csY40" fmla="*/ 190531 h 891893"/>
              <a:gd name="csX41" fmla="*/ 769473 w 1215367"/>
              <a:gd name="csY41" fmla="*/ 190531 h 891893"/>
              <a:gd name="csX42" fmla="*/ 899764 w 1215367"/>
              <a:gd name="csY42" fmla="*/ 226648 h 891893"/>
              <a:gd name="csX43" fmla="*/ 1079609 w 1215367"/>
              <a:gd name="csY43" fmla="*/ 162210 h 891893"/>
              <a:gd name="csX44" fmla="*/ 1113213 w 1215367"/>
              <a:gd name="csY44" fmla="*/ 162210 h 891893"/>
              <a:gd name="csX45" fmla="*/ 769562 w 1215367"/>
              <a:gd name="csY45" fmla="*/ 0 h 891893"/>
              <a:gd name="csX46" fmla="*/ 445984 w 1215367"/>
              <a:gd name="csY46" fmla="*/ 0 h 891893"/>
              <a:gd name="csX47" fmla="*/ 102334 w 1215367"/>
              <a:gd name="csY47" fmla="*/ 162210 h 891893"/>
              <a:gd name="csX48" fmla="*/ 139880 w 1215367"/>
              <a:gd name="csY48" fmla="*/ 162210 h 891893"/>
              <a:gd name="csX49" fmla="*/ 317933 w 1215367"/>
              <a:gd name="csY49" fmla="*/ 225392 h 89189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</a:cxnLst>
            <a:rect l="l" t="t" r="r" b="b"/>
            <a:pathLst>
              <a:path w="1215367" h="891893">
                <a:moveTo>
                  <a:pt x="1215367" y="445947"/>
                </a:moveTo>
                <a:cubicBezTo>
                  <a:pt x="1215367" y="468352"/>
                  <a:pt x="1213127" y="490308"/>
                  <a:pt x="1209901" y="511906"/>
                </a:cubicBezTo>
                <a:cubicBezTo>
                  <a:pt x="1209542" y="514146"/>
                  <a:pt x="1209274" y="516476"/>
                  <a:pt x="1208825" y="518717"/>
                </a:cubicBezTo>
                <a:cubicBezTo>
                  <a:pt x="1208467" y="520957"/>
                  <a:pt x="1208198" y="523288"/>
                  <a:pt x="1207750" y="525528"/>
                </a:cubicBezTo>
                <a:cubicBezTo>
                  <a:pt x="1194936" y="596239"/>
                  <a:pt x="1165365" y="661124"/>
                  <a:pt x="1123339" y="716059"/>
                </a:cubicBezTo>
                <a:cubicBezTo>
                  <a:pt x="1121636" y="718300"/>
                  <a:pt x="1120023" y="720630"/>
                  <a:pt x="1118231" y="722870"/>
                </a:cubicBezTo>
                <a:cubicBezTo>
                  <a:pt x="1116439" y="725111"/>
                  <a:pt x="1114915" y="727441"/>
                  <a:pt x="1113123" y="729682"/>
                </a:cubicBezTo>
                <a:cubicBezTo>
                  <a:pt x="1031310" y="828712"/>
                  <a:pt x="907650" y="891894"/>
                  <a:pt x="769473" y="891894"/>
                </a:cubicBezTo>
                <a:lnTo>
                  <a:pt x="445894" y="891894"/>
                </a:lnTo>
                <a:cubicBezTo>
                  <a:pt x="307718" y="891894"/>
                  <a:pt x="184057" y="828712"/>
                  <a:pt x="102244" y="729682"/>
                </a:cubicBezTo>
                <a:cubicBezTo>
                  <a:pt x="100452" y="727531"/>
                  <a:pt x="98839" y="725111"/>
                  <a:pt x="97136" y="722870"/>
                </a:cubicBezTo>
                <a:cubicBezTo>
                  <a:pt x="95344" y="720630"/>
                  <a:pt x="93731" y="718300"/>
                  <a:pt x="92029" y="716059"/>
                </a:cubicBezTo>
                <a:cubicBezTo>
                  <a:pt x="50002" y="661124"/>
                  <a:pt x="20431" y="596239"/>
                  <a:pt x="7617" y="525528"/>
                </a:cubicBezTo>
                <a:cubicBezTo>
                  <a:pt x="7169" y="523288"/>
                  <a:pt x="6989" y="520957"/>
                  <a:pt x="6542" y="518717"/>
                </a:cubicBezTo>
                <a:cubicBezTo>
                  <a:pt x="6183" y="516476"/>
                  <a:pt x="5825" y="514146"/>
                  <a:pt x="5466" y="511906"/>
                </a:cubicBezTo>
                <a:cubicBezTo>
                  <a:pt x="2240" y="490308"/>
                  <a:pt x="0" y="468442"/>
                  <a:pt x="0" y="445947"/>
                </a:cubicBezTo>
                <a:cubicBezTo>
                  <a:pt x="0" y="423452"/>
                  <a:pt x="2240" y="401586"/>
                  <a:pt x="5466" y="379986"/>
                </a:cubicBezTo>
                <a:lnTo>
                  <a:pt x="139701" y="379986"/>
                </a:lnTo>
                <a:cubicBezTo>
                  <a:pt x="162013" y="379986"/>
                  <a:pt x="181727" y="391188"/>
                  <a:pt x="193645" y="408217"/>
                </a:cubicBezTo>
                <a:cubicBezTo>
                  <a:pt x="191853" y="420584"/>
                  <a:pt x="190509" y="433042"/>
                  <a:pt x="190509" y="445857"/>
                </a:cubicBezTo>
                <a:cubicBezTo>
                  <a:pt x="190509" y="458672"/>
                  <a:pt x="191763" y="471220"/>
                  <a:pt x="193645" y="483497"/>
                </a:cubicBezTo>
                <a:cubicBezTo>
                  <a:pt x="194093" y="486455"/>
                  <a:pt x="194452" y="489501"/>
                  <a:pt x="194989" y="492459"/>
                </a:cubicBezTo>
                <a:cubicBezTo>
                  <a:pt x="195527" y="495327"/>
                  <a:pt x="196065" y="498194"/>
                  <a:pt x="196692" y="500972"/>
                </a:cubicBezTo>
                <a:cubicBezTo>
                  <a:pt x="211208" y="566575"/>
                  <a:pt x="250905" y="622676"/>
                  <a:pt x="305209" y="658704"/>
                </a:cubicBezTo>
                <a:cubicBezTo>
                  <a:pt x="307269" y="660047"/>
                  <a:pt x="309420" y="661213"/>
                  <a:pt x="311481" y="662557"/>
                </a:cubicBezTo>
                <a:cubicBezTo>
                  <a:pt x="313542" y="663813"/>
                  <a:pt x="315603" y="665156"/>
                  <a:pt x="317754" y="666320"/>
                </a:cubicBezTo>
                <a:cubicBezTo>
                  <a:pt x="355479" y="688279"/>
                  <a:pt x="399119" y="701183"/>
                  <a:pt x="445805" y="701183"/>
                </a:cubicBezTo>
                <a:lnTo>
                  <a:pt x="769383" y="701183"/>
                </a:lnTo>
                <a:cubicBezTo>
                  <a:pt x="816965" y="701183"/>
                  <a:pt x="861411" y="687830"/>
                  <a:pt x="899675" y="665066"/>
                </a:cubicBezTo>
                <a:cubicBezTo>
                  <a:pt x="901735" y="663813"/>
                  <a:pt x="903886" y="662557"/>
                  <a:pt x="905947" y="661213"/>
                </a:cubicBezTo>
                <a:cubicBezTo>
                  <a:pt x="908008" y="659868"/>
                  <a:pt x="910159" y="658793"/>
                  <a:pt x="912220" y="657358"/>
                </a:cubicBezTo>
                <a:cubicBezTo>
                  <a:pt x="966433" y="620615"/>
                  <a:pt x="1005861" y="563616"/>
                  <a:pt x="1019482" y="497388"/>
                </a:cubicBezTo>
                <a:cubicBezTo>
                  <a:pt x="1020109" y="494430"/>
                  <a:pt x="1020378" y="491385"/>
                  <a:pt x="1020826" y="488427"/>
                </a:cubicBezTo>
                <a:cubicBezTo>
                  <a:pt x="1021364" y="485020"/>
                  <a:pt x="1021991" y="481615"/>
                  <a:pt x="1022439" y="478209"/>
                </a:cubicBezTo>
                <a:cubicBezTo>
                  <a:pt x="1023783" y="467544"/>
                  <a:pt x="1024679" y="456791"/>
                  <a:pt x="1024679" y="445857"/>
                </a:cubicBezTo>
                <a:cubicBezTo>
                  <a:pt x="1024679" y="434924"/>
                  <a:pt x="1023783" y="424080"/>
                  <a:pt x="1022439" y="413504"/>
                </a:cubicBezTo>
                <a:cubicBezTo>
                  <a:pt x="1033819" y="393608"/>
                  <a:pt x="1054967" y="379986"/>
                  <a:pt x="1079520" y="379986"/>
                </a:cubicBezTo>
                <a:lnTo>
                  <a:pt x="1209812" y="379986"/>
                </a:lnTo>
                <a:cubicBezTo>
                  <a:pt x="1213037" y="401586"/>
                  <a:pt x="1215278" y="423452"/>
                  <a:pt x="1215278" y="445947"/>
                </a:cubicBezTo>
                <a:close/>
                <a:moveTo>
                  <a:pt x="317843" y="225392"/>
                </a:moveTo>
                <a:cubicBezTo>
                  <a:pt x="355569" y="203436"/>
                  <a:pt x="399208" y="190531"/>
                  <a:pt x="445894" y="190531"/>
                </a:cubicBezTo>
                <a:lnTo>
                  <a:pt x="769473" y="190531"/>
                </a:lnTo>
                <a:cubicBezTo>
                  <a:pt x="817055" y="190531"/>
                  <a:pt x="861501" y="203884"/>
                  <a:pt x="899764" y="226648"/>
                </a:cubicBezTo>
                <a:cubicBezTo>
                  <a:pt x="948780" y="186409"/>
                  <a:pt x="1011417" y="162210"/>
                  <a:pt x="1079609" y="162210"/>
                </a:cubicBezTo>
                <a:lnTo>
                  <a:pt x="1113213" y="162210"/>
                </a:lnTo>
                <a:cubicBezTo>
                  <a:pt x="1031400" y="63182"/>
                  <a:pt x="907739" y="0"/>
                  <a:pt x="769562" y="0"/>
                </a:cubicBezTo>
                <a:lnTo>
                  <a:pt x="445984" y="0"/>
                </a:lnTo>
                <a:cubicBezTo>
                  <a:pt x="307807" y="0"/>
                  <a:pt x="184147" y="63182"/>
                  <a:pt x="102334" y="162210"/>
                </a:cubicBezTo>
                <a:lnTo>
                  <a:pt x="139880" y="162210"/>
                </a:lnTo>
                <a:cubicBezTo>
                  <a:pt x="207266" y="162210"/>
                  <a:pt x="269186" y="185961"/>
                  <a:pt x="317933" y="225392"/>
                </a:cubicBezTo>
                <a:close/>
              </a:path>
            </a:pathLst>
          </a:custGeom>
          <a:solidFill>
            <a:schemeClr val="accent2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8068388-90C2-DE13-8C33-747CDB62269A}"/>
              </a:ext>
            </a:extLst>
          </p:cNvPr>
          <p:cNvGrpSpPr/>
          <p:nvPr/>
        </p:nvGrpSpPr>
        <p:grpSpPr>
          <a:xfrm>
            <a:off x="1845985" y="4461383"/>
            <a:ext cx="2092037" cy="1290153"/>
            <a:chOff x="332936" y="2947244"/>
            <a:chExt cx="2926080" cy="1290153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56B69E1-D681-01F4-EF81-FF44EA7AB968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A323BCE3-1976-A907-8A80-55DFD79DBB54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73A0D5EF-B855-BB6E-37A9-466FA6423B67}"/>
              </a:ext>
            </a:extLst>
          </p:cNvPr>
          <p:cNvGrpSpPr/>
          <p:nvPr/>
        </p:nvGrpSpPr>
        <p:grpSpPr>
          <a:xfrm>
            <a:off x="4378313" y="4461383"/>
            <a:ext cx="2092037" cy="1290153"/>
            <a:chOff x="332936" y="2947244"/>
            <a:chExt cx="2926080" cy="1290153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9E20E13F-4D3B-B898-064D-8A42D197BE7A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A8E84C0A-5B5B-A451-3F98-AFB91B7CDE43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7CE1FEC5-C100-9224-7FCD-B46C427B0136}"/>
              </a:ext>
            </a:extLst>
          </p:cNvPr>
          <p:cNvGrpSpPr/>
          <p:nvPr/>
        </p:nvGrpSpPr>
        <p:grpSpPr>
          <a:xfrm>
            <a:off x="6910862" y="4461383"/>
            <a:ext cx="2092037" cy="1290153"/>
            <a:chOff x="332936" y="2947244"/>
            <a:chExt cx="2926080" cy="1290153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4390FF1-5D50-A523-3C16-82C898B55051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7030A0"/>
                  </a:solidFill>
                </a:rPr>
                <a:t>Lorem Ipsum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284556E-94BE-5457-C5C5-03F692314D43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7623977-0EED-CA3B-E10D-9F7D5CF94290}"/>
              </a:ext>
            </a:extLst>
          </p:cNvPr>
          <p:cNvGrpSpPr/>
          <p:nvPr/>
        </p:nvGrpSpPr>
        <p:grpSpPr>
          <a:xfrm>
            <a:off x="9444448" y="4461383"/>
            <a:ext cx="2092037" cy="1290153"/>
            <a:chOff x="332936" y="2947244"/>
            <a:chExt cx="2926080" cy="1290153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2D60745-FCAD-DA02-C915-E429BD552C3C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941651"/>
                  </a:solidFill>
                </a:rPr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2C6D03F-84C1-A4F4-5A55-CF92B7B38B9C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B17E386-B13E-C1B4-0980-58586B2ED018}"/>
              </a:ext>
            </a:extLst>
          </p:cNvPr>
          <p:cNvGrpSpPr/>
          <p:nvPr/>
        </p:nvGrpSpPr>
        <p:grpSpPr>
          <a:xfrm>
            <a:off x="694660" y="1126088"/>
            <a:ext cx="2092037" cy="1290153"/>
            <a:chOff x="332936" y="2947244"/>
            <a:chExt cx="2926080" cy="1290153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2EE543EC-F093-B987-70EE-4719F8D632E0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020C8ADB-EB68-65D3-1099-FFA5803BE736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7F89DD83-871B-FFEC-01B1-9B1B9003D98E}"/>
              </a:ext>
            </a:extLst>
          </p:cNvPr>
          <p:cNvGrpSpPr/>
          <p:nvPr/>
        </p:nvGrpSpPr>
        <p:grpSpPr>
          <a:xfrm>
            <a:off x="3226988" y="1126088"/>
            <a:ext cx="2092037" cy="1290153"/>
            <a:chOff x="332936" y="2947244"/>
            <a:chExt cx="2926080" cy="129015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D1D3C92-76DB-F117-45EA-9097AAA1C43E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579189D5-3B8D-9FDC-BADB-936092DAC0E7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6115B1DC-55C3-D5B6-1934-19223276E927}"/>
              </a:ext>
            </a:extLst>
          </p:cNvPr>
          <p:cNvGrpSpPr/>
          <p:nvPr/>
        </p:nvGrpSpPr>
        <p:grpSpPr>
          <a:xfrm>
            <a:off x="5759537" y="1126088"/>
            <a:ext cx="2092037" cy="1290153"/>
            <a:chOff x="332936" y="2947244"/>
            <a:chExt cx="2926080" cy="1290153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E8895ECA-F749-8573-7263-EFB33B157B12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AD1C59FD-BD13-2A8D-B14B-AFC9A4B3F05F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84F2E444-02BD-B5F8-5254-96764A1E171D}"/>
              </a:ext>
            </a:extLst>
          </p:cNvPr>
          <p:cNvGrpSpPr/>
          <p:nvPr/>
        </p:nvGrpSpPr>
        <p:grpSpPr>
          <a:xfrm>
            <a:off x="8293123" y="1126088"/>
            <a:ext cx="2092037" cy="1290153"/>
            <a:chOff x="332936" y="2947244"/>
            <a:chExt cx="2926080" cy="1290153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50CB8C75-0ED7-4C33-C85E-712B74D547B4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A26700"/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0A09ECEF-60A6-B895-3B03-FD0A7235BBB5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pic>
        <p:nvPicPr>
          <p:cNvPr id="35" name="Graphic 34" descr="Badge 1 with solid fill">
            <a:extLst>
              <a:ext uri="{FF2B5EF4-FFF2-40B4-BE49-F238E27FC236}">
                <a16:creationId xmlns:a16="http://schemas.microsoft.com/office/drawing/2014/main" id="{1F5AC115-A56E-5193-4449-7F0B1908EE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97345" y="2467929"/>
            <a:ext cx="548640" cy="548640"/>
          </a:xfrm>
          <a:prstGeom prst="rect">
            <a:avLst/>
          </a:prstGeom>
        </p:spPr>
      </p:pic>
      <p:pic>
        <p:nvPicPr>
          <p:cNvPr id="36" name="Graphic 35" descr="Badge with solid fill">
            <a:extLst>
              <a:ext uri="{FF2B5EF4-FFF2-40B4-BE49-F238E27FC236}">
                <a16:creationId xmlns:a16="http://schemas.microsoft.com/office/drawing/2014/main" id="{AC3751E7-5D4E-9B57-CDC3-8B4D329009A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2617683" y="3275449"/>
            <a:ext cx="548640" cy="548640"/>
          </a:xfrm>
          <a:prstGeom prst="rect">
            <a:avLst/>
          </a:prstGeom>
        </p:spPr>
      </p:pic>
      <p:pic>
        <p:nvPicPr>
          <p:cNvPr id="37" name="Graphic 36" descr="Badge 4 with solid fill">
            <a:extLst>
              <a:ext uri="{FF2B5EF4-FFF2-40B4-BE49-F238E27FC236}">
                <a16:creationId xmlns:a16="http://schemas.microsoft.com/office/drawing/2014/main" id="{69471505-4BE1-3F34-3030-11FCA618759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5149493" y="3275449"/>
            <a:ext cx="548640" cy="548640"/>
          </a:xfrm>
          <a:prstGeom prst="rect">
            <a:avLst/>
          </a:prstGeom>
        </p:spPr>
      </p:pic>
      <p:pic>
        <p:nvPicPr>
          <p:cNvPr id="38" name="Graphic 37" descr="Badge 6 with solid fill">
            <a:extLst>
              <a:ext uri="{FF2B5EF4-FFF2-40B4-BE49-F238E27FC236}">
                <a16:creationId xmlns:a16="http://schemas.microsoft.com/office/drawing/2014/main" id="{D4849643-2C3C-471E-47AC-9ABA8DE07C2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7683080" y="3275449"/>
            <a:ext cx="548640" cy="548640"/>
          </a:xfrm>
          <a:prstGeom prst="rect">
            <a:avLst/>
          </a:prstGeom>
        </p:spPr>
      </p:pic>
      <p:pic>
        <p:nvPicPr>
          <p:cNvPr id="39" name="Graphic 38" descr="Badge 8 with solid fill">
            <a:extLst>
              <a:ext uri="{FF2B5EF4-FFF2-40B4-BE49-F238E27FC236}">
                <a16:creationId xmlns:a16="http://schemas.microsoft.com/office/drawing/2014/main" id="{4AEF5374-96BA-B89C-3D26-EA65C082F12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10371232" y="3275449"/>
            <a:ext cx="548640" cy="548640"/>
          </a:xfrm>
          <a:prstGeom prst="rect">
            <a:avLst/>
          </a:prstGeom>
        </p:spPr>
      </p:pic>
      <p:pic>
        <p:nvPicPr>
          <p:cNvPr id="40" name="Graphic 39" descr="Badge 3 with solid fill">
            <a:extLst>
              <a:ext uri="{FF2B5EF4-FFF2-40B4-BE49-F238E27FC236}">
                <a16:creationId xmlns:a16="http://schemas.microsoft.com/office/drawing/2014/main" id="{1947CC3B-130A-BE99-2F7B-23CFD6787BA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3887151" y="2467929"/>
            <a:ext cx="548640" cy="548640"/>
          </a:xfrm>
          <a:prstGeom prst="rect">
            <a:avLst/>
          </a:prstGeom>
        </p:spPr>
      </p:pic>
      <p:pic>
        <p:nvPicPr>
          <p:cNvPr id="41" name="Graphic 40" descr="Badge 5 with solid fill">
            <a:extLst>
              <a:ext uri="{FF2B5EF4-FFF2-40B4-BE49-F238E27FC236}">
                <a16:creationId xmlns:a16="http://schemas.microsoft.com/office/drawing/2014/main" id="{572F6E92-E88E-3E37-FCC6-E8C6E5E0C728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6419700" y="2467929"/>
            <a:ext cx="548640" cy="548640"/>
          </a:xfrm>
          <a:prstGeom prst="rect">
            <a:avLst/>
          </a:prstGeom>
        </p:spPr>
      </p:pic>
      <p:pic>
        <p:nvPicPr>
          <p:cNvPr id="42" name="Graphic 41" descr="Badge 7 with solid fill">
            <a:extLst>
              <a:ext uri="{FF2B5EF4-FFF2-40B4-BE49-F238E27FC236}">
                <a16:creationId xmlns:a16="http://schemas.microsoft.com/office/drawing/2014/main" id="{C1590B2B-7D79-7981-1EBD-D42BA7756F6C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>
          <a:xfrm>
            <a:off x="8963753" y="2467929"/>
            <a:ext cx="548640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92955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FA5346-4DA1-04DC-3E73-F309954C8C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6395CC-E8AD-0039-3B5D-32D953136A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8-Step Linked Chain Workflow – Slide Template</a:t>
            </a:r>
          </a:p>
        </p:txBody>
      </p:sp>
      <p:sp>
        <p:nvSpPr>
          <p:cNvPr id="16" name="Forme libre 15">
            <a:extLst>
              <a:ext uri="{FF2B5EF4-FFF2-40B4-BE49-F238E27FC236}">
                <a16:creationId xmlns:a16="http://schemas.microsoft.com/office/drawing/2014/main" id="{87D43F46-07C0-8C4A-C16F-E4CE5BA61DE7}"/>
              </a:ext>
            </a:extLst>
          </p:cNvPr>
          <p:cNvSpPr/>
          <p:nvPr/>
        </p:nvSpPr>
        <p:spPr>
          <a:xfrm>
            <a:off x="3226614" y="3102259"/>
            <a:ext cx="1869714" cy="895020"/>
          </a:xfrm>
          <a:custGeom>
            <a:avLst/>
            <a:gdLst>
              <a:gd name="csX0" fmla="*/ 712392 w 1128356"/>
              <a:gd name="csY0" fmla="*/ 349606 h 540137"/>
              <a:gd name="csX1" fmla="*/ 793577 w 1128356"/>
              <a:gd name="csY1" fmla="*/ 540137 h 540137"/>
              <a:gd name="csX2" fmla="*/ 330836 w 1128356"/>
              <a:gd name="csY2" fmla="*/ 540137 h 540137"/>
              <a:gd name="csX3" fmla="*/ 412022 w 1128356"/>
              <a:gd name="csY3" fmla="*/ 349606 h 540137"/>
              <a:gd name="csX4" fmla="*/ 712392 w 1128356"/>
              <a:gd name="csY4" fmla="*/ 349606 h 540137"/>
              <a:gd name="csX5" fmla="*/ 1034984 w 1128356"/>
              <a:gd name="csY5" fmla="*/ 66320 h 540137"/>
              <a:gd name="csX6" fmla="*/ 1029697 w 1128356"/>
              <a:gd name="csY6" fmla="*/ 61570 h 540137"/>
              <a:gd name="csX7" fmla="*/ 1023873 w 1128356"/>
              <a:gd name="csY7" fmla="*/ 57178 h 540137"/>
              <a:gd name="csX8" fmla="*/ 858364 w 1128356"/>
              <a:gd name="csY8" fmla="*/ 0 h 540137"/>
              <a:gd name="csX9" fmla="*/ 270082 w 1128356"/>
              <a:gd name="csY9" fmla="*/ 0 h 540137"/>
              <a:gd name="csX10" fmla="*/ 102782 w 1128356"/>
              <a:gd name="csY10" fmla="*/ 58522 h 540137"/>
              <a:gd name="csX11" fmla="*/ 97047 w 1128356"/>
              <a:gd name="csY11" fmla="*/ 63003 h 540137"/>
              <a:gd name="csX12" fmla="*/ 91760 w 1128356"/>
              <a:gd name="csY12" fmla="*/ 67753 h 540137"/>
              <a:gd name="csX13" fmla="*/ 0 w 1128356"/>
              <a:gd name="csY13" fmla="*/ 270115 h 540137"/>
              <a:gd name="csX14" fmla="*/ 91760 w 1128356"/>
              <a:gd name="csY14" fmla="*/ 472474 h 540137"/>
              <a:gd name="csX15" fmla="*/ 198842 w 1128356"/>
              <a:gd name="csY15" fmla="*/ 304886 h 540137"/>
              <a:gd name="csX16" fmla="*/ 190509 w 1128356"/>
              <a:gd name="csY16" fmla="*/ 270115 h 540137"/>
              <a:gd name="csX17" fmla="*/ 198842 w 1128356"/>
              <a:gd name="csY17" fmla="*/ 235341 h 540137"/>
              <a:gd name="csX18" fmla="*/ 204219 w 1128356"/>
              <a:gd name="csY18" fmla="*/ 225574 h 540137"/>
              <a:gd name="csX19" fmla="*/ 210044 w 1128356"/>
              <a:gd name="csY19" fmla="*/ 218583 h 540137"/>
              <a:gd name="csX20" fmla="*/ 270082 w 1128356"/>
              <a:gd name="csY20" fmla="*/ 190621 h 540137"/>
              <a:gd name="csX21" fmla="*/ 858364 w 1128356"/>
              <a:gd name="csY21" fmla="*/ 190621 h 540137"/>
              <a:gd name="csX22" fmla="*/ 915356 w 1128356"/>
              <a:gd name="csY22" fmla="*/ 214907 h 540137"/>
              <a:gd name="csX23" fmla="*/ 920822 w 1128356"/>
              <a:gd name="csY23" fmla="*/ 221539 h 540137"/>
              <a:gd name="csX24" fmla="*/ 926468 w 1128356"/>
              <a:gd name="csY24" fmla="*/ 229696 h 540137"/>
              <a:gd name="csX25" fmla="*/ 937848 w 1128356"/>
              <a:gd name="csY25" fmla="*/ 270115 h 540137"/>
              <a:gd name="csX26" fmla="*/ 926468 w 1128356"/>
              <a:gd name="csY26" fmla="*/ 310533 h 540137"/>
              <a:gd name="csX27" fmla="*/ 1034984 w 1128356"/>
              <a:gd name="csY27" fmla="*/ 473909 h 540137"/>
              <a:gd name="csX28" fmla="*/ 1128356 w 1128356"/>
              <a:gd name="csY28" fmla="*/ 270115 h 540137"/>
              <a:gd name="csX29" fmla="*/ 1034984 w 1128356"/>
              <a:gd name="csY29" fmla="*/ 66320 h 54013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</a:cxnLst>
            <a:rect l="l" t="t" r="r" b="b"/>
            <a:pathLst>
              <a:path w="1128356" h="540137">
                <a:moveTo>
                  <a:pt x="712392" y="349606"/>
                </a:moveTo>
                <a:cubicBezTo>
                  <a:pt x="724758" y="419958"/>
                  <a:pt x="753074" y="484663"/>
                  <a:pt x="793577" y="540137"/>
                </a:cubicBezTo>
                <a:lnTo>
                  <a:pt x="330836" y="540137"/>
                </a:lnTo>
                <a:cubicBezTo>
                  <a:pt x="371340" y="484663"/>
                  <a:pt x="399656" y="419958"/>
                  <a:pt x="412022" y="349606"/>
                </a:cubicBezTo>
                <a:lnTo>
                  <a:pt x="712392" y="349606"/>
                </a:lnTo>
                <a:close/>
                <a:moveTo>
                  <a:pt x="1034984" y="66320"/>
                </a:moveTo>
                <a:cubicBezTo>
                  <a:pt x="1033192" y="64795"/>
                  <a:pt x="1031579" y="63093"/>
                  <a:pt x="1029697" y="61570"/>
                </a:cubicBezTo>
                <a:cubicBezTo>
                  <a:pt x="1027815" y="60047"/>
                  <a:pt x="1025755" y="58701"/>
                  <a:pt x="1023873" y="57178"/>
                </a:cubicBezTo>
                <a:cubicBezTo>
                  <a:pt x="978082" y="21510"/>
                  <a:pt x="920733" y="0"/>
                  <a:pt x="858364" y="0"/>
                </a:cubicBezTo>
                <a:lnTo>
                  <a:pt x="270082" y="0"/>
                </a:lnTo>
                <a:cubicBezTo>
                  <a:pt x="206907" y="0"/>
                  <a:pt x="148841" y="21959"/>
                  <a:pt x="102782" y="58522"/>
                </a:cubicBezTo>
                <a:cubicBezTo>
                  <a:pt x="100900" y="60047"/>
                  <a:pt x="98928" y="61480"/>
                  <a:pt x="97047" y="63003"/>
                </a:cubicBezTo>
                <a:cubicBezTo>
                  <a:pt x="95254" y="64528"/>
                  <a:pt x="93552" y="66230"/>
                  <a:pt x="91760" y="67753"/>
                </a:cubicBezTo>
                <a:cubicBezTo>
                  <a:pt x="35664" y="117313"/>
                  <a:pt x="0" y="189547"/>
                  <a:pt x="0" y="270115"/>
                </a:cubicBezTo>
                <a:cubicBezTo>
                  <a:pt x="0" y="350682"/>
                  <a:pt x="35664" y="422916"/>
                  <a:pt x="91760" y="472474"/>
                </a:cubicBezTo>
                <a:cubicBezTo>
                  <a:pt x="148572" y="435283"/>
                  <a:pt x="188627" y="374969"/>
                  <a:pt x="198842" y="304886"/>
                </a:cubicBezTo>
                <a:cubicBezTo>
                  <a:pt x="193645" y="294311"/>
                  <a:pt x="190509" y="282660"/>
                  <a:pt x="190509" y="270115"/>
                </a:cubicBezTo>
                <a:cubicBezTo>
                  <a:pt x="190509" y="257566"/>
                  <a:pt x="193645" y="245918"/>
                  <a:pt x="198842" y="235341"/>
                </a:cubicBezTo>
                <a:cubicBezTo>
                  <a:pt x="200455" y="231937"/>
                  <a:pt x="202158" y="228620"/>
                  <a:pt x="204219" y="225574"/>
                </a:cubicBezTo>
                <a:cubicBezTo>
                  <a:pt x="205922" y="223064"/>
                  <a:pt x="207983" y="220824"/>
                  <a:pt x="210044" y="218583"/>
                </a:cubicBezTo>
                <a:cubicBezTo>
                  <a:pt x="224650" y="201644"/>
                  <a:pt x="245977" y="190621"/>
                  <a:pt x="270082" y="190621"/>
                </a:cubicBezTo>
                <a:lnTo>
                  <a:pt x="858364" y="190621"/>
                </a:lnTo>
                <a:cubicBezTo>
                  <a:pt x="880767" y="190621"/>
                  <a:pt x="900929" y="200031"/>
                  <a:pt x="915356" y="214907"/>
                </a:cubicBezTo>
                <a:cubicBezTo>
                  <a:pt x="917327" y="216971"/>
                  <a:pt x="919030" y="219299"/>
                  <a:pt x="920822" y="221539"/>
                </a:cubicBezTo>
                <a:cubicBezTo>
                  <a:pt x="922883" y="224139"/>
                  <a:pt x="924765" y="226828"/>
                  <a:pt x="926468" y="229696"/>
                </a:cubicBezTo>
                <a:cubicBezTo>
                  <a:pt x="933547" y="241616"/>
                  <a:pt x="937848" y="255326"/>
                  <a:pt x="937848" y="270115"/>
                </a:cubicBezTo>
                <a:cubicBezTo>
                  <a:pt x="937848" y="284901"/>
                  <a:pt x="933547" y="298613"/>
                  <a:pt x="926468" y="310533"/>
                </a:cubicBezTo>
                <a:cubicBezTo>
                  <a:pt x="938117" y="379091"/>
                  <a:pt x="978530" y="437882"/>
                  <a:pt x="1034984" y="473909"/>
                </a:cubicBezTo>
                <a:cubicBezTo>
                  <a:pt x="1092065" y="424349"/>
                  <a:pt x="1128356" y="351488"/>
                  <a:pt x="1128356" y="270115"/>
                </a:cubicBezTo>
                <a:cubicBezTo>
                  <a:pt x="1128356" y="188739"/>
                  <a:pt x="1092065" y="115880"/>
                  <a:pt x="1034984" y="66320"/>
                </a:cubicBezTo>
                <a:close/>
              </a:path>
            </a:pathLst>
          </a:custGeom>
          <a:solidFill>
            <a:schemeClr val="accent5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7" name="Forme libre 16">
            <a:extLst>
              <a:ext uri="{FF2B5EF4-FFF2-40B4-BE49-F238E27FC236}">
                <a16:creationId xmlns:a16="http://schemas.microsoft.com/office/drawing/2014/main" id="{E8DDF731-C10A-9800-9D64-4F91EA1D4278}"/>
              </a:ext>
            </a:extLst>
          </p:cNvPr>
          <p:cNvSpPr/>
          <p:nvPr/>
        </p:nvSpPr>
        <p:spPr>
          <a:xfrm>
            <a:off x="694660" y="3102334"/>
            <a:ext cx="1869565" cy="894871"/>
          </a:xfrm>
          <a:custGeom>
            <a:avLst/>
            <a:gdLst>
              <a:gd name="csX0" fmla="*/ 1034894 w 1128266"/>
              <a:gd name="csY0" fmla="*/ 66320 h 540047"/>
              <a:gd name="csX1" fmla="*/ 1029607 w 1128266"/>
              <a:gd name="csY1" fmla="*/ 61570 h 540047"/>
              <a:gd name="csX2" fmla="*/ 1023783 w 1128266"/>
              <a:gd name="csY2" fmla="*/ 57178 h 540047"/>
              <a:gd name="csX3" fmla="*/ 858275 w 1128266"/>
              <a:gd name="csY3" fmla="*/ 0 h 540047"/>
              <a:gd name="csX4" fmla="*/ 269992 w 1128266"/>
              <a:gd name="csY4" fmla="*/ 0 h 540047"/>
              <a:gd name="csX5" fmla="*/ 0 w 1128266"/>
              <a:gd name="csY5" fmla="*/ 270025 h 540047"/>
              <a:gd name="csX6" fmla="*/ 269992 w 1128266"/>
              <a:gd name="csY6" fmla="*/ 540047 h 540047"/>
              <a:gd name="csX7" fmla="*/ 793577 w 1128266"/>
              <a:gd name="csY7" fmla="*/ 540047 h 540047"/>
              <a:gd name="csX8" fmla="*/ 712392 w 1128266"/>
              <a:gd name="csY8" fmla="*/ 349516 h 540047"/>
              <a:gd name="csX9" fmla="*/ 269992 w 1128266"/>
              <a:gd name="csY9" fmla="*/ 349516 h 540047"/>
              <a:gd name="csX10" fmla="*/ 190509 w 1128266"/>
              <a:gd name="csY10" fmla="*/ 270025 h 540047"/>
              <a:gd name="csX11" fmla="*/ 269992 w 1128266"/>
              <a:gd name="csY11" fmla="*/ 190531 h 540047"/>
              <a:gd name="csX12" fmla="*/ 858275 w 1128266"/>
              <a:gd name="csY12" fmla="*/ 190531 h 540047"/>
              <a:gd name="csX13" fmla="*/ 915266 w 1128266"/>
              <a:gd name="csY13" fmla="*/ 214818 h 540047"/>
              <a:gd name="csX14" fmla="*/ 920733 w 1128266"/>
              <a:gd name="csY14" fmla="*/ 221452 h 540047"/>
              <a:gd name="csX15" fmla="*/ 926378 w 1128266"/>
              <a:gd name="csY15" fmla="*/ 229606 h 540047"/>
              <a:gd name="csX16" fmla="*/ 937758 w 1128266"/>
              <a:gd name="csY16" fmla="*/ 270025 h 540047"/>
              <a:gd name="csX17" fmla="*/ 926378 w 1128266"/>
              <a:gd name="csY17" fmla="*/ 310443 h 540047"/>
              <a:gd name="csX18" fmla="*/ 1034894 w 1128266"/>
              <a:gd name="csY18" fmla="*/ 473820 h 540047"/>
              <a:gd name="csX19" fmla="*/ 1128267 w 1128266"/>
              <a:gd name="csY19" fmla="*/ 270025 h 540047"/>
              <a:gd name="csX20" fmla="*/ 1034894 w 1128266"/>
              <a:gd name="csY20" fmla="*/ 66230 h 54004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1128266" h="540047">
                <a:moveTo>
                  <a:pt x="1034894" y="66320"/>
                </a:moveTo>
                <a:cubicBezTo>
                  <a:pt x="1033102" y="64795"/>
                  <a:pt x="1031489" y="63093"/>
                  <a:pt x="1029607" y="61570"/>
                </a:cubicBezTo>
                <a:cubicBezTo>
                  <a:pt x="1027726" y="60047"/>
                  <a:pt x="1025665" y="58701"/>
                  <a:pt x="1023783" y="57178"/>
                </a:cubicBezTo>
                <a:cubicBezTo>
                  <a:pt x="977993" y="21510"/>
                  <a:pt x="920643" y="0"/>
                  <a:pt x="858275" y="0"/>
                </a:cubicBezTo>
                <a:lnTo>
                  <a:pt x="269992" y="0"/>
                </a:lnTo>
                <a:cubicBezTo>
                  <a:pt x="121062" y="0"/>
                  <a:pt x="0" y="121166"/>
                  <a:pt x="0" y="270025"/>
                </a:cubicBezTo>
                <a:cubicBezTo>
                  <a:pt x="0" y="418882"/>
                  <a:pt x="121151" y="540047"/>
                  <a:pt x="269992" y="540047"/>
                </a:cubicBezTo>
                <a:lnTo>
                  <a:pt x="793577" y="540047"/>
                </a:lnTo>
                <a:cubicBezTo>
                  <a:pt x="753074" y="484573"/>
                  <a:pt x="724758" y="419868"/>
                  <a:pt x="712392" y="349516"/>
                </a:cubicBezTo>
                <a:lnTo>
                  <a:pt x="269992" y="349516"/>
                </a:lnTo>
                <a:cubicBezTo>
                  <a:pt x="226173" y="349516"/>
                  <a:pt x="190509" y="313848"/>
                  <a:pt x="190509" y="270025"/>
                </a:cubicBezTo>
                <a:cubicBezTo>
                  <a:pt x="190509" y="226200"/>
                  <a:pt x="226173" y="190531"/>
                  <a:pt x="269992" y="190531"/>
                </a:cubicBezTo>
                <a:lnTo>
                  <a:pt x="858275" y="190531"/>
                </a:lnTo>
                <a:cubicBezTo>
                  <a:pt x="880677" y="190531"/>
                  <a:pt x="900839" y="199942"/>
                  <a:pt x="915266" y="214818"/>
                </a:cubicBezTo>
                <a:cubicBezTo>
                  <a:pt x="917238" y="216881"/>
                  <a:pt x="918940" y="219211"/>
                  <a:pt x="920733" y="221452"/>
                </a:cubicBezTo>
                <a:cubicBezTo>
                  <a:pt x="922794" y="224049"/>
                  <a:pt x="924675" y="226738"/>
                  <a:pt x="926378" y="229606"/>
                </a:cubicBezTo>
                <a:cubicBezTo>
                  <a:pt x="933457" y="241526"/>
                  <a:pt x="937758" y="255236"/>
                  <a:pt x="937758" y="270025"/>
                </a:cubicBezTo>
                <a:cubicBezTo>
                  <a:pt x="937758" y="284811"/>
                  <a:pt x="933457" y="298523"/>
                  <a:pt x="926378" y="310443"/>
                </a:cubicBezTo>
                <a:cubicBezTo>
                  <a:pt x="938027" y="379001"/>
                  <a:pt x="978441" y="437792"/>
                  <a:pt x="1034894" y="473820"/>
                </a:cubicBezTo>
                <a:cubicBezTo>
                  <a:pt x="1091975" y="424260"/>
                  <a:pt x="1128267" y="351400"/>
                  <a:pt x="1128267" y="270025"/>
                </a:cubicBezTo>
                <a:cubicBezTo>
                  <a:pt x="1128267" y="188650"/>
                  <a:pt x="1091975" y="115790"/>
                  <a:pt x="1034894" y="66230"/>
                </a:cubicBezTo>
                <a:close/>
              </a:path>
            </a:pathLst>
          </a:custGeom>
          <a:solidFill>
            <a:schemeClr val="accent4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8" name="Forme libre 17">
            <a:extLst>
              <a:ext uri="{FF2B5EF4-FFF2-40B4-BE49-F238E27FC236}">
                <a16:creationId xmlns:a16="http://schemas.microsoft.com/office/drawing/2014/main" id="{D460CCFB-371D-5FA9-2036-EFF49EB45BD3}"/>
              </a:ext>
            </a:extLst>
          </p:cNvPr>
          <p:cNvSpPr/>
          <p:nvPr/>
        </p:nvSpPr>
        <p:spPr>
          <a:xfrm>
            <a:off x="5759163" y="3102259"/>
            <a:ext cx="1869714" cy="895020"/>
          </a:xfrm>
          <a:custGeom>
            <a:avLst/>
            <a:gdLst>
              <a:gd name="csX0" fmla="*/ 712392 w 1128356"/>
              <a:gd name="csY0" fmla="*/ 349606 h 540137"/>
              <a:gd name="csX1" fmla="*/ 793577 w 1128356"/>
              <a:gd name="csY1" fmla="*/ 540137 h 540137"/>
              <a:gd name="csX2" fmla="*/ 330836 w 1128356"/>
              <a:gd name="csY2" fmla="*/ 540137 h 540137"/>
              <a:gd name="csX3" fmla="*/ 412022 w 1128356"/>
              <a:gd name="csY3" fmla="*/ 349606 h 540137"/>
              <a:gd name="csX4" fmla="*/ 712392 w 1128356"/>
              <a:gd name="csY4" fmla="*/ 349606 h 540137"/>
              <a:gd name="csX5" fmla="*/ 1034894 w 1128356"/>
              <a:gd name="csY5" fmla="*/ 66320 h 540137"/>
              <a:gd name="csX6" fmla="*/ 1029608 w 1128356"/>
              <a:gd name="csY6" fmla="*/ 61570 h 540137"/>
              <a:gd name="csX7" fmla="*/ 1023783 w 1128356"/>
              <a:gd name="csY7" fmla="*/ 57178 h 540137"/>
              <a:gd name="csX8" fmla="*/ 858275 w 1128356"/>
              <a:gd name="csY8" fmla="*/ 0 h 540137"/>
              <a:gd name="csX9" fmla="*/ 269992 w 1128356"/>
              <a:gd name="csY9" fmla="*/ 0 h 540137"/>
              <a:gd name="csX10" fmla="*/ 102692 w 1128356"/>
              <a:gd name="csY10" fmla="*/ 58522 h 540137"/>
              <a:gd name="csX11" fmla="*/ 102602 w 1128356"/>
              <a:gd name="csY11" fmla="*/ 58522 h 540137"/>
              <a:gd name="csX12" fmla="*/ 97047 w 1128356"/>
              <a:gd name="csY12" fmla="*/ 62913 h 540137"/>
              <a:gd name="csX13" fmla="*/ 91760 w 1128356"/>
              <a:gd name="csY13" fmla="*/ 67663 h 540137"/>
              <a:gd name="csX14" fmla="*/ 0 w 1128356"/>
              <a:gd name="csY14" fmla="*/ 270025 h 540137"/>
              <a:gd name="csX15" fmla="*/ 91760 w 1128356"/>
              <a:gd name="csY15" fmla="*/ 472386 h 540137"/>
              <a:gd name="csX16" fmla="*/ 198842 w 1128356"/>
              <a:gd name="csY16" fmla="*/ 304796 h 540137"/>
              <a:gd name="csX17" fmla="*/ 190509 w 1128356"/>
              <a:gd name="csY17" fmla="*/ 270025 h 540137"/>
              <a:gd name="csX18" fmla="*/ 198842 w 1128356"/>
              <a:gd name="csY18" fmla="*/ 235251 h 540137"/>
              <a:gd name="csX19" fmla="*/ 204219 w 1128356"/>
              <a:gd name="csY19" fmla="*/ 225484 h 540137"/>
              <a:gd name="csX20" fmla="*/ 209864 w 1128356"/>
              <a:gd name="csY20" fmla="*/ 218673 h 540137"/>
              <a:gd name="csX21" fmla="*/ 210044 w 1128356"/>
              <a:gd name="csY21" fmla="*/ 218494 h 540137"/>
              <a:gd name="csX22" fmla="*/ 270082 w 1128356"/>
              <a:gd name="csY22" fmla="*/ 190531 h 540137"/>
              <a:gd name="csX23" fmla="*/ 858365 w 1128356"/>
              <a:gd name="csY23" fmla="*/ 190531 h 540137"/>
              <a:gd name="csX24" fmla="*/ 915356 w 1128356"/>
              <a:gd name="csY24" fmla="*/ 214818 h 540137"/>
              <a:gd name="csX25" fmla="*/ 920822 w 1128356"/>
              <a:gd name="csY25" fmla="*/ 221452 h 540137"/>
              <a:gd name="csX26" fmla="*/ 926468 w 1128356"/>
              <a:gd name="csY26" fmla="*/ 229606 h 540137"/>
              <a:gd name="csX27" fmla="*/ 937848 w 1128356"/>
              <a:gd name="csY27" fmla="*/ 270025 h 540137"/>
              <a:gd name="csX28" fmla="*/ 926468 w 1128356"/>
              <a:gd name="csY28" fmla="*/ 310443 h 540137"/>
              <a:gd name="csX29" fmla="*/ 1034984 w 1128356"/>
              <a:gd name="csY29" fmla="*/ 473820 h 540137"/>
              <a:gd name="csX30" fmla="*/ 1128356 w 1128356"/>
              <a:gd name="csY30" fmla="*/ 270025 h 540137"/>
              <a:gd name="csX31" fmla="*/ 1034984 w 1128356"/>
              <a:gd name="csY31" fmla="*/ 66230 h 54013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</a:cxnLst>
            <a:rect l="l" t="t" r="r" b="b"/>
            <a:pathLst>
              <a:path w="1128356" h="540137">
                <a:moveTo>
                  <a:pt x="712392" y="349606"/>
                </a:moveTo>
                <a:cubicBezTo>
                  <a:pt x="724758" y="419958"/>
                  <a:pt x="753074" y="484663"/>
                  <a:pt x="793577" y="540137"/>
                </a:cubicBezTo>
                <a:lnTo>
                  <a:pt x="330836" y="540137"/>
                </a:lnTo>
                <a:cubicBezTo>
                  <a:pt x="371340" y="484663"/>
                  <a:pt x="399656" y="419958"/>
                  <a:pt x="412022" y="349606"/>
                </a:cubicBezTo>
                <a:lnTo>
                  <a:pt x="712392" y="349606"/>
                </a:lnTo>
                <a:close/>
                <a:moveTo>
                  <a:pt x="1034894" y="66320"/>
                </a:moveTo>
                <a:cubicBezTo>
                  <a:pt x="1033103" y="64795"/>
                  <a:pt x="1031489" y="63093"/>
                  <a:pt x="1029608" y="61570"/>
                </a:cubicBezTo>
                <a:cubicBezTo>
                  <a:pt x="1027726" y="60047"/>
                  <a:pt x="1025665" y="58701"/>
                  <a:pt x="1023783" y="57178"/>
                </a:cubicBezTo>
                <a:cubicBezTo>
                  <a:pt x="977993" y="21510"/>
                  <a:pt x="920643" y="0"/>
                  <a:pt x="858275" y="0"/>
                </a:cubicBezTo>
                <a:lnTo>
                  <a:pt x="269992" y="0"/>
                </a:lnTo>
                <a:cubicBezTo>
                  <a:pt x="206818" y="0"/>
                  <a:pt x="148751" y="21959"/>
                  <a:pt x="102692" y="58522"/>
                </a:cubicBezTo>
                <a:cubicBezTo>
                  <a:pt x="102692" y="58522"/>
                  <a:pt x="102692" y="58522"/>
                  <a:pt x="102602" y="58522"/>
                </a:cubicBezTo>
                <a:cubicBezTo>
                  <a:pt x="100720" y="59957"/>
                  <a:pt x="98839" y="61390"/>
                  <a:pt x="97047" y="62913"/>
                </a:cubicBezTo>
                <a:cubicBezTo>
                  <a:pt x="95254" y="64438"/>
                  <a:pt x="93552" y="66140"/>
                  <a:pt x="91760" y="67663"/>
                </a:cubicBezTo>
                <a:cubicBezTo>
                  <a:pt x="35664" y="117223"/>
                  <a:pt x="0" y="189457"/>
                  <a:pt x="0" y="270025"/>
                </a:cubicBezTo>
                <a:cubicBezTo>
                  <a:pt x="0" y="350593"/>
                  <a:pt x="35664" y="422827"/>
                  <a:pt x="91760" y="472386"/>
                </a:cubicBezTo>
                <a:cubicBezTo>
                  <a:pt x="148572" y="435283"/>
                  <a:pt x="188627" y="374879"/>
                  <a:pt x="198842" y="304796"/>
                </a:cubicBezTo>
                <a:cubicBezTo>
                  <a:pt x="193645" y="294222"/>
                  <a:pt x="190509" y="282571"/>
                  <a:pt x="190509" y="270025"/>
                </a:cubicBezTo>
                <a:cubicBezTo>
                  <a:pt x="190509" y="257477"/>
                  <a:pt x="193645" y="245828"/>
                  <a:pt x="198842" y="235251"/>
                </a:cubicBezTo>
                <a:cubicBezTo>
                  <a:pt x="200455" y="231847"/>
                  <a:pt x="202158" y="228530"/>
                  <a:pt x="204219" y="225484"/>
                </a:cubicBezTo>
                <a:cubicBezTo>
                  <a:pt x="205921" y="223064"/>
                  <a:pt x="207893" y="220913"/>
                  <a:pt x="209864" y="218673"/>
                </a:cubicBezTo>
                <a:cubicBezTo>
                  <a:pt x="209864" y="218673"/>
                  <a:pt x="209954" y="218583"/>
                  <a:pt x="210044" y="218494"/>
                </a:cubicBezTo>
                <a:cubicBezTo>
                  <a:pt x="224650" y="201554"/>
                  <a:pt x="245977" y="190531"/>
                  <a:pt x="270082" y="190531"/>
                </a:cubicBezTo>
                <a:lnTo>
                  <a:pt x="858365" y="190531"/>
                </a:lnTo>
                <a:cubicBezTo>
                  <a:pt x="880767" y="190531"/>
                  <a:pt x="900929" y="199942"/>
                  <a:pt x="915356" y="214818"/>
                </a:cubicBezTo>
                <a:cubicBezTo>
                  <a:pt x="917327" y="216881"/>
                  <a:pt x="919030" y="219211"/>
                  <a:pt x="920822" y="221452"/>
                </a:cubicBezTo>
                <a:cubicBezTo>
                  <a:pt x="922883" y="224049"/>
                  <a:pt x="924765" y="226738"/>
                  <a:pt x="926468" y="229606"/>
                </a:cubicBezTo>
                <a:cubicBezTo>
                  <a:pt x="933547" y="241526"/>
                  <a:pt x="937848" y="255236"/>
                  <a:pt x="937848" y="270025"/>
                </a:cubicBezTo>
                <a:cubicBezTo>
                  <a:pt x="937848" y="284811"/>
                  <a:pt x="933547" y="298523"/>
                  <a:pt x="926468" y="310443"/>
                </a:cubicBezTo>
                <a:cubicBezTo>
                  <a:pt x="938117" y="379001"/>
                  <a:pt x="978530" y="437792"/>
                  <a:pt x="1034984" y="473820"/>
                </a:cubicBezTo>
                <a:cubicBezTo>
                  <a:pt x="1092065" y="424260"/>
                  <a:pt x="1128356" y="351400"/>
                  <a:pt x="1128356" y="270025"/>
                </a:cubicBezTo>
                <a:cubicBezTo>
                  <a:pt x="1128356" y="188650"/>
                  <a:pt x="1092065" y="115790"/>
                  <a:pt x="1034984" y="66230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9" name="Forme libre 18">
            <a:extLst>
              <a:ext uri="{FF2B5EF4-FFF2-40B4-BE49-F238E27FC236}">
                <a16:creationId xmlns:a16="http://schemas.microsoft.com/office/drawing/2014/main" id="{44FCF49F-873A-CF48-8482-1237DAF058A1}"/>
              </a:ext>
            </a:extLst>
          </p:cNvPr>
          <p:cNvSpPr/>
          <p:nvPr/>
        </p:nvSpPr>
        <p:spPr>
          <a:xfrm>
            <a:off x="8292603" y="3102259"/>
            <a:ext cx="1869714" cy="895020"/>
          </a:xfrm>
          <a:custGeom>
            <a:avLst/>
            <a:gdLst>
              <a:gd name="csX0" fmla="*/ 712392 w 1128356"/>
              <a:gd name="csY0" fmla="*/ 349606 h 540137"/>
              <a:gd name="csX1" fmla="*/ 793577 w 1128356"/>
              <a:gd name="csY1" fmla="*/ 540137 h 540137"/>
              <a:gd name="csX2" fmla="*/ 330837 w 1128356"/>
              <a:gd name="csY2" fmla="*/ 540137 h 540137"/>
              <a:gd name="csX3" fmla="*/ 412023 w 1128356"/>
              <a:gd name="csY3" fmla="*/ 349606 h 540137"/>
              <a:gd name="csX4" fmla="*/ 712392 w 1128356"/>
              <a:gd name="csY4" fmla="*/ 349606 h 540137"/>
              <a:gd name="csX5" fmla="*/ 1034984 w 1128356"/>
              <a:gd name="csY5" fmla="*/ 66320 h 540137"/>
              <a:gd name="csX6" fmla="*/ 1029697 w 1128356"/>
              <a:gd name="csY6" fmla="*/ 61570 h 540137"/>
              <a:gd name="csX7" fmla="*/ 1023873 w 1128356"/>
              <a:gd name="csY7" fmla="*/ 57178 h 540137"/>
              <a:gd name="csX8" fmla="*/ 858365 w 1128356"/>
              <a:gd name="csY8" fmla="*/ 0 h 540137"/>
              <a:gd name="csX9" fmla="*/ 270082 w 1128356"/>
              <a:gd name="csY9" fmla="*/ 0 h 540137"/>
              <a:gd name="csX10" fmla="*/ 102782 w 1128356"/>
              <a:gd name="csY10" fmla="*/ 58522 h 540137"/>
              <a:gd name="csX11" fmla="*/ 102334 w 1128356"/>
              <a:gd name="csY11" fmla="*/ 58881 h 540137"/>
              <a:gd name="csX12" fmla="*/ 97047 w 1128356"/>
              <a:gd name="csY12" fmla="*/ 63003 h 540137"/>
              <a:gd name="csX13" fmla="*/ 91760 w 1128356"/>
              <a:gd name="csY13" fmla="*/ 67753 h 540137"/>
              <a:gd name="csX14" fmla="*/ 0 w 1128356"/>
              <a:gd name="csY14" fmla="*/ 270115 h 540137"/>
              <a:gd name="csX15" fmla="*/ 91760 w 1128356"/>
              <a:gd name="csY15" fmla="*/ 472474 h 540137"/>
              <a:gd name="csX16" fmla="*/ 198842 w 1128356"/>
              <a:gd name="csY16" fmla="*/ 304886 h 540137"/>
              <a:gd name="csX17" fmla="*/ 190509 w 1128356"/>
              <a:gd name="csY17" fmla="*/ 270115 h 540137"/>
              <a:gd name="csX18" fmla="*/ 198842 w 1128356"/>
              <a:gd name="csY18" fmla="*/ 235341 h 540137"/>
              <a:gd name="csX19" fmla="*/ 204219 w 1128356"/>
              <a:gd name="csY19" fmla="*/ 225574 h 540137"/>
              <a:gd name="csX20" fmla="*/ 209327 w 1128356"/>
              <a:gd name="csY20" fmla="*/ 219388 h 540137"/>
              <a:gd name="csX21" fmla="*/ 210044 w 1128356"/>
              <a:gd name="csY21" fmla="*/ 218583 h 540137"/>
              <a:gd name="csX22" fmla="*/ 270082 w 1128356"/>
              <a:gd name="csY22" fmla="*/ 190621 h 540137"/>
              <a:gd name="csX23" fmla="*/ 858365 w 1128356"/>
              <a:gd name="csY23" fmla="*/ 190621 h 540137"/>
              <a:gd name="csX24" fmla="*/ 915356 w 1128356"/>
              <a:gd name="csY24" fmla="*/ 214907 h 540137"/>
              <a:gd name="csX25" fmla="*/ 920822 w 1128356"/>
              <a:gd name="csY25" fmla="*/ 221539 h 540137"/>
              <a:gd name="csX26" fmla="*/ 926468 w 1128356"/>
              <a:gd name="csY26" fmla="*/ 229696 h 540137"/>
              <a:gd name="csX27" fmla="*/ 937848 w 1128356"/>
              <a:gd name="csY27" fmla="*/ 270115 h 540137"/>
              <a:gd name="csX28" fmla="*/ 926468 w 1128356"/>
              <a:gd name="csY28" fmla="*/ 310533 h 540137"/>
              <a:gd name="csX29" fmla="*/ 1034984 w 1128356"/>
              <a:gd name="csY29" fmla="*/ 473909 h 540137"/>
              <a:gd name="csX30" fmla="*/ 1128357 w 1128356"/>
              <a:gd name="csY30" fmla="*/ 270115 h 540137"/>
              <a:gd name="csX31" fmla="*/ 1034984 w 1128356"/>
              <a:gd name="csY31" fmla="*/ 66320 h 54013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</a:cxnLst>
            <a:rect l="l" t="t" r="r" b="b"/>
            <a:pathLst>
              <a:path w="1128356" h="540137">
                <a:moveTo>
                  <a:pt x="712392" y="349606"/>
                </a:moveTo>
                <a:cubicBezTo>
                  <a:pt x="724758" y="419958"/>
                  <a:pt x="753074" y="484663"/>
                  <a:pt x="793577" y="540137"/>
                </a:cubicBezTo>
                <a:lnTo>
                  <a:pt x="330837" y="540137"/>
                </a:lnTo>
                <a:cubicBezTo>
                  <a:pt x="371340" y="484663"/>
                  <a:pt x="399656" y="419958"/>
                  <a:pt x="412023" y="349606"/>
                </a:cubicBezTo>
                <a:lnTo>
                  <a:pt x="712392" y="349606"/>
                </a:lnTo>
                <a:close/>
                <a:moveTo>
                  <a:pt x="1034984" y="66320"/>
                </a:moveTo>
                <a:cubicBezTo>
                  <a:pt x="1033192" y="64795"/>
                  <a:pt x="1031579" y="63093"/>
                  <a:pt x="1029697" y="61570"/>
                </a:cubicBezTo>
                <a:cubicBezTo>
                  <a:pt x="1027815" y="60047"/>
                  <a:pt x="1025755" y="58701"/>
                  <a:pt x="1023873" y="57178"/>
                </a:cubicBezTo>
                <a:cubicBezTo>
                  <a:pt x="978082" y="21510"/>
                  <a:pt x="920733" y="0"/>
                  <a:pt x="858365" y="0"/>
                </a:cubicBezTo>
                <a:lnTo>
                  <a:pt x="270082" y="0"/>
                </a:lnTo>
                <a:cubicBezTo>
                  <a:pt x="206907" y="0"/>
                  <a:pt x="148840" y="21959"/>
                  <a:pt x="102782" y="58522"/>
                </a:cubicBezTo>
                <a:cubicBezTo>
                  <a:pt x="102602" y="58612"/>
                  <a:pt x="102513" y="58701"/>
                  <a:pt x="102334" y="58881"/>
                </a:cubicBezTo>
                <a:cubicBezTo>
                  <a:pt x="100542" y="60224"/>
                  <a:pt x="98749" y="61570"/>
                  <a:pt x="97047" y="63003"/>
                </a:cubicBezTo>
                <a:cubicBezTo>
                  <a:pt x="95254" y="64528"/>
                  <a:pt x="93552" y="66230"/>
                  <a:pt x="91760" y="67753"/>
                </a:cubicBezTo>
                <a:cubicBezTo>
                  <a:pt x="35665" y="117313"/>
                  <a:pt x="0" y="189547"/>
                  <a:pt x="0" y="270115"/>
                </a:cubicBezTo>
                <a:cubicBezTo>
                  <a:pt x="0" y="350682"/>
                  <a:pt x="35665" y="422916"/>
                  <a:pt x="91760" y="472474"/>
                </a:cubicBezTo>
                <a:cubicBezTo>
                  <a:pt x="148572" y="435372"/>
                  <a:pt x="188627" y="374969"/>
                  <a:pt x="198842" y="304886"/>
                </a:cubicBezTo>
                <a:cubicBezTo>
                  <a:pt x="193645" y="294311"/>
                  <a:pt x="190509" y="282660"/>
                  <a:pt x="190509" y="270115"/>
                </a:cubicBezTo>
                <a:cubicBezTo>
                  <a:pt x="190509" y="257566"/>
                  <a:pt x="193645" y="245918"/>
                  <a:pt x="198842" y="235341"/>
                </a:cubicBezTo>
                <a:cubicBezTo>
                  <a:pt x="200455" y="231937"/>
                  <a:pt x="202158" y="228620"/>
                  <a:pt x="204219" y="225574"/>
                </a:cubicBezTo>
                <a:cubicBezTo>
                  <a:pt x="205742" y="223333"/>
                  <a:pt x="207535" y="221362"/>
                  <a:pt x="209327" y="219388"/>
                </a:cubicBezTo>
                <a:cubicBezTo>
                  <a:pt x="209596" y="219122"/>
                  <a:pt x="209775" y="218852"/>
                  <a:pt x="210044" y="218583"/>
                </a:cubicBezTo>
                <a:cubicBezTo>
                  <a:pt x="224650" y="201644"/>
                  <a:pt x="245977" y="190621"/>
                  <a:pt x="270082" y="190621"/>
                </a:cubicBezTo>
                <a:lnTo>
                  <a:pt x="858365" y="190621"/>
                </a:lnTo>
                <a:cubicBezTo>
                  <a:pt x="880767" y="190621"/>
                  <a:pt x="900929" y="200031"/>
                  <a:pt x="915356" y="214907"/>
                </a:cubicBezTo>
                <a:cubicBezTo>
                  <a:pt x="917327" y="216971"/>
                  <a:pt x="919030" y="219299"/>
                  <a:pt x="920822" y="221539"/>
                </a:cubicBezTo>
                <a:cubicBezTo>
                  <a:pt x="922883" y="224139"/>
                  <a:pt x="924765" y="226828"/>
                  <a:pt x="926468" y="229696"/>
                </a:cubicBezTo>
                <a:cubicBezTo>
                  <a:pt x="933547" y="241616"/>
                  <a:pt x="937848" y="255326"/>
                  <a:pt x="937848" y="270115"/>
                </a:cubicBezTo>
                <a:cubicBezTo>
                  <a:pt x="937848" y="284901"/>
                  <a:pt x="933547" y="298613"/>
                  <a:pt x="926468" y="310533"/>
                </a:cubicBezTo>
                <a:cubicBezTo>
                  <a:pt x="938117" y="379091"/>
                  <a:pt x="978530" y="437882"/>
                  <a:pt x="1034984" y="473909"/>
                </a:cubicBezTo>
                <a:cubicBezTo>
                  <a:pt x="1092065" y="424349"/>
                  <a:pt x="1128357" y="351488"/>
                  <a:pt x="1128357" y="270115"/>
                </a:cubicBezTo>
                <a:cubicBezTo>
                  <a:pt x="1128357" y="188739"/>
                  <a:pt x="1092065" y="115880"/>
                  <a:pt x="1034984" y="66320"/>
                </a:cubicBezTo>
                <a:close/>
              </a:path>
            </a:pathLst>
          </a:custGeom>
          <a:solidFill>
            <a:srgbClr val="CEBA8B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20" name="Forme libre 19">
            <a:extLst>
              <a:ext uri="{FF2B5EF4-FFF2-40B4-BE49-F238E27FC236}">
                <a16:creationId xmlns:a16="http://schemas.microsoft.com/office/drawing/2014/main" id="{9DFF213C-16C3-0621-4FBC-E96827921DE4}"/>
              </a:ext>
            </a:extLst>
          </p:cNvPr>
          <p:cNvSpPr/>
          <p:nvPr/>
        </p:nvSpPr>
        <p:spPr>
          <a:xfrm>
            <a:off x="4417460" y="2810825"/>
            <a:ext cx="2013744" cy="1477888"/>
          </a:xfrm>
          <a:custGeom>
            <a:avLst/>
            <a:gdLst>
              <a:gd name="csX0" fmla="*/ 139611 w 1215277"/>
              <a:gd name="csY0" fmla="*/ 162210 h 891893"/>
              <a:gd name="csX1" fmla="*/ 102065 w 1215277"/>
              <a:gd name="csY1" fmla="*/ 162210 h 891893"/>
              <a:gd name="csX2" fmla="*/ 445715 w 1215277"/>
              <a:gd name="csY2" fmla="*/ 0 h 891893"/>
              <a:gd name="csX3" fmla="*/ 769293 w 1215277"/>
              <a:gd name="csY3" fmla="*/ 0 h 891893"/>
              <a:gd name="csX4" fmla="*/ 1112406 w 1215277"/>
              <a:gd name="csY4" fmla="*/ 161495 h 891893"/>
              <a:gd name="csX5" fmla="*/ 1079609 w 1215277"/>
              <a:gd name="csY5" fmla="*/ 161495 h 891893"/>
              <a:gd name="csX6" fmla="*/ 903438 w 1215277"/>
              <a:gd name="csY6" fmla="*/ 223062 h 891893"/>
              <a:gd name="csX7" fmla="*/ 901466 w 1215277"/>
              <a:gd name="csY7" fmla="*/ 224587 h 891893"/>
              <a:gd name="csX8" fmla="*/ 899406 w 1215277"/>
              <a:gd name="csY8" fmla="*/ 226200 h 891893"/>
              <a:gd name="csX9" fmla="*/ 769293 w 1215277"/>
              <a:gd name="csY9" fmla="*/ 190442 h 891893"/>
              <a:gd name="csX10" fmla="*/ 445715 w 1215277"/>
              <a:gd name="csY10" fmla="*/ 190442 h 891893"/>
              <a:gd name="csX11" fmla="*/ 317574 w 1215277"/>
              <a:gd name="csY11" fmla="*/ 225303 h 891893"/>
              <a:gd name="csX12" fmla="*/ 139521 w 1215277"/>
              <a:gd name="csY12" fmla="*/ 162120 h 891893"/>
              <a:gd name="csX13" fmla="*/ 1210439 w 1215277"/>
              <a:gd name="csY13" fmla="*/ 380614 h 891893"/>
              <a:gd name="csX14" fmla="*/ 1079699 w 1215277"/>
              <a:gd name="csY14" fmla="*/ 380614 h 891893"/>
              <a:gd name="csX15" fmla="*/ 1030504 w 1215277"/>
              <a:gd name="csY15" fmla="*/ 403557 h 891893"/>
              <a:gd name="csX16" fmla="*/ 1028980 w 1215277"/>
              <a:gd name="csY16" fmla="*/ 405349 h 891893"/>
              <a:gd name="csX17" fmla="*/ 1025754 w 1215277"/>
              <a:gd name="csY17" fmla="*/ 409292 h 891893"/>
              <a:gd name="csX18" fmla="*/ 1022797 w 1215277"/>
              <a:gd name="csY18" fmla="*/ 414580 h 891893"/>
              <a:gd name="csX19" fmla="*/ 1024768 w 1215277"/>
              <a:gd name="csY19" fmla="*/ 445857 h 891893"/>
              <a:gd name="csX20" fmla="*/ 1022797 w 1215277"/>
              <a:gd name="csY20" fmla="*/ 477134 h 891893"/>
              <a:gd name="csX21" fmla="*/ 1023335 w 1215277"/>
              <a:gd name="csY21" fmla="*/ 478298 h 891893"/>
              <a:gd name="csX22" fmla="*/ 1022708 w 1215277"/>
              <a:gd name="csY22" fmla="*/ 482690 h 891893"/>
              <a:gd name="csX23" fmla="*/ 909352 w 1215277"/>
              <a:gd name="csY23" fmla="*/ 660137 h 891893"/>
              <a:gd name="csX24" fmla="*/ 900212 w 1215277"/>
              <a:gd name="csY24" fmla="*/ 666053 h 891893"/>
              <a:gd name="csX25" fmla="*/ 899495 w 1215277"/>
              <a:gd name="csY25" fmla="*/ 665425 h 891893"/>
              <a:gd name="csX26" fmla="*/ 769472 w 1215277"/>
              <a:gd name="csY26" fmla="*/ 701183 h 891893"/>
              <a:gd name="csX27" fmla="*/ 445894 w 1215277"/>
              <a:gd name="csY27" fmla="*/ 701183 h 891893"/>
              <a:gd name="csX28" fmla="*/ 317754 w 1215277"/>
              <a:gd name="csY28" fmla="*/ 666320 h 891893"/>
              <a:gd name="csX29" fmla="*/ 311481 w 1215277"/>
              <a:gd name="csY29" fmla="*/ 662467 h 891893"/>
              <a:gd name="csX30" fmla="*/ 305208 w 1215277"/>
              <a:gd name="csY30" fmla="*/ 658704 h 891893"/>
              <a:gd name="csX31" fmla="*/ 196692 w 1215277"/>
              <a:gd name="csY31" fmla="*/ 500972 h 891893"/>
              <a:gd name="csX32" fmla="*/ 194989 w 1215277"/>
              <a:gd name="csY32" fmla="*/ 492459 h 891893"/>
              <a:gd name="csX33" fmla="*/ 193645 w 1215277"/>
              <a:gd name="csY33" fmla="*/ 483497 h 891893"/>
              <a:gd name="csX34" fmla="*/ 190509 w 1215277"/>
              <a:gd name="csY34" fmla="*/ 445857 h 891893"/>
              <a:gd name="csX35" fmla="*/ 193645 w 1215277"/>
              <a:gd name="csY35" fmla="*/ 408217 h 891893"/>
              <a:gd name="csX36" fmla="*/ 139700 w 1215277"/>
              <a:gd name="csY36" fmla="*/ 379986 h 891893"/>
              <a:gd name="csX37" fmla="*/ 5466 w 1215277"/>
              <a:gd name="csY37" fmla="*/ 379986 h 891893"/>
              <a:gd name="csX38" fmla="*/ 0 w 1215277"/>
              <a:gd name="csY38" fmla="*/ 445947 h 891893"/>
              <a:gd name="csX39" fmla="*/ 5466 w 1215277"/>
              <a:gd name="csY39" fmla="*/ 511906 h 891893"/>
              <a:gd name="csX40" fmla="*/ 6541 w 1215277"/>
              <a:gd name="csY40" fmla="*/ 518717 h 891893"/>
              <a:gd name="csX41" fmla="*/ 7617 w 1215277"/>
              <a:gd name="csY41" fmla="*/ 525528 h 891893"/>
              <a:gd name="csX42" fmla="*/ 92029 w 1215277"/>
              <a:gd name="csY42" fmla="*/ 716059 h 891893"/>
              <a:gd name="csX43" fmla="*/ 97136 w 1215277"/>
              <a:gd name="csY43" fmla="*/ 722870 h 891893"/>
              <a:gd name="csX44" fmla="*/ 102244 w 1215277"/>
              <a:gd name="csY44" fmla="*/ 729682 h 891893"/>
              <a:gd name="csX45" fmla="*/ 445894 w 1215277"/>
              <a:gd name="csY45" fmla="*/ 891894 h 891893"/>
              <a:gd name="csX46" fmla="*/ 769472 w 1215277"/>
              <a:gd name="csY46" fmla="*/ 891894 h 891893"/>
              <a:gd name="csX47" fmla="*/ 1112585 w 1215277"/>
              <a:gd name="csY47" fmla="*/ 730399 h 891893"/>
              <a:gd name="csX48" fmla="*/ 1112496 w 1215277"/>
              <a:gd name="csY48" fmla="*/ 730399 h 891893"/>
              <a:gd name="csX49" fmla="*/ 1129073 w 1215277"/>
              <a:gd name="csY49" fmla="*/ 707725 h 891893"/>
              <a:gd name="csX50" fmla="*/ 1207750 w 1215277"/>
              <a:gd name="csY50" fmla="*/ 523108 h 891893"/>
              <a:gd name="csX51" fmla="*/ 1209811 w 1215277"/>
              <a:gd name="csY51" fmla="*/ 511280 h 891893"/>
              <a:gd name="csX52" fmla="*/ 1210528 w 1215277"/>
              <a:gd name="csY52" fmla="*/ 511280 h 891893"/>
              <a:gd name="csX53" fmla="*/ 1215277 w 1215277"/>
              <a:gd name="csY53" fmla="*/ 446037 h 891893"/>
              <a:gd name="csX54" fmla="*/ 1210528 w 1215277"/>
              <a:gd name="csY54" fmla="*/ 380793 h 89189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</a:cxnLst>
            <a:rect l="l" t="t" r="r" b="b"/>
            <a:pathLst>
              <a:path w="1215277" h="891893">
                <a:moveTo>
                  <a:pt x="139611" y="162210"/>
                </a:moveTo>
                <a:lnTo>
                  <a:pt x="102065" y="162210"/>
                </a:lnTo>
                <a:cubicBezTo>
                  <a:pt x="183878" y="63182"/>
                  <a:pt x="307538" y="0"/>
                  <a:pt x="445715" y="0"/>
                </a:cubicBezTo>
                <a:lnTo>
                  <a:pt x="769293" y="0"/>
                </a:lnTo>
                <a:cubicBezTo>
                  <a:pt x="907112" y="0"/>
                  <a:pt x="1030593" y="62913"/>
                  <a:pt x="1112406" y="161495"/>
                </a:cubicBezTo>
                <a:lnTo>
                  <a:pt x="1079609" y="161495"/>
                </a:lnTo>
                <a:cubicBezTo>
                  <a:pt x="1015180" y="161495"/>
                  <a:pt x="954246" y="182823"/>
                  <a:pt x="903438" y="223062"/>
                </a:cubicBezTo>
                <a:cubicBezTo>
                  <a:pt x="902811" y="223600"/>
                  <a:pt x="902094" y="224139"/>
                  <a:pt x="901466" y="224587"/>
                </a:cubicBezTo>
                <a:cubicBezTo>
                  <a:pt x="900750" y="225123"/>
                  <a:pt x="900123" y="225661"/>
                  <a:pt x="899406" y="226200"/>
                </a:cubicBezTo>
                <a:cubicBezTo>
                  <a:pt x="861322" y="203526"/>
                  <a:pt x="816786" y="190442"/>
                  <a:pt x="769293" y="190442"/>
                </a:cubicBezTo>
                <a:lnTo>
                  <a:pt x="445715" y="190442"/>
                </a:lnTo>
                <a:cubicBezTo>
                  <a:pt x="399029" y="190442"/>
                  <a:pt x="355300" y="203257"/>
                  <a:pt x="317574" y="225303"/>
                </a:cubicBezTo>
                <a:cubicBezTo>
                  <a:pt x="268827" y="185871"/>
                  <a:pt x="206907" y="162120"/>
                  <a:pt x="139521" y="162120"/>
                </a:cubicBezTo>
                <a:close/>
                <a:moveTo>
                  <a:pt x="1210439" y="380614"/>
                </a:moveTo>
                <a:lnTo>
                  <a:pt x="1079699" y="380614"/>
                </a:lnTo>
                <a:cubicBezTo>
                  <a:pt x="1060971" y="380614"/>
                  <a:pt x="1043049" y="388948"/>
                  <a:pt x="1030504" y="403557"/>
                </a:cubicBezTo>
                <a:cubicBezTo>
                  <a:pt x="1029966" y="404183"/>
                  <a:pt x="1029518" y="404721"/>
                  <a:pt x="1028980" y="405349"/>
                </a:cubicBezTo>
                <a:cubicBezTo>
                  <a:pt x="1027636" y="406872"/>
                  <a:pt x="1026561" y="408128"/>
                  <a:pt x="1025754" y="409292"/>
                </a:cubicBezTo>
                <a:cubicBezTo>
                  <a:pt x="1024768" y="410815"/>
                  <a:pt x="1023783" y="412609"/>
                  <a:pt x="1022797" y="414580"/>
                </a:cubicBezTo>
                <a:cubicBezTo>
                  <a:pt x="1024051" y="424796"/>
                  <a:pt x="1024768" y="435283"/>
                  <a:pt x="1024768" y="445857"/>
                </a:cubicBezTo>
                <a:cubicBezTo>
                  <a:pt x="1024768" y="456432"/>
                  <a:pt x="1024051" y="466917"/>
                  <a:pt x="1022797" y="477134"/>
                </a:cubicBezTo>
                <a:lnTo>
                  <a:pt x="1023335" y="478298"/>
                </a:lnTo>
                <a:lnTo>
                  <a:pt x="1022708" y="482690"/>
                </a:lnTo>
                <a:cubicBezTo>
                  <a:pt x="1012223" y="555282"/>
                  <a:pt x="970824" y="619898"/>
                  <a:pt x="909352" y="660137"/>
                </a:cubicBezTo>
                <a:lnTo>
                  <a:pt x="900212" y="666053"/>
                </a:lnTo>
                <a:lnTo>
                  <a:pt x="899495" y="665425"/>
                </a:lnTo>
                <a:cubicBezTo>
                  <a:pt x="861411" y="688099"/>
                  <a:pt x="816875" y="701183"/>
                  <a:pt x="769472" y="701183"/>
                </a:cubicBezTo>
                <a:lnTo>
                  <a:pt x="445894" y="701183"/>
                </a:lnTo>
                <a:cubicBezTo>
                  <a:pt x="399208" y="701183"/>
                  <a:pt x="355479" y="688368"/>
                  <a:pt x="317754" y="666320"/>
                </a:cubicBezTo>
                <a:cubicBezTo>
                  <a:pt x="315603" y="665066"/>
                  <a:pt x="313542" y="663813"/>
                  <a:pt x="311481" y="662467"/>
                </a:cubicBezTo>
                <a:cubicBezTo>
                  <a:pt x="309420" y="661213"/>
                  <a:pt x="307269" y="660047"/>
                  <a:pt x="305208" y="658704"/>
                </a:cubicBezTo>
                <a:cubicBezTo>
                  <a:pt x="250905" y="622766"/>
                  <a:pt x="211208" y="566575"/>
                  <a:pt x="196692" y="500972"/>
                </a:cubicBezTo>
                <a:cubicBezTo>
                  <a:pt x="196065" y="498106"/>
                  <a:pt x="195527" y="495327"/>
                  <a:pt x="194989" y="492459"/>
                </a:cubicBezTo>
                <a:cubicBezTo>
                  <a:pt x="194452" y="489501"/>
                  <a:pt x="194093" y="486455"/>
                  <a:pt x="193645" y="483497"/>
                </a:cubicBezTo>
                <a:cubicBezTo>
                  <a:pt x="191853" y="471131"/>
                  <a:pt x="190509" y="458672"/>
                  <a:pt x="190509" y="445857"/>
                </a:cubicBezTo>
                <a:cubicBezTo>
                  <a:pt x="190509" y="433042"/>
                  <a:pt x="191763" y="420494"/>
                  <a:pt x="193645" y="408217"/>
                </a:cubicBezTo>
                <a:cubicBezTo>
                  <a:pt x="181727" y="391188"/>
                  <a:pt x="162013" y="379986"/>
                  <a:pt x="139700" y="379986"/>
                </a:cubicBezTo>
                <a:lnTo>
                  <a:pt x="5466" y="379986"/>
                </a:lnTo>
                <a:cubicBezTo>
                  <a:pt x="2240" y="401586"/>
                  <a:pt x="0" y="423452"/>
                  <a:pt x="0" y="445947"/>
                </a:cubicBezTo>
                <a:cubicBezTo>
                  <a:pt x="0" y="468442"/>
                  <a:pt x="2240" y="490308"/>
                  <a:pt x="5466" y="511906"/>
                </a:cubicBezTo>
                <a:cubicBezTo>
                  <a:pt x="5825" y="514146"/>
                  <a:pt x="6093" y="516476"/>
                  <a:pt x="6541" y="518717"/>
                </a:cubicBezTo>
                <a:cubicBezTo>
                  <a:pt x="6989" y="520957"/>
                  <a:pt x="7169" y="523288"/>
                  <a:pt x="7617" y="525528"/>
                </a:cubicBezTo>
                <a:cubicBezTo>
                  <a:pt x="20431" y="596239"/>
                  <a:pt x="50002" y="661124"/>
                  <a:pt x="92029" y="716059"/>
                </a:cubicBezTo>
                <a:cubicBezTo>
                  <a:pt x="93731" y="718300"/>
                  <a:pt x="95344" y="720630"/>
                  <a:pt x="97136" y="722870"/>
                </a:cubicBezTo>
                <a:cubicBezTo>
                  <a:pt x="98928" y="725111"/>
                  <a:pt x="100452" y="727441"/>
                  <a:pt x="102244" y="729682"/>
                </a:cubicBezTo>
                <a:cubicBezTo>
                  <a:pt x="184057" y="828712"/>
                  <a:pt x="307717" y="891894"/>
                  <a:pt x="445894" y="891894"/>
                </a:cubicBezTo>
                <a:lnTo>
                  <a:pt x="769472" y="891894"/>
                </a:lnTo>
                <a:cubicBezTo>
                  <a:pt x="907291" y="891894"/>
                  <a:pt x="1030772" y="828981"/>
                  <a:pt x="1112585" y="730399"/>
                </a:cubicBezTo>
                <a:lnTo>
                  <a:pt x="1112496" y="730399"/>
                </a:lnTo>
                <a:lnTo>
                  <a:pt x="1129073" y="707725"/>
                </a:lnTo>
                <a:cubicBezTo>
                  <a:pt x="1169487" y="652341"/>
                  <a:pt x="1195922" y="590233"/>
                  <a:pt x="1207750" y="523108"/>
                </a:cubicBezTo>
                <a:lnTo>
                  <a:pt x="1209811" y="511280"/>
                </a:lnTo>
                <a:lnTo>
                  <a:pt x="1210528" y="511280"/>
                </a:lnTo>
                <a:cubicBezTo>
                  <a:pt x="1213664" y="489949"/>
                  <a:pt x="1215277" y="468172"/>
                  <a:pt x="1215277" y="446037"/>
                </a:cubicBezTo>
                <a:cubicBezTo>
                  <a:pt x="1215277" y="423901"/>
                  <a:pt x="1213664" y="402122"/>
                  <a:pt x="1210528" y="380793"/>
                </a:cubicBezTo>
                <a:close/>
              </a:path>
            </a:pathLst>
          </a:custGeom>
          <a:solidFill>
            <a:schemeClr val="accent1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21" name="Forme libre 20">
            <a:extLst>
              <a:ext uri="{FF2B5EF4-FFF2-40B4-BE49-F238E27FC236}">
                <a16:creationId xmlns:a16="http://schemas.microsoft.com/office/drawing/2014/main" id="{540B472F-2D1E-EE74-F967-1D67D8D82FE0}"/>
              </a:ext>
            </a:extLst>
          </p:cNvPr>
          <p:cNvSpPr/>
          <p:nvPr/>
        </p:nvSpPr>
        <p:spPr>
          <a:xfrm>
            <a:off x="6950009" y="2811271"/>
            <a:ext cx="2013744" cy="1476997"/>
          </a:xfrm>
          <a:custGeom>
            <a:avLst/>
            <a:gdLst>
              <a:gd name="csX0" fmla="*/ 139611 w 1215277"/>
              <a:gd name="csY0" fmla="*/ 161495 h 891355"/>
              <a:gd name="csX1" fmla="*/ 102692 w 1215277"/>
              <a:gd name="csY1" fmla="*/ 161495 h 891355"/>
              <a:gd name="csX2" fmla="*/ 445805 w 1215277"/>
              <a:gd name="csY2" fmla="*/ 0 h 891355"/>
              <a:gd name="csX3" fmla="*/ 769383 w 1215277"/>
              <a:gd name="csY3" fmla="*/ 0 h 891355"/>
              <a:gd name="csX4" fmla="*/ 1112496 w 1215277"/>
              <a:gd name="csY4" fmla="*/ 161495 h 891355"/>
              <a:gd name="csX5" fmla="*/ 1080326 w 1215277"/>
              <a:gd name="csY5" fmla="*/ 161495 h 891355"/>
              <a:gd name="csX6" fmla="*/ 904155 w 1215277"/>
              <a:gd name="csY6" fmla="*/ 223062 h 891355"/>
              <a:gd name="csX7" fmla="*/ 902183 w 1215277"/>
              <a:gd name="csY7" fmla="*/ 224587 h 891355"/>
              <a:gd name="csX8" fmla="*/ 899853 w 1215277"/>
              <a:gd name="csY8" fmla="*/ 226469 h 891355"/>
              <a:gd name="csX9" fmla="*/ 769383 w 1215277"/>
              <a:gd name="csY9" fmla="*/ 190531 h 891355"/>
              <a:gd name="csX10" fmla="*/ 445805 w 1215277"/>
              <a:gd name="csY10" fmla="*/ 190531 h 891355"/>
              <a:gd name="csX11" fmla="*/ 318381 w 1215277"/>
              <a:gd name="csY11" fmla="*/ 224944 h 891355"/>
              <a:gd name="csX12" fmla="*/ 316051 w 1215277"/>
              <a:gd name="csY12" fmla="*/ 223241 h 891355"/>
              <a:gd name="csX13" fmla="*/ 313900 w 1215277"/>
              <a:gd name="csY13" fmla="*/ 221719 h 891355"/>
              <a:gd name="csX14" fmla="*/ 139611 w 1215277"/>
              <a:gd name="csY14" fmla="*/ 161495 h 891355"/>
              <a:gd name="csX15" fmla="*/ 1210349 w 1215277"/>
              <a:gd name="csY15" fmla="*/ 380524 h 891355"/>
              <a:gd name="csX16" fmla="*/ 1080236 w 1215277"/>
              <a:gd name="csY16" fmla="*/ 380524 h 891355"/>
              <a:gd name="csX17" fmla="*/ 1031041 w 1215277"/>
              <a:gd name="csY17" fmla="*/ 403467 h 891355"/>
              <a:gd name="csX18" fmla="*/ 1029518 w 1215277"/>
              <a:gd name="csY18" fmla="*/ 405259 h 891355"/>
              <a:gd name="csX19" fmla="*/ 1026292 w 1215277"/>
              <a:gd name="csY19" fmla="*/ 409202 h 891355"/>
              <a:gd name="csX20" fmla="*/ 1022797 w 1215277"/>
              <a:gd name="csY20" fmla="*/ 415475 h 891355"/>
              <a:gd name="csX21" fmla="*/ 1024679 w 1215277"/>
              <a:gd name="csY21" fmla="*/ 445768 h 891355"/>
              <a:gd name="csX22" fmla="*/ 1022797 w 1215277"/>
              <a:gd name="csY22" fmla="*/ 476058 h 891355"/>
              <a:gd name="csX23" fmla="*/ 1023873 w 1215277"/>
              <a:gd name="csY23" fmla="*/ 478209 h 891355"/>
              <a:gd name="csX24" fmla="*/ 1023245 w 1215277"/>
              <a:gd name="csY24" fmla="*/ 482600 h 891355"/>
              <a:gd name="csX25" fmla="*/ 909890 w 1215277"/>
              <a:gd name="csY25" fmla="*/ 660047 h 891355"/>
              <a:gd name="csX26" fmla="*/ 900750 w 1215277"/>
              <a:gd name="csY26" fmla="*/ 665963 h 891355"/>
              <a:gd name="csX27" fmla="*/ 899764 w 1215277"/>
              <a:gd name="csY27" fmla="*/ 665066 h 891355"/>
              <a:gd name="csX28" fmla="*/ 769293 w 1215277"/>
              <a:gd name="csY28" fmla="*/ 701004 h 891355"/>
              <a:gd name="csX29" fmla="*/ 445715 w 1215277"/>
              <a:gd name="csY29" fmla="*/ 701004 h 891355"/>
              <a:gd name="csX30" fmla="*/ 318291 w 1215277"/>
              <a:gd name="csY30" fmla="*/ 666589 h 891355"/>
              <a:gd name="csX31" fmla="*/ 317574 w 1215277"/>
              <a:gd name="csY31" fmla="*/ 667217 h 891355"/>
              <a:gd name="csX32" fmla="*/ 308613 w 1215277"/>
              <a:gd name="csY32" fmla="*/ 661482 h 891355"/>
              <a:gd name="csX33" fmla="*/ 193645 w 1215277"/>
              <a:gd name="csY33" fmla="*/ 488427 h 891355"/>
              <a:gd name="csX34" fmla="*/ 192749 w 1215277"/>
              <a:gd name="csY34" fmla="*/ 483228 h 891355"/>
              <a:gd name="csX35" fmla="*/ 193376 w 1215277"/>
              <a:gd name="csY35" fmla="*/ 482154 h 891355"/>
              <a:gd name="csX36" fmla="*/ 190419 w 1215277"/>
              <a:gd name="csY36" fmla="*/ 445588 h 891355"/>
              <a:gd name="csX37" fmla="*/ 193376 w 1215277"/>
              <a:gd name="csY37" fmla="*/ 409202 h 891355"/>
              <a:gd name="csX38" fmla="*/ 190867 w 1215277"/>
              <a:gd name="csY38" fmla="*/ 405708 h 891355"/>
              <a:gd name="csX39" fmla="*/ 190061 w 1215277"/>
              <a:gd name="csY39" fmla="*/ 404631 h 891355"/>
              <a:gd name="csX40" fmla="*/ 186476 w 1215277"/>
              <a:gd name="csY40" fmla="*/ 400240 h 891355"/>
              <a:gd name="csX41" fmla="*/ 139701 w 1215277"/>
              <a:gd name="csY41" fmla="*/ 380255 h 891355"/>
              <a:gd name="csX42" fmla="*/ 5376 w 1215277"/>
              <a:gd name="csY42" fmla="*/ 380255 h 891355"/>
              <a:gd name="csX43" fmla="*/ 0 w 1215277"/>
              <a:gd name="csY43" fmla="*/ 445498 h 891355"/>
              <a:gd name="csX44" fmla="*/ 5376 w 1215277"/>
              <a:gd name="csY44" fmla="*/ 510742 h 891355"/>
              <a:gd name="csX45" fmla="*/ 5825 w 1215277"/>
              <a:gd name="csY45" fmla="*/ 510742 h 891355"/>
              <a:gd name="csX46" fmla="*/ 7886 w 1215277"/>
              <a:gd name="csY46" fmla="*/ 522572 h 891355"/>
              <a:gd name="csX47" fmla="*/ 86562 w 1215277"/>
              <a:gd name="csY47" fmla="*/ 707187 h 891355"/>
              <a:gd name="csX48" fmla="*/ 103140 w 1215277"/>
              <a:gd name="csY48" fmla="*/ 729861 h 891355"/>
              <a:gd name="csX49" fmla="*/ 102781 w 1215277"/>
              <a:gd name="csY49" fmla="*/ 729861 h 891355"/>
              <a:gd name="csX50" fmla="*/ 445894 w 1215277"/>
              <a:gd name="csY50" fmla="*/ 891356 h 891355"/>
              <a:gd name="csX51" fmla="*/ 769472 w 1215277"/>
              <a:gd name="csY51" fmla="*/ 891356 h 891355"/>
              <a:gd name="csX52" fmla="*/ 1117603 w 1215277"/>
              <a:gd name="csY52" fmla="*/ 723678 h 891355"/>
              <a:gd name="csX53" fmla="*/ 1129701 w 1215277"/>
              <a:gd name="csY53" fmla="*/ 707187 h 891355"/>
              <a:gd name="csX54" fmla="*/ 1208377 w 1215277"/>
              <a:gd name="csY54" fmla="*/ 522572 h 891355"/>
              <a:gd name="csX55" fmla="*/ 1210439 w 1215277"/>
              <a:gd name="csY55" fmla="*/ 510742 h 891355"/>
              <a:gd name="csX56" fmla="*/ 1210528 w 1215277"/>
              <a:gd name="csY56" fmla="*/ 510742 h 891355"/>
              <a:gd name="csX57" fmla="*/ 1215277 w 1215277"/>
              <a:gd name="csY57" fmla="*/ 445498 h 891355"/>
              <a:gd name="csX58" fmla="*/ 1210528 w 1215277"/>
              <a:gd name="csY58" fmla="*/ 380255 h 89135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</a:cxnLst>
            <a:rect l="l" t="t" r="r" b="b"/>
            <a:pathLst>
              <a:path w="1215277" h="891355">
                <a:moveTo>
                  <a:pt x="139611" y="161495"/>
                </a:moveTo>
                <a:lnTo>
                  <a:pt x="102692" y="161495"/>
                </a:lnTo>
                <a:cubicBezTo>
                  <a:pt x="184505" y="62913"/>
                  <a:pt x="307986" y="0"/>
                  <a:pt x="445805" y="0"/>
                </a:cubicBezTo>
                <a:lnTo>
                  <a:pt x="769383" y="0"/>
                </a:lnTo>
                <a:cubicBezTo>
                  <a:pt x="907201" y="0"/>
                  <a:pt x="1030683" y="62913"/>
                  <a:pt x="1112496" y="161495"/>
                </a:cubicBezTo>
                <a:lnTo>
                  <a:pt x="1080326" y="161495"/>
                </a:lnTo>
                <a:cubicBezTo>
                  <a:pt x="1015897" y="161495"/>
                  <a:pt x="954963" y="182823"/>
                  <a:pt x="904155" y="223062"/>
                </a:cubicBezTo>
                <a:cubicBezTo>
                  <a:pt x="903528" y="223600"/>
                  <a:pt x="902811" y="224139"/>
                  <a:pt x="902183" y="224587"/>
                </a:cubicBezTo>
                <a:cubicBezTo>
                  <a:pt x="901377" y="225213"/>
                  <a:pt x="900660" y="225841"/>
                  <a:pt x="899853" y="226469"/>
                </a:cubicBezTo>
                <a:cubicBezTo>
                  <a:pt x="861680" y="203705"/>
                  <a:pt x="817055" y="190531"/>
                  <a:pt x="769383" y="190531"/>
                </a:cubicBezTo>
                <a:lnTo>
                  <a:pt x="445805" y="190531"/>
                </a:lnTo>
                <a:cubicBezTo>
                  <a:pt x="399387" y="190531"/>
                  <a:pt x="355927" y="203257"/>
                  <a:pt x="318381" y="224944"/>
                </a:cubicBezTo>
                <a:cubicBezTo>
                  <a:pt x="317574" y="224318"/>
                  <a:pt x="316768" y="223780"/>
                  <a:pt x="316051" y="223241"/>
                </a:cubicBezTo>
                <a:cubicBezTo>
                  <a:pt x="315334" y="222703"/>
                  <a:pt x="314617" y="222257"/>
                  <a:pt x="313900" y="221719"/>
                </a:cubicBezTo>
                <a:cubicBezTo>
                  <a:pt x="263361" y="182374"/>
                  <a:pt x="203143" y="161495"/>
                  <a:pt x="139611" y="161495"/>
                </a:cubicBezTo>
                <a:close/>
                <a:moveTo>
                  <a:pt x="1210349" y="380524"/>
                </a:moveTo>
                <a:lnTo>
                  <a:pt x="1080236" y="380524"/>
                </a:lnTo>
                <a:cubicBezTo>
                  <a:pt x="1061508" y="380524"/>
                  <a:pt x="1043587" y="388858"/>
                  <a:pt x="1031041" y="403467"/>
                </a:cubicBezTo>
                <a:cubicBezTo>
                  <a:pt x="1030504" y="404093"/>
                  <a:pt x="1030056" y="404631"/>
                  <a:pt x="1029518" y="405259"/>
                </a:cubicBezTo>
                <a:cubicBezTo>
                  <a:pt x="1028263" y="406692"/>
                  <a:pt x="1027098" y="408038"/>
                  <a:pt x="1026292" y="409202"/>
                </a:cubicBezTo>
                <a:cubicBezTo>
                  <a:pt x="1025127" y="410994"/>
                  <a:pt x="1023962" y="413145"/>
                  <a:pt x="1022797" y="415475"/>
                </a:cubicBezTo>
                <a:cubicBezTo>
                  <a:pt x="1023962" y="425424"/>
                  <a:pt x="1024679" y="435460"/>
                  <a:pt x="1024679" y="445768"/>
                </a:cubicBezTo>
                <a:cubicBezTo>
                  <a:pt x="1024679" y="456073"/>
                  <a:pt x="1023962" y="466111"/>
                  <a:pt x="1022797" y="476058"/>
                </a:cubicBezTo>
                <a:lnTo>
                  <a:pt x="1023873" y="478209"/>
                </a:lnTo>
                <a:lnTo>
                  <a:pt x="1023245" y="482600"/>
                </a:lnTo>
                <a:cubicBezTo>
                  <a:pt x="1012761" y="555193"/>
                  <a:pt x="971362" y="619808"/>
                  <a:pt x="909890" y="660047"/>
                </a:cubicBezTo>
                <a:lnTo>
                  <a:pt x="900750" y="665963"/>
                </a:lnTo>
                <a:lnTo>
                  <a:pt x="899764" y="665066"/>
                </a:lnTo>
                <a:cubicBezTo>
                  <a:pt x="861591" y="687830"/>
                  <a:pt x="816965" y="701004"/>
                  <a:pt x="769293" y="701004"/>
                </a:cubicBezTo>
                <a:lnTo>
                  <a:pt x="445715" y="701004"/>
                </a:lnTo>
                <a:cubicBezTo>
                  <a:pt x="399298" y="701004"/>
                  <a:pt x="355838" y="688279"/>
                  <a:pt x="318291" y="666589"/>
                </a:cubicBezTo>
                <a:lnTo>
                  <a:pt x="317574" y="667217"/>
                </a:lnTo>
                <a:lnTo>
                  <a:pt x="308613" y="661482"/>
                </a:lnTo>
                <a:cubicBezTo>
                  <a:pt x="247590" y="622587"/>
                  <a:pt x="205653" y="559494"/>
                  <a:pt x="193645" y="488427"/>
                </a:cubicBezTo>
                <a:lnTo>
                  <a:pt x="192749" y="483228"/>
                </a:lnTo>
                <a:lnTo>
                  <a:pt x="193376" y="482154"/>
                </a:lnTo>
                <a:cubicBezTo>
                  <a:pt x="191674" y="470144"/>
                  <a:pt x="190419" y="458044"/>
                  <a:pt x="190419" y="445588"/>
                </a:cubicBezTo>
                <a:cubicBezTo>
                  <a:pt x="190419" y="433130"/>
                  <a:pt x="191584" y="421122"/>
                  <a:pt x="193376" y="409202"/>
                </a:cubicBezTo>
                <a:cubicBezTo>
                  <a:pt x="192570" y="408038"/>
                  <a:pt x="191763" y="406872"/>
                  <a:pt x="190867" y="405708"/>
                </a:cubicBezTo>
                <a:lnTo>
                  <a:pt x="190061" y="404631"/>
                </a:lnTo>
                <a:cubicBezTo>
                  <a:pt x="188806" y="403019"/>
                  <a:pt x="187552" y="401406"/>
                  <a:pt x="186476" y="400240"/>
                </a:cubicBezTo>
                <a:cubicBezTo>
                  <a:pt x="174021" y="387335"/>
                  <a:pt x="157443" y="380255"/>
                  <a:pt x="139701" y="380255"/>
                </a:cubicBezTo>
                <a:lnTo>
                  <a:pt x="5376" y="380255"/>
                </a:lnTo>
                <a:cubicBezTo>
                  <a:pt x="2240" y="401586"/>
                  <a:pt x="0" y="423273"/>
                  <a:pt x="0" y="445498"/>
                </a:cubicBezTo>
                <a:cubicBezTo>
                  <a:pt x="0" y="467724"/>
                  <a:pt x="2151" y="489411"/>
                  <a:pt x="5376" y="510742"/>
                </a:cubicBezTo>
                <a:lnTo>
                  <a:pt x="5825" y="510742"/>
                </a:lnTo>
                <a:lnTo>
                  <a:pt x="7886" y="522572"/>
                </a:lnTo>
                <a:cubicBezTo>
                  <a:pt x="19714" y="589697"/>
                  <a:pt x="46149" y="651803"/>
                  <a:pt x="86562" y="707187"/>
                </a:cubicBezTo>
                <a:lnTo>
                  <a:pt x="103140" y="729861"/>
                </a:lnTo>
                <a:lnTo>
                  <a:pt x="102781" y="729861"/>
                </a:lnTo>
                <a:cubicBezTo>
                  <a:pt x="184594" y="828443"/>
                  <a:pt x="308076" y="891356"/>
                  <a:pt x="445894" y="891356"/>
                </a:cubicBezTo>
                <a:lnTo>
                  <a:pt x="769472" y="891356"/>
                </a:lnTo>
                <a:cubicBezTo>
                  <a:pt x="910159" y="891356"/>
                  <a:pt x="1035880" y="825843"/>
                  <a:pt x="1117603" y="723678"/>
                </a:cubicBezTo>
                <a:lnTo>
                  <a:pt x="1129701" y="707187"/>
                </a:lnTo>
                <a:cubicBezTo>
                  <a:pt x="1170115" y="651803"/>
                  <a:pt x="1196549" y="589697"/>
                  <a:pt x="1208377" y="522572"/>
                </a:cubicBezTo>
                <a:lnTo>
                  <a:pt x="1210439" y="510742"/>
                </a:lnTo>
                <a:lnTo>
                  <a:pt x="1210528" y="510742"/>
                </a:lnTo>
                <a:cubicBezTo>
                  <a:pt x="1213664" y="489411"/>
                  <a:pt x="1215277" y="467634"/>
                  <a:pt x="1215277" y="445498"/>
                </a:cubicBezTo>
                <a:cubicBezTo>
                  <a:pt x="1215277" y="423363"/>
                  <a:pt x="1213664" y="401586"/>
                  <a:pt x="1210528" y="380255"/>
                </a:cubicBezTo>
                <a:close/>
              </a:path>
            </a:pathLst>
          </a:custGeom>
          <a:solidFill>
            <a:srgbClr val="805AAB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22" name="Forme libre 21">
            <a:extLst>
              <a:ext uri="{FF2B5EF4-FFF2-40B4-BE49-F238E27FC236}">
                <a16:creationId xmlns:a16="http://schemas.microsoft.com/office/drawing/2014/main" id="{0DC5E9A9-BC12-6A22-5FB1-1CE9B99315B5}"/>
              </a:ext>
            </a:extLst>
          </p:cNvPr>
          <p:cNvSpPr/>
          <p:nvPr/>
        </p:nvSpPr>
        <p:spPr>
          <a:xfrm>
            <a:off x="9483596" y="2810973"/>
            <a:ext cx="2013743" cy="1477592"/>
          </a:xfrm>
          <a:custGeom>
            <a:avLst/>
            <a:gdLst>
              <a:gd name="csX0" fmla="*/ 769293 w 1215276"/>
              <a:gd name="csY0" fmla="*/ 179 h 891714"/>
              <a:gd name="csX1" fmla="*/ 445715 w 1215276"/>
              <a:gd name="csY1" fmla="*/ 179 h 891714"/>
              <a:gd name="csX2" fmla="*/ 102602 w 1215276"/>
              <a:gd name="csY2" fmla="*/ 161674 h 891714"/>
              <a:gd name="csX3" fmla="*/ 139521 w 1215276"/>
              <a:gd name="csY3" fmla="*/ 161674 h 891714"/>
              <a:gd name="csX4" fmla="*/ 313811 w 1215276"/>
              <a:gd name="csY4" fmla="*/ 221898 h 891714"/>
              <a:gd name="csX5" fmla="*/ 315961 w 1215276"/>
              <a:gd name="csY5" fmla="*/ 223421 h 891714"/>
              <a:gd name="csX6" fmla="*/ 318291 w 1215276"/>
              <a:gd name="csY6" fmla="*/ 225123 h 891714"/>
              <a:gd name="csX7" fmla="*/ 445715 w 1215276"/>
              <a:gd name="csY7" fmla="*/ 190711 h 891714"/>
              <a:gd name="csX8" fmla="*/ 769293 w 1215276"/>
              <a:gd name="csY8" fmla="*/ 190711 h 891714"/>
              <a:gd name="csX9" fmla="*/ 1024589 w 1215276"/>
              <a:gd name="csY9" fmla="*/ 446037 h 891714"/>
              <a:gd name="csX10" fmla="*/ 769293 w 1215276"/>
              <a:gd name="csY10" fmla="*/ 701363 h 891714"/>
              <a:gd name="csX11" fmla="*/ 445715 w 1215276"/>
              <a:gd name="csY11" fmla="*/ 701363 h 891714"/>
              <a:gd name="csX12" fmla="*/ 318291 w 1215276"/>
              <a:gd name="csY12" fmla="*/ 666948 h 891714"/>
              <a:gd name="csX13" fmla="*/ 317574 w 1215276"/>
              <a:gd name="csY13" fmla="*/ 667576 h 891714"/>
              <a:gd name="csX14" fmla="*/ 308613 w 1215276"/>
              <a:gd name="csY14" fmla="*/ 661841 h 891714"/>
              <a:gd name="csX15" fmla="*/ 193645 w 1215276"/>
              <a:gd name="csY15" fmla="*/ 488785 h 891714"/>
              <a:gd name="csX16" fmla="*/ 192749 w 1215276"/>
              <a:gd name="csY16" fmla="*/ 483587 h 891714"/>
              <a:gd name="csX17" fmla="*/ 193376 w 1215276"/>
              <a:gd name="csY17" fmla="*/ 482512 h 891714"/>
              <a:gd name="csX18" fmla="*/ 190419 w 1215276"/>
              <a:gd name="csY18" fmla="*/ 445947 h 891714"/>
              <a:gd name="csX19" fmla="*/ 193376 w 1215276"/>
              <a:gd name="csY19" fmla="*/ 409561 h 891714"/>
              <a:gd name="csX20" fmla="*/ 190867 w 1215276"/>
              <a:gd name="csY20" fmla="*/ 406067 h 891714"/>
              <a:gd name="csX21" fmla="*/ 190061 w 1215276"/>
              <a:gd name="csY21" fmla="*/ 404990 h 891714"/>
              <a:gd name="csX22" fmla="*/ 186476 w 1215276"/>
              <a:gd name="csY22" fmla="*/ 400599 h 891714"/>
              <a:gd name="csX23" fmla="*/ 139700 w 1215276"/>
              <a:gd name="csY23" fmla="*/ 380614 h 891714"/>
              <a:gd name="csX24" fmla="*/ 5376 w 1215276"/>
              <a:gd name="csY24" fmla="*/ 380614 h 891714"/>
              <a:gd name="csX25" fmla="*/ 0 w 1215276"/>
              <a:gd name="csY25" fmla="*/ 445857 h 891714"/>
              <a:gd name="csX26" fmla="*/ 5376 w 1215276"/>
              <a:gd name="csY26" fmla="*/ 511101 h 891714"/>
              <a:gd name="csX27" fmla="*/ 5824 w 1215276"/>
              <a:gd name="csY27" fmla="*/ 511101 h 891714"/>
              <a:gd name="csX28" fmla="*/ 7886 w 1215276"/>
              <a:gd name="csY28" fmla="*/ 522931 h 891714"/>
              <a:gd name="csX29" fmla="*/ 86562 w 1215276"/>
              <a:gd name="csY29" fmla="*/ 707546 h 891714"/>
              <a:gd name="csX30" fmla="*/ 103140 w 1215276"/>
              <a:gd name="csY30" fmla="*/ 730220 h 891714"/>
              <a:gd name="csX31" fmla="*/ 102781 w 1215276"/>
              <a:gd name="csY31" fmla="*/ 730220 h 891714"/>
              <a:gd name="csX32" fmla="*/ 445894 w 1215276"/>
              <a:gd name="csY32" fmla="*/ 891714 h 891714"/>
              <a:gd name="csX33" fmla="*/ 769472 w 1215276"/>
              <a:gd name="csY33" fmla="*/ 891714 h 891714"/>
              <a:gd name="csX34" fmla="*/ 1215277 w 1215276"/>
              <a:gd name="csY34" fmla="*/ 445857 h 891714"/>
              <a:gd name="csX35" fmla="*/ 769472 w 1215276"/>
              <a:gd name="csY35" fmla="*/ 0 h 89171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</a:cxnLst>
            <a:rect l="l" t="t" r="r" b="b"/>
            <a:pathLst>
              <a:path w="1215276" h="891714">
                <a:moveTo>
                  <a:pt x="769293" y="179"/>
                </a:moveTo>
                <a:lnTo>
                  <a:pt x="445715" y="179"/>
                </a:lnTo>
                <a:cubicBezTo>
                  <a:pt x="307896" y="179"/>
                  <a:pt x="184415" y="63093"/>
                  <a:pt x="102602" y="161674"/>
                </a:cubicBezTo>
                <a:lnTo>
                  <a:pt x="139521" y="161674"/>
                </a:lnTo>
                <a:cubicBezTo>
                  <a:pt x="203054" y="161674"/>
                  <a:pt x="263361" y="182464"/>
                  <a:pt x="313811" y="221898"/>
                </a:cubicBezTo>
                <a:cubicBezTo>
                  <a:pt x="314527" y="222436"/>
                  <a:pt x="315244" y="222972"/>
                  <a:pt x="315961" y="223421"/>
                </a:cubicBezTo>
                <a:cubicBezTo>
                  <a:pt x="316678" y="223959"/>
                  <a:pt x="317485" y="224497"/>
                  <a:pt x="318291" y="225123"/>
                </a:cubicBezTo>
                <a:cubicBezTo>
                  <a:pt x="355838" y="203346"/>
                  <a:pt x="399298" y="190711"/>
                  <a:pt x="445715" y="190711"/>
                </a:cubicBezTo>
                <a:lnTo>
                  <a:pt x="769293" y="190711"/>
                </a:lnTo>
                <a:cubicBezTo>
                  <a:pt x="910069" y="190711"/>
                  <a:pt x="1024589" y="305245"/>
                  <a:pt x="1024589" y="446037"/>
                </a:cubicBezTo>
                <a:cubicBezTo>
                  <a:pt x="1024589" y="586829"/>
                  <a:pt x="910069" y="701363"/>
                  <a:pt x="769293" y="701363"/>
                </a:cubicBezTo>
                <a:lnTo>
                  <a:pt x="445715" y="701363"/>
                </a:lnTo>
                <a:cubicBezTo>
                  <a:pt x="399298" y="701363"/>
                  <a:pt x="355838" y="688637"/>
                  <a:pt x="318291" y="666948"/>
                </a:cubicBezTo>
                <a:lnTo>
                  <a:pt x="317574" y="667576"/>
                </a:lnTo>
                <a:lnTo>
                  <a:pt x="308613" y="661841"/>
                </a:lnTo>
                <a:cubicBezTo>
                  <a:pt x="247590" y="622946"/>
                  <a:pt x="205653" y="559853"/>
                  <a:pt x="193645" y="488785"/>
                </a:cubicBezTo>
                <a:lnTo>
                  <a:pt x="192749" y="483587"/>
                </a:lnTo>
                <a:lnTo>
                  <a:pt x="193376" y="482512"/>
                </a:lnTo>
                <a:cubicBezTo>
                  <a:pt x="191674" y="470503"/>
                  <a:pt x="190419" y="458403"/>
                  <a:pt x="190419" y="445947"/>
                </a:cubicBezTo>
                <a:cubicBezTo>
                  <a:pt x="190419" y="433489"/>
                  <a:pt x="191584" y="421481"/>
                  <a:pt x="193376" y="409561"/>
                </a:cubicBezTo>
                <a:cubicBezTo>
                  <a:pt x="192570" y="408397"/>
                  <a:pt x="191763" y="407231"/>
                  <a:pt x="190867" y="406067"/>
                </a:cubicBezTo>
                <a:lnTo>
                  <a:pt x="190061" y="404990"/>
                </a:lnTo>
                <a:cubicBezTo>
                  <a:pt x="188806" y="403378"/>
                  <a:pt x="187552" y="401765"/>
                  <a:pt x="186476" y="400599"/>
                </a:cubicBezTo>
                <a:cubicBezTo>
                  <a:pt x="174021" y="387694"/>
                  <a:pt x="157443" y="380614"/>
                  <a:pt x="139700" y="380614"/>
                </a:cubicBezTo>
                <a:lnTo>
                  <a:pt x="5376" y="380614"/>
                </a:lnTo>
                <a:cubicBezTo>
                  <a:pt x="2240" y="401945"/>
                  <a:pt x="0" y="423632"/>
                  <a:pt x="0" y="445857"/>
                </a:cubicBezTo>
                <a:cubicBezTo>
                  <a:pt x="0" y="468083"/>
                  <a:pt x="2151" y="489770"/>
                  <a:pt x="5376" y="511101"/>
                </a:cubicBezTo>
                <a:lnTo>
                  <a:pt x="5824" y="511101"/>
                </a:lnTo>
                <a:lnTo>
                  <a:pt x="7886" y="522931"/>
                </a:lnTo>
                <a:cubicBezTo>
                  <a:pt x="19714" y="590056"/>
                  <a:pt x="46148" y="652162"/>
                  <a:pt x="86562" y="707546"/>
                </a:cubicBezTo>
                <a:lnTo>
                  <a:pt x="103140" y="730220"/>
                </a:lnTo>
                <a:lnTo>
                  <a:pt x="102781" y="730220"/>
                </a:lnTo>
                <a:cubicBezTo>
                  <a:pt x="184594" y="828801"/>
                  <a:pt x="308076" y="891714"/>
                  <a:pt x="445894" y="891714"/>
                </a:cubicBezTo>
                <a:lnTo>
                  <a:pt x="769472" y="891714"/>
                </a:lnTo>
                <a:cubicBezTo>
                  <a:pt x="1015270" y="891714"/>
                  <a:pt x="1215277" y="691683"/>
                  <a:pt x="1215277" y="445857"/>
                </a:cubicBezTo>
                <a:cubicBezTo>
                  <a:pt x="1215277" y="200031"/>
                  <a:pt x="1015270" y="0"/>
                  <a:pt x="769472" y="0"/>
                </a:cubicBezTo>
                <a:close/>
              </a:path>
            </a:pathLst>
          </a:custGeom>
          <a:solidFill>
            <a:srgbClr val="F595A6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23" name="Forme libre 22">
            <a:extLst>
              <a:ext uri="{FF2B5EF4-FFF2-40B4-BE49-F238E27FC236}">
                <a16:creationId xmlns:a16="http://schemas.microsoft.com/office/drawing/2014/main" id="{1015F252-C599-16E1-3289-EE7E285B9D50}"/>
              </a:ext>
            </a:extLst>
          </p:cNvPr>
          <p:cNvSpPr/>
          <p:nvPr/>
        </p:nvSpPr>
        <p:spPr>
          <a:xfrm>
            <a:off x="1885058" y="2810825"/>
            <a:ext cx="2013893" cy="1477888"/>
          </a:xfrm>
          <a:custGeom>
            <a:avLst/>
            <a:gdLst>
              <a:gd name="csX0" fmla="*/ 1215367 w 1215367"/>
              <a:gd name="csY0" fmla="*/ 445947 h 891893"/>
              <a:gd name="csX1" fmla="*/ 1209901 w 1215367"/>
              <a:gd name="csY1" fmla="*/ 511906 h 891893"/>
              <a:gd name="csX2" fmla="*/ 1208825 w 1215367"/>
              <a:gd name="csY2" fmla="*/ 518717 h 891893"/>
              <a:gd name="csX3" fmla="*/ 1207750 w 1215367"/>
              <a:gd name="csY3" fmla="*/ 525528 h 891893"/>
              <a:gd name="csX4" fmla="*/ 1123339 w 1215367"/>
              <a:gd name="csY4" fmla="*/ 716059 h 891893"/>
              <a:gd name="csX5" fmla="*/ 1118231 w 1215367"/>
              <a:gd name="csY5" fmla="*/ 722870 h 891893"/>
              <a:gd name="csX6" fmla="*/ 1113123 w 1215367"/>
              <a:gd name="csY6" fmla="*/ 729682 h 891893"/>
              <a:gd name="csX7" fmla="*/ 769473 w 1215367"/>
              <a:gd name="csY7" fmla="*/ 891894 h 891893"/>
              <a:gd name="csX8" fmla="*/ 445894 w 1215367"/>
              <a:gd name="csY8" fmla="*/ 891894 h 891893"/>
              <a:gd name="csX9" fmla="*/ 102244 w 1215367"/>
              <a:gd name="csY9" fmla="*/ 729682 h 891893"/>
              <a:gd name="csX10" fmla="*/ 97136 w 1215367"/>
              <a:gd name="csY10" fmla="*/ 722870 h 891893"/>
              <a:gd name="csX11" fmla="*/ 92029 w 1215367"/>
              <a:gd name="csY11" fmla="*/ 716059 h 891893"/>
              <a:gd name="csX12" fmla="*/ 7617 w 1215367"/>
              <a:gd name="csY12" fmla="*/ 525528 h 891893"/>
              <a:gd name="csX13" fmla="*/ 6542 w 1215367"/>
              <a:gd name="csY13" fmla="*/ 518717 h 891893"/>
              <a:gd name="csX14" fmla="*/ 5466 w 1215367"/>
              <a:gd name="csY14" fmla="*/ 511906 h 891893"/>
              <a:gd name="csX15" fmla="*/ 0 w 1215367"/>
              <a:gd name="csY15" fmla="*/ 445947 h 891893"/>
              <a:gd name="csX16" fmla="*/ 5466 w 1215367"/>
              <a:gd name="csY16" fmla="*/ 379986 h 891893"/>
              <a:gd name="csX17" fmla="*/ 139701 w 1215367"/>
              <a:gd name="csY17" fmla="*/ 379986 h 891893"/>
              <a:gd name="csX18" fmla="*/ 193645 w 1215367"/>
              <a:gd name="csY18" fmla="*/ 408217 h 891893"/>
              <a:gd name="csX19" fmla="*/ 190509 w 1215367"/>
              <a:gd name="csY19" fmla="*/ 445857 h 891893"/>
              <a:gd name="csX20" fmla="*/ 193645 w 1215367"/>
              <a:gd name="csY20" fmla="*/ 483497 h 891893"/>
              <a:gd name="csX21" fmla="*/ 194989 w 1215367"/>
              <a:gd name="csY21" fmla="*/ 492459 h 891893"/>
              <a:gd name="csX22" fmla="*/ 196692 w 1215367"/>
              <a:gd name="csY22" fmla="*/ 500972 h 891893"/>
              <a:gd name="csX23" fmla="*/ 305209 w 1215367"/>
              <a:gd name="csY23" fmla="*/ 658704 h 891893"/>
              <a:gd name="csX24" fmla="*/ 311481 w 1215367"/>
              <a:gd name="csY24" fmla="*/ 662557 h 891893"/>
              <a:gd name="csX25" fmla="*/ 317754 w 1215367"/>
              <a:gd name="csY25" fmla="*/ 666320 h 891893"/>
              <a:gd name="csX26" fmla="*/ 445805 w 1215367"/>
              <a:gd name="csY26" fmla="*/ 701183 h 891893"/>
              <a:gd name="csX27" fmla="*/ 769383 w 1215367"/>
              <a:gd name="csY27" fmla="*/ 701183 h 891893"/>
              <a:gd name="csX28" fmla="*/ 899675 w 1215367"/>
              <a:gd name="csY28" fmla="*/ 665066 h 891893"/>
              <a:gd name="csX29" fmla="*/ 905947 w 1215367"/>
              <a:gd name="csY29" fmla="*/ 661213 h 891893"/>
              <a:gd name="csX30" fmla="*/ 912220 w 1215367"/>
              <a:gd name="csY30" fmla="*/ 657358 h 891893"/>
              <a:gd name="csX31" fmla="*/ 1019482 w 1215367"/>
              <a:gd name="csY31" fmla="*/ 497388 h 891893"/>
              <a:gd name="csX32" fmla="*/ 1020826 w 1215367"/>
              <a:gd name="csY32" fmla="*/ 488427 h 891893"/>
              <a:gd name="csX33" fmla="*/ 1022439 w 1215367"/>
              <a:gd name="csY33" fmla="*/ 478209 h 891893"/>
              <a:gd name="csX34" fmla="*/ 1024679 w 1215367"/>
              <a:gd name="csY34" fmla="*/ 445857 h 891893"/>
              <a:gd name="csX35" fmla="*/ 1022439 w 1215367"/>
              <a:gd name="csY35" fmla="*/ 413504 h 891893"/>
              <a:gd name="csX36" fmla="*/ 1079520 w 1215367"/>
              <a:gd name="csY36" fmla="*/ 379986 h 891893"/>
              <a:gd name="csX37" fmla="*/ 1209812 w 1215367"/>
              <a:gd name="csY37" fmla="*/ 379986 h 891893"/>
              <a:gd name="csX38" fmla="*/ 1215278 w 1215367"/>
              <a:gd name="csY38" fmla="*/ 445947 h 891893"/>
              <a:gd name="csX39" fmla="*/ 317843 w 1215367"/>
              <a:gd name="csY39" fmla="*/ 225392 h 891893"/>
              <a:gd name="csX40" fmla="*/ 445894 w 1215367"/>
              <a:gd name="csY40" fmla="*/ 190531 h 891893"/>
              <a:gd name="csX41" fmla="*/ 769473 w 1215367"/>
              <a:gd name="csY41" fmla="*/ 190531 h 891893"/>
              <a:gd name="csX42" fmla="*/ 899764 w 1215367"/>
              <a:gd name="csY42" fmla="*/ 226648 h 891893"/>
              <a:gd name="csX43" fmla="*/ 1079609 w 1215367"/>
              <a:gd name="csY43" fmla="*/ 162210 h 891893"/>
              <a:gd name="csX44" fmla="*/ 1113213 w 1215367"/>
              <a:gd name="csY44" fmla="*/ 162210 h 891893"/>
              <a:gd name="csX45" fmla="*/ 769562 w 1215367"/>
              <a:gd name="csY45" fmla="*/ 0 h 891893"/>
              <a:gd name="csX46" fmla="*/ 445984 w 1215367"/>
              <a:gd name="csY46" fmla="*/ 0 h 891893"/>
              <a:gd name="csX47" fmla="*/ 102334 w 1215367"/>
              <a:gd name="csY47" fmla="*/ 162210 h 891893"/>
              <a:gd name="csX48" fmla="*/ 139880 w 1215367"/>
              <a:gd name="csY48" fmla="*/ 162210 h 891893"/>
              <a:gd name="csX49" fmla="*/ 317933 w 1215367"/>
              <a:gd name="csY49" fmla="*/ 225392 h 89189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</a:cxnLst>
            <a:rect l="l" t="t" r="r" b="b"/>
            <a:pathLst>
              <a:path w="1215367" h="891893">
                <a:moveTo>
                  <a:pt x="1215367" y="445947"/>
                </a:moveTo>
                <a:cubicBezTo>
                  <a:pt x="1215367" y="468352"/>
                  <a:pt x="1213127" y="490308"/>
                  <a:pt x="1209901" y="511906"/>
                </a:cubicBezTo>
                <a:cubicBezTo>
                  <a:pt x="1209542" y="514146"/>
                  <a:pt x="1209274" y="516476"/>
                  <a:pt x="1208825" y="518717"/>
                </a:cubicBezTo>
                <a:cubicBezTo>
                  <a:pt x="1208467" y="520957"/>
                  <a:pt x="1208198" y="523288"/>
                  <a:pt x="1207750" y="525528"/>
                </a:cubicBezTo>
                <a:cubicBezTo>
                  <a:pt x="1194936" y="596239"/>
                  <a:pt x="1165365" y="661124"/>
                  <a:pt x="1123339" y="716059"/>
                </a:cubicBezTo>
                <a:cubicBezTo>
                  <a:pt x="1121636" y="718300"/>
                  <a:pt x="1120023" y="720630"/>
                  <a:pt x="1118231" y="722870"/>
                </a:cubicBezTo>
                <a:cubicBezTo>
                  <a:pt x="1116439" y="725111"/>
                  <a:pt x="1114915" y="727441"/>
                  <a:pt x="1113123" y="729682"/>
                </a:cubicBezTo>
                <a:cubicBezTo>
                  <a:pt x="1031310" y="828712"/>
                  <a:pt x="907650" y="891894"/>
                  <a:pt x="769473" y="891894"/>
                </a:cubicBezTo>
                <a:lnTo>
                  <a:pt x="445894" y="891894"/>
                </a:lnTo>
                <a:cubicBezTo>
                  <a:pt x="307718" y="891894"/>
                  <a:pt x="184057" y="828712"/>
                  <a:pt x="102244" y="729682"/>
                </a:cubicBezTo>
                <a:cubicBezTo>
                  <a:pt x="100452" y="727531"/>
                  <a:pt x="98839" y="725111"/>
                  <a:pt x="97136" y="722870"/>
                </a:cubicBezTo>
                <a:cubicBezTo>
                  <a:pt x="95344" y="720630"/>
                  <a:pt x="93731" y="718300"/>
                  <a:pt x="92029" y="716059"/>
                </a:cubicBezTo>
                <a:cubicBezTo>
                  <a:pt x="50002" y="661124"/>
                  <a:pt x="20431" y="596239"/>
                  <a:pt x="7617" y="525528"/>
                </a:cubicBezTo>
                <a:cubicBezTo>
                  <a:pt x="7169" y="523288"/>
                  <a:pt x="6989" y="520957"/>
                  <a:pt x="6542" y="518717"/>
                </a:cubicBezTo>
                <a:cubicBezTo>
                  <a:pt x="6183" y="516476"/>
                  <a:pt x="5825" y="514146"/>
                  <a:pt x="5466" y="511906"/>
                </a:cubicBezTo>
                <a:cubicBezTo>
                  <a:pt x="2240" y="490308"/>
                  <a:pt x="0" y="468442"/>
                  <a:pt x="0" y="445947"/>
                </a:cubicBezTo>
                <a:cubicBezTo>
                  <a:pt x="0" y="423452"/>
                  <a:pt x="2240" y="401586"/>
                  <a:pt x="5466" y="379986"/>
                </a:cubicBezTo>
                <a:lnTo>
                  <a:pt x="139701" y="379986"/>
                </a:lnTo>
                <a:cubicBezTo>
                  <a:pt x="162013" y="379986"/>
                  <a:pt x="181727" y="391188"/>
                  <a:pt x="193645" y="408217"/>
                </a:cubicBezTo>
                <a:cubicBezTo>
                  <a:pt x="191853" y="420584"/>
                  <a:pt x="190509" y="433042"/>
                  <a:pt x="190509" y="445857"/>
                </a:cubicBezTo>
                <a:cubicBezTo>
                  <a:pt x="190509" y="458672"/>
                  <a:pt x="191763" y="471220"/>
                  <a:pt x="193645" y="483497"/>
                </a:cubicBezTo>
                <a:cubicBezTo>
                  <a:pt x="194093" y="486455"/>
                  <a:pt x="194452" y="489501"/>
                  <a:pt x="194989" y="492459"/>
                </a:cubicBezTo>
                <a:cubicBezTo>
                  <a:pt x="195527" y="495327"/>
                  <a:pt x="196065" y="498194"/>
                  <a:pt x="196692" y="500972"/>
                </a:cubicBezTo>
                <a:cubicBezTo>
                  <a:pt x="211208" y="566575"/>
                  <a:pt x="250905" y="622676"/>
                  <a:pt x="305209" y="658704"/>
                </a:cubicBezTo>
                <a:cubicBezTo>
                  <a:pt x="307269" y="660047"/>
                  <a:pt x="309420" y="661213"/>
                  <a:pt x="311481" y="662557"/>
                </a:cubicBezTo>
                <a:cubicBezTo>
                  <a:pt x="313542" y="663813"/>
                  <a:pt x="315603" y="665156"/>
                  <a:pt x="317754" y="666320"/>
                </a:cubicBezTo>
                <a:cubicBezTo>
                  <a:pt x="355479" y="688279"/>
                  <a:pt x="399119" y="701183"/>
                  <a:pt x="445805" y="701183"/>
                </a:cubicBezTo>
                <a:lnTo>
                  <a:pt x="769383" y="701183"/>
                </a:lnTo>
                <a:cubicBezTo>
                  <a:pt x="816965" y="701183"/>
                  <a:pt x="861411" y="687830"/>
                  <a:pt x="899675" y="665066"/>
                </a:cubicBezTo>
                <a:cubicBezTo>
                  <a:pt x="901735" y="663813"/>
                  <a:pt x="903886" y="662557"/>
                  <a:pt x="905947" y="661213"/>
                </a:cubicBezTo>
                <a:cubicBezTo>
                  <a:pt x="908008" y="659868"/>
                  <a:pt x="910159" y="658793"/>
                  <a:pt x="912220" y="657358"/>
                </a:cubicBezTo>
                <a:cubicBezTo>
                  <a:pt x="966433" y="620615"/>
                  <a:pt x="1005861" y="563616"/>
                  <a:pt x="1019482" y="497388"/>
                </a:cubicBezTo>
                <a:cubicBezTo>
                  <a:pt x="1020109" y="494430"/>
                  <a:pt x="1020378" y="491385"/>
                  <a:pt x="1020826" y="488427"/>
                </a:cubicBezTo>
                <a:cubicBezTo>
                  <a:pt x="1021364" y="485020"/>
                  <a:pt x="1021991" y="481615"/>
                  <a:pt x="1022439" y="478209"/>
                </a:cubicBezTo>
                <a:cubicBezTo>
                  <a:pt x="1023783" y="467544"/>
                  <a:pt x="1024679" y="456791"/>
                  <a:pt x="1024679" y="445857"/>
                </a:cubicBezTo>
                <a:cubicBezTo>
                  <a:pt x="1024679" y="434924"/>
                  <a:pt x="1023783" y="424080"/>
                  <a:pt x="1022439" y="413504"/>
                </a:cubicBezTo>
                <a:cubicBezTo>
                  <a:pt x="1033819" y="393608"/>
                  <a:pt x="1054967" y="379986"/>
                  <a:pt x="1079520" y="379986"/>
                </a:cubicBezTo>
                <a:lnTo>
                  <a:pt x="1209812" y="379986"/>
                </a:lnTo>
                <a:cubicBezTo>
                  <a:pt x="1213037" y="401586"/>
                  <a:pt x="1215278" y="423452"/>
                  <a:pt x="1215278" y="445947"/>
                </a:cubicBezTo>
                <a:close/>
                <a:moveTo>
                  <a:pt x="317843" y="225392"/>
                </a:moveTo>
                <a:cubicBezTo>
                  <a:pt x="355569" y="203436"/>
                  <a:pt x="399208" y="190531"/>
                  <a:pt x="445894" y="190531"/>
                </a:cubicBezTo>
                <a:lnTo>
                  <a:pt x="769473" y="190531"/>
                </a:lnTo>
                <a:cubicBezTo>
                  <a:pt x="817055" y="190531"/>
                  <a:pt x="861501" y="203884"/>
                  <a:pt x="899764" y="226648"/>
                </a:cubicBezTo>
                <a:cubicBezTo>
                  <a:pt x="948780" y="186409"/>
                  <a:pt x="1011417" y="162210"/>
                  <a:pt x="1079609" y="162210"/>
                </a:cubicBezTo>
                <a:lnTo>
                  <a:pt x="1113213" y="162210"/>
                </a:lnTo>
                <a:cubicBezTo>
                  <a:pt x="1031400" y="63182"/>
                  <a:pt x="907739" y="0"/>
                  <a:pt x="769562" y="0"/>
                </a:cubicBezTo>
                <a:lnTo>
                  <a:pt x="445984" y="0"/>
                </a:lnTo>
                <a:cubicBezTo>
                  <a:pt x="307807" y="0"/>
                  <a:pt x="184147" y="63182"/>
                  <a:pt x="102334" y="162210"/>
                </a:cubicBezTo>
                <a:lnTo>
                  <a:pt x="139880" y="162210"/>
                </a:lnTo>
                <a:cubicBezTo>
                  <a:pt x="207266" y="162210"/>
                  <a:pt x="269186" y="185961"/>
                  <a:pt x="317933" y="225392"/>
                </a:cubicBezTo>
                <a:close/>
              </a:path>
            </a:pathLst>
          </a:custGeom>
          <a:solidFill>
            <a:schemeClr val="accent2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8A45B6A-074E-7663-F7BF-9EFD48020847}"/>
              </a:ext>
            </a:extLst>
          </p:cNvPr>
          <p:cNvGrpSpPr/>
          <p:nvPr/>
        </p:nvGrpSpPr>
        <p:grpSpPr>
          <a:xfrm>
            <a:off x="1845985" y="4461383"/>
            <a:ext cx="2092037" cy="1290153"/>
            <a:chOff x="332936" y="2947244"/>
            <a:chExt cx="2926080" cy="1290153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98070437-2E16-77F0-486E-609F299A70B8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2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238CFADE-A4FF-D0A5-2C66-7DBADC445569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07194576-777C-3032-23A0-AB54A056DE0C}"/>
              </a:ext>
            </a:extLst>
          </p:cNvPr>
          <p:cNvGrpSpPr/>
          <p:nvPr/>
        </p:nvGrpSpPr>
        <p:grpSpPr>
          <a:xfrm>
            <a:off x="4378313" y="4461383"/>
            <a:ext cx="2092037" cy="1290153"/>
            <a:chOff x="332936" y="2947244"/>
            <a:chExt cx="2926080" cy="1290153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0BC8C4DF-97D5-7D0D-01F9-5D9CB7CAF102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4CB5C5B6-A55C-5C2F-9D65-736A5ADB696A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1F684774-E6D1-389D-D0F1-F869F61586BF}"/>
              </a:ext>
            </a:extLst>
          </p:cNvPr>
          <p:cNvGrpSpPr/>
          <p:nvPr/>
        </p:nvGrpSpPr>
        <p:grpSpPr>
          <a:xfrm>
            <a:off x="6910862" y="4461383"/>
            <a:ext cx="2092037" cy="1290153"/>
            <a:chOff x="332936" y="2947244"/>
            <a:chExt cx="2926080" cy="1290153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1CC9D6F4-E782-9A41-3A98-E7A661FC585A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C7A1E3"/>
                  </a:solidFill>
                </a:rPr>
                <a:t>Lorem Ipsum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53FD2379-B327-56D5-EAC2-2D87B668B6A0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AB4E446-9523-E6AD-C833-E0F2EE52456D}"/>
              </a:ext>
            </a:extLst>
          </p:cNvPr>
          <p:cNvGrpSpPr/>
          <p:nvPr/>
        </p:nvGrpSpPr>
        <p:grpSpPr>
          <a:xfrm>
            <a:off x="9444448" y="4461383"/>
            <a:ext cx="2092037" cy="1290153"/>
            <a:chOff x="332936" y="2947244"/>
            <a:chExt cx="2926080" cy="1290153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5001F2F-DDF2-5CF3-1D31-6CE65A0077BC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F595A6"/>
                  </a:solidFill>
                </a:rPr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8B2A1C4E-0442-132B-90EA-A297A4248987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20A6CD7F-2BDA-86A4-EFC4-52D7AAE47C26}"/>
              </a:ext>
            </a:extLst>
          </p:cNvPr>
          <p:cNvGrpSpPr/>
          <p:nvPr/>
        </p:nvGrpSpPr>
        <p:grpSpPr>
          <a:xfrm>
            <a:off x="694660" y="1126088"/>
            <a:ext cx="2092037" cy="1290153"/>
            <a:chOff x="332936" y="2947244"/>
            <a:chExt cx="2926080" cy="1290153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48527D9D-B2CE-69AC-C211-01C540A07FA8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4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E8219FCD-FC05-6AAD-05EE-42A0EADE37D2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4E121C26-1DA1-9AAE-F01F-3ADEB89C31EB}"/>
              </a:ext>
            </a:extLst>
          </p:cNvPr>
          <p:cNvGrpSpPr/>
          <p:nvPr/>
        </p:nvGrpSpPr>
        <p:grpSpPr>
          <a:xfrm>
            <a:off x="3226988" y="1126088"/>
            <a:ext cx="2092037" cy="1290153"/>
            <a:chOff x="332936" y="2947244"/>
            <a:chExt cx="2926080" cy="129015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CB609886-5B31-1781-0551-2E48BE3BA2C5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1D7E0F84-F277-A86A-C2A8-BFCD71CD7C24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ABCD3E0-2786-2705-BD6A-C4E1EF325D56}"/>
              </a:ext>
            </a:extLst>
          </p:cNvPr>
          <p:cNvGrpSpPr/>
          <p:nvPr/>
        </p:nvGrpSpPr>
        <p:grpSpPr>
          <a:xfrm>
            <a:off x="5759537" y="1126088"/>
            <a:ext cx="2092037" cy="1290153"/>
            <a:chOff x="332936" y="2947244"/>
            <a:chExt cx="2926080" cy="1290153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66AF8E73-6766-9772-CEE6-1EA5F4A3BD4D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64E54F21-1B39-F91B-A16F-BAF5D333DED3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77A084D5-149C-913A-D548-0DA0AC8EAD50}"/>
              </a:ext>
            </a:extLst>
          </p:cNvPr>
          <p:cNvGrpSpPr/>
          <p:nvPr/>
        </p:nvGrpSpPr>
        <p:grpSpPr>
          <a:xfrm>
            <a:off x="8293123" y="1126088"/>
            <a:ext cx="2092037" cy="1290153"/>
            <a:chOff x="332936" y="2947244"/>
            <a:chExt cx="2926080" cy="1290153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471EFC8E-AA95-686E-B4DB-153560433F19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D0BA94"/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ACF37C11-12DD-11AB-A42E-691D341A3E8D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pic>
        <p:nvPicPr>
          <p:cNvPr id="35" name="Graphic 34" descr="Badge 1 with solid fill">
            <a:extLst>
              <a:ext uri="{FF2B5EF4-FFF2-40B4-BE49-F238E27FC236}">
                <a16:creationId xmlns:a16="http://schemas.microsoft.com/office/drawing/2014/main" id="{1BA58165-25C5-C243-6025-699D9E69D1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97345" y="2467929"/>
            <a:ext cx="548640" cy="548640"/>
          </a:xfrm>
          <a:prstGeom prst="rect">
            <a:avLst/>
          </a:prstGeom>
        </p:spPr>
      </p:pic>
      <p:pic>
        <p:nvPicPr>
          <p:cNvPr id="36" name="Graphic 35" descr="Badge with solid fill">
            <a:extLst>
              <a:ext uri="{FF2B5EF4-FFF2-40B4-BE49-F238E27FC236}">
                <a16:creationId xmlns:a16="http://schemas.microsoft.com/office/drawing/2014/main" id="{A0A01AD1-1B8C-86CE-7B19-4D7EFC1BC59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2617683" y="3275449"/>
            <a:ext cx="548640" cy="548640"/>
          </a:xfrm>
          <a:prstGeom prst="rect">
            <a:avLst/>
          </a:prstGeom>
        </p:spPr>
      </p:pic>
      <p:pic>
        <p:nvPicPr>
          <p:cNvPr id="37" name="Graphic 36" descr="Badge 4 with solid fill">
            <a:extLst>
              <a:ext uri="{FF2B5EF4-FFF2-40B4-BE49-F238E27FC236}">
                <a16:creationId xmlns:a16="http://schemas.microsoft.com/office/drawing/2014/main" id="{0A02F1EC-5EEA-62BE-5F60-BDC0C7FAE12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5149493" y="3275449"/>
            <a:ext cx="548640" cy="548640"/>
          </a:xfrm>
          <a:prstGeom prst="rect">
            <a:avLst/>
          </a:prstGeom>
        </p:spPr>
      </p:pic>
      <p:pic>
        <p:nvPicPr>
          <p:cNvPr id="38" name="Graphic 37" descr="Badge 6 with solid fill">
            <a:extLst>
              <a:ext uri="{FF2B5EF4-FFF2-40B4-BE49-F238E27FC236}">
                <a16:creationId xmlns:a16="http://schemas.microsoft.com/office/drawing/2014/main" id="{24054CF2-8060-D720-FC09-082515FA436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7683080" y="3275449"/>
            <a:ext cx="548640" cy="548640"/>
          </a:xfrm>
          <a:prstGeom prst="rect">
            <a:avLst/>
          </a:prstGeom>
        </p:spPr>
      </p:pic>
      <p:pic>
        <p:nvPicPr>
          <p:cNvPr id="39" name="Graphic 38" descr="Badge 8 with solid fill">
            <a:extLst>
              <a:ext uri="{FF2B5EF4-FFF2-40B4-BE49-F238E27FC236}">
                <a16:creationId xmlns:a16="http://schemas.microsoft.com/office/drawing/2014/main" id="{88168BBE-3334-FF1D-3C4D-8BDFCFBC986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10371232" y="3275449"/>
            <a:ext cx="548640" cy="548640"/>
          </a:xfrm>
          <a:prstGeom prst="rect">
            <a:avLst/>
          </a:prstGeom>
        </p:spPr>
      </p:pic>
      <p:pic>
        <p:nvPicPr>
          <p:cNvPr id="40" name="Graphic 39" descr="Badge 3 with solid fill">
            <a:extLst>
              <a:ext uri="{FF2B5EF4-FFF2-40B4-BE49-F238E27FC236}">
                <a16:creationId xmlns:a16="http://schemas.microsoft.com/office/drawing/2014/main" id="{2856A3EB-CEA2-4F0B-91DD-B986D651326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3887151" y="2467929"/>
            <a:ext cx="548640" cy="548640"/>
          </a:xfrm>
          <a:prstGeom prst="rect">
            <a:avLst/>
          </a:prstGeom>
        </p:spPr>
      </p:pic>
      <p:pic>
        <p:nvPicPr>
          <p:cNvPr id="41" name="Graphic 40" descr="Badge 5 with solid fill">
            <a:extLst>
              <a:ext uri="{FF2B5EF4-FFF2-40B4-BE49-F238E27FC236}">
                <a16:creationId xmlns:a16="http://schemas.microsoft.com/office/drawing/2014/main" id="{4ACC8440-AB57-8258-3553-7ACC74471354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6419700" y="2467929"/>
            <a:ext cx="548640" cy="548640"/>
          </a:xfrm>
          <a:prstGeom prst="rect">
            <a:avLst/>
          </a:prstGeom>
        </p:spPr>
      </p:pic>
      <p:pic>
        <p:nvPicPr>
          <p:cNvPr id="42" name="Graphic 41" descr="Badge 7 with solid fill">
            <a:extLst>
              <a:ext uri="{FF2B5EF4-FFF2-40B4-BE49-F238E27FC236}">
                <a16:creationId xmlns:a16="http://schemas.microsoft.com/office/drawing/2014/main" id="{CF387E1C-A3AC-CD66-7699-AADA5EA1830B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>
          <a:xfrm>
            <a:off x="8963753" y="2467929"/>
            <a:ext cx="548640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32570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9595</TotalTime>
  <Words>506</Words>
  <Application>Microsoft Office PowerPoint</Application>
  <PresentationFormat>Widescreen</PresentationFormat>
  <Paragraphs>41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8-Step Linked Chain Workflow – Slide Template</vt:lpstr>
      <vt:lpstr>8-Step Linked Chain Workflow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9-Step Linked Chain Workflow</dc:title>
  <dc:creator>PresentationGO.com</dc:creator>
  <dc:description>© Copyright PresentationGO.com - Do not distribute or sale without written permission.</dc:description>
  <cp:lastModifiedBy>Christophe Barroche</cp:lastModifiedBy>
  <cp:revision>64</cp:revision>
  <dcterms:created xsi:type="dcterms:W3CDTF">2014-11-26T05:14:11Z</dcterms:created>
  <dcterms:modified xsi:type="dcterms:W3CDTF">2026-03-10T18:43:02Z</dcterms:modified>
  <cp:category>Charts &amp; Diagrams</cp:category>
</cp:coreProperties>
</file>