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7" r:id="rId4"/>
    <p:sldId id="39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1E3"/>
    <a:srgbClr val="F595A6"/>
    <a:srgbClr val="E6589C"/>
    <a:srgbClr val="D0BA94"/>
    <a:srgbClr val="941651"/>
    <a:srgbClr val="9F5FCF"/>
    <a:srgbClr val="5B0D32"/>
    <a:srgbClr val="A26700"/>
    <a:srgbClr val="CEBA8B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76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37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5DED2-4AB5-BA4E-A671-71CF5BA7D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6F0248-06CE-CDEB-365E-C19367F85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4CD2E1-1034-F570-1C79-5111671E3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65565-140E-C8EE-E284-0FBA67679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72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Linked Chain Workflow – Slide Template</a:t>
            </a:r>
          </a:p>
        </p:txBody>
      </p:sp>
      <p:sp>
        <p:nvSpPr>
          <p:cNvPr id="41" name="Forme libre 40">
            <a:extLst>
              <a:ext uri="{FF2B5EF4-FFF2-40B4-BE49-F238E27FC236}">
                <a16:creationId xmlns:a16="http://schemas.microsoft.com/office/drawing/2014/main" id="{EFDE9BE7-65D4-34ED-E930-889A67C1CA26}"/>
              </a:ext>
            </a:extLst>
          </p:cNvPr>
          <p:cNvSpPr/>
          <p:nvPr/>
        </p:nvSpPr>
        <p:spPr>
          <a:xfrm>
            <a:off x="3680482" y="3247724"/>
            <a:ext cx="2054870" cy="983654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18 h 540137"/>
              <a:gd name="csX6" fmla="*/ 1029697 w 1128356"/>
              <a:gd name="csY6" fmla="*/ 61567 h 540137"/>
              <a:gd name="csX7" fmla="*/ 1023873 w 1128356"/>
              <a:gd name="csY7" fmla="*/ 57176 h 540137"/>
              <a:gd name="csX8" fmla="*/ 858364 w 1128356"/>
              <a:gd name="csY8" fmla="*/ 0 h 540137"/>
              <a:gd name="csX9" fmla="*/ 270082 w 1128356"/>
              <a:gd name="csY9" fmla="*/ 0 h 540137"/>
              <a:gd name="csX10" fmla="*/ 102781 w 1128356"/>
              <a:gd name="csY10" fmla="*/ 58520 h 540137"/>
              <a:gd name="csX11" fmla="*/ 97046 w 1128356"/>
              <a:gd name="csY11" fmla="*/ 63001 h 540137"/>
              <a:gd name="csX12" fmla="*/ 91760 w 1128356"/>
              <a:gd name="csY12" fmla="*/ 67751 h 540137"/>
              <a:gd name="csX13" fmla="*/ 0 w 1128356"/>
              <a:gd name="csY13" fmla="*/ 270112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2 h 540137"/>
              <a:gd name="csX17" fmla="*/ 198842 w 1128356"/>
              <a:gd name="csY17" fmla="*/ 235341 h 540137"/>
              <a:gd name="csX18" fmla="*/ 204219 w 1128356"/>
              <a:gd name="csY18" fmla="*/ 225572 h 540137"/>
              <a:gd name="csX19" fmla="*/ 210044 w 1128356"/>
              <a:gd name="csY19" fmla="*/ 218581 h 540137"/>
              <a:gd name="csX20" fmla="*/ 270082 w 1128356"/>
              <a:gd name="csY20" fmla="*/ 190621 h 540137"/>
              <a:gd name="csX21" fmla="*/ 858364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4 h 540137"/>
              <a:gd name="csX25" fmla="*/ 937848 w 1128356"/>
              <a:gd name="csY25" fmla="*/ 270112 h 540137"/>
              <a:gd name="csX26" fmla="*/ 926468 w 1128356"/>
              <a:gd name="csY26" fmla="*/ 310531 h 540137"/>
              <a:gd name="csX27" fmla="*/ 1034984 w 1128356"/>
              <a:gd name="csY27" fmla="*/ 473907 h 540137"/>
              <a:gd name="csX28" fmla="*/ 1128356 w 1128356"/>
              <a:gd name="csY28" fmla="*/ 270112 h 540137"/>
              <a:gd name="csX29" fmla="*/ 1034984 w 1128356"/>
              <a:gd name="csY29" fmla="*/ 6631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6"/>
                  <a:pt x="753074" y="484661"/>
                  <a:pt x="793577" y="540137"/>
                </a:cubicBezTo>
                <a:lnTo>
                  <a:pt x="330836" y="540137"/>
                </a:lnTo>
                <a:cubicBezTo>
                  <a:pt x="371340" y="484661"/>
                  <a:pt x="399656" y="419956"/>
                  <a:pt x="412022" y="349606"/>
                </a:cubicBezTo>
                <a:lnTo>
                  <a:pt x="712392" y="349606"/>
                </a:lnTo>
                <a:close/>
                <a:moveTo>
                  <a:pt x="1034984" y="66318"/>
                </a:moveTo>
                <a:cubicBezTo>
                  <a:pt x="1033192" y="64795"/>
                  <a:pt x="1031579" y="63090"/>
                  <a:pt x="1029697" y="61567"/>
                </a:cubicBezTo>
                <a:cubicBezTo>
                  <a:pt x="1027815" y="60045"/>
                  <a:pt x="1025754" y="58699"/>
                  <a:pt x="1023873" y="57176"/>
                </a:cubicBezTo>
                <a:cubicBezTo>
                  <a:pt x="978082" y="21508"/>
                  <a:pt x="920733" y="0"/>
                  <a:pt x="858364" y="0"/>
                </a:cubicBezTo>
                <a:lnTo>
                  <a:pt x="270082" y="0"/>
                </a:lnTo>
                <a:cubicBezTo>
                  <a:pt x="206907" y="0"/>
                  <a:pt x="148840" y="21956"/>
                  <a:pt x="102781" y="58520"/>
                </a:cubicBezTo>
                <a:cubicBezTo>
                  <a:pt x="100900" y="60045"/>
                  <a:pt x="98928" y="61478"/>
                  <a:pt x="97046" y="63001"/>
                </a:cubicBezTo>
                <a:cubicBezTo>
                  <a:pt x="95254" y="64526"/>
                  <a:pt x="93552" y="66228"/>
                  <a:pt x="91760" y="67751"/>
                </a:cubicBezTo>
                <a:cubicBezTo>
                  <a:pt x="35664" y="117311"/>
                  <a:pt x="0" y="189544"/>
                  <a:pt x="0" y="270112"/>
                </a:cubicBezTo>
                <a:cubicBezTo>
                  <a:pt x="0" y="350680"/>
                  <a:pt x="35664" y="422914"/>
                  <a:pt x="91760" y="472474"/>
                </a:cubicBezTo>
                <a:cubicBezTo>
                  <a:pt x="148571" y="435370"/>
                  <a:pt x="188627" y="374967"/>
                  <a:pt x="198842" y="304886"/>
                </a:cubicBezTo>
                <a:cubicBezTo>
                  <a:pt x="193645" y="294309"/>
                  <a:pt x="190509" y="282658"/>
                  <a:pt x="190509" y="270112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4"/>
                  <a:pt x="202158" y="228620"/>
                  <a:pt x="204219" y="225572"/>
                </a:cubicBezTo>
                <a:cubicBezTo>
                  <a:pt x="205921" y="223062"/>
                  <a:pt x="207982" y="220822"/>
                  <a:pt x="210044" y="218581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4" y="190621"/>
                </a:lnTo>
                <a:cubicBezTo>
                  <a:pt x="880767" y="190621"/>
                  <a:pt x="900929" y="200029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5" y="226825"/>
                  <a:pt x="926468" y="229694"/>
                </a:cubicBezTo>
                <a:cubicBezTo>
                  <a:pt x="933547" y="241614"/>
                  <a:pt x="937848" y="255326"/>
                  <a:pt x="937848" y="270112"/>
                </a:cubicBezTo>
                <a:cubicBezTo>
                  <a:pt x="937848" y="284899"/>
                  <a:pt x="933547" y="298611"/>
                  <a:pt x="926468" y="310531"/>
                </a:cubicBezTo>
                <a:cubicBezTo>
                  <a:pt x="938117" y="379089"/>
                  <a:pt x="978530" y="437880"/>
                  <a:pt x="1034984" y="473907"/>
                </a:cubicBezTo>
                <a:cubicBezTo>
                  <a:pt x="1092065" y="424347"/>
                  <a:pt x="1128356" y="351488"/>
                  <a:pt x="1128356" y="270112"/>
                </a:cubicBezTo>
                <a:cubicBezTo>
                  <a:pt x="1128356" y="188737"/>
                  <a:pt x="1092065" y="115877"/>
                  <a:pt x="1034984" y="66318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44799530-EA19-8A12-B7B2-E9BDA4654D68}"/>
              </a:ext>
            </a:extLst>
          </p:cNvPr>
          <p:cNvSpPr/>
          <p:nvPr/>
        </p:nvSpPr>
        <p:spPr>
          <a:xfrm>
            <a:off x="6463827" y="3247724"/>
            <a:ext cx="2054870" cy="983654"/>
          </a:xfrm>
          <a:custGeom>
            <a:avLst/>
            <a:gdLst>
              <a:gd name="csX0" fmla="*/ 712302 w 1128356"/>
              <a:gd name="csY0" fmla="*/ 349606 h 540137"/>
              <a:gd name="csX1" fmla="*/ 793488 w 1128356"/>
              <a:gd name="csY1" fmla="*/ 540137 h 540137"/>
              <a:gd name="csX2" fmla="*/ 330747 w 1128356"/>
              <a:gd name="csY2" fmla="*/ 540137 h 540137"/>
              <a:gd name="csX3" fmla="*/ 411932 w 1128356"/>
              <a:gd name="csY3" fmla="*/ 349606 h 540137"/>
              <a:gd name="csX4" fmla="*/ 712302 w 1128356"/>
              <a:gd name="csY4" fmla="*/ 349606 h 540137"/>
              <a:gd name="csX5" fmla="*/ 1034894 w 1128356"/>
              <a:gd name="csY5" fmla="*/ 66318 h 540137"/>
              <a:gd name="csX6" fmla="*/ 1029607 w 1128356"/>
              <a:gd name="csY6" fmla="*/ 61567 h 540137"/>
              <a:gd name="csX7" fmla="*/ 1023783 w 1128356"/>
              <a:gd name="csY7" fmla="*/ 57176 h 540137"/>
              <a:gd name="csX8" fmla="*/ 858275 w 1128356"/>
              <a:gd name="csY8" fmla="*/ 0 h 540137"/>
              <a:gd name="csX9" fmla="*/ 269992 w 1128356"/>
              <a:gd name="csY9" fmla="*/ 0 h 540137"/>
              <a:gd name="csX10" fmla="*/ 102692 w 1128356"/>
              <a:gd name="csY10" fmla="*/ 58520 h 540137"/>
              <a:gd name="csX11" fmla="*/ 102602 w 1128356"/>
              <a:gd name="csY11" fmla="*/ 58520 h 540137"/>
              <a:gd name="csX12" fmla="*/ 97047 w 1128356"/>
              <a:gd name="csY12" fmla="*/ 62913 h 540137"/>
              <a:gd name="csX13" fmla="*/ 91760 w 1128356"/>
              <a:gd name="csY13" fmla="*/ 67661 h 540137"/>
              <a:gd name="csX14" fmla="*/ 0 w 1128356"/>
              <a:gd name="csY14" fmla="*/ 270023 h 540137"/>
              <a:gd name="csX15" fmla="*/ 91760 w 1128356"/>
              <a:gd name="csY15" fmla="*/ 472384 h 540137"/>
              <a:gd name="csX16" fmla="*/ 198842 w 1128356"/>
              <a:gd name="csY16" fmla="*/ 304796 h 540137"/>
              <a:gd name="csX17" fmla="*/ 190509 w 1128356"/>
              <a:gd name="csY17" fmla="*/ 270023 h 540137"/>
              <a:gd name="csX18" fmla="*/ 198842 w 1128356"/>
              <a:gd name="csY18" fmla="*/ 235251 h 540137"/>
              <a:gd name="csX19" fmla="*/ 204219 w 1128356"/>
              <a:gd name="csY19" fmla="*/ 225482 h 540137"/>
              <a:gd name="csX20" fmla="*/ 209864 w 1128356"/>
              <a:gd name="csY20" fmla="*/ 218671 h 540137"/>
              <a:gd name="csX21" fmla="*/ 210044 w 1128356"/>
              <a:gd name="csY21" fmla="*/ 218491 h 540137"/>
              <a:gd name="csX22" fmla="*/ 270082 w 1128356"/>
              <a:gd name="csY22" fmla="*/ 190531 h 540137"/>
              <a:gd name="csX23" fmla="*/ 858364 w 1128356"/>
              <a:gd name="csY23" fmla="*/ 190531 h 540137"/>
              <a:gd name="csX24" fmla="*/ 915356 w 1128356"/>
              <a:gd name="csY24" fmla="*/ 214818 h 540137"/>
              <a:gd name="csX25" fmla="*/ 920822 w 1128356"/>
              <a:gd name="csY25" fmla="*/ 221450 h 540137"/>
              <a:gd name="csX26" fmla="*/ 926468 w 1128356"/>
              <a:gd name="csY26" fmla="*/ 229604 h 540137"/>
              <a:gd name="csX27" fmla="*/ 937848 w 1128356"/>
              <a:gd name="csY27" fmla="*/ 270023 h 540137"/>
              <a:gd name="csX28" fmla="*/ 926468 w 1128356"/>
              <a:gd name="csY28" fmla="*/ 310441 h 540137"/>
              <a:gd name="csX29" fmla="*/ 1034984 w 1128356"/>
              <a:gd name="csY29" fmla="*/ 473817 h 540137"/>
              <a:gd name="csX30" fmla="*/ 1128356 w 1128356"/>
              <a:gd name="csY30" fmla="*/ 270023 h 540137"/>
              <a:gd name="csX31" fmla="*/ 1034984 w 1128356"/>
              <a:gd name="csY31" fmla="*/ 6622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02" y="349606"/>
                </a:moveTo>
                <a:cubicBezTo>
                  <a:pt x="724668" y="419956"/>
                  <a:pt x="752984" y="484661"/>
                  <a:pt x="793488" y="540137"/>
                </a:cubicBezTo>
                <a:lnTo>
                  <a:pt x="330747" y="540137"/>
                </a:lnTo>
                <a:cubicBezTo>
                  <a:pt x="371250" y="484661"/>
                  <a:pt x="399566" y="419956"/>
                  <a:pt x="411932" y="349606"/>
                </a:cubicBezTo>
                <a:lnTo>
                  <a:pt x="712302" y="349606"/>
                </a:lnTo>
                <a:close/>
                <a:moveTo>
                  <a:pt x="1034894" y="66318"/>
                </a:moveTo>
                <a:cubicBezTo>
                  <a:pt x="1033102" y="64795"/>
                  <a:pt x="1031489" y="63090"/>
                  <a:pt x="1029607" y="61567"/>
                </a:cubicBezTo>
                <a:cubicBezTo>
                  <a:pt x="1027726" y="60045"/>
                  <a:pt x="1025664" y="58699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206818" y="0"/>
                  <a:pt x="148751" y="21956"/>
                  <a:pt x="102692" y="58520"/>
                </a:cubicBezTo>
                <a:cubicBezTo>
                  <a:pt x="102692" y="58520"/>
                  <a:pt x="102692" y="58520"/>
                  <a:pt x="102602" y="58520"/>
                </a:cubicBezTo>
                <a:cubicBezTo>
                  <a:pt x="100720" y="59955"/>
                  <a:pt x="98838" y="61388"/>
                  <a:pt x="97047" y="62913"/>
                </a:cubicBezTo>
                <a:cubicBezTo>
                  <a:pt x="95254" y="64436"/>
                  <a:pt x="93552" y="66138"/>
                  <a:pt x="91760" y="67661"/>
                </a:cubicBezTo>
                <a:cubicBezTo>
                  <a:pt x="35664" y="117221"/>
                  <a:pt x="0" y="189455"/>
                  <a:pt x="0" y="270023"/>
                </a:cubicBezTo>
                <a:cubicBezTo>
                  <a:pt x="0" y="350591"/>
                  <a:pt x="35664" y="422824"/>
                  <a:pt x="91760" y="472384"/>
                </a:cubicBezTo>
                <a:cubicBezTo>
                  <a:pt x="148572" y="435281"/>
                  <a:pt x="188627" y="374877"/>
                  <a:pt x="198842" y="304796"/>
                </a:cubicBezTo>
                <a:cubicBezTo>
                  <a:pt x="193645" y="294219"/>
                  <a:pt x="190509" y="282569"/>
                  <a:pt x="190509" y="270023"/>
                </a:cubicBezTo>
                <a:cubicBezTo>
                  <a:pt x="190509" y="257477"/>
                  <a:pt x="193645" y="245826"/>
                  <a:pt x="198842" y="235251"/>
                </a:cubicBezTo>
                <a:cubicBezTo>
                  <a:pt x="200455" y="231845"/>
                  <a:pt x="202158" y="228530"/>
                  <a:pt x="204219" y="225482"/>
                </a:cubicBezTo>
                <a:cubicBezTo>
                  <a:pt x="205921" y="223062"/>
                  <a:pt x="207893" y="220911"/>
                  <a:pt x="209864" y="218671"/>
                </a:cubicBezTo>
                <a:cubicBezTo>
                  <a:pt x="209864" y="218671"/>
                  <a:pt x="209954" y="218581"/>
                  <a:pt x="210044" y="218491"/>
                </a:cubicBezTo>
                <a:cubicBezTo>
                  <a:pt x="224650" y="201554"/>
                  <a:pt x="245977" y="190531"/>
                  <a:pt x="270082" y="190531"/>
                </a:cubicBezTo>
                <a:lnTo>
                  <a:pt x="858364" y="190531"/>
                </a:lnTo>
                <a:cubicBezTo>
                  <a:pt x="880767" y="190531"/>
                  <a:pt x="900929" y="199940"/>
                  <a:pt x="915356" y="214818"/>
                </a:cubicBezTo>
                <a:cubicBezTo>
                  <a:pt x="917327" y="216879"/>
                  <a:pt x="919030" y="219209"/>
                  <a:pt x="920822" y="221450"/>
                </a:cubicBezTo>
                <a:cubicBezTo>
                  <a:pt x="922883" y="224049"/>
                  <a:pt x="924765" y="226736"/>
                  <a:pt x="926468" y="229604"/>
                </a:cubicBezTo>
                <a:cubicBezTo>
                  <a:pt x="933547" y="241524"/>
                  <a:pt x="937848" y="255236"/>
                  <a:pt x="937848" y="270023"/>
                </a:cubicBezTo>
                <a:cubicBezTo>
                  <a:pt x="937848" y="284809"/>
                  <a:pt x="933547" y="298521"/>
                  <a:pt x="926468" y="310441"/>
                </a:cubicBezTo>
                <a:cubicBezTo>
                  <a:pt x="938117" y="378999"/>
                  <a:pt x="978530" y="437790"/>
                  <a:pt x="1034984" y="473817"/>
                </a:cubicBezTo>
                <a:cubicBezTo>
                  <a:pt x="1092065" y="424258"/>
                  <a:pt x="1128356" y="351398"/>
                  <a:pt x="1128356" y="270023"/>
                </a:cubicBezTo>
                <a:cubicBezTo>
                  <a:pt x="1128356" y="188647"/>
                  <a:pt x="1092065" y="115788"/>
                  <a:pt x="1034984" y="66228"/>
                </a:cubicBez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18F5D7C5-4FD1-E730-E313-E15FE0E4DAF6}"/>
              </a:ext>
            </a:extLst>
          </p:cNvPr>
          <p:cNvSpPr/>
          <p:nvPr/>
        </p:nvSpPr>
        <p:spPr>
          <a:xfrm>
            <a:off x="897625" y="3247724"/>
            <a:ext cx="2054706" cy="983654"/>
          </a:xfrm>
          <a:custGeom>
            <a:avLst/>
            <a:gdLst>
              <a:gd name="csX0" fmla="*/ 269992 w 1128266"/>
              <a:gd name="csY0" fmla="*/ 540137 h 540137"/>
              <a:gd name="csX1" fmla="*/ 793578 w 1128266"/>
              <a:gd name="csY1" fmla="*/ 540137 h 540137"/>
              <a:gd name="csX2" fmla="*/ 712392 w 1128266"/>
              <a:gd name="csY2" fmla="*/ 349606 h 540137"/>
              <a:gd name="csX3" fmla="*/ 269992 w 1128266"/>
              <a:gd name="csY3" fmla="*/ 349606 h 540137"/>
              <a:gd name="csX4" fmla="*/ 190509 w 1128266"/>
              <a:gd name="csY4" fmla="*/ 270112 h 540137"/>
              <a:gd name="csX5" fmla="*/ 269992 w 1128266"/>
              <a:gd name="csY5" fmla="*/ 190621 h 540137"/>
              <a:gd name="csX6" fmla="*/ 858275 w 1128266"/>
              <a:gd name="csY6" fmla="*/ 190621 h 540137"/>
              <a:gd name="csX7" fmla="*/ 915266 w 1128266"/>
              <a:gd name="csY7" fmla="*/ 214907 h 540137"/>
              <a:gd name="csX8" fmla="*/ 920733 w 1128266"/>
              <a:gd name="csY8" fmla="*/ 221539 h 540137"/>
              <a:gd name="csX9" fmla="*/ 926378 w 1128266"/>
              <a:gd name="csY9" fmla="*/ 229694 h 540137"/>
              <a:gd name="csX10" fmla="*/ 937758 w 1128266"/>
              <a:gd name="csY10" fmla="*/ 270112 h 540137"/>
              <a:gd name="csX11" fmla="*/ 926378 w 1128266"/>
              <a:gd name="csY11" fmla="*/ 310531 h 540137"/>
              <a:gd name="csX12" fmla="*/ 1034895 w 1128266"/>
              <a:gd name="csY12" fmla="*/ 473907 h 540137"/>
              <a:gd name="csX13" fmla="*/ 1128267 w 1128266"/>
              <a:gd name="csY13" fmla="*/ 270112 h 540137"/>
              <a:gd name="csX14" fmla="*/ 1034895 w 1128266"/>
              <a:gd name="csY14" fmla="*/ 66318 h 540137"/>
              <a:gd name="csX15" fmla="*/ 1029608 w 1128266"/>
              <a:gd name="csY15" fmla="*/ 61567 h 540137"/>
              <a:gd name="csX16" fmla="*/ 1023783 w 1128266"/>
              <a:gd name="csY16" fmla="*/ 57176 h 540137"/>
              <a:gd name="csX17" fmla="*/ 858275 w 1128266"/>
              <a:gd name="csY17" fmla="*/ 0 h 540137"/>
              <a:gd name="csX18" fmla="*/ 269992 w 1128266"/>
              <a:gd name="csY18" fmla="*/ 0 h 540137"/>
              <a:gd name="csX19" fmla="*/ 0 w 1128266"/>
              <a:gd name="csY19" fmla="*/ 270023 h 540137"/>
              <a:gd name="csX20" fmla="*/ 269992 w 1128266"/>
              <a:gd name="csY20" fmla="*/ 540047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137">
                <a:moveTo>
                  <a:pt x="269992" y="540137"/>
                </a:moveTo>
                <a:lnTo>
                  <a:pt x="793578" y="540137"/>
                </a:lnTo>
                <a:cubicBezTo>
                  <a:pt x="753074" y="484661"/>
                  <a:pt x="724758" y="419956"/>
                  <a:pt x="712392" y="349606"/>
                </a:cubicBezTo>
                <a:lnTo>
                  <a:pt x="269992" y="349606"/>
                </a:lnTo>
                <a:cubicBezTo>
                  <a:pt x="226173" y="349606"/>
                  <a:pt x="190509" y="313935"/>
                  <a:pt x="190509" y="270112"/>
                </a:cubicBezTo>
                <a:cubicBezTo>
                  <a:pt x="190509" y="226289"/>
                  <a:pt x="226173" y="190621"/>
                  <a:pt x="269992" y="190621"/>
                </a:cubicBezTo>
                <a:lnTo>
                  <a:pt x="858275" y="190621"/>
                </a:lnTo>
                <a:cubicBezTo>
                  <a:pt x="880678" y="190621"/>
                  <a:pt x="900840" y="200029"/>
                  <a:pt x="915266" y="214907"/>
                </a:cubicBezTo>
                <a:cubicBezTo>
                  <a:pt x="917238" y="216969"/>
                  <a:pt x="918940" y="219299"/>
                  <a:pt x="920733" y="221539"/>
                </a:cubicBezTo>
                <a:cubicBezTo>
                  <a:pt x="922794" y="224139"/>
                  <a:pt x="924675" y="226825"/>
                  <a:pt x="926378" y="229694"/>
                </a:cubicBezTo>
                <a:cubicBezTo>
                  <a:pt x="933457" y="241614"/>
                  <a:pt x="937758" y="255326"/>
                  <a:pt x="937758" y="270112"/>
                </a:cubicBezTo>
                <a:cubicBezTo>
                  <a:pt x="937758" y="284899"/>
                  <a:pt x="933457" y="298611"/>
                  <a:pt x="926378" y="310531"/>
                </a:cubicBezTo>
                <a:cubicBezTo>
                  <a:pt x="938027" y="379089"/>
                  <a:pt x="978441" y="437880"/>
                  <a:pt x="1034895" y="473907"/>
                </a:cubicBezTo>
                <a:cubicBezTo>
                  <a:pt x="1091975" y="424347"/>
                  <a:pt x="1128267" y="351488"/>
                  <a:pt x="1128267" y="270112"/>
                </a:cubicBezTo>
                <a:cubicBezTo>
                  <a:pt x="1128267" y="188737"/>
                  <a:pt x="1091975" y="115877"/>
                  <a:pt x="1034895" y="66318"/>
                </a:cubicBezTo>
                <a:cubicBezTo>
                  <a:pt x="1033102" y="64795"/>
                  <a:pt x="1031489" y="63090"/>
                  <a:pt x="1029608" y="61567"/>
                </a:cubicBezTo>
                <a:cubicBezTo>
                  <a:pt x="1027726" y="60045"/>
                  <a:pt x="1025665" y="58699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3"/>
                </a:cubicBezTo>
                <a:cubicBezTo>
                  <a:pt x="0" y="418882"/>
                  <a:pt x="121152" y="540047"/>
                  <a:pt x="269992" y="540047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F47506FD-8E5B-2E3A-B689-6756B922BD3F}"/>
              </a:ext>
            </a:extLst>
          </p:cNvPr>
          <p:cNvSpPr/>
          <p:nvPr/>
        </p:nvSpPr>
        <p:spPr>
          <a:xfrm>
            <a:off x="9239666" y="3247724"/>
            <a:ext cx="2054708" cy="983654"/>
          </a:xfrm>
          <a:custGeom>
            <a:avLst/>
            <a:gdLst>
              <a:gd name="csX0" fmla="*/ 326267 w 1128267"/>
              <a:gd name="csY0" fmla="*/ 0 h 540137"/>
              <a:gd name="csX1" fmla="*/ 269992 w 1128267"/>
              <a:gd name="csY1" fmla="*/ 0 h 540137"/>
              <a:gd name="csX2" fmla="*/ 104484 w 1128267"/>
              <a:gd name="csY2" fmla="*/ 57176 h 540137"/>
              <a:gd name="csX3" fmla="*/ 104484 w 1128267"/>
              <a:gd name="csY3" fmla="*/ 57176 h 540137"/>
              <a:gd name="csX4" fmla="*/ 98660 w 1128267"/>
              <a:gd name="csY4" fmla="*/ 61567 h 540137"/>
              <a:gd name="csX5" fmla="*/ 93372 w 1128267"/>
              <a:gd name="csY5" fmla="*/ 66318 h 540137"/>
              <a:gd name="csX6" fmla="*/ 0 w 1128267"/>
              <a:gd name="csY6" fmla="*/ 270112 h 540137"/>
              <a:gd name="csX7" fmla="*/ 93372 w 1128267"/>
              <a:gd name="csY7" fmla="*/ 473907 h 540137"/>
              <a:gd name="csX8" fmla="*/ 201889 w 1128267"/>
              <a:gd name="csY8" fmla="*/ 310531 h 540137"/>
              <a:gd name="csX9" fmla="*/ 190509 w 1128267"/>
              <a:gd name="csY9" fmla="*/ 270112 h 540137"/>
              <a:gd name="csX10" fmla="*/ 201889 w 1128267"/>
              <a:gd name="csY10" fmla="*/ 229694 h 540137"/>
              <a:gd name="csX11" fmla="*/ 207535 w 1128267"/>
              <a:gd name="csY11" fmla="*/ 221539 h 540137"/>
              <a:gd name="csX12" fmla="*/ 213001 w 1128267"/>
              <a:gd name="csY12" fmla="*/ 214907 h 540137"/>
              <a:gd name="csX13" fmla="*/ 213001 w 1128267"/>
              <a:gd name="csY13" fmla="*/ 214907 h 540137"/>
              <a:gd name="csX14" fmla="*/ 269992 w 1128267"/>
              <a:gd name="csY14" fmla="*/ 190621 h 540137"/>
              <a:gd name="csX15" fmla="*/ 858275 w 1128267"/>
              <a:gd name="csY15" fmla="*/ 190621 h 540137"/>
              <a:gd name="csX16" fmla="*/ 937758 w 1128267"/>
              <a:gd name="csY16" fmla="*/ 270112 h 540137"/>
              <a:gd name="csX17" fmla="*/ 858275 w 1128267"/>
              <a:gd name="csY17" fmla="*/ 349606 h 540137"/>
              <a:gd name="csX18" fmla="*/ 415876 w 1128267"/>
              <a:gd name="csY18" fmla="*/ 349606 h 540137"/>
              <a:gd name="csX19" fmla="*/ 334690 w 1128267"/>
              <a:gd name="csY19" fmla="*/ 540137 h 540137"/>
              <a:gd name="csX20" fmla="*/ 858275 w 1128267"/>
              <a:gd name="csY20" fmla="*/ 540137 h 540137"/>
              <a:gd name="csX21" fmla="*/ 1128267 w 1128267"/>
              <a:gd name="csY21" fmla="*/ 270112 h 540137"/>
              <a:gd name="csX22" fmla="*/ 858275 w 1128267"/>
              <a:gd name="csY22" fmla="*/ 90 h 540137"/>
              <a:gd name="csX23" fmla="*/ 326267 w 1128267"/>
              <a:gd name="csY23" fmla="*/ 9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128267" h="540137">
                <a:moveTo>
                  <a:pt x="326267" y="0"/>
                </a:moveTo>
                <a:lnTo>
                  <a:pt x="269992" y="0"/>
                </a:lnTo>
                <a:cubicBezTo>
                  <a:pt x="207624" y="0"/>
                  <a:pt x="150274" y="21508"/>
                  <a:pt x="104484" y="57176"/>
                </a:cubicBezTo>
                <a:cubicBezTo>
                  <a:pt x="104484" y="57176"/>
                  <a:pt x="104484" y="57176"/>
                  <a:pt x="104484" y="57176"/>
                </a:cubicBezTo>
                <a:cubicBezTo>
                  <a:pt x="102602" y="58699"/>
                  <a:pt x="100542" y="60045"/>
                  <a:pt x="98660" y="61567"/>
                </a:cubicBezTo>
                <a:cubicBezTo>
                  <a:pt x="96867" y="63090"/>
                  <a:pt x="95165" y="64795"/>
                  <a:pt x="93372" y="66318"/>
                </a:cubicBezTo>
                <a:cubicBezTo>
                  <a:pt x="36292" y="115877"/>
                  <a:pt x="0" y="188737"/>
                  <a:pt x="0" y="270112"/>
                </a:cubicBezTo>
                <a:cubicBezTo>
                  <a:pt x="0" y="351488"/>
                  <a:pt x="36292" y="424347"/>
                  <a:pt x="93372" y="473907"/>
                </a:cubicBezTo>
                <a:cubicBezTo>
                  <a:pt x="149827" y="437880"/>
                  <a:pt x="190329" y="379089"/>
                  <a:pt x="201889" y="310531"/>
                </a:cubicBezTo>
                <a:cubicBezTo>
                  <a:pt x="194810" y="298611"/>
                  <a:pt x="190509" y="284899"/>
                  <a:pt x="190509" y="270112"/>
                </a:cubicBezTo>
                <a:cubicBezTo>
                  <a:pt x="190509" y="255326"/>
                  <a:pt x="194810" y="241614"/>
                  <a:pt x="201889" y="229694"/>
                </a:cubicBezTo>
                <a:cubicBezTo>
                  <a:pt x="203592" y="226825"/>
                  <a:pt x="205473" y="224139"/>
                  <a:pt x="207535" y="221539"/>
                </a:cubicBezTo>
                <a:cubicBezTo>
                  <a:pt x="209327" y="219299"/>
                  <a:pt x="211029" y="216969"/>
                  <a:pt x="213001" y="214907"/>
                </a:cubicBezTo>
                <a:cubicBezTo>
                  <a:pt x="213001" y="214907"/>
                  <a:pt x="213001" y="214907"/>
                  <a:pt x="213001" y="214907"/>
                </a:cubicBezTo>
                <a:cubicBezTo>
                  <a:pt x="227428" y="199940"/>
                  <a:pt x="247679" y="190621"/>
                  <a:pt x="269992" y="190621"/>
                </a:cubicBezTo>
                <a:lnTo>
                  <a:pt x="858275" y="190621"/>
                </a:lnTo>
                <a:cubicBezTo>
                  <a:pt x="902094" y="190621"/>
                  <a:pt x="937758" y="226289"/>
                  <a:pt x="937758" y="270112"/>
                </a:cubicBezTo>
                <a:cubicBezTo>
                  <a:pt x="937758" y="313935"/>
                  <a:pt x="902094" y="349606"/>
                  <a:pt x="858275" y="349606"/>
                </a:cubicBezTo>
                <a:lnTo>
                  <a:pt x="415876" y="349606"/>
                </a:lnTo>
                <a:cubicBezTo>
                  <a:pt x="403510" y="419956"/>
                  <a:pt x="375193" y="484661"/>
                  <a:pt x="334690" y="540137"/>
                </a:cubicBezTo>
                <a:lnTo>
                  <a:pt x="858275" y="540137"/>
                </a:lnTo>
                <a:cubicBezTo>
                  <a:pt x="1007205" y="540137"/>
                  <a:pt x="1128267" y="418971"/>
                  <a:pt x="1128267" y="270112"/>
                </a:cubicBezTo>
                <a:cubicBezTo>
                  <a:pt x="1128267" y="121253"/>
                  <a:pt x="1007116" y="90"/>
                  <a:pt x="858275" y="90"/>
                </a:cubicBezTo>
                <a:lnTo>
                  <a:pt x="326267" y="90"/>
                </a:ln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FEE63D31-3492-162D-0561-EDA0DE2DCBCE}"/>
              </a:ext>
            </a:extLst>
          </p:cNvPr>
          <p:cNvSpPr/>
          <p:nvPr/>
        </p:nvSpPr>
        <p:spPr>
          <a:xfrm>
            <a:off x="4989255" y="2927510"/>
            <a:ext cx="2213164" cy="1624082"/>
          </a:xfrm>
          <a:custGeom>
            <a:avLst/>
            <a:gdLst>
              <a:gd name="csX0" fmla="*/ 139610 w 1215277"/>
              <a:gd name="csY0" fmla="*/ 162212 h 891804"/>
              <a:gd name="csX1" fmla="*/ 102064 w 1215277"/>
              <a:gd name="csY1" fmla="*/ 162212 h 891804"/>
              <a:gd name="csX2" fmla="*/ 445715 w 1215277"/>
              <a:gd name="csY2" fmla="*/ 0 h 891804"/>
              <a:gd name="csX3" fmla="*/ 769293 w 1215277"/>
              <a:gd name="csY3" fmla="*/ 0 h 891804"/>
              <a:gd name="csX4" fmla="*/ 1112406 w 1215277"/>
              <a:gd name="csY4" fmla="*/ 161495 h 891804"/>
              <a:gd name="csX5" fmla="*/ 1079609 w 1215277"/>
              <a:gd name="csY5" fmla="*/ 161495 h 891804"/>
              <a:gd name="csX6" fmla="*/ 903437 w 1215277"/>
              <a:gd name="csY6" fmla="*/ 223064 h 891804"/>
              <a:gd name="csX7" fmla="*/ 901466 w 1215277"/>
              <a:gd name="csY7" fmla="*/ 224587 h 891804"/>
              <a:gd name="csX8" fmla="*/ 899406 w 1215277"/>
              <a:gd name="csY8" fmla="*/ 226200 h 891804"/>
              <a:gd name="csX9" fmla="*/ 769293 w 1215277"/>
              <a:gd name="csY9" fmla="*/ 190442 h 891804"/>
              <a:gd name="csX10" fmla="*/ 445715 w 1215277"/>
              <a:gd name="csY10" fmla="*/ 190442 h 891804"/>
              <a:gd name="csX11" fmla="*/ 317574 w 1215277"/>
              <a:gd name="csY11" fmla="*/ 225305 h 891804"/>
              <a:gd name="csX12" fmla="*/ 139521 w 1215277"/>
              <a:gd name="csY12" fmla="*/ 162123 h 891804"/>
              <a:gd name="csX13" fmla="*/ 1210438 w 1215277"/>
              <a:gd name="csY13" fmla="*/ 380614 h 891804"/>
              <a:gd name="csX14" fmla="*/ 1079699 w 1215277"/>
              <a:gd name="csY14" fmla="*/ 380614 h 891804"/>
              <a:gd name="csX15" fmla="*/ 1030504 w 1215277"/>
              <a:gd name="csY15" fmla="*/ 403557 h 891804"/>
              <a:gd name="csX16" fmla="*/ 1028980 w 1215277"/>
              <a:gd name="csY16" fmla="*/ 405349 h 891804"/>
              <a:gd name="csX17" fmla="*/ 1025754 w 1215277"/>
              <a:gd name="csY17" fmla="*/ 409292 h 891804"/>
              <a:gd name="csX18" fmla="*/ 1022797 w 1215277"/>
              <a:gd name="csY18" fmla="*/ 414580 h 891804"/>
              <a:gd name="csX19" fmla="*/ 1024768 w 1215277"/>
              <a:gd name="csY19" fmla="*/ 445857 h 891804"/>
              <a:gd name="csX20" fmla="*/ 1022797 w 1215277"/>
              <a:gd name="csY20" fmla="*/ 477134 h 891804"/>
              <a:gd name="csX21" fmla="*/ 1023334 w 1215277"/>
              <a:gd name="csY21" fmla="*/ 478301 h 891804"/>
              <a:gd name="csX22" fmla="*/ 1022707 w 1215277"/>
              <a:gd name="csY22" fmla="*/ 482692 h 891804"/>
              <a:gd name="csX23" fmla="*/ 909352 w 1215277"/>
              <a:gd name="csY23" fmla="*/ 660137 h 891804"/>
              <a:gd name="csX24" fmla="*/ 900212 w 1215277"/>
              <a:gd name="csY24" fmla="*/ 666053 h 891804"/>
              <a:gd name="csX25" fmla="*/ 899495 w 1215277"/>
              <a:gd name="csY25" fmla="*/ 665425 h 891804"/>
              <a:gd name="csX26" fmla="*/ 769472 w 1215277"/>
              <a:gd name="csY26" fmla="*/ 701183 h 891804"/>
              <a:gd name="csX27" fmla="*/ 445894 w 1215277"/>
              <a:gd name="csY27" fmla="*/ 701183 h 891804"/>
              <a:gd name="csX28" fmla="*/ 317753 w 1215277"/>
              <a:gd name="csY28" fmla="*/ 666322 h 891804"/>
              <a:gd name="csX29" fmla="*/ 311480 w 1215277"/>
              <a:gd name="csY29" fmla="*/ 662467 h 891804"/>
              <a:gd name="csX30" fmla="*/ 305208 w 1215277"/>
              <a:gd name="csY30" fmla="*/ 658704 h 891804"/>
              <a:gd name="csX31" fmla="*/ 196691 w 1215277"/>
              <a:gd name="csY31" fmla="*/ 500972 h 891804"/>
              <a:gd name="csX32" fmla="*/ 194989 w 1215277"/>
              <a:gd name="csY32" fmla="*/ 492369 h 891804"/>
              <a:gd name="csX33" fmla="*/ 193645 w 1215277"/>
              <a:gd name="csY33" fmla="*/ 483407 h 891804"/>
              <a:gd name="csX34" fmla="*/ 190508 w 1215277"/>
              <a:gd name="csY34" fmla="*/ 445768 h 891804"/>
              <a:gd name="csX35" fmla="*/ 193645 w 1215277"/>
              <a:gd name="csY35" fmla="*/ 408128 h 891804"/>
              <a:gd name="csX36" fmla="*/ 139700 w 1215277"/>
              <a:gd name="csY36" fmla="*/ 379898 h 891804"/>
              <a:gd name="csX37" fmla="*/ 5466 w 1215277"/>
              <a:gd name="csY37" fmla="*/ 379898 h 891804"/>
              <a:gd name="csX38" fmla="*/ 0 w 1215277"/>
              <a:gd name="csY38" fmla="*/ 445857 h 891804"/>
              <a:gd name="csX39" fmla="*/ 5466 w 1215277"/>
              <a:gd name="csY39" fmla="*/ 511818 h 891804"/>
              <a:gd name="csX40" fmla="*/ 6541 w 1215277"/>
              <a:gd name="csY40" fmla="*/ 518629 h 891804"/>
              <a:gd name="csX41" fmla="*/ 7617 w 1215277"/>
              <a:gd name="csY41" fmla="*/ 525441 h 891804"/>
              <a:gd name="csX42" fmla="*/ 92028 w 1215277"/>
              <a:gd name="csY42" fmla="*/ 715972 h 891804"/>
              <a:gd name="csX43" fmla="*/ 97136 w 1215277"/>
              <a:gd name="csY43" fmla="*/ 722781 h 891804"/>
              <a:gd name="csX44" fmla="*/ 102244 w 1215277"/>
              <a:gd name="csY44" fmla="*/ 729592 h 891804"/>
              <a:gd name="csX45" fmla="*/ 445894 w 1215277"/>
              <a:gd name="csY45" fmla="*/ 891804 h 891804"/>
              <a:gd name="csX46" fmla="*/ 769472 w 1215277"/>
              <a:gd name="csY46" fmla="*/ 891804 h 891804"/>
              <a:gd name="csX47" fmla="*/ 1112585 w 1215277"/>
              <a:gd name="csY47" fmla="*/ 730310 h 891804"/>
              <a:gd name="csX48" fmla="*/ 1112495 w 1215277"/>
              <a:gd name="csY48" fmla="*/ 730310 h 891804"/>
              <a:gd name="csX49" fmla="*/ 1129073 w 1215277"/>
              <a:gd name="csY49" fmla="*/ 707636 h 891804"/>
              <a:gd name="csX50" fmla="*/ 1207750 w 1215277"/>
              <a:gd name="csY50" fmla="*/ 523021 h 891804"/>
              <a:gd name="csX51" fmla="*/ 1209811 w 1215277"/>
              <a:gd name="csY51" fmla="*/ 511190 h 891804"/>
              <a:gd name="csX52" fmla="*/ 1210528 w 1215277"/>
              <a:gd name="csY52" fmla="*/ 511190 h 891804"/>
              <a:gd name="csX53" fmla="*/ 1215277 w 1215277"/>
              <a:gd name="csY53" fmla="*/ 445947 h 891804"/>
              <a:gd name="csX54" fmla="*/ 1210528 w 1215277"/>
              <a:gd name="csY54" fmla="*/ 380704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804">
                <a:moveTo>
                  <a:pt x="139610" y="162212"/>
                </a:moveTo>
                <a:lnTo>
                  <a:pt x="102064" y="162212"/>
                </a:lnTo>
                <a:cubicBezTo>
                  <a:pt x="183877" y="63182"/>
                  <a:pt x="307538" y="0"/>
                  <a:pt x="445715" y="0"/>
                </a:cubicBezTo>
                <a:lnTo>
                  <a:pt x="769293" y="0"/>
                </a:lnTo>
                <a:cubicBezTo>
                  <a:pt x="907112" y="0"/>
                  <a:pt x="1030593" y="62913"/>
                  <a:pt x="1112406" y="161495"/>
                </a:cubicBezTo>
                <a:lnTo>
                  <a:pt x="1079609" y="161495"/>
                </a:lnTo>
                <a:cubicBezTo>
                  <a:pt x="1015180" y="161495"/>
                  <a:pt x="954246" y="182823"/>
                  <a:pt x="903437" y="223064"/>
                </a:cubicBezTo>
                <a:cubicBezTo>
                  <a:pt x="902811" y="223600"/>
                  <a:pt x="902094" y="224139"/>
                  <a:pt x="901466" y="224587"/>
                </a:cubicBezTo>
                <a:cubicBezTo>
                  <a:pt x="900749" y="225125"/>
                  <a:pt x="900122" y="225661"/>
                  <a:pt x="899406" y="226200"/>
                </a:cubicBezTo>
                <a:cubicBezTo>
                  <a:pt x="861322" y="203526"/>
                  <a:pt x="816786" y="190442"/>
                  <a:pt x="769293" y="190442"/>
                </a:cubicBezTo>
                <a:lnTo>
                  <a:pt x="445715" y="190442"/>
                </a:lnTo>
                <a:cubicBezTo>
                  <a:pt x="399029" y="190442"/>
                  <a:pt x="355299" y="203257"/>
                  <a:pt x="317574" y="225305"/>
                </a:cubicBezTo>
                <a:cubicBezTo>
                  <a:pt x="268827" y="185871"/>
                  <a:pt x="206907" y="162123"/>
                  <a:pt x="139521" y="162123"/>
                </a:cubicBezTo>
                <a:close/>
                <a:moveTo>
                  <a:pt x="1210438" y="380614"/>
                </a:moveTo>
                <a:lnTo>
                  <a:pt x="1079699" y="380614"/>
                </a:lnTo>
                <a:cubicBezTo>
                  <a:pt x="1060970" y="380614"/>
                  <a:pt x="1043048" y="388948"/>
                  <a:pt x="1030504" y="403557"/>
                </a:cubicBezTo>
                <a:cubicBezTo>
                  <a:pt x="1029966" y="404185"/>
                  <a:pt x="1029517" y="404721"/>
                  <a:pt x="1028980" y="405349"/>
                </a:cubicBezTo>
                <a:cubicBezTo>
                  <a:pt x="1027726" y="406784"/>
                  <a:pt x="1026561" y="408128"/>
                  <a:pt x="1025754" y="409292"/>
                </a:cubicBezTo>
                <a:cubicBezTo>
                  <a:pt x="1024768" y="410817"/>
                  <a:pt x="1023783" y="412609"/>
                  <a:pt x="1022797" y="414580"/>
                </a:cubicBezTo>
                <a:cubicBezTo>
                  <a:pt x="1024051" y="424796"/>
                  <a:pt x="1024768" y="435283"/>
                  <a:pt x="1024768" y="445857"/>
                </a:cubicBezTo>
                <a:cubicBezTo>
                  <a:pt x="1024768" y="456432"/>
                  <a:pt x="1024051" y="466919"/>
                  <a:pt x="1022797" y="477134"/>
                </a:cubicBezTo>
                <a:lnTo>
                  <a:pt x="1023334" y="478301"/>
                </a:lnTo>
                <a:lnTo>
                  <a:pt x="1022707" y="482692"/>
                </a:lnTo>
                <a:cubicBezTo>
                  <a:pt x="1012223" y="555282"/>
                  <a:pt x="970824" y="619898"/>
                  <a:pt x="909352" y="660137"/>
                </a:cubicBezTo>
                <a:lnTo>
                  <a:pt x="900212" y="666053"/>
                </a:lnTo>
                <a:lnTo>
                  <a:pt x="899495" y="665425"/>
                </a:lnTo>
                <a:cubicBezTo>
                  <a:pt x="861411" y="688099"/>
                  <a:pt x="816875" y="701183"/>
                  <a:pt x="769472" y="701183"/>
                </a:cubicBezTo>
                <a:lnTo>
                  <a:pt x="445894" y="701183"/>
                </a:lnTo>
                <a:cubicBezTo>
                  <a:pt x="399208" y="701183"/>
                  <a:pt x="355479" y="688368"/>
                  <a:pt x="317753" y="666322"/>
                </a:cubicBezTo>
                <a:cubicBezTo>
                  <a:pt x="315603" y="665066"/>
                  <a:pt x="313542" y="663813"/>
                  <a:pt x="311480" y="662467"/>
                </a:cubicBezTo>
                <a:cubicBezTo>
                  <a:pt x="309420" y="661213"/>
                  <a:pt x="307269" y="660047"/>
                  <a:pt x="305208" y="658704"/>
                </a:cubicBezTo>
                <a:cubicBezTo>
                  <a:pt x="250905" y="622766"/>
                  <a:pt x="211208" y="566575"/>
                  <a:pt x="196691" y="500972"/>
                </a:cubicBezTo>
                <a:cubicBezTo>
                  <a:pt x="196064" y="498106"/>
                  <a:pt x="195526" y="495327"/>
                  <a:pt x="194989" y="492369"/>
                </a:cubicBezTo>
                <a:cubicBezTo>
                  <a:pt x="194451" y="489413"/>
                  <a:pt x="194093" y="486365"/>
                  <a:pt x="193645" y="483407"/>
                </a:cubicBezTo>
                <a:cubicBezTo>
                  <a:pt x="191853" y="471041"/>
                  <a:pt x="190508" y="458583"/>
                  <a:pt x="190508" y="445768"/>
                </a:cubicBezTo>
                <a:cubicBezTo>
                  <a:pt x="190508" y="432953"/>
                  <a:pt x="191763" y="420404"/>
                  <a:pt x="193645" y="408128"/>
                </a:cubicBezTo>
                <a:cubicBezTo>
                  <a:pt x="181727" y="391101"/>
                  <a:pt x="162013" y="379898"/>
                  <a:pt x="139700" y="379898"/>
                </a:cubicBezTo>
                <a:lnTo>
                  <a:pt x="5466" y="379898"/>
                </a:lnTo>
                <a:cubicBezTo>
                  <a:pt x="2240" y="401496"/>
                  <a:pt x="0" y="423363"/>
                  <a:pt x="0" y="445857"/>
                </a:cubicBezTo>
                <a:cubicBezTo>
                  <a:pt x="0" y="468352"/>
                  <a:pt x="2240" y="490218"/>
                  <a:pt x="5466" y="511818"/>
                </a:cubicBezTo>
                <a:cubicBezTo>
                  <a:pt x="5824" y="514059"/>
                  <a:pt x="6093" y="516389"/>
                  <a:pt x="6541" y="518629"/>
                </a:cubicBezTo>
                <a:cubicBezTo>
                  <a:pt x="6900" y="520870"/>
                  <a:pt x="7169" y="523200"/>
                  <a:pt x="7617" y="525441"/>
                </a:cubicBezTo>
                <a:cubicBezTo>
                  <a:pt x="20431" y="596149"/>
                  <a:pt x="50001" y="661034"/>
                  <a:pt x="92028" y="715972"/>
                </a:cubicBezTo>
                <a:cubicBezTo>
                  <a:pt x="93731" y="718212"/>
                  <a:pt x="95344" y="720540"/>
                  <a:pt x="97136" y="722781"/>
                </a:cubicBezTo>
                <a:cubicBezTo>
                  <a:pt x="98928" y="725021"/>
                  <a:pt x="100451" y="727351"/>
                  <a:pt x="102244" y="729592"/>
                </a:cubicBezTo>
                <a:cubicBezTo>
                  <a:pt x="184057" y="828622"/>
                  <a:pt x="307717" y="891804"/>
                  <a:pt x="445894" y="891804"/>
                </a:cubicBezTo>
                <a:lnTo>
                  <a:pt x="769472" y="891804"/>
                </a:lnTo>
                <a:cubicBezTo>
                  <a:pt x="907291" y="891804"/>
                  <a:pt x="1030772" y="828891"/>
                  <a:pt x="1112585" y="730310"/>
                </a:cubicBezTo>
                <a:lnTo>
                  <a:pt x="1112495" y="730310"/>
                </a:lnTo>
                <a:lnTo>
                  <a:pt x="1129073" y="707636"/>
                </a:lnTo>
                <a:cubicBezTo>
                  <a:pt x="1169487" y="652251"/>
                  <a:pt x="1195921" y="590146"/>
                  <a:pt x="1207750" y="523021"/>
                </a:cubicBezTo>
                <a:lnTo>
                  <a:pt x="1209811" y="511190"/>
                </a:lnTo>
                <a:lnTo>
                  <a:pt x="1210528" y="511190"/>
                </a:lnTo>
                <a:cubicBezTo>
                  <a:pt x="1213664" y="489860"/>
                  <a:pt x="1215277" y="468083"/>
                  <a:pt x="1215277" y="445947"/>
                </a:cubicBezTo>
                <a:cubicBezTo>
                  <a:pt x="1215277" y="423811"/>
                  <a:pt x="1213664" y="402034"/>
                  <a:pt x="1210528" y="380704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333B0698-2B57-FADA-A181-E1D621C31368}"/>
              </a:ext>
            </a:extLst>
          </p:cNvPr>
          <p:cNvSpPr/>
          <p:nvPr/>
        </p:nvSpPr>
        <p:spPr>
          <a:xfrm>
            <a:off x="7772274" y="2927674"/>
            <a:ext cx="2213164" cy="1623754"/>
          </a:xfrm>
          <a:custGeom>
            <a:avLst/>
            <a:gdLst>
              <a:gd name="csX0" fmla="*/ 1215277 w 1215277"/>
              <a:gd name="csY0" fmla="*/ 445768 h 891624"/>
              <a:gd name="csX1" fmla="*/ 1210528 w 1215277"/>
              <a:gd name="csY1" fmla="*/ 511011 h 891624"/>
              <a:gd name="csX2" fmla="*/ 1209632 w 1215277"/>
              <a:gd name="csY2" fmla="*/ 511011 h 891624"/>
              <a:gd name="csX3" fmla="*/ 1207571 w 1215277"/>
              <a:gd name="csY3" fmla="*/ 522841 h 891624"/>
              <a:gd name="csX4" fmla="*/ 1128894 w 1215277"/>
              <a:gd name="csY4" fmla="*/ 707456 h 891624"/>
              <a:gd name="csX5" fmla="*/ 1112317 w 1215277"/>
              <a:gd name="csY5" fmla="*/ 730130 h 891624"/>
              <a:gd name="csX6" fmla="*/ 1112585 w 1215277"/>
              <a:gd name="csY6" fmla="*/ 730130 h 891624"/>
              <a:gd name="csX7" fmla="*/ 769472 w 1215277"/>
              <a:gd name="csY7" fmla="*/ 891625 h 891624"/>
              <a:gd name="csX8" fmla="*/ 445894 w 1215277"/>
              <a:gd name="csY8" fmla="*/ 891625 h 891624"/>
              <a:gd name="csX9" fmla="*/ 102781 w 1215277"/>
              <a:gd name="csY9" fmla="*/ 730130 h 891624"/>
              <a:gd name="csX10" fmla="*/ 102244 w 1215277"/>
              <a:gd name="csY10" fmla="*/ 729502 h 891624"/>
              <a:gd name="csX11" fmla="*/ 97136 w 1215277"/>
              <a:gd name="csY11" fmla="*/ 722691 h 891624"/>
              <a:gd name="csX12" fmla="*/ 92029 w 1215277"/>
              <a:gd name="csY12" fmla="*/ 715882 h 891624"/>
              <a:gd name="csX13" fmla="*/ 7617 w 1215277"/>
              <a:gd name="csY13" fmla="*/ 525351 h 891624"/>
              <a:gd name="csX14" fmla="*/ 6541 w 1215277"/>
              <a:gd name="csY14" fmla="*/ 518540 h 891624"/>
              <a:gd name="csX15" fmla="*/ 5466 w 1215277"/>
              <a:gd name="csY15" fmla="*/ 511728 h 891624"/>
              <a:gd name="csX16" fmla="*/ 5376 w 1215277"/>
              <a:gd name="csY16" fmla="*/ 511101 h 891624"/>
              <a:gd name="csX17" fmla="*/ 0 w 1215277"/>
              <a:gd name="csY17" fmla="*/ 445857 h 891624"/>
              <a:gd name="csX18" fmla="*/ 5376 w 1215277"/>
              <a:gd name="csY18" fmla="*/ 380614 h 891624"/>
              <a:gd name="csX19" fmla="*/ 5466 w 1215277"/>
              <a:gd name="csY19" fmla="*/ 379986 h 891624"/>
              <a:gd name="csX20" fmla="*/ 139700 w 1215277"/>
              <a:gd name="csY20" fmla="*/ 379986 h 891624"/>
              <a:gd name="csX21" fmla="*/ 193645 w 1215277"/>
              <a:gd name="csY21" fmla="*/ 408217 h 891624"/>
              <a:gd name="csX22" fmla="*/ 193466 w 1215277"/>
              <a:gd name="csY22" fmla="*/ 409561 h 891624"/>
              <a:gd name="csX23" fmla="*/ 190509 w 1215277"/>
              <a:gd name="csY23" fmla="*/ 445947 h 891624"/>
              <a:gd name="csX24" fmla="*/ 193466 w 1215277"/>
              <a:gd name="csY24" fmla="*/ 482512 h 891624"/>
              <a:gd name="csX25" fmla="*/ 193645 w 1215277"/>
              <a:gd name="csY25" fmla="*/ 483676 h 891624"/>
              <a:gd name="csX26" fmla="*/ 194989 w 1215277"/>
              <a:gd name="csY26" fmla="*/ 492638 h 891624"/>
              <a:gd name="csX27" fmla="*/ 196692 w 1215277"/>
              <a:gd name="csY27" fmla="*/ 501241 h 891624"/>
              <a:gd name="csX28" fmla="*/ 305208 w 1215277"/>
              <a:gd name="csY28" fmla="*/ 658973 h 891624"/>
              <a:gd name="csX29" fmla="*/ 311481 w 1215277"/>
              <a:gd name="csY29" fmla="*/ 662736 h 891624"/>
              <a:gd name="csX30" fmla="*/ 317754 w 1215277"/>
              <a:gd name="csY30" fmla="*/ 666591 h 891624"/>
              <a:gd name="csX31" fmla="*/ 318470 w 1215277"/>
              <a:gd name="csY31" fmla="*/ 666948 h 891624"/>
              <a:gd name="csX32" fmla="*/ 445894 w 1215277"/>
              <a:gd name="csY32" fmla="*/ 701363 h 891624"/>
              <a:gd name="csX33" fmla="*/ 769472 w 1215277"/>
              <a:gd name="csY33" fmla="*/ 701363 h 891624"/>
              <a:gd name="csX34" fmla="*/ 897076 w 1215277"/>
              <a:gd name="csY34" fmla="*/ 667038 h 891624"/>
              <a:gd name="csX35" fmla="*/ 897703 w 1215277"/>
              <a:gd name="csY35" fmla="*/ 667576 h 891624"/>
              <a:gd name="csX36" fmla="*/ 906664 w 1215277"/>
              <a:gd name="csY36" fmla="*/ 661841 h 891624"/>
              <a:gd name="csX37" fmla="*/ 1021632 w 1215277"/>
              <a:gd name="csY37" fmla="*/ 488785 h 891624"/>
              <a:gd name="csX38" fmla="*/ 1022528 w 1215277"/>
              <a:gd name="csY38" fmla="*/ 483587 h 891624"/>
              <a:gd name="csX39" fmla="*/ 1022080 w 1215277"/>
              <a:gd name="csY39" fmla="*/ 482782 h 891624"/>
              <a:gd name="csX40" fmla="*/ 1024768 w 1215277"/>
              <a:gd name="csY40" fmla="*/ 445947 h 891624"/>
              <a:gd name="csX41" fmla="*/ 1022080 w 1215277"/>
              <a:gd name="csY41" fmla="*/ 409381 h 891624"/>
              <a:gd name="csX42" fmla="*/ 1024410 w 1215277"/>
              <a:gd name="csY42" fmla="*/ 406156 h 891624"/>
              <a:gd name="csX43" fmla="*/ 1025216 w 1215277"/>
              <a:gd name="csY43" fmla="*/ 405080 h 891624"/>
              <a:gd name="csX44" fmla="*/ 1028801 w 1215277"/>
              <a:gd name="csY44" fmla="*/ 400689 h 891624"/>
              <a:gd name="csX45" fmla="*/ 1075577 w 1215277"/>
              <a:gd name="csY45" fmla="*/ 380704 h 891624"/>
              <a:gd name="csX46" fmla="*/ 1210349 w 1215277"/>
              <a:gd name="csY46" fmla="*/ 380704 h 891624"/>
              <a:gd name="csX47" fmla="*/ 1215098 w 1215277"/>
              <a:gd name="csY47" fmla="*/ 445947 h 891624"/>
              <a:gd name="csX48" fmla="*/ 317843 w 1215277"/>
              <a:gd name="csY48" fmla="*/ 225303 h 891624"/>
              <a:gd name="csX49" fmla="*/ 318560 w 1215277"/>
              <a:gd name="csY49" fmla="*/ 224946 h 891624"/>
              <a:gd name="csX50" fmla="*/ 445984 w 1215277"/>
              <a:gd name="csY50" fmla="*/ 190531 h 891624"/>
              <a:gd name="csX51" fmla="*/ 769562 w 1215277"/>
              <a:gd name="csY51" fmla="*/ 190531 h 891624"/>
              <a:gd name="csX52" fmla="*/ 897165 w 1215277"/>
              <a:gd name="csY52" fmla="*/ 224856 h 891624"/>
              <a:gd name="csX53" fmla="*/ 899316 w 1215277"/>
              <a:gd name="csY53" fmla="*/ 223241 h 891624"/>
              <a:gd name="csX54" fmla="*/ 901466 w 1215277"/>
              <a:gd name="csY54" fmla="*/ 221629 h 891624"/>
              <a:gd name="csX55" fmla="*/ 1075756 w 1215277"/>
              <a:gd name="csY55" fmla="*/ 161495 h 891624"/>
              <a:gd name="csX56" fmla="*/ 1112675 w 1215277"/>
              <a:gd name="csY56" fmla="*/ 161495 h 891624"/>
              <a:gd name="csX57" fmla="*/ 769562 w 1215277"/>
              <a:gd name="csY57" fmla="*/ 0 h 891624"/>
              <a:gd name="csX58" fmla="*/ 445984 w 1215277"/>
              <a:gd name="csY58" fmla="*/ 0 h 891624"/>
              <a:gd name="csX59" fmla="*/ 102871 w 1215277"/>
              <a:gd name="csY59" fmla="*/ 161495 h 891624"/>
              <a:gd name="csX60" fmla="*/ 102333 w 1215277"/>
              <a:gd name="csY60" fmla="*/ 162123 h 891624"/>
              <a:gd name="csX61" fmla="*/ 139880 w 1215277"/>
              <a:gd name="csY61" fmla="*/ 162123 h 891624"/>
              <a:gd name="csX62" fmla="*/ 317933 w 1215277"/>
              <a:gd name="csY62" fmla="*/ 225303 h 891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1215277" h="891624">
                <a:moveTo>
                  <a:pt x="1215277" y="445768"/>
                </a:moveTo>
                <a:cubicBezTo>
                  <a:pt x="1215277" y="467903"/>
                  <a:pt x="1213664" y="489680"/>
                  <a:pt x="1210528" y="511011"/>
                </a:cubicBezTo>
                <a:lnTo>
                  <a:pt x="1209632" y="511011"/>
                </a:lnTo>
                <a:lnTo>
                  <a:pt x="1207571" y="522841"/>
                </a:lnTo>
                <a:cubicBezTo>
                  <a:pt x="1195743" y="589966"/>
                  <a:pt x="1169308" y="652072"/>
                  <a:pt x="1128894" y="707456"/>
                </a:cubicBezTo>
                <a:lnTo>
                  <a:pt x="1112317" y="730130"/>
                </a:lnTo>
                <a:lnTo>
                  <a:pt x="1112585" y="730130"/>
                </a:lnTo>
                <a:cubicBezTo>
                  <a:pt x="1030772" y="828712"/>
                  <a:pt x="907291" y="891625"/>
                  <a:pt x="769472" y="891625"/>
                </a:cubicBezTo>
                <a:lnTo>
                  <a:pt x="445894" y="891625"/>
                </a:lnTo>
                <a:cubicBezTo>
                  <a:pt x="308076" y="891625"/>
                  <a:pt x="184594" y="828712"/>
                  <a:pt x="102781" y="730130"/>
                </a:cubicBezTo>
                <a:cubicBezTo>
                  <a:pt x="102602" y="729861"/>
                  <a:pt x="102423" y="729682"/>
                  <a:pt x="102244" y="729502"/>
                </a:cubicBezTo>
                <a:cubicBezTo>
                  <a:pt x="100452" y="727351"/>
                  <a:pt x="98838" y="724932"/>
                  <a:pt x="97136" y="722691"/>
                </a:cubicBezTo>
                <a:cubicBezTo>
                  <a:pt x="95344" y="720451"/>
                  <a:pt x="93731" y="718123"/>
                  <a:pt x="92029" y="715882"/>
                </a:cubicBezTo>
                <a:cubicBezTo>
                  <a:pt x="50002" y="660944"/>
                  <a:pt x="20431" y="596060"/>
                  <a:pt x="7617" y="525351"/>
                </a:cubicBezTo>
                <a:cubicBezTo>
                  <a:pt x="7169" y="523110"/>
                  <a:pt x="6989" y="520780"/>
                  <a:pt x="6541" y="518540"/>
                </a:cubicBezTo>
                <a:cubicBezTo>
                  <a:pt x="6183" y="516299"/>
                  <a:pt x="5825" y="513969"/>
                  <a:pt x="5466" y="511728"/>
                </a:cubicBezTo>
                <a:cubicBezTo>
                  <a:pt x="5466" y="511549"/>
                  <a:pt x="5466" y="511280"/>
                  <a:pt x="5376" y="511101"/>
                </a:cubicBezTo>
                <a:cubicBezTo>
                  <a:pt x="2240" y="489770"/>
                  <a:pt x="0" y="468083"/>
                  <a:pt x="0" y="445857"/>
                </a:cubicBezTo>
                <a:cubicBezTo>
                  <a:pt x="0" y="423632"/>
                  <a:pt x="2151" y="401945"/>
                  <a:pt x="5376" y="380614"/>
                </a:cubicBezTo>
                <a:cubicBezTo>
                  <a:pt x="5376" y="380435"/>
                  <a:pt x="5376" y="380165"/>
                  <a:pt x="5466" y="379986"/>
                </a:cubicBezTo>
                <a:lnTo>
                  <a:pt x="139700" y="379986"/>
                </a:lnTo>
                <a:cubicBezTo>
                  <a:pt x="162013" y="379986"/>
                  <a:pt x="181727" y="391188"/>
                  <a:pt x="193645" y="408217"/>
                </a:cubicBezTo>
                <a:cubicBezTo>
                  <a:pt x="193645" y="408666"/>
                  <a:pt x="193555" y="409112"/>
                  <a:pt x="193466" y="409561"/>
                </a:cubicBezTo>
                <a:cubicBezTo>
                  <a:pt x="191763" y="421481"/>
                  <a:pt x="190509" y="433491"/>
                  <a:pt x="190509" y="445947"/>
                </a:cubicBezTo>
                <a:cubicBezTo>
                  <a:pt x="190509" y="458403"/>
                  <a:pt x="191674" y="470503"/>
                  <a:pt x="193466" y="482512"/>
                </a:cubicBezTo>
                <a:cubicBezTo>
                  <a:pt x="193466" y="482871"/>
                  <a:pt x="193555" y="483228"/>
                  <a:pt x="193645" y="483676"/>
                </a:cubicBezTo>
                <a:cubicBezTo>
                  <a:pt x="194093" y="486635"/>
                  <a:pt x="194452" y="489680"/>
                  <a:pt x="194989" y="492638"/>
                </a:cubicBezTo>
                <a:cubicBezTo>
                  <a:pt x="195527" y="495507"/>
                  <a:pt x="196065" y="498375"/>
                  <a:pt x="196692" y="501241"/>
                </a:cubicBezTo>
                <a:cubicBezTo>
                  <a:pt x="211208" y="566844"/>
                  <a:pt x="250905" y="622946"/>
                  <a:pt x="305208" y="658973"/>
                </a:cubicBezTo>
                <a:cubicBezTo>
                  <a:pt x="307269" y="660316"/>
                  <a:pt x="309420" y="661482"/>
                  <a:pt x="311481" y="662736"/>
                </a:cubicBezTo>
                <a:cubicBezTo>
                  <a:pt x="313542" y="663992"/>
                  <a:pt x="315603" y="665335"/>
                  <a:pt x="317754" y="666591"/>
                </a:cubicBezTo>
                <a:cubicBezTo>
                  <a:pt x="317933" y="666679"/>
                  <a:pt x="318202" y="666858"/>
                  <a:pt x="318470" y="666948"/>
                </a:cubicBezTo>
                <a:cubicBezTo>
                  <a:pt x="356016" y="688727"/>
                  <a:pt x="399477" y="701363"/>
                  <a:pt x="445894" y="701363"/>
                </a:cubicBezTo>
                <a:lnTo>
                  <a:pt x="769472" y="701363"/>
                </a:lnTo>
                <a:cubicBezTo>
                  <a:pt x="815980" y="701363"/>
                  <a:pt x="859529" y="688817"/>
                  <a:pt x="897076" y="667038"/>
                </a:cubicBezTo>
                <a:lnTo>
                  <a:pt x="897703" y="667576"/>
                </a:lnTo>
                <a:lnTo>
                  <a:pt x="906664" y="661841"/>
                </a:lnTo>
                <a:cubicBezTo>
                  <a:pt x="967688" y="622946"/>
                  <a:pt x="1009624" y="559853"/>
                  <a:pt x="1021632" y="488785"/>
                </a:cubicBezTo>
                <a:lnTo>
                  <a:pt x="1022528" y="483587"/>
                </a:lnTo>
                <a:lnTo>
                  <a:pt x="1022080" y="482782"/>
                </a:lnTo>
                <a:cubicBezTo>
                  <a:pt x="1023783" y="470772"/>
                  <a:pt x="1024768" y="458493"/>
                  <a:pt x="1024768" y="445947"/>
                </a:cubicBezTo>
                <a:cubicBezTo>
                  <a:pt x="1024768" y="433401"/>
                  <a:pt x="1023873" y="421302"/>
                  <a:pt x="1022080" y="409381"/>
                </a:cubicBezTo>
                <a:cubicBezTo>
                  <a:pt x="1022797" y="408307"/>
                  <a:pt x="1023603" y="407231"/>
                  <a:pt x="1024410" y="406156"/>
                </a:cubicBezTo>
                <a:lnTo>
                  <a:pt x="1025216" y="405080"/>
                </a:lnTo>
                <a:cubicBezTo>
                  <a:pt x="1026471" y="403467"/>
                  <a:pt x="1027726" y="401855"/>
                  <a:pt x="1028801" y="400689"/>
                </a:cubicBezTo>
                <a:cubicBezTo>
                  <a:pt x="1041257" y="387784"/>
                  <a:pt x="1057834" y="380704"/>
                  <a:pt x="1075577" y="380704"/>
                </a:cubicBezTo>
                <a:lnTo>
                  <a:pt x="1210349" y="380704"/>
                </a:lnTo>
                <a:cubicBezTo>
                  <a:pt x="1213485" y="402034"/>
                  <a:pt x="1215098" y="423811"/>
                  <a:pt x="1215098" y="445947"/>
                </a:cubicBezTo>
                <a:close/>
                <a:moveTo>
                  <a:pt x="317843" y="225303"/>
                </a:moveTo>
                <a:cubicBezTo>
                  <a:pt x="317843" y="225303"/>
                  <a:pt x="318291" y="225036"/>
                  <a:pt x="318560" y="224946"/>
                </a:cubicBezTo>
                <a:cubicBezTo>
                  <a:pt x="356106" y="203167"/>
                  <a:pt x="399566" y="190531"/>
                  <a:pt x="445984" y="190531"/>
                </a:cubicBezTo>
                <a:lnTo>
                  <a:pt x="769562" y="190531"/>
                </a:lnTo>
                <a:cubicBezTo>
                  <a:pt x="816069" y="190531"/>
                  <a:pt x="859619" y="203077"/>
                  <a:pt x="897165" y="224856"/>
                </a:cubicBezTo>
                <a:cubicBezTo>
                  <a:pt x="897882" y="224318"/>
                  <a:pt x="898599" y="223780"/>
                  <a:pt x="899316" y="223241"/>
                </a:cubicBezTo>
                <a:cubicBezTo>
                  <a:pt x="900033" y="222705"/>
                  <a:pt x="900750" y="222167"/>
                  <a:pt x="901466" y="221629"/>
                </a:cubicBezTo>
                <a:cubicBezTo>
                  <a:pt x="952006" y="182287"/>
                  <a:pt x="1012223" y="161495"/>
                  <a:pt x="1075756" y="161495"/>
                </a:cubicBezTo>
                <a:lnTo>
                  <a:pt x="1112675" y="161495"/>
                </a:lnTo>
                <a:cubicBezTo>
                  <a:pt x="1030862" y="62913"/>
                  <a:pt x="907381" y="0"/>
                  <a:pt x="769562" y="0"/>
                </a:cubicBezTo>
                <a:lnTo>
                  <a:pt x="445984" y="0"/>
                </a:lnTo>
                <a:cubicBezTo>
                  <a:pt x="308165" y="0"/>
                  <a:pt x="184684" y="62913"/>
                  <a:pt x="102871" y="161495"/>
                </a:cubicBezTo>
                <a:cubicBezTo>
                  <a:pt x="102692" y="161764"/>
                  <a:pt x="102513" y="161943"/>
                  <a:pt x="102333" y="162123"/>
                </a:cubicBezTo>
                <a:lnTo>
                  <a:pt x="139880" y="162123"/>
                </a:lnTo>
                <a:cubicBezTo>
                  <a:pt x="207266" y="162123"/>
                  <a:pt x="269185" y="185871"/>
                  <a:pt x="317933" y="225303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BB65342B-4181-46BF-5D1B-B3711CAFA483}"/>
              </a:ext>
            </a:extLst>
          </p:cNvPr>
          <p:cNvSpPr/>
          <p:nvPr/>
        </p:nvSpPr>
        <p:spPr>
          <a:xfrm>
            <a:off x="2206072" y="2927510"/>
            <a:ext cx="2213326" cy="1624082"/>
          </a:xfrm>
          <a:custGeom>
            <a:avLst/>
            <a:gdLst>
              <a:gd name="csX0" fmla="*/ 1215367 w 1215366"/>
              <a:gd name="csY0" fmla="*/ 445857 h 891804"/>
              <a:gd name="csX1" fmla="*/ 1209901 w 1215366"/>
              <a:gd name="csY1" fmla="*/ 511818 h 891804"/>
              <a:gd name="csX2" fmla="*/ 1208825 w 1215366"/>
              <a:gd name="csY2" fmla="*/ 518629 h 891804"/>
              <a:gd name="csX3" fmla="*/ 1207750 w 1215366"/>
              <a:gd name="csY3" fmla="*/ 525441 h 891804"/>
              <a:gd name="csX4" fmla="*/ 1123339 w 1215366"/>
              <a:gd name="csY4" fmla="*/ 715972 h 891804"/>
              <a:gd name="csX5" fmla="*/ 1118231 w 1215366"/>
              <a:gd name="csY5" fmla="*/ 722781 h 891804"/>
              <a:gd name="csX6" fmla="*/ 1113123 w 1215366"/>
              <a:gd name="csY6" fmla="*/ 729592 h 891804"/>
              <a:gd name="csX7" fmla="*/ 769472 w 1215366"/>
              <a:gd name="csY7" fmla="*/ 891804 h 891804"/>
              <a:gd name="csX8" fmla="*/ 445894 w 1215366"/>
              <a:gd name="csY8" fmla="*/ 891804 h 891804"/>
              <a:gd name="csX9" fmla="*/ 102244 w 1215366"/>
              <a:gd name="csY9" fmla="*/ 729592 h 891804"/>
              <a:gd name="csX10" fmla="*/ 97136 w 1215366"/>
              <a:gd name="csY10" fmla="*/ 722781 h 891804"/>
              <a:gd name="csX11" fmla="*/ 92028 w 1215366"/>
              <a:gd name="csY11" fmla="*/ 715972 h 891804"/>
              <a:gd name="csX12" fmla="*/ 7617 w 1215366"/>
              <a:gd name="csY12" fmla="*/ 525441 h 891804"/>
              <a:gd name="csX13" fmla="*/ 6541 w 1215366"/>
              <a:gd name="csY13" fmla="*/ 518629 h 891804"/>
              <a:gd name="csX14" fmla="*/ 5466 w 1215366"/>
              <a:gd name="csY14" fmla="*/ 511818 h 891804"/>
              <a:gd name="csX15" fmla="*/ 0 w 1215366"/>
              <a:gd name="csY15" fmla="*/ 445857 h 891804"/>
              <a:gd name="csX16" fmla="*/ 5466 w 1215366"/>
              <a:gd name="csY16" fmla="*/ 379898 h 891804"/>
              <a:gd name="csX17" fmla="*/ 139700 w 1215366"/>
              <a:gd name="csY17" fmla="*/ 379898 h 891804"/>
              <a:gd name="csX18" fmla="*/ 193645 w 1215366"/>
              <a:gd name="csY18" fmla="*/ 408128 h 891804"/>
              <a:gd name="csX19" fmla="*/ 190509 w 1215366"/>
              <a:gd name="csY19" fmla="*/ 445768 h 891804"/>
              <a:gd name="csX20" fmla="*/ 193645 w 1215366"/>
              <a:gd name="csY20" fmla="*/ 483407 h 891804"/>
              <a:gd name="csX21" fmla="*/ 194989 w 1215366"/>
              <a:gd name="csY21" fmla="*/ 492369 h 891804"/>
              <a:gd name="csX22" fmla="*/ 196692 w 1215366"/>
              <a:gd name="csY22" fmla="*/ 500972 h 891804"/>
              <a:gd name="csX23" fmla="*/ 305208 w 1215366"/>
              <a:gd name="csY23" fmla="*/ 658704 h 891804"/>
              <a:gd name="csX24" fmla="*/ 311481 w 1215366"/>
              <a:gd name="csY24" fmla="*/ 662557 h 891804"/>
              <a:gd name="csX25" fmla="*/ 317753 w 1215366"/>
              <a:gd name="csY25" fmla="*/ 666322 h 891804"/>
              <a:gd name="csX26" fmla="*/ 445805 w 1215366"/>
              <a:gd name="csY26" fmla="*/ 701183 h 891804"/>
              <a:gd name="csX27" fmla="*/ 769383 w 1215366"/>
              <a:gd name="csY27" fmla="*/ 701183 h 891804"/>
              <a:gd name="csX28" fmla="*/ 899674 w 1215366"/>
              <a:gd name="csY28" fmla="*/ 665066 h 891804"/>
              <a:gd name="csX29" fmla="*/ 905947 w 1215366"/>
              <a:gd name="csY29" fmla="*/ 661213 h 891804"/>
              <a:gd name="csX30" fmla="*/ 912220 w 1215366"/>
              <a:gd name="csY30" fmla="*/ 657360 h 891804"/>
              <a:gd name="csX31" fmla="*/ 1019482 w 1215366"/>
              <a:gd name="csY31" fmla="*/ 497388 h 891804"/>
              <a:gd name="csX32" fmla="*/ 1020915 w 1215366"/>
              <a:gd name="csY32" fmla="*/ 488427 h 891804"/>
              <a:gd name="csX33" fmla="*/ 1022439 w 1215366"/>
              <a:gd name="csY33" fmla="*/ 478211 h 891804"/>
              <a:gd name="csX34" fmla="*/ 1024769 w 1215366"/>
              <a:gd name="csY34" fmla="*/ 445857 h 891804"/>
              <a:gd name="csX35" fmla="*/ 1022439 w 1215366"/>
              <a:gd name="csY35" fmla="*/ 413506 h 891804"/>
              <a:gd name="csX36" fmla="*/ 1079520 w 1215366"/>
              <a:gd name="csY36" fmla="*/ 379986 h 891804"/>
              <a:gd name="csX37" fmla="*/ 1209811 w 1215366"/>
              <a:gd name="csY37" fmla="*/ 379986 h 891804"/>
              <a:gd name="csX38" fmla="*/ 1215277 w 1215366"/>
              <a:gd name="csY38" fmla="*/ 445947 h 891804"/>
              <a:gd name="csX39" fmla="*/ 317843 w 1215366"/>
              <a:gd name="csY39" fmla="*/ 225392 h 891804"/>
              <a:gd name="csX40" fmla="*/ 445894 w 1215366"/>
              <a:gd name="csY40" fmla="*/ 190531 h 891804"/>
              <a:gd name="csX41" fmla="*/ 769472 w 1215366"/>
              <a:gd name="csY41" fmla="*/ 190531 h 891804"/>
              <a:gd name="csX42" fmla="*/ 899764 w 1215366"/>
              <a:gd name="csY42" fmla="*/ 226648 h 891804"/>
              <a:gd name="csX43" fmla="*/ 1079609 w 1215366"/>
              <a:gd name="csY43" fmla="*/ 162212 h 891804"/>
              <a:gd name="csX44" fmla="*/ 1113213 w 1215366"/>
              <a:gd name="csY44" fmla="*/ 162212 h 891804"/>
              <a:gd name="csX45" fmla="*/ 769562 w 1215366"/>
              <a:gd name="csY45" fmla="*/ 0 h 891804"/>
              <a:gd name="csX46" fmla="*/ 445984 w 1215366"/>
              <a:gd name="csY46" fmla="*/ 0 h 891804"/>
              <a:gd name="csX47" fmla="*/ 102333 w 1215366"/>
              <a:gd name="csY47" fmla="*/ 162212 h 891804"/>
              <a:gd name="csX48" fmla="*/ 139880 w 1215366"/>
              <a:gd name="csY48" fmla="*/ 162212 h 891804"/>
              <a:gd name="csX49" fmla="*/ 317933 w 1215366"/>
              <a:gd name="csY49" fmla="*/ 225392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04">
                <a:moveTo>
                  <a:pt x="1215367" y="445857"/>
                </a:moveTo>
                <a:cubicBezTo>
                  <a:pt x="1215367" y="468262"/>
                  <a:pt x="1213126" y="490218"/>
                  <a:pt x="1209901" y="511818"/>
                </a:cubicBezTo>
                <a:cubicBezTo>
                  <a:pt x="1209542" y="514059"/>
                  <a:pt x="1209273" y="516389"/>
                  <a:pt x="1208825" y="518629"/>
                </a:cubicBezTo>
                <a:cubicBezTo>
                  <a:pt x="1208467" y="520870"/>
                  <a:pt x="1208198" y="523200"/>
                  <a:pt x="1207750" y="525441"/>
                </a:cubicBezTo>
                <a:cubicBezTo>
                  <a:pt x="1194936" y="596149"/>
                  <a:pt x="1165365" y="661034"/>
                  <a:pt x="1123339" y="715972"/>
                </a:cubicBezTo>
                <a:cubicBezTo>
                  <a:pt x="1121636" y="718212"/>
                  <a:pt x="1120023" y="720540"/>
                  <a:pt x="1118231" y="722781"/>
                </a:cubicBezTo>
                <a:cubicBezTo>
                  <a:pt x="1116439" y="725021"/>
                  <a:pt x="1114915" y="727351"/>
                  <a:pt x="1113123" y="729592"/>
                </a:cubicBezTo>
                <a:cubicBezTo>
                  <a:pt x="1031310" y="828622"/>
                  <a:pt x="907650" y="891804"/>
                  <a:pt x="769472" y="891804"/>
                </a:cubicBezTo>
                <a:lnTo>
                  <a:pt x="445894" y="891804"/>
                </a:lnTo>
                <a:cubicBezTo>
                  <a:pt x="307717" y="891804"/>
                  <a:pt x="184057" y="828622"/>
                  <a:pt x="102244" y="729592"/>
                </a:cubicBezTo>
                <a:cubicBezTo>
                  <a:pt x="100452" y="727441"/>
                  <a:pt x="98839" y="725021"/>
                  <a:pt x="97136" y="722781"/>
                </a:cubicBezTo>
                <a:cubicBezTo>
                  <a:pt x="95344" y="720540"/>
                  <a:pt x="93731" y="718212"/>
                  <a:pt x="92028" y="715972"/>
                </a:cubicBezTo>
                <a:cubicBezTo>
                  <a:pt x="50002" y="661034"/>
                  <a:pt x="20431" y="596149"/>
                  <a:pt x="7617" y="525441"/>
                </a:cubicBezTo>
                <a:cubicBezTo>
                  <a:pt x="7169" y="523200"/>
                  <a:pt x="6989" y="520870"/>
                  <a:pt x="6541" y="518629"/>
                </a:cubicBezTo>
                <a:cubicBezTo>
                  <a:pt x="6183" y="516389"/>
                  <a:pt x="5825" y="514059"/>
                  <a:pt x="5466" y="511818"/>
                </a:cubicBezTo>
                <a:cubicBezTo>
                  <a:pt x="2240" y="490218"/>
                  <a:pt x="0" y="468352"/>
                  <a:pt x="0" y="445857"/>
                </a:cubicBezTo>
                <a:cubicBezTo>
                  <a:pt x="0" y="423363"/>
                  <a:pt x="2240" y="401496"/>
                  <a:pt x="5466" y="379898"/>
                </a:cubicBezTo>
                <a:lnTo>
                  <a:pt x="139700" y="379898"/>
                </a:lnTo>
                <a:cubicBezTo>
                  <a:pt x="162013" y="379898"/>
                  <a:pt x="181727" y="391101"/>
                  <a:pt x="193645" y="408128"/>
                </a:cubicBezTo>
                <a:cubicBezTo>
                  <a:pt x="191853" y="420494"/>
                  <a:pt x="190509" y="432953"/>
                  <a:pt x="190509" y="445768"/>
                </a:cubicBezTo>
                <a:cubicBezTo>
                  <a:pt x="190509" y="458583"/>
                  <a:pt x="191763" y="471131"/>
                  <a:pt x="193645" y="483407"/>
                </a:cubicBezTo>
                <a:cubicBezTo>
                  <a:pt x="194093" y="486365"/>
                  <a:pt x="194451" y="489413"/>
                  <a:pt x="194989" y="492369"/>
                </a:cubicBezTo>
                <a:cubicBezTo>
                  <a:pt x="195527" y="495238"/>
                  <a:pt x="196065" y="498106"/>
                  <a:pt x="196692" y="500972"/>
                </a:cubicBezTo>
                <a:cubicBezTo>
                  <a:pt x="211208" y="566575"/>
                  <a:pt x="250905" y="622676"/>
                  <a:pt x="305208" y="658704"/>
                </a:cubicBezTo>
                <a:cubicBezTo>
                  <a:pt x="307269" y="660047"/>
                  <a:pt x="309420" y="661213"/>
                  <a:pt x="311481" y="662557"/>
                </a:cubicBezTo>
                <a:cubicBezTo>
                  <a:pt x="313542" y="663813"/>
                  <a:pt x="315603" y="665156"/>
                  <a:pt x="317753" y="666322"/>
                </a:cubicBezTo>
                <a:cubicBezTo>
                  <a:pt x="355479" y="688279"/>
                  <a:pt x="399118" y="701183"/>
                  <a:pt x="445805" y="701183"/>
                </a:cubicBezTo>
                <a:lnTo>
                  <a:pt x="769383" y="701183"/>
                </a:lnTo>
                <a:cubicBezTo>
                  <a:pt x="816965" y="701183"/>
                  <a:pt x="861411" y="687830"/>
                  <a:pt x="899674" y="665066"/>
                </a:cubicBezTo>
                <a:cubicBezTo>
                  <a:pt x="901735" y="663813"/>
                  <a:pt x="903886" y="662557"/>
                  <a:pt x="905947" y="661213"/>
                </a:cubicBezTo>
                <a:cubicBezTo>
                  <a:pt x="908008" y="659870"/>
                  <a:pt x="910158" y="658793"/>
                  <a:pt x="912220" y="657360"/>
                </a:cubicBezTo>
                <a:cubicBezTo>
                  <a:pt x="966433" y="620615"/>
                  <a:pt x="1005861" y="563619"/>
                  <a:pt x="1019482" y="497388"/>
                </a:cubicBezTo>
                <a:cubicBezTo>
                  <a:pt x="1020109" y="494430"/>
                  <a:pt x="1020377" y="491385"/>
                  <a:pt x="1020915" y="488427"/>
                </a:cubicBezTo>
                <a:cubicBezTo>
                  <a:pt x="1021453" y="485022"/>
                  <a:pt x="1022080" y="481615"/>
                  <a:pt x="1022439" y="478211"/>
                </a:cubicBezTo>
                <a:cubicBezTo>
                  <a:pt x="1023783" y="467544"/>
                  <a:pt x="1024769" y="456791"/>
                  <a:pt x="1024769" y="445857"/>
                </a:cubicBezTo>
                <a:cubicBezTo>
                  <a:pt x="1024769" y="434924"/>
                  <a:pt x="1023872" y="424080"/>
                  <a:pt x="1022439" y="413506"/>
                </a:cubicBezTo>
                <a:cubicBezTo>
                  <a:pt x="1033819" y="393608"/>
                  <a:pt x="1054967" y="379986"/>
                  <a:pt x="1079520" y="379986"/>
                </a:cubicBezTo>
                <a:lnTo>
                  <a:pt x="1209811" y="379986"/>
                </a:lnTo>
                <a:cubicBezTo>
                  <a:pt x="1213037" y="401586"/>
                  <a:pt x="1215277" y="423452"/>
                  <a:pt x="1215277" y="445947"/>
                </a:cubicBezTo>
                <a:close/>
                <a:moveTo>
                  <a:pt x="317843" y="225392"/>
                </a:moveTo>
                <a:cubicBezTo>
                  <a:pt x="355568" y="203436"/>
                  <a:pt x="399208" y="190531"/>
                  <a:pt x="445894" y="190531"/>
                </a:cubicBezTo>
                <a:lnTo>
                  <a:pt x="769472" y="190531"/>
                </a:lnTo>
                <a:cubicBezTo>
                  <a:pt x="817055" y="190531"/>
                  <a:pt x="861501" y="203884"/>
                  <a:pt x="899764" y="226648"/>
                </a:cubicBezTo>
                <a:cubicBezTo>
                  <a:pt x="948780" y="186409"/>
                  <a:pt x="1011417" y="162212"/>
                  <a:pt x="1079609" y="162212"/>
                </a:cubicBezTo>
                <a:lnTo>
                  <a:pt x="1113213" y="162212"/>
                </a:lnTo>
                <a:cubicBezTo>
                  <a:pt x="1031400" y="63182"/>
                  <a:pt x="907739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6" y="63182"/>
                  <a:pt x="102333" y="162212"/>
                </a:cubicBezTo>
                <a:lnTo>
                  <a:pt x="139880" y="162212"/>
                </a:lnTo>
                <a:cubicBezTo>
                  <a:pt x="207266" y="162212"/>
                  <a:pt x="269185" y="185961"/>
                  <a:pt x="317933" y="225392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6435DAC1-0D32-FA1E-3484-37155A5DC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15635" y="3442371"/>
            <a:ext cx="594360" cy="594360"/>
          </a:xfrm>
          <a:prstGeom prst="rect">
            <a:avLst/>
          </a:prstGeom>
        </p:spPr>
      </p:pic>
      <p:pic>
        <p:nvPicPr>
          <p:cNvPr id="5" name="Graphic 4" descr="Badge 4 with solid fill">
            <a:extLst>
              <a:ext uri="{FF2B5EF4-FFF2-40B4-BE49-F238E27FC236}">
                <a16:creationId xmlns:a16="http://schemas.microsoft.com/office/drawing/2014/main" id="{F813348B-BBD3-E3C6-6BC8-1D96D7052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95460" y="3442371"/>
            <a:ext cx="594360" cy="594360"/>
          </a:xfrm>
          <a:prstGeom prst="rect">
            <a:avLst/>
          </a:prstGeom>
        </p:spPr>
      </p:pic>
      <p:pic>
        <p:nvPicPr>
          <p:cNvPr id="6" name="Graphic 5" descr="Badge 6 with solid fill">
            <a:extLst>
              <a:ext uri="{FF2B5EF4-FFF2-40B4-BE49-F238E27FC236}">
                <a16:creationId xmlns:a16="http://schemas.microsoft.com/office/drawing/2014/main" id="{B516E687-1674-3310-23D1-FDAA3FF968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82001" y="3442371"/>
            <a:ext cx="594360" cy="594360"/>
          </a:xfrm>
          <a:prstGeom prst="rect">
            <a:avLst/>
          </a:prstGeom>
        </p:spPr>
      </p:pic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12E18541-D989-9018-7BCD-650A858FF1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19398" y="2333150"/>
            <a:ext cx="594360" cy="594360"/>
          </a:xfrm>
          <a:prstGeom prst="rect">
            <a:avLst/>
          </a:prstGeom>
        </p:spPr>
      </p:pic>
      <p:pic>
        <p:nvPicPr>
          <p:cNvPr id="8" name="Graphic 7" descr="Badge 5 with solid fill">
            <a:extLst>
              <a:ext uri="{FF2B5EF4-FFF2-40B4-BE49-F238E27FC236}">
                <a16:creationId xmlns:a16="http://schemas.microsoft.com/office/drawing/2014/main" id="{27DDFBE5-9C1E-1F49-67C9-A83A0E1080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94082" y="2333150"/>
            <a:ext cx="594360" cy="594360"/>
          </a:xfrm>
          <a:prstGeom prst="rect">
            <a:avLst/>
          </a:prstGeom>
        </p:spPr>
      </p:pic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AA226B6D-A2F2-42FD-026D-CCE22A7614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549771" y="2333150"/>
            <a:ext cx="594360" cy="594360"/>
          </a:xfrm>
          <a:prstGeom prst="rect">
            <a:avLst/>
          </a:prstGeom>
        </p:spPr>
      </p:pic>
      <p:pic>
        <p:nvPicPr>
          <p:cNvPr id="9" name="Graphic 8" descr="Badge 7 with solid fill">
            <a:extLst>
              <a:ext uri="{FF2B5EF4-FFF2-40B4-BE49-F238E27FC236}">
                <a16:creationId xmlns:a16="http://schemas.microsoft.com/office/drawing/2014/main" id="{9B2EEF63-C47D-0789-DD72-D550A15FAC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047869" y="2333150"/>
            <a:ext cx="594360" cy="59436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374525ED-7F2C-9AEB-EA63-F8A23B8A81DA}"/>
              </a:ext>
            </a:extLst>
          </p:cNvPr>
          <p:cNvGrpSpPr/>
          <p:nvPr/>
        </p:nvGrpSpPr>
        <p:grpSpPr>
          <a:xfrm>
            <a:off x="800932" y="1043842"/>
            <a:ext cx="2092037" cy="1290153"/>
            <a:chOff x="332936" y="2947244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4AC3760-B51B-FA64-8631-0A59CA13645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532D890-FC53-EAD1-1B2C-96A2D203741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BAD0373-E760-686B-27EA-1EA91C4C212B}"/>
              </a:ext>
            </a:extLst>
          </p:cNvPr>
          <p:cNvGrpSpPr/>
          <p:nvPr/>
        </p:nvGrpSpPr>
        <p:grpSpPr>
          <a:xfrm>
            <a:off x="3670559" y="1043842"/>
            <a:ext cx="2092037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10B3C8F-8116-DA0B-5029-629B54F81FC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07A85F3-9C26-B5D3-E698-998467B769A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B94AF03-02D5-82B3-51FC-E68583152888}"/>
              </a:ext>
            </a:extLst>
          </p:cNvPr>
          <p:cNvGrpSpPr/>
          <p:nvPr/>
        </p:nvGrpSpPr>
        <p:grpSpPr>
          <a:xfrm>
            <a:off x="6445243" y="1043842"/>
            <a:ext cx="2092037" cy="1290153"/>
            <a:chOff x="332936" y="2947244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2F42141-ABE2-DD0F-423A-C39DCACFE3B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C76E89C-E53C-9993-02FA-B45A2FAADCE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69D0122-8D25-6A34-A0DC-64467DDECEAA}"/>
              </a:ext>
            </a:extLst>
          </p:cNvPr>
          <p:cNvGrpSpPr/>
          <p:nvPr/>
        </p:nvGrpSpPr>
        <p:grpSpPr>
          <a:xfrm>
            <a:off x="9299031" y="1043842"/>
            <a:ext cx="2092037" cy="1290153"/>
            <a:chOff x="332936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36020BA-E57F-EFB4-9E2C-2B3147A6398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56CC9A0-9DA9-DCEF-B756-359EF2D8CCC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4BCDD73-BF3A-2023-3D32-1EA58F5417A9}"/>
              </a:ext>
            </a:extLst>
          </p:cNvPr>
          <p:cNvGrpSpPr/>
          <p:nvPr/>
        </p:nvGrpSpPr>
        <p:grpSpPr>
          <a:xfrm>
            <a:off x="2266716" y="4683442"/>
            <a:ext cx="2092037" cy="1290153"/>
            <a:chOff x="332936" y="2947244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7294E8E-B634-9FBA-A0ED-2E0063F5664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90C3987-51FC-80BB-7AEF-0A912FE7598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0C845D5-FCAB-35AB-2A27-6F30D05369E2}"/>
              </a:ext>
            </a:extLst>
          </p:cNvPr>
          <p:cNvGrpSpPr/>
          <p:nvPr/>
        </p:nvGrpSpPr>
        <p:grpSpPr>
          <a:xfrm>
            <a:off x="5046621" y="4683442"/>
            <a:ext cx="2092037" cy="1290153"/>
            <a:chOff x="332936" y="2947244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01F29F1-1F9F-871C-0645-72A4624D6B8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EC3ED11-59E7-F31E-0293-DE3CEFDAB86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66A364E-A1B3-A99B-8CA9-FB553FCD352E}"/>
              </a:ext>
            </a:extLst>
          </p:cNvPr>
          <p:cNvGrpSpPr/>
          <p:nvPr/>
        </p:nvGrpSpPr>
        <p:grpSpPr>
          <a:xfrm>
            <a:off x="7833247" y="4683442"/>
            <a:ext cx="2092037" cy="1290153"/>
            <a:chOff x="332936" y="2947244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C91149D-6DE6-1E38-4F9A-E3887CE1C93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8E980D4-5954-D6B4-672E-C96197C74FF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006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D1026-3D75-C11B-EE17-5E7FF4EAB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FC452-3368-0836-D177-40D3854BE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Linked Chain Workflow – Slide Template</a:t>
            </a:r>
          </a:p>
        </p:txBody>
      </p:sp>
      <p:sp>
        <p:nvSpPr>
          <p:cNvPr id="41" name="Forme libre 40">
            <a:extLst>
              <a:ext uri="{FF2B5EF4-FFF2-40B4-BE49-F238E27FC236}">
                <a16:creationId xmlns:a16="http://schemas.microsoft.com/office/drawing/2014/main" id="{0F9F1AA8-4D44-B75F-6134-94BD8F064265}"/>
              </a:ext>
            </a:extLst>
          </p:cNvPr>
          <p:cNvSpPr/>
          <p:nvPr/>
        </p:nvSpPr>
        <p:spPr>
          <a:xfrm>
            <a:off x="3680482" y="3247724"/>
            <a:ext cx="2054870" cy="983654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18 h 540137"/>
              <a:gd name="csX6" fmla="*/ 1029697 w 1128356"/>
              <a:gd name="csY6" fmla="*/ 61567 h 540137"/>
              <a:gd name="csX7" fmla="*/ 1023873 w 1128356"/>
              <a:gd name="csY7" fmla="*/ 57176 h 540137"/>
              <a:gd name="csX8" fmla="*/ 858364 w 1128356"/>
              <a:gd name="csY8" fmla="*/ 0 h 540137"/>
              <a:gd name="csX9" fmla="*/ 270082 w 1128356"/>
              <a:gd name="csY9" fmla="*/ 0 h 540137"/>
              <a:gd name="csX10" fmla="*/ 102781 w 1128356"/>
              <a:gd name="csY10" fmla="*/ 58520 h 540137"/>
              <a:gd name="csX11" fmla="*/ 97046 w 1128356"/>
              <a:gd name="csY11" fmla="*/ 63001 h 540137"/>
              <a:gd name="csX12" fmla="*/ 91760 w 1128356"/>
              <a:gd name="csY12" fmla="*/ 67751 h 540137"/>
              <a:gd name="csX13" fmla="*/ 0 w 1128356"/>
              <a:gd name="csY13" fmla="*/ 270112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2 h 540137"/>
              <a:gd name="csX17" fmla="*/ 198842 w 1128356"/>
              <a:gd name="csY17" fmla="*/ 235341 h 540137"/>
              <a:gd name="csX18" fmla="*/ 204219 w 1128356"/>
              <a:gd name="csY18" fmla="*/ 225572 h 540137"/>
              <a:gd name="csX19" fmla="*/ 210044 w 1128356"/>
              <a:gd name="csY19" fmla="*/ 218581 h 540137"/>
              <a:gd name="csX20" fmla="*/ 270082 w 1128356"/>
              <a:gd name="csY20" fmla="*/ 190621 h 540137"/>
              <a:gd name="csX21" fmla="*/ 858364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4 h 540137"/>
              <a:gd name="csX25" fmla="*/ 937848 w 1128356"/>
              <a:gd name="csY25" fmla="*/ 270112 h 540137"/>
              <a:gd name="csX26" fmla="*/ 926468 w 1128356"/>
              <a:gd name="csY26" fmla="*/ 310531 h 540137"/>
              <a:gd name="csX27" fmla="*/ 1034984 w 1128356"/>
              <a:gd name="csY27" fmla="*/ 473907 h 540137"/>
              <a:gd name="csX28" fmla="*/ 1128356 w 1128356"/>
              <a:gd name="csY28" fmla="*/ 270112 h 540137"/>
              <a:gd name="csX29" fmla="*/ 1034984 w 1128356"/>
              <a:gd name="csY29" fmla="*/ 6631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6"/>
                  <a:pt x="753074" y="484661"/>
                  <a:pt x="793577" y="540137"/>
                </a:cubicBezTo>
                <a:lnTo>
                  <a:pt x="330836" y="540137"/>
                </a:lnTo>
                <a:cubicBezTo>
                  <a:pt x="371340" y="484661"/>
                  <a:pt x="399656" y="419956"/>
                  <a:pt x="412022" y="349606"/>
                </a:cubicBezTo>
                <a:lnTo>
                  <a:pt x="712392" y="349606"/>
                </a:lnTo>
                <a:close/>
                <a:moveTo>
                  <a:pt x="1034984" y="66318"/>
                </a:moveTo>
                <a:cubicBezTo>
                  <a:pt x="1033192" y="64795"/>
                  <a:pt x="1031579" y="63090"/>
                  <a:pt x="1029697" y="61567"/>
                </a:cubicBezTo>
                <a:cubicBezTo>
                  <a:pt x="1027815" y="60045"/>
                  <a:pt x="1025754" y="58699"/>
                  <a:pt x="1023873" y="57176"/>
                </a:cubicBezTo>
                <a:cubicBezTo>
                  <a:pt x="978082" y="21508"/>
                  <a:pt x="920733" y="0"/>
                  <a:pt x="858364" y="0"/>
                </a:cubicBezTo>
                <a:lnTo>
                  <a:pt x="270082" y="0"/>
                </a:lnTo>
                <a:cubicBezTo>
                  <a:pt x="206907" y="0"/>
                  <a:pt x="148840" y="21956"/>
                  <a:pt x="102781" y="58520"/>
                </a:cubicBezTo>
                <a:cubicBezTo>
                  <a:pt x="100900" y="60045"/>
                  <a:pt x="98928" y="61478"/>
                  <a:pt x="97046" y="63001"/>
                </a:cubicBezTo>
                <a:cubicBezTo>
                  <a:pt x="95254" y="64526"/>
                  <a:pt x="93552" y="66228"/>
                  <a:pt x="91760" y="67751"/>
                </a:cubicBezTo>
                <a:cubicBezTo>
                  <a:pt x="35664" y="117311"/>
                  <a:pt x="0" y="189544"/>
                  <a:pt x="0" y="270112"/>
                </a:cubicBezTo>
                <a:cubicBezTo>
                  <a:pt x="0" y="350680"/>
                  <a:pt x="35664" y="422914"/>
                  <a:pt x="91760" y="472474"/>
                </a:cubicBezTo>
                <a:cubicBezTo>
                  <a:pt x="148571" y="435370"/>
                  <a:pt x="188627" y="374967"/>
                  <a:pt x="198842" y="304886"/>
                </a:cubicBezTo>
                <a:cubicBezTo>
                  <a:pt x="193645" y="294309"/>
                  <a:pt x="190509" y="282658"/>
                  <a:pt x="190509" y="270112"/>
                </a:cubicBezTo>
                <a:cubicBezTo>
                  <a:pt x="190509" y="257566"/>
                  <a:pt x="193645" y="245916"/>
                  <a:pt x="198842" y="235341"/>
                </a:cubicBezTo>
                <a:cubicBezTo>
                  <a:pt x="200455" y="231934"/>
                  <a:pt x="202158" y="228620"/>
                  <a:pt x="204219" y="225572"/>
                </a:cubicBezTo>
                <a:cubicBezTo>
                  <a:pt x="205921" y="223062"/>
                  <a:pt x="207982" y="220822"/>
                  <a:pt x="210044" y="218581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4" y="190621"/>
                </a:lnTo>
                <a:cubicBezTo>
                  <a:pt x="880767" y="190621"/>
                  <a:pt x="900929" y="200029"/>
                  <a:pt x="915356" y="214907"/>
                </a:cubicBezTo>
                <a:cubicBezTo>
                  <a:pt x="917327" y="216969"/>
                  <a:pt x="919030" y="219299"/>
                  <a:pt x="920822" y="221539"/>
                </a:cubicBezTo>
                <a:cubicBezTo>
                  <a:pt x="922883" y="224139"/>
                  <a:pt x="924765" y="226825"/>
                  <a:pt x="926468" y="229694"/>
                </a:cubicBezTo>
                <a:cubicBezTo>
                  <a:pt x="933547" y="241614"/>
                  <a:pt x="937848" y="255326"/>
                  <a:pt x="937848" y="270112"/>
                </a:cubicBezTo>
                <a:cubicBezTo>
                  <a:pt x="937848" y="284899"/>
                  <a:pt x="933547" y="298611"/>
                  <a:pt x="926468" y="310531"/>
                </a:cubicBezTo>
                <a:cubicBezTo>
                  <a:pt x="938117" y="379089"/>
                  <a:pt x="978530" y="437880"/>
                  <a:pt x="1034984" y="473907"/>
                </a:cubicBezTo>
                <a:cubicBezTo>
                  <a:pt x="1092065" y="424347"/>
                  <a:pt x="1128356" y="351488"/>
                  <a:pt x="1128356" y="270112"/>
                </a:cubicBezTo>
                <a:cubicBezTo>
                  <a:pt x="1128356" y="188737"/>
                  <a:pt x="1092065" y="115877"/>
                  <a:pt x="1034984" y="66318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F3A8ACB2-2DAA-673E-0336-3FD47E62E075}"/>
              </a:ext>
            </a:extLst>
          </p:cNvPr>
          <p:cNvSpPr/>
          <p:nvPr/>
        </p:nvSpPr>
        <p:spPr>
          <a:xfrm>
            <a:off x="6463827" y="3247724"/>
            <a:ext cx="2054870" cy="983654"/>
          </a:xfrm>
          <a:custGeom>
            <a:avLst/>
            <a:gdLst>
              <a:gd name="csX0" fmla="*/ 712302 w 1128356"/>
              <a:gd name="csY0" fmla="*/ 349606 h 540137"/>
              <a:gd name="csX1" fmla="*/ 793488 w 1128356"/>
              <a:gd name="csY1" fmla="*/ 540137 h 540137"/>
              <a:gd name="csX2" fmla="*/ 330747 w 1128356"/>
              <a:gd name="csY2" fmla="*/ 540137 h 540137"/>
              <a:gd name="csX3" fmla="*/ 411932 w 1128356"/>
              <a:gd name="csY3" fmla="*/ 349606 h 540137"/>
              <a:gd name="csX4" fmla="*/ 712302 w 1128356"/>
              <a:gd name="csY4" fmla="*/ 349606 h 540137"/>
              <a:gd name="csX5" fmla="*/ 1034894 w 1128356"/>
              <a:gd name="csY5" fmla="*/ 66318 h 540137"/>
              <a:gd name="csX6" fmla="*/ 1029607 w 1128356"/>
              <a:gd name="csY6" fmla="*/ 61567 h 540137"/>
              <a:gd name="csX7" fmla="*/ 1023783 w 1128356"/>
              <a:gd name="csY7" fmla="*/ 57176 h 540137"/>
              <a:gd name="csX8" fmla="*/ 858275 w 1128356"/>
              <a:gd name="csY8" fmla="*/ 0 h 540137"/>
              <a:gd name="csX9" fmla="*/ 269992 w 1128356"/>
              <a:gd name="csY9" fmla="*/ 0 h 540137"/>
              <a:gd name="csX10" fmla="*/ 102692 w 1128356"/>
              <a:gd name="csY10" fmla="*/ 58520 h 540137"/>
              <a:gd name="csX11" fmla="*/ 102602 w 1128356"/>
              <a:gd name="csY11" fmla="*/ 58520 h 540137"/>
              <a:gd name="csX12" fmla="*/ 97047 w 1128356"/>
              <a:gd name="csY12" fmla="*/ 62913 h 540137"/>
              <a:gd name="csX13" fmla="*/ 91760 w 1128356"/>
              <a:gd name="csY13" fmla="*/ 67661 h 540137"/>
              <a:gd name="csX14" fmla="*/ 0 w 1128356"/>
              <a:gd name="csY14" fmla="*/ 270023 h 540137"/>
              <a:gd name="csX15" fmla="*/ 91760 w 1128356"/>
              <a:gd name="csY15" fmla="*/ 472384 h 540137"/>
              <a:gd name="csX16" fmla="*/ 198842 w 1128356"/>
              <a:gd name="csY16" fmla="*/ 304796 h 540137"/>
              <a:gd name="csX17" fmla="*/ 190509 w 1128356"/>
              <a:gd name="csY17" fmla="*/ 270023 h 540137"/>
              <a:gd name="csX18" fmla="*/ 198842 w 1128356"/>
              <a:gd name="csY18" fmla="*/ 235251 h 540137"/>
              <a:gd name="csX19" fmla="*/ 204219 w 1128356"/>
              <a:gd name="csY19" fmla="*/ 225482 h 540137"/>
              <a:gd name="csX20" fmla="*/ 209864 w 1128356"/>
              <a:gd name="csY20" fmla="*/ 218671 h 540137"/>
              <a:gd name="csX21" fmla="*/ 210044 w 1128356"/>
              <a:gd name="csY21" fmla="*/ 218491 h 540137"/>
              <a:gd name="csX22" fmla="*/ 270082 w 1128356"/>
              <a:gd name="csY22" fmla="*/ 190531 h 540137"/>
              <a:gd name="csX23" fmla="*/ 858364 w 1128356"/>
              <a:gd name="csY23" fmla="*/ 190531 h 540137"/>
              <a:gd name="csX24" fmla="*/ 915356 w 1128356"/>
              <a:gd name="csY24" fmla="*/ 214818 h 540137"/>
              <a:gd name="csX25" fmla="*/ 920822 w 1128356"/>
              <a:gd name="csY25" fmla="*/ 221450 h 540137"/>
              <a:gd name="csX26" fmla="*/ 926468 w 1128356"/>
              <a:gd name="csY26" fmla="*/ 229604 h 540137"/>
              <a:gd name="csX27" fmla="*/ 937848 w 1128356"/>
              <a:gd name="csY27" fmla="*/ 270023 h 540137"/>
              <a:gd name="csX28" fmla="*/ 926468 w 1128356"/>
              <a:gd name="csY28" fmla="*/ 310441 h 540137"/>
              <a:gd name="csX29" fmla="*/ 1034984 w 1128356"/>
              <a:gd name="csY29" fmla="*/ 473817 h 540137"/>
              <a:gd name="csX30" fmla="*/ 1128356 w 1128356"/>
              <a:gd name="csY30" fmla="*/ 270023 h 540137"/>
              <a:gd name="csX31" fmla="*/ 1034984 w 1128356"/>
              <a:gd name="csY31" fmla="*/ 66228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02" y="349606"/>
                </a:moveTo>
                <a:cubicBezTo>
                  <a:pt x="724668" y="419956"/>
                  <a:pt x="752984" y="484661"/>
                  <a:pt x="793488" y="540137"/>
                </a:cubicBezTo>
                <a:lnTo>
                  <a:pt x="330747" y="540137"/>
                </a:lnTo>
                <a:cubicBezTo>
                  <a:pt x="371250" y="484661"/>
                  <a:pt x="399566" y="419956"/>
                  <a:pt x="411932" y="349606"/>
                </a:cubicBezTo>
                <a:lnTo>
                  <a:pt x="712302" y="349606"/>
                </a:lnTo>
                <a:close/>
                <a:moveTo>
                  <a:pt x="1034894" y="66318"/>
                </a:moveTo>
                <a:cubicBezTo>
                  <a:pt x="1033102" y="64795"/>
                  <a:pt x="1031489" y="63090"/>
                  <a:pt x="1029607" y="61567"/>
                </a:cubicBezTo>
                <a:cubicBezTo>
                  <a:pt x="1027726" y="60045"/>
                  <a:pt x="1025664" y="58699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206818" y="0"/>
                  <a:pt x="148751" y="21956"/>
                  <a:pt x="102692" y="58520"/>
                </a:cubicBezTo>
                <a:cubicBezTo>
                  <a:pt x="102692" y="58520"/>
                  <a:pt x="102692" y="58520"/>
                  <a:pt x="102602" y="58520"/>
                </a:cubicBezTo>
                <a:cubicBezTo>
                  <a:pt x="100720" y="59955"/>
                  <a:pt x="98838" y="61388"/>
                  <a:pt x="97047" y="62913"/>
                </a:cubicBezTo>
                <a:cubicBezTo>
                  <a:pt x="95254" y="64436"/>
                  <a:pt x="93552" y="66138"/>
                  <a:pt x="91760" y="67661"/>
                </a:cubicBezTo>
                <a:cubicBezTo>
                  <a:pt x="35664" y="117221"/>
                  <a:pt x="0" y="189455"/>
                  <a:pt x="0" y="270023"/>
                </a:cubicBezTo>
                <a:cubicBezTo>
                  <a:pt x="0" y="350591"/>
                  <a:pt x="35664" y="422824"/>
                  <a:pt x="91760" y="472384"/>
                </a:cubicBezTo>
                <a:cubicBezTo>
                  <a:pt x="148572" y="435281"/>
                  <a:pt x="188627" y="374877"/>
                  <a:pt x="198842" y="304796"/>
                </a:cubicBezTo>
                <a:cubicBezTo>
                  <a:pt x="193645" y="294219"/>
                  <a:pt x="190509" y="282569"/>
                  <a:pt x="190509" y="270023"/>
                </a:cubicBezTo>
                <a:cubicBezTo>
                  <a:pt x="190509" y="257477"/>
                  <a:pt x="193645" y="245826"/>
                  <a:pt x="198842" y="235251"/>
                </a:cubicBezTo>
                <a:cubicBezTo>
                  <a:pt x="200455" y="231845"/>
                  <a:pt x="202158" y="228530"/>
                  <a:pt x="204219" y="225482"/>
                </a:cubicBezTo>
                <a:cubicBezTo>
                  <a:pt x="205921" y="223062"/>
                  <a:pt x="207893" y="220911"/>
                  <a:pt x="209864" y="218671"/>
                </a:cubicBezTo>
                <a:cubicBezTo>
                  <a:pt x="209864" y="218671"/>
                  <a:pt x="209954" y="218581"/>
                  <a:pt x="210044" y="218491"/>
                </a:cubicBezTo>
                <a:cubicBezTo>
                  <a:pt x="224650" y="201554"/>
                  <a:pt x="245977" y="190531"/>
                  <a:pt x="270082" y="190531"/>
                </a:cubicBezTo>
                <a:lnTo>
                  <a:pt x="858364" y="190531"/>
                </a:lnTo>
                <a:cubicBezTo>
                  <a:pt x="880767" y="190531"/>
                  <a:pt x="900929" y="199940"/>
                  <a:pt x="915356" y="214818"/>
                </a:cubicBezTo>
                <a:cubicBezTo>
                  <a:pt x="917327" y="216879"/>
                  <a:pt x="919030" y="219209"/>
                  <a:pt x="920822" y="221450"/>
                </a:cubicBezTo>
                <a:cubicBezTo>
                  <a:pt x="922883" y="224049"/>
                  <a:pt x="924765" y="226736"/>
                  <a:pt x="926468" y="229604"/>
                </a:cubicBezTo>
                <a:cubicBezTo>
                  <a:pt x="933547" y="241524"/>
                  <a:pt x="937848" y="255236"/>
                  <a:pt x="937848" y="270023"/>
                </a:cubicBezTo>
                <a:cubicBezTo>
                  <a:pt x="937848" y="284809"/>
                  <a:pt x="933547" y="298521"/>
                  <a:pt x="926468" y="310441"/>
                </a:cubicBezTo>
                <a:cubicBezTo>
                  <a:pt x="938117" y="378999"/>
                  <a:pt x="978530" y="437790"/>
                  <a:pt x="1034984" y="473817"/>
                </a:cubicBezTo>
                <a:cubicBezTo>
                  <a:pt x="1092065" y="424258"/>
                  <a:pt x="1128356" y="351398"/>
                  <a:pt x="1128356" y="270023"/>
                </a:cubicBezTo>
                <a:cubicBezTo>
                  <a:pt x="1128356" y="188647"/>
                  <a:pt x="1092065" y="115788"/>
                  <a:pt x="1034984" y="66228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BE11E437-5EF2-0A9D-1433-F0B84F5E50DD}"/>
              </a:ext>
            </a:extLst>
          </p:cNvPr>
          <p:cNvSpPr/>
          <p:nvPr/>
        </p:nvSpPr>
        <p:spPr>
          <a:xfrm>
            <a:off x="897625" y="3247724"/>
            <a:ext cx="2054706" cy="983654"/>
          </a:xfrm>
          <a:custGeom>
            <a:avLst/>
            <a:gdLst>
              <a:gd name="csX0" fmla="*/ 269992 w 1128266"/>
              <a:gd name="csY0" fmla="*/ 540137 h 540137"/>
              <a:gd name="csX1" fmla="*/ 793578 w 1128266"/>
              <a:gd name="csY1" fmla="*/ 540137 h 540137"/>
              <a:gd name="csX2" fmla="*/ 712392 w 1128266"/>
              <a:gd name="csY2" fmla="*/ 349606 h 540137"/>
              <a:gd name="csX3" fmla="*/ 269992 w 1128266"/>
              <a:gd name="csY3" fmla="*/ 349606 h 540137"/>
              <a:gd name="csX4" fmla="*/ 190509 w 1128266"/>
              <a:gd name="csY4" fmla="*/ 270112 h 540137"/>
              <a:gd name="csX5" fmla="*/ 269992 w 1128266"/>
              <a:gd name="csY5" fmla="*/ 190621 h 540137"/>
              <a:gd name="csX6" fmla="*/ 858275 w 1128266"/>
              <a:gd name="csY6" fmla="*/ 190621 h 540137"/>
              <a:gd name="csX7" fmla="*/ 915266 w 1128266"/>
              <a:gd name="csY7" fmla="*/ 214907 h 540137"/>
              <a:gd name="csX8" fmla="*/ 920733 w 1128266"/>
              <a:gd name="csY8" fmla="*/ 221539 h 540137"/>
              <a:gd name="csX9" fmla="*/ 926378 w 1128266"/>
              <a:gd name="csY9" fmla="*/ 229694 h 540137"/>
              <a:gd name="csX10" fmla="*/ 937758 w 1128266"/>
              <a:gd name="csY10" fmla="*/ 270112 h 540137"/>
              <a:gd name="csX11" fmla="*/ 926378 w 1128266"/>
              <a:gd name="csY11" fmla="*/ 310531 h 540137"/>
              <a:gd name="csX12" fmla="*/ 1034895 w 1128266"/>
              <a:gd name="csY12" fmla="*/ 473907 h 540137"/>
              <a:gd name="csX13" fmla="*/ 1128267 w 1128266"/>
              <a:gd name="csY13" fmla="*/ 270112 h 540137"/>
              <a:gd name="csX14" fmla="*/ 1034895 w 1128266"/>
              <a:gd name="csY14" fmla="*/ 66318 h 540137"/>
              <a:gd name="csX15" fmla="*/ 1029608 w 1128266"/>
              <a:gd name="csY15" fmla="*/ 61567 h 540137"/>
              <a:gd name="csX16" fmla="*/ 1023783 w 1128266"/>
              <a:gd name="csY16" fmla="*/ 57176 h 540137"/>
              <a:gd name="csX17" fmla="*/ 858275 w 1128266"/>
              <a:gd name="csY17" fmla="*/ 0 h 540137"/>
              <a:gd name="csX18" fmla="*/ 269992 w 1128266"/>
              <a:gd name="csY18" fmla="*/ 0 h 540137"/>
              <a:gd name="csX19" fmla="*/ 0 w 1128266"/>
              <a:gd name="csY19" fmla="*/ 270023 h 540137"/>
              <a:gd name="csX20" fmla="*/ 269992 w 1128266"/>
              <a:gd name="csY20" fmla="*/ 540047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137">
                <a:moveTo>
                  <a:pt x="269992" y="540137"/>
                </a:moveTo>
                <a:lnTo>
                  <a:pt x="793578" y="540137"/>
                </a:lnTo>
                <a:cubicBezTo>
                  <a:pt x="753074" y="484661"/>
                  <a:pt x="724758" y="419956"/>
                  <a:pt x="712392" y="349606"/>
                </a:cubicBezTo>
                <a:lnTo>
                  <a:pt x="269992" y="349606"/>
                </a:lnTo>
                <a:cubicBezTo>
                  <a:pt x="226173" y="349606"/>
                  <a:pt x="190509" y="313935"/>
                  <a:pt x="190509" y="270112"/>
                </a:cubicBezTo>
                <a:cubicBezTo>
                  <a:pt x="190509" y="226289"/>
                  <a:pt x="226173" y="190621"/>
                  <a:pt x="269992" y="190621"/>
                </a:cubicBezTo>
                <a:lnTo>
                  <a:pt x="858275" y="190621"/>
                </a:lnTo>
                <a:cubicBezTo>
                  <a:pt x="880678" y="190621"/>
                  <a:pt x="900840" y="200029"/>
                  <a:pt x="915266" y="214907"/>
                </a:cubicBezTo>
                <a:cubicBezTo>
                  <a:pt x="917238" y="216969"/>
                  <a:pt x="918940" y="219299"/>
                  <a:pt x="920733" y="221539"/>
                </a:cubicBezTo>
                <a:cubicBezTo>
                  <a:pt x="922794" y="224139"/>
                  <a:pt x="924675" y="226825"/>
                  <a:pt x="926378" y="229694"/>
                </a:cubicBezTo>
                <a:cubicBezTo>
                  <a:pt x="933457" y="241614"/>
                  <a:pt x="937758" y="255326"/>
                  <a:pt x="937758" y="270112"/>
                </a:cubicBezTo>
                <a:cubicBezTo>
                  <a:pt x="937758" y="284899"/>
                  <a:pt x="933457" y="298611"/>
                  <a:pt x="926378" y="310531"/>
                </a:cubicBezTo>
                <a:cubicBezTo>
                  <a:pt x="938027" y="379089"/>
                  <a:pt x="978441" y="437880"/>
                  <a:pt x="1034895" y="473907"/>
                </a:cubicBezTo>
                <a:cubicBezTo>
                  <a:pt x="1091975" y="424347"/>
                  <a:pt x="1128267" y="351488"/>
                  <a:pt x="1128267" y="270112"/>
                </a:cubicBezTo>
                <a:cubicBezTo>
                  <a:pt x="1128267" y="188737"/>
                  <a:pt x="1091975" y="115877"/>
                  <a:pt x="1034895" y="66318"/>
                </a:cubicBezTo>
                <a:cubicBezTo>
                  <a:pt x="1033102" y="64795"/>
                  <a:pt x="1031489" y="63090"/>
                  <a:pt x="1029608" y="61567"/>
                </a:cubicBezTo>
                <a:cubicBezTo>
                  <a:pt x="1027726" y="60045"/>
                  <a:pt x="1025665" y="58699"/>
                  <a:pt x="1023783" y="57176"/>
                </a:cubicBezTo>
                <a:cubicBezTo>
                  <a:pt x="977993" y="21508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3"/>
                </a:cubicBezTo>
                <a:cubicBezTo>
                  <a:pt x="0" y="418882"/>
                  <a:pt x="121152" y="540047"/>
                  <a:pt x="269992" y="540047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699F791A-A4B9-F235-B07C-86B5EDD03D2A}"/>
              </a:ext>
            </a:extLst>
          </p:cNvPr>
          <p:cNvSpPr/>
          <p:nvPr/>
        </p:nvSpPr>
        <p:spPr>
          <a:xfrm>
            <a:off x="9239666" y="3247724"/>
            <a:ext cx="2054708" cy="983654"/>
          </a:xfrm>
          <a:custGeom>
            <a:avLst/>
            <a:gdLst>
              <a:gd name="csX0" fmla="*/ 326267 w 1128267"/>
              <a:gd name="csY0" fmla="*/ 0 h 540137"/>
              <a:gd name="csX1" fmla="*/ 269992 w 1128267"/>
              <a:gd name="csY1" fmla="*/ 0 h 540137"/>
              <a:gd name="csX2" fmla="*/ 104484 w 1128267"/>
              <a:gd name="csY2" fmla="*/ 57176 h 540137"/>
              <a:gd name="csX3" fmla="*/ 104484 w 1128267"/>
              <a:gd name="csY3" fmla="*/ 57176 h 540137"/>
              <a:gd name="csX4" fmla="*/ 98660 w 1128267"/>
              <a:gd name="csY4" fmla="*/ 61567 h 540137"/>
              <a:gd name="csX5" fmla="*/ 93372 w 1128267"/>
              <a:gd name="csY5" fmla="*/ 66318 h 540137"/>
              <a:gd name="csX6" fmla="*/ 0 w 1128267"/>
              <a:gd name="csY6" fmla="*/ 270112 h 540137"/>
              <a:gd name="csX7" fmla="*/ 93372 w 1128267"/>
              <a:gd name="csY7" fmla="*/ 473907 h 540137"/>
              <a:gd name="csX8" fmla="*/ 201889 w 1128267"/>
              <a:gd name="csY8" fmla="*/ 310531 h 540137"/>
              <a:gd name="csX9" fmla="*/ 190509 w 1128267"/>
              <a:gd name="csY9" fmla="*/ 270112 h 540137"/>
              <a:gd name="csX10" fmla="*/ 201889 w 1128267"/>
              <a:gd name="csY10" fmla="*/ 229694 h 540137"/>
              <a:gd name="csX11" fmla="*/ 207535 w 1128267"/>
              <a:gd name="csY11" fmla="*/ 221539 h 540137"/>
              <a:gd name="csX12" fmla="*/ 213001 w 1128267"/>
              <a:gd name="csY12" fmla="*/ 214907 h 540137"/>
              <a:gd name="csX13" fmla="*/ 213001 w 1128267"/>
              <a:gd name="csY13" fmla="*/ 214907 h 540137"/>
              <a:gd name="csX14" fmla="*/ 269992 w 1128267"/>
              <a:gd name="csY14" fmla="*/ 190621 h 540137"/>
              <a:gd name="csX15" fmla="*/ 858275 w 1128267"/>
              <a:gd name="csY15" fmla="*/ 190621 h 540137"/>
              <a:gd name="csX16" fmla="*/ 937758 w 1128267"/>
              <a:gd name="csY16" fmla="*/ 270112 h 540137"/>
              <a:gd name="csX17" fmla="*/ 858275 w 1128267"/>
              <a:gd name="csY17" fmla="*/ 349606 h 540137"/>
              <a:gd name="csX18" fmla="*/ 415876 w 1128267"/>
              <a:gd name="csY18" fmla="*/ 349606 h 540137"/>
              <a:gd name="csX19" fmla="*/ 334690 w 1128267"/>
              <a:gd name="csY19" fmla="*/ 540137 h 540137"/>
              <a:gd name="csX20" fmla="*/ 858275 w 1128267"/>
              <a:gd name="csY20" fmla="*/ 540137 h 540137"/>
              <a:gd name="csX21" fmla="*/ 1128267 w 1128267"/>
              <a:gd name="csY21" fmla="*/ 270112 h 540137"/>
              <a:gd name="csX22" fmla="*/ 858275 w 1128267"/>
              <a:gd name="csY22" fmla="*/ 90 h 540137"/>
              <a:gd name="csX23" fmla="*/ 326267 w 1128267"/>
              <a:gd name="csY23" fmla="*/ 9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128267" h="540137">
                <a:moveTo>
                  <a:pt x="326267" y="0"/>
                </a:moveTo>
                <a:lnTo>
                  <a:pt x="269992" y="0"/>
                </a:lnTo>
                <a:cubicBezTo>
                  <a:pt x="207624" y="0"/>
                  <a:pt x="150274" y="21508"/>
                  <a:pt x="104484" y="57176"/>
                </a:cubicBezTo>
                <a:cubicBezTo>
                  <a:pt x="104484" y="57176"/>
                  <a:pt x="104484" y="57176"/>
                  <a:pt x="104484" y="57176"/>
                </a:cubicBezTo>
                <a:cubicBezTo>
                  <a:pt x="102602" y="58699"/>
                  <a:pt x="100542" y="60045"/>
                  <a:pt x="98660" y="61567"/>
                </a:cubicBezTo>
                <a:cubicBezTo>
                  <a:pt x="96867" y="63090"/>
                  <a:pt x="95165" y="64795"/>
                  <a:pt x="93372" y="66318"/>
                </a:cubicBezTo>
                <a:cubicBezTo>
                  <a:pt x="36292" y="115877"/>
                  <a:pt x="0" y="188737"/>
                  <a:pt x="0" y="270112"/>
                </a:cubicBezTo>
                <a:cubicBezTo>
                  <a:pt x="0" y="351488"/>
                  <a:pt x="36292" y="424347"/>
                  <a:pt x="93372" y="473907"/>
                </a:cubicBezTo>
                <a:cubicBezTo>
                  <a:pt x="149827" y="437880"/>
                  <a:pt x="190329" y="379089"/>
                  <a:pt x="201889" y="310531"/>
                </a:cubicBezTo>
                <a:cubicBezTo>
                  <a:pt x="194810" y="298611"/>
                  <a:pt x="190509" y="284899"/>
                  <a:pt x="190509" y="270112"/>
                </a:cubicBezTo>
                <a:cubicBezTo>
                  <a:pt x="190509" y="255326"/>
                  <a:pt x="194810" y="241614"/>
                  <a:pt x="201889" y="229694"/>
                </a:cubicBezTo>
                <a:cubicBezTo>
                  <a:pt x="203592" y="226825"/>
                  <a:pt x="205473" y="224139"/>
                  <a:pt x="207535" y="221539"/>
                </a:cubicBezTo>
                <a:cubicBezTo>
                  <a:pt x="209327" y="219299"/>
                  <a:pt x="211029" y="216969"/>
                  <a:pt x="213001" y="214907"/>
                </a:cubicBezTo>
                <a:cubicBezTo>
                  <a:pt x="213001" y="214907"/>
                  <a:pt x="213001" y="214907"/>
                  <a:pt x="213001" y="214907"/>
                </a:cubicBezTo>
                <a:cubicBezTo>
                  <a:pt x="227428" y="199940"/>
                  <a:pt x="247679" y="190621"/>
                  <a:pt x="269992" y="190621"/>
                </a:cubicBezTo>
                <a:lnTo>
                  <a:pt x="858275" y="190621"/>
                </a:lnTo>
                <a:cubicBezTo>
                  <a:pt x="902094" y="190621"/>
                  <a:pt x="937758" y="226289"/>
                  <a:pt x="937758" y="270112"/>
                </a:cubicBezTo>
                <a:cubicBezTo>
                  <a:pt x="937758" y="313935"/>
                  <a:pt x="902094" y="349606"/>
                  <a:pt x="858275" y="349606"/>
                </a:cubicBezTo>
                <a:lnTo>
                  <a:pt x="415876" y="349606"/>
                </a:lnTo>
                <a:cubicBezTo>
                  <a:pt x="403510" y="419956"/>
                  <a:pt x="375193" y="484661"/>
                  <a:pt x="334690" y="540137"/>
                </a:cubicBezTo>
                <a:lnTo>
                  <a:pt x="858275" y="540137"/>
                </a:lnTo>
                <a:cubicBezTo>
                  <a:pt x="1007205" y="540137"/>
                  <a:pt x="1128267" y="418971"/>
                  <a:pt x="1128267" y="270112"/>
                </a:cubicBezTo>
                <a:cubicBezTo>
                  <a:pt x="1128267" y="121253"/>
                  <a:pt x="1007116" y="90"/>
                  <a:pt x="858275" y="90"/>
                </a:cubicBezTo>
                <a:lnTo>
                  <a:pt x="326267" y="90"/>
                </a:ln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AE987066-5E1D-1D91-0AC4-82D25886A3F7}"/>
              </a:ext>
            </a:extLst>
          </p:cNvPr>
          <p:cNvSpPr/>
          <p:nvPr/>
        </p:nvSpPr>
        <p:spPr>
          <a:xfrm>
            <a:off x="4989255" y="2927510"/>
            <a:ext cx="2213164" cy="1624082"/>
          </a:xfrm>
          <a:custGeom>
            <a:avLst/>
            <a:gdLst>
              <a:gd name="csX0" fmla="*/ 139610 w 1215277"/>
              <a:gd name="csY0" fmla="*/ 162212 h 891804"/>
              <a:gd name="csX1" fmla="*/ 102064 w 1215277"/>
              <a:gd name="csY1" fmla="*/ 162212 h 891804"/>
              <a:gd name="csX2" fmla="*/ 445715 w 1215277"/>
              <a:gd name="csY2" fmla="*/ 0 h 891804"/>
              <a:gd name="csX3" fmla="*/ 769293 w 1215277"/>
              <a:gd name="csY3" fmla="*/ 0 h 891804"/>
              <a:gd name="csX4" fmla="*/ 1112406 w 1215277"/>
              <a:gd name="csY4" fmla="*/ 161495 h 891804"/>
              <a:gd name="csX5" fmla="*/ 1079609 w 1215277"/>
              <a:gd name="csY5" fmla="*/ 161495 h 891804"/>
              <a:gd name="csX6" fmla="*/ 903437 w 1215277"/>
              <a:gd name="csY6" fmla="*/ 223064 h 891804"/>
              <a:gd name="csX7" fmla="*/ 901466 w 1215277"/>
              <a:gd name="csY7" fmla="*/ 224587 h 891804"/>
              <a:gd name="csX8" fmla="*/ 899406 w 1215277"/>
              <a:gd name="csY8" fmla="*/ 226200 h 891804"/>
              <a:gd name="csX9" fmla="*/ 769293 w 1215277"/>
              <a:gd name="csY9" fmla="*/ 190442 h 891804"/>
              <a:gd name="csX10" fmla="*/ 445715 w 1215277"/>
              <a:gd name="csY10" fmla="*/ 190442 h 891804"/>
              <a:gd name="csX11" fmla="*/ 317574 w 1215277"/>
              <a:gd name="csY11" fmla="*/ 225305 h 891804"/>
              <a:gd name="csX12" fmla="*/ 139521 w 1215277"/>
              <a:gd name="csY12" fmla="*/ 162123 h 891804"/>
              <a:gd name="csX13" fmla="*/ 1210438 w 1215277"/>
              <a:gd name="csY13" fmla="*/ 380614 h 891804"/>
              <a:gd name="csX14" fmla="*/ 1079699 w 1215277"/>
              <a:gd name="csY14" fmla="*/ 380614 h 891804"/>
              <a:gd name="csX15" fmla="*/ 1030504 w 1215277"/>
              <a:gd name="csY15" fmla="*/ 403557 h 891804"/>
              <a:gd name="csX16" fmla="*/ 1028980 w 1215277"/>
              <a:gd name="csY16" fmla="*/ 405349 h 891804"/>
              <a:gd name="csX17" fmla="*/ 1025754 w 1215277"/>
              <a:gd name="csY17" fmla="*/ 409292 h 891804"/>
              <a:gd name="csX18" fmla="*/ 1022797 w 1215277"/>
              <a:gd name="csY18" fmla="*/ 414580 h 891804"/>
              <a:gd name="csX19" fmla="*/ 1024768 w 1215277"/>
              <a:gd name="csY19" fmla="*/ 445857 h 891804"/>
              <a:gd name="csX20" fmla="*/ 1022797 w 1215277"/>
              <a:gd name="csY20" fmla="*/ 477134 h 891804"/>
              <a:gd name="csX21" fmla="*/ 1023334 w 1215277"/>
              <a:gd name="csY21" fmla="*/ 478301 h 891804"/>
              <a:gd name="csX22" fmla="*/ 1022707 w 1215277"/>
              <a:gd name="csY22" fmla="*/ 482692 h 891804"/>
              <a:gd name="csX23" fmla="*/ 909352 w 1215277"/>
              <a:gd name="csY23" fmla="*/ 660137 h 891804"/>
              <a:gd name="csX24" fmla="*/ 900212 w 1215277"/>
              <a:gd name="csY24" fmla="*/ 666053 h 891804"/>
              <a:gd name="csX25" fmla="*/ 899495 w 1215277"/>
              <a:gd name="csY25" fmla="*/ 665425 h 891804"/>
              <a:gd name="csX26" fmla="*/ 769472 w 1215277"/>
              <a:gd name="csY26" fmla="*/ 701183 h 891804"/>
              <a:gd name="csX27" fmla="*/ 445894 w 1215277"/>
              <a:gd name="csY27" fmla="*/ 701183 h 891804"/>
              <a:gd name="csX28" fmla="*/ 317753 w 1215277"/>
              <a:gd name="csY28" fmla="*/ 666322 h 891804"/>
              <a:gd name="csX29" fmla="*/ 311480 w 1215277"/>
              <a:gd name="csY29" fmla="*/ 662467 h 891804"/>
              <a:gd name="csX30" fmla="*/ 305208 w 1215277"/>
              <a:gd name="csY30" fmla="*/ 658704 h 891804"/>
              <a:gd name="csX31" fmla="*/ 196691 w 1215277"/>
              <a:gd name="csY31" fmla="*/ 500972 h 891804"/>
              <a:gd name="csX32" fmla="*/ 194989 w 1215277"/>
              <a:gd name="csY32" fmla="*/ 492369 h 891804"/>
              <a:gd name="csX33" fmla="*/ 193645 w 1215277"/>
              <a:gd name="csY33" fmla="*/ 483407 h 891804"/>
              <a:gd name="csX34" fmla="*/ 190508 w 1215277"/>
              <a:gd name="csY34" fmla="*/ 445768 h 891804"/>
              <a:gd name="csX35" fmla="*/ 193645 w 1215277"/>
              <a:gd name="csY35" fmla="*/ 408128 h 891804"/>
              <a:gd name="csX36" fmla="*/ 139700 w 1215277"/>
              <a:gd name="csY36" fmla="*/ 379898 h 891804"/>
              <a:gd name="csX37" fmla="*/ 5466 w 1215277"/>
              <a:gd name="csY37" fmla="*/ 379898 h 891804"/>
              <a:gd name="csX38" fmla="*/ 0 w 1215277"/>
              <a:gd name="csY38" fmla="*/ 445857 h 891804"/>
              <a:gd name="csX39" fmla="*/ 5466 w 1215277"/>
              <a:gd name="csY39" fmla="*/ 511818 h 891804"/>
              <a:gd name="csX40" fmla="*/ 6541 w 1215277"/>
              <a:gd name="csY40" fmla="*/ 518629 h 891804"/>
              <a:gd name="csX41" fmla="*/ 7617 w 1215277"/>
              <a:gd name="csY41" fmla="*/ 525441 h 891804"/>
              <a:gd name="csX42" fmla="*/ 92028 w 1215277"/>
              <a:gd name="csY42" fmla="*/ 715972 h 891804"/>
              <a:gd name="csX43" fmla="*/ 97136 w 1215277"/>
              <a:gd name="csY43" fmla="*/ 722781 h 891804"/>
              <a:gd name="csX44" fmla="*/ 102244 w 1215277"/>
              <a:gd name="csY44" fmla="*/ 729592 h 891804"/>
              <a:gd name="csX45" fmla="*/ 445894 w 1215277"/>
              <a:gd name="csY45" fmla="*/ 891804 h 891804"/>
              <a:gd name="csX46" fmla="*/ 769472 w 1215277"/>
              <a:gd name="csY46" fmla="*/ 891804 h 891804"/>
              <a:gd name="csX47" fmla="*/ 1112585 w 1215277"/>
              <a:gd name="csY47" fmla="*/ 730310 h 891804"/>
              <a:gd name="csX48" fmla="*/ 1112495 w 1215277"/>
              <a:gd name="csY48" fmla="*/ 730310 h 891804"/>
              <a:gd name="csX49" fmla="*/ 1129073 w 1215277"/>
              <a:gd name="csY49" fmla="*/ 707636 h 891804"/>
              <a:gd name="csX50" fmla="*/ 1207750 w 1215277"/>
              <a:gd name="csY50" fmla="*/ 523021 h 891804"/>
              <a:gd name="csX51" fmla="*/ 1209811 w 1215277"/>
              <a:gd name="csY51" fmla="*/ 511190 h 891804"/>
              <a:gd name="csX52" fmla="*/ 1210528 w 1215277"/>
              <a:gd name="csY52" fmla="*/ 511190 h 891804"/>
              <a:gd name="csX53" fmla="*/ 1215277 w 1215277"/>
              <a:gd name="csY53" fmla="*/ 445947 h 891804"/>
              <a:gd name="csX54" fmla="*/ 1210528 w 1215277"/>
              <a:gd name="csY54" fmla="*/ 380704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804">
                <a:moveTo>
                  <a:pt x="139610" y="162212"/>
                </a:moveTo>
                <a:lnTo>
                  <a:pt x="102064" y="162212"/>
                </a:lnTo>
                <a:cubicBezTo>
                  <a:pt x="183877" y="63182"/>
                  <a:pt x="307538" y="0"/>
                  <a:pt x="445715" y="0"/>
                </a:cubicBezTo>
                <a:lnTo>
                  <a:pt x="769293" y="0"/>
                </a:lnTo>
                <a:cubicBezTo>
                  <a:pt x="907112" y="0"/>
                  <a:pt x="1030593" y="62913"/>
                  <a:pt x="1112406" y="161495"/>
                </a:cubicBezTo>
                <a:lnTo>
                  <a:pt x="1079609" y="161495"/>
                </a:lnTo>
                <a:cubicBezTo>
                  <a:pt x="1015180" y="161495"/>
                  <a:pt x="954246" y="182823"/>
                  <a:pt x="903437" y="223064"/>
                </a:cubicBezTo>
                <a:cubicBezTo>
                  <a:pt x="902811" y="223600"/>
                  <a:pt x="902094" y="224139"/>
                  <a:pt x="901466" y="224587"/>
                </a:cubicBezTo>
                <a:cubicBezTo>
                  <a:pt x="900749" y="225125"/>
                  <a:pt x="900122" y="225661"/>
                  <a:pt x="899406" y="226200"/>
                </a:cubicBezTo>
                <a:cubicBezTo>
                  <a:pt x="861322" y="203526"/>
                  <a:pt x="816786" y="190442"/>
                  <a:pt x="769293" y="190442"/>
                </a:cubicBezTo>
                <a:lnTo>
                  <a:pt x="445715" y="190442"/>
                </a:lnTo>
                <a:cubicBezTo>
                  <a:pt x="399029" y="190442"/>
                  <a:pt x="355299" y="203257"/>
                  <a:pt x="317574" y="225305"/>
                </a:cubicBezTo>
                <a:cubicBezTo>
                  <a:pt x="268827" y="185871"/>
                  <a:pt x="206907" y="162123"/>
                  <a:pt x="139521" y="162123"/>
                </a:cubicBezTo>
                <a:close/>
                <a:moveTo>
                  <a:pt x="1210438" y="380614"/>
                </a:moveTo>
                <a:lnTo>
                  <a:pt x="1079699" y="380614"/>
                </a:lnTo>
                <a:cubicBezTo>
                  <a:pt x="1060970" y="380614"/>
                  <a:pt x="1043048" y="388948"/>
                  <a:pt x="1030504" y="403557"/>
                </a:cubicBezTo>
                <a:cubicBezTo>
                  <a:pt x="1029966" y="404185"/>
                  <a:pt x="1029517" y="404721"/>
                  <a:pt x="1028980" y="405349"/>
                </a:cubicBezTo>
                <a:cubicBezTo>
                  <a:pt x="1027726" y="406784"/>
                  <a:pt x="1026561" y="408128"/>
                  <a:pt x="1025754" y="409292"/>
                </a:cubicBezTo>
                <a:cubicBezTo>
                  <a:pt x="1024768" y="410817"/>
                  <a:pt x="1023783" y="412609"/>
                  <a:pt x="1022797" y="414580"/>
                </a:cubicBezTo>
                <a:cubicBezTo>
                  <a:pt x="1024051" y="424796"/>
                  <a:pt x="1024768" y="435283"/>
                  <a:pt x="1024768" y="445857"/>
                </a:cubicBezTo>
                <a:cubicBezTo>
                  <a:pt x="1024768" y="456432"/>
                  <a:pt x="1024051" y="466919"/>
                  <a:pt x="1022797" y="477134"/>
                </a:cubicBezTo>
                <a:lnTo>
                  <a:pt x="1023334" y="478301"/>
                </a:lnTo>
                <a:lnTo>
                  <a:pt x="1022707" y="482692"/>
                </a:lnTo>
                <a:cubicBezTo>
                  <a:pt x="1012223" y="555282"/>
                  <a:pt x="970824" y="619898"/>
                  <a:pt x="909352" y="660137"/>
                </a:cubicBezTo>
                <a:lnTo>
                  <a:pt x="900212" y="666053"/>
                </a:lnTo>
                <a:lnTo>
                  <a:pt x="899495" y="665425"/>
                </a:lnTo>
                <a:cubicBezTo>
                  <a:pt x="861411" y="688099"/>
                  <a:pt x="816875" y="701183"/>
                  <a:pt x="769472" y="701183"/>
                </a:cubicBezTo>
                <a:lnTo>
                  <a:pt x="445894" y="701183"/>
                </a:lnTo>
                <a:cubicBezTo>
                  <a:pt x="399208" y="701183"/>
                  <a:pt x="355479" y="688368"/>
                  <a:pt x="317753" y="666322"/>
                </a:cubicBezTo>
                <a:cubicBezTo>
                  <a:pt x="315603" y="665066"/>
                  <a:pt x="313542" y="663813"/>
                  <a:pt x="311480" y="662467"/>
                </a:cubicBezTo>
                <a:cubicBezTo>
                  <a:pt x="309420" y="661213"/>
                  <a:pt x="307269" y="660047"/>
                  <a:pt x="305208" y="658704"/>
                </a:cubicBezTo>
                <a:cubicBezTo>
                  <a:pt x="250905" y="622766"/>
                  <a:pt x="211208" y="566575"/>
                  <a:pt x="196691" y="500972"/>
                </a:cubicBezTo>
                <a:cubicBezTo>
                  <a:pt x="196064" y="498106"/>
                  <a:pt x="195526" y="495327"/>
                  <a:pt x="194989" y="492369"/>
                </a:cubicBezTo>
                <a:cubicBezTo>
                  <a:pt x="194451" y="489413"/>
                  <a:pt x="194093" y="486365"/>
                  <a:pt x="193645" y="483407"/>
                </a:cubicBezTo>
                <a:cubicBezTo>
                  <a:pt x="191853" y="471041"/>
                  <a:pt x="190508" y="458583"/>
                  <a:pt x="190508" y="445768"/>
                </a:cubicBezTo>
                <a:cubicBezTo>
                  <a:pt x="190508" y="432953"/>
                  <a:pt x="191763" y="420404"/>
                  <a:pt x="193645" y="408128"/>
                </a:cubicBezTo>
                <a:cubicBezTo>
                  <a:pt x="181727" y="391101"/>
                  <a:pt x="162013" y="379898"/>
                  <a:pt x="139700" y="379898"/>
                </a:cubicBezTo>
                <a:lnTo>
                  <a:pt x="5466" y="379898"/>
                </a:lnTo>
                <a:cubicBezTo>
                  <a:pt x="2240" y="401496"/>
                  <a:pt x="0" y="423363"/>
                  <a:pt x="0" y="445857"/>
                </a:cubicBezTo>
                <a:cubicBezTo>
                  <a:pt x="0" y="468352"/>
                  <a:pt x="2240" y="490218"/>
                  <a:pt x="5466" y="511818"/>
                </a:cubicBezTo>
                <a:cubicBezTo>
                  <a:pt x="5824" y="514059"/>
                  <a:pt x="6093" y="516389"/>
                  <a:pt x="6541" y="518629"/>
                </a:cubicBezTo>
                <a:cubicBezTo>
                  <a:pt x="6900" y="520870"/>
                  <a:pt x="7169" y="523200"/>
                  <a:pt x="7617" y="525441"/>
                </a:cubicBezTo>
                <a:cubicBezTo>
                  <a:pt x="20431" y="596149"/>
                  <a:pt x="50001" y="661034"/>
                  <a:pt x="92028" y="715972"/>
                </a:cubicBezTo>
                <a:cubicBezTo>
                  <a:pt x="93731" y="718212"/>
                  <a:pt x="95344" y="720540"/>
                  <a:pt x="97136" y="722781"/>
                </a:cubicBezTo>
                <a:cubicBezTo>
                  <a:pt x="98928" y="725021"/>
                  <a:pt x="100451" y="727351"/>
                  <a:pt x="102244" y="729592"/>
                </a:cubicBezTo>
                <a:cubicBezTo>
                  <a:pt x="184057" y="828622"/>
                  <a:pt x="307717" y="891804"/>
                  <a:pt x="445894" y="891804"/>
                </a:cubicBezTo>
                <a:lnTo>
                  <a:pt x="769472" y="891804"/>
                </a:lnTo>
                <a:cubicBezTo>
                  <a:pt x="907291" y="891804"/>
                  <a:pt x="1030772" y="828891"/>
                  <a:pt x="1112585" y="730310"/>
                </a:cubicBezTo>
                <a:lnTo>
                  <a:pt x="1112495" y="730310"/>
                </a:lnTo>
                <a:lnTo>
                  <a:pt x="1129073" y="707636"/>
                </a:lnTo>
                <a:cubicBezTo>
                  <a:pt x="1169487" y="652251"/>
                  <a:pt x="1195921" y="590146"/>
                  <a:pt x="1207750" y="523021"/>
                </a:cubicBezTo>
                <a:lnTo>
                  <a:pt x="1209811" y="511190"/>
                </a:lnTo>
                <a:lnTo>
                  <a:pt x="1210528" y="511190"/>
                </a:lnTo>
                <a:cubicBezTo>
                  <a:pt x="1213664" y="489860"/>
                  <a:pt x="1215277" y="468083"/>
                  <a:pt x="1215277" y="445947"/>
                </a:cubicBezTo>
                <a:cubicBezTo>
                  <a:pt x="1215277" y="423811"/>
                  <a:pt x="1213664" y="402034"/>
                  <a:pt x="1210528" y="380704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13BB8F24-CACB-DF07-23F9-D7F71A31FE61}"/>
              </a:ext>
            </a:extLst>
          </p:cNvPr>
          <p:cNvSpPr/>
          <p:nvPr/>
        </p:nvSpPr>
        <p:spPr>
          <a:xfrm>
            <a:off x="7772274" y="2927674"/>
            <a:ext cx="2213164" cy="1623754"/>
          </a:xfrm>
          <a:custGeom>
            <a:avLst/>
            <a:gdLst>
              <a:gd name="csX0" fmla="*/ 1215277 w 1215277"/>
              <a:gd name="csY0" fmla="*/ 445768 h 891624"/>
              <a:gd name="csX1" fmla="*/ 1210528 w 1215277"/>
              <a:gd name="csY1" fmla="*/ 511011 h 891624"/>
              <a:gd name="csX2" fmla="*/ 1209632 w 1215277"/>
              <a:gd name="csY2" fmla="*/ 511011 h 891624"/>
              <a:gd name="csX3" fmla="*/ 1207571 w 1215277"/>
              <a:gd name="csY3" fmla="*/ 522841 h 891624"/>
              <a:gd name="csX4" fmla="*/ 1128894 w 1215277"/>
              <a:gd name="csY4" fmla="*/ 707456 h 891624"/>
              <a:gd name="csX5" fmla="*/ 1112317 w 1215277"/>
              <a:gd name="csY5" fmla="*/ 730130 h 891624"/>
              <a:gd name="csX6" fmla="*/ 1112585 w 1215277"/>
              <a:gd name="csY6" fmla="*/ 730130 h 891624"/>
              <a:gd name="csX7" fmla="*/ 769472 w 1215277"/>
              <a:gd name="csY7" fmla="*/ 891625 h 891624"/>
              <a:gd name="csX8" fmla="*/ 445894 w 1215277"/>
              <a:gd name="csY8" fmla="*/ 891625 h 891624"/>
              <a:gd name="csX9" fmla="*/ 102781 w 1215277"/>
              <a:gd name="csY9" fmla="*/ 730130 h 891624"/>
              <a:gd name="csX10" fmla="*/ 102244 w 1215277"/>
              <a:gd name="csY10" fmla="*/ 729502 h 891624"/>
              <a:gd name="csX11" fmla="*/ 97136 w 1215277"/>
              <a:gd name="csY11" fmla="*/ 722691 h 891624"/>
              <a:gd name="csX12" fmla="*/ 92029 w 1215277"/>
              <a:gd name="csY12" fmla="*/ 715882 h 891624"/>
              <a:gd name="csX13" fmla="*/ 7617 w 1215277"/>
              <a:gd name="csY13" fmla="*/ 525351 h 891624"/>
              <a:gd name="csX14" fmla="*/ 6541 w 1215277"/>
              <a:gd name="csY14" fmla="*/ 518540 h 891624"/>
              <a:gd name="csX15" fmla="*/ 5466 w 1215277"/>
              <a:gd name="csY15" fmla="*/ 511728 h 891624"/>
              <a:gd name="csX16" fmla="*/ 5376 w 1215277"/>
              <a:gd name="csY16" fmla="*/ 511101 h 891624"/>
              <a:gd name="csX17" fmla="*/ 0 w 1215277"/>
              <a:gd name="csY17" fmla="*/ 445857 h 891624"/>
              <a:gd name="csX18" fmla="*/ 5376 w 1215277"/>
              <a:gd name="csY18" fmla="*/ 380614 h 891624"/>
              <a:gd name="csX19" fmla="*/ 5466 w 1215277"/>
              <a:gd name="csY19" fmla="*/ 379986 h 891624"/>
              <a:gd name="csX20" fmla="*/ 139700 w 1215277"/>
              <a:gd name="csY20" fmla="*/ 379986 h 891624"/>
              <a:gd name="csX21" fmla="*/ 193645 w 1215277"/>
              <a:gd name="csY21" fmla="*/ 408217 h 891624"/>
              <a:gd name="csX22" fmla="*/ 193466 w 1215277"/>
              <a:gd name="csY22" fmla="*/ 409561 h 891624"/>
              <a:gd name="csX23" fmla="*/ 190509 w 1215277"/>
              <a:gd name="csY23" fmla="*/ 445947 h 891624"/>
              <a:gd name="csX24" fmla="*/ 193466 w 1215277"/>
              <a:gd name="csY24" fmla="*/ 482512 h 891624"/>
              <a:gd name="csX25" fmla="*/ 193645 w 1215277"/>
              <a:gd name="csY25" fmla="*/ 483676 h 891624"/>
              <a:gd name="csX26" fmla="*/ 194989 w 1215277"/>
              <a:gd name="csY26" fmla="*/ 492638 h 891624"/>
              <a:gd name="csX27" fmla="*/ 196692 w 1215277"/>
              <a:gd name="csY27" fmla="*/ 501241 h 891624"/>
              <a:gd name="csX28" fmla="*/ 305208 w 1215277"/>
              <a:gd name="csY28" fmla="*/ 658973 h 891624"/>
              <a:gd name="csX29" fmla="*/ 311481 w 1215277"/>
              <a:gd name="csY29" fmla="*/ 662736 h 891624"/>
              <a:gd name="csX30" fmla="*/ 317754 w 1215277"/>
              <a:gd name="csY30" fmla="*/ 666591 h 891624"/>
              <a:gd name="csX31" fmla="*/ 318470 w 1215277"/>
              <a:gd name="csY31" fmla="*/ 666948 h 891624"/>
              <a:gd name="csX32" fmla="*/ 445894 w 1215277"/>
              <a:gd name="csY32" fmla="*/ 701363 h 891624"/>
              <a:gd name="csX33" fmla="*/ 769472 w 1215277"/>
              <a:gd name="csY33" fmla="*/ 701363 h 891624"/>
              <a:gd name="csX34" fmla="*/ 897076 w 1215277"/>
              <a:gd name="csY34" fmla="*/ 667038 h 891624"/>
              <a:gd name="csX35" fmla="*/ 897703 w 1215277"/>
              <a:gd name="csY35" fmla="*/ 667576 h 891624"/>
              <a:gd name="csX36" fmla="*/ 906664 w 1215277"/>
              <a:gd name="csY36" fmla="*/ 661841 h 891624"/>
              <a:gd name="csX37" fmla="*/ 1021632 w 1215277"/>
              <a:gd name="csY37" fmla="*/ 488785 h 891624"/>
              <a:gd name="csX38" fmla="*/ 1022528 w 1215277"/>
              <a:gd name="csY38" fmla="*/ 483587 h 891624"/>
              <a:gd name="csX39" fmla="*/ 1022080 w 1215277"/>
              <a:gd name="csY39" fmla="*/ 482782 h 891624"/>
              <a:gd name="csX40" fmla="*/ 1024768 w 1215277"/>
              <a:gd name="csY40" fmla="*/ 445947 h 891624"/>
              <a:gd name="csX41" fmla="*/ 1022080 w 1215277"/>
              <a:gd name="csY41" fmla="*/ 409381 h 891624"/>
              <a:gd name="csX42" fmla="*/ 1024410 w 1215277"/>
              <a:gd name="csY42" fmla="*/ 406156 h 891624"/>
              <a:gd name="csX43" fmla="*/ 1025216 w 1215277"/>
              <a:gd name="csY43" fmla="*/ 405080 h 891624"/>
              <a:gd name="csX44" fmla="*/ 1028801 w 1215277"/>
              <a:gd name="csY44" fmla="*/ 400689 h 891624"/>
              <a:gd name="csX45" fmla="*/ 1075577 w 1215277"/>
              <a:gd name="csY45" fmla="*/ 380704 h 891624"/>
              <a:gd name="csX46" fmla="*/ 1210349 w 1215277"/>
              <a:gd name="csY46" fmla="*/ 380704 h 891624"/>
              <a:gd name="csX47" fmla="*/ 1215098 w 1215277"/>
              <a:gd name="csY47" fmla="*/ 445947 h 891624"/>
              <a:gd name="csX48" fmla="*/ 317843 w 1215277"/>
              <a:gd name="csY48" fmla="*/ 225303 h 891624"/>
              <a:gd name="csX49" fmla="*/ 318560 w 1215277"/>
              <a:gd name="csY49" fmla="*/ 224946 h 891624"/>
              <a:gd name="csX50" fmla="*/ 445984 w 1215277"/>
              <a:gd name="csY50" fmla="*/ 190531 h 891624"/>
              <a:gd name="csX51" fmla="*/ 769562 w 1215277"/>
              <a:gd name="csY51" fmla="*/ 190531 h 891624"/>
              <a:gd name="csX52" fmla="*/ 897165 w 1215277"/>
              <a:gd name="csY52" fmla="*/ 224856 h 891624"/>
              <a:gd name="csX53" fmla="*/ 899316 w 1215277"/>
              <a:gd name="csY53" fmla="*/ 223241 h 891624"/>
              <a:gd name="csX54" fmla="*/ 901466 w 1215277"/>
              <a:gd name="csY54" fmla="*/ 221629 h 891624"/>
              <a:gd name="csX55" fmla="*/ 1075756 w 1215277"/>
              <a:gd name="csY55" fmla="*/ 161495 h 891624"/>
              <a:gd name="csX56" fmla="*/ 1112675 w 1215277"/>
              <a:gd name="csY56" fmla="*/ 161495 h 891624"/>
              <a:gd name="csX57" fmla="*/ 769562 w 1215277"/>
              <a:gd name="csY57" fmla="*/ 0 h 891624"/>
              <a:gd name="csX58" fmla="*/ 445984 w 1215277"/>
              <a:gd name="csY58" fmla="*/ 0 h 891624"/>
              <a:gd name="csX59" fmla="*/ 102871 w 1215277"/>
              <a:gd name="csY59" fmla="*/ 161495 h 891624"/>
              <a:gd name="csX60" fmla="*/ 102333 w 1215277"/>
              <a:gd name="csY60" fmla="*/ 162123 h 891624"/>
              <a:gd name="csX61" fmla="*/ 139880 w 1215277"/>
              <a:gd name="csY61" fmla="*/ 162123 h 891624"/>
              <a:gd name="csX62" fmla="*/ 317933 w 1215277"/>
              <a:gd name="csY62" fmla="*/ 225303 h 891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1215277" h="891624">
                <a:moveTo>
                  <a:pt x="1215277" y="445768"/>
                </a:moveTo>
                <a:cubicBezTo>
                  <a:pt x="1215277" y="467903"/>
                  <a:pt x="1213664" y="489680"/>
                  <a:pt x="1210528" y="511011"/>
                </a:cubicBezTo>
                <a:lnTo>
                  <a:pt x="1209632" y="511011"/>
                </a:lnTo>
                <a:lnTo>
                  <a:pt x="1207571" y="522841"/>
                </a:lnTo>
                <a:cubicBezTo>
                  <a:pt x="1195743" y="589966"/>
                  <a:pt x="1169308" y="652072"/>
                  <a:pt x="1128894" y="707456"/>
                </a:cubicBezTo>
                <a:lnTo>
                  <a:pt x="1112317" y="730130"/>
                </a:lnTo>
                <a:lnTo>
                  <a:pt x="1112585" y="730130"/>
                </a:lnTo>
                <a:cubicBezTo>
                  <a:pt x="1030772" y="828712"/>
                  <a:pt x="907291" y="891625"/>
                  <a:pt x="769472" y="891625"/>
                </a:cubicBezTo>
                <a:lnTo>
                  <a:pt x="445894" y="891625"/>
                </a:lnTo>
                <a:cubicBezTo>
                  <a:pt x="308076" y="891625"/>
                  <a:pt x="184594" y="828712"/>
                  <a:pt x="102781" y="730130"/>
                </a:cubicBezTo>
                <a:cubicBezTo>
                  <a:pt x="102602" y="729861"/>
                  <a:pt x="102423" y="729682"/>
                  <a:pt x="102244" y="729502"/>
                </a:cubicBezTo>
                <a:cubicBezTo>
                  <a:pt x="100452" y="727351"/>
                  <a:pt x="98838" y="724932"/>
                  <a:pt x="97136" y="722691"/>
                </a:cubicBezTo>
                <a:cubicBezTo>
                  <a:pt x="95344" y="720451"/>
                  <a:pt x="93731" y="718123"/>
                  <a:pt x="92029" y="715882"/>
                </a:cubicBezTo>
                <a:cubicBezTo>
                  <a:pt x="50002" y="660944"/>
                  <a:pt x="20431" y="596060"/>
                  <a:pt x="7617" y="525351"/>
                </a:cubicBezTo>
                <a:cubicBezTo>
                  <a:pt x="7169" y="523110"/>
                  <a:pt x="6989" y="520780"/>
                  <a:pt x="6541" y="518540"/>
                </a:cubicBezTo>
                <a:cubicBezTo>
                  <a:pt x="6183" y="516299"/>
                  <a:pt x="5825" y="513969"/>
                  <a:pt x="5466" y="511728"/>
                </a:cubicBezTo>
                <a:cubicBezTo>
                  <a:pt x="5466" y="511549"/>
                  <a:pt x="5466" y="511280"/>
                  <a:pt x="5376" y="511101"/>
                </a:cubicBezTo>
                <a:cubicBezTo>
                  <a:pt x="2240" y="489770"/>
                  <a:pt x="0" y="468083"/>
                  <a:pt x="0" y="445857"/>
                </a:cubicBezTo>
                <a:cubicBezTo>
                  <a:pt x="0" y="423632"/>
                  <a:pt x="2151" y="401945"/>
                  <a:pt x="5376" y="380614"/>
                </a:cubicBezTo>
                <a:cubicBezTo>
                  <a:pt x="5376" y="380435"/>
                  <a:pt x="5376" y="380165"/>
                  <a:pt x="5466" y="379986"/>
                </a:cubicBezTo>
                <a:lnTo>
                  <a:pt x="139700" y="379986"/>
                </a:lnTo>
                <a:cubicBezTo>
                  <a:pt x="162013" y="379986"/>
                  <a:pt x="181727" y="391188"/>
                  <a:pt x="193645" y="408217"/>
                </a:cubicBezTo>
                <a:cubicBezTo>
                  <a:pt x="193645" y="408666"/>
                  <a:pt x="193555" y="409112"/>
                  <a:pt x="193466" y="409561"/>
                </a:cubicBezTo>
                <a:cubicBezTo>
                  <a:pt x="191763" y="421481"/>
                  <a:pt x="190509" y="433491"/>
                  <a:pt x="190509" y="445947"/>
                </a:cubicBezTo>
                <a:cubicBezTo>
                  <a:pt x="190509" y="458403"/>
                  <a:pt x="191674" y="470503"/>
                  <a:pt x="193466" y="482512"/>
                </a:cubicBezTo>
                <a:cubicBezTo>
                  <a:pt x="193466" y="482871"/>
                  <a:pt x="193555" y="483228"/>
                  <a:pt x="193645" y="483676"/>
                </a:cubicBezTo>
                <a:cubicBezTo>
                  <a:pt x="194093" y="486635"/>
                  <a:pt x="194452" y="489680"/>
                  <a:pt x="194989" y="492638"/>
                </a:cubicBezTo>
                <a:cubicBezTo>
                  <a:pt x="195527" y="495507"/>
                  <a:pt x="196065" y="498375"/>
                  <a:pt x="196692" y="501241"/>
                </a:cubicBezTo>
                <a:cubicBezTo>
                  <a:pt x="211208" y="566844"/>
                  <a:pt x="250905" y="622946"/>
                  <a:pt x="305208" y="658973"/>
                </a:cubicBezTo>
                <a:cubicBezTo>
                  <a:pt x="307269" y="660316"/>
                  <a:pt x="309420" y="661482"/>
                  <a:pt x="311481" y="662736"/>
                </a:cubicBezTo>
                <a:cubicBezTo>
                  <a:pt x="313542" y="663992"/>
                  <a:pt x="315603" y="665335"/>
                  <a:pt x="317754" y="666591"/>
                </a:cubicBezTo>
                <a:cubicBezTo>
                  <a:pt x="317933" y="666679"/>
                  <a:pt x="318202" y="666858"/>
                  <a:pt x="318470" y="666948"/>
                </a:cubicBezTo>
                <a:cubicBezTo>
                  <a:pt x="356016" y="688727"/>
                  <a:pt x="399477" y="701363"/>
                  <a:pt x="445894" y="701363"/>
                </a:cubicBezTo>
                <a:lnTo>
                  <a:pt x="769472" y="701363"/>
                </a:lnTo>
                <a:cubicBezTo>
                  <a:pt x="815980" y="701363"/>
                  <a:pt x="859529" y="688817"/>
                  <a:pt x="897076" y="667038"/>
                </a:cubicBezTo>
                <a:lnTo>
                  <a:pt x="897703" y="667576"/>
                </a:lnTo>
                <a:lnTo>
                  <a:pt x="906664" y="661841"/>
                </a:lnTo>
                <a:cubicBezTo>
                  <a:pt x="967688" y="622946"/>
                  <a:pt x="1009624" y="559853"/>
                  <a:pt x="1021632" y="488785"/>
                </a:cubicBezTo>
                <a:lnTo>
                  <a:pt x="1022528" y="483587"/>
                </a:lnTo>
                <a:lnTo>
                  <a:pt x="1022080" y="482782"/>
                </a:lnTo>
                <a:cubicBezTo>
                  <a:pt x="1023783" y="470772"/>
                  <a:pt x="1024768" y="458493"/>
                  <a:pt x="1024768" y="445947"/>
                </a:cubicBezTo>
                <a:cubicBezTo>
                  <a:pt x="1024768" y="433401"/>
                  <a:pt x="1023873" y="421302"/>
                  <a:pt x="1022080" y="409381"/>
                </a:cubicBezTo>
                <a:cubicBezTo>
                  <a:pt x="1022797" y="408307"/>
                  <a:pt x="1023603" y="407231"/>
                  <a:pt x="1024410" y="406156"/>
                </a:cubicBezTo>
                <a:lnTo>
                  <a:pt x="1025216" y="405080"/>
                </a:lnTo>
                <a:cubicBezTo>
                  <a:pt x="1026471" y="403467"/>
                  <a:pt x="1027726" y="401855"/>
                  <a:pt x="1028801" y="400689"/>
                </a:cubicBezTo>
                <a:cubicBezTo>
                  <a:pt x="1041257" y="387784"/>
                  <a:pt x="1057834" y="380704"/>
                  <a:pt x="1075577" y="380704"/>
                </a:cubicBezTo>
                <a:lnTo>
                  <a:pt x="1210349" y="380704"/>
                </a:lnTo>
                <a:cubicBezTo>
                  <a:pt x="1213485" y="402034"/>
                  <a:pt x="1215098" y="423811"/>
                  <a:pt x="1215098" y="445947"/>
                </a:cubicBezTo>
                <a:close/>
                <a:moveTo>
                  <a:pt x="317843" y="225303"/>
                </a:moveTo>
                <a:cubicBezTo>
                  <a:pt x="317843" y="225303"/>
                  <a:pt x="318291" y="225036"/>
                  <a:pt x="318560" y="224946"/>
                </a:cubicBezTo>
                <a:cubicBezTo>
                  <a:pt x="356106" y="203167"/>
                  <a:pt x="399566" y="190531"/>
                  <a:pt x="445984" y="190531"/>
                </a:cubicBezTo>
                <a:lnTo>
                  <a:pt x="769562" y="190531"/>
                </a:lnTo>
                <a:cubicBezTo>
                  <a:pt x="816069" y="190531"/>
                  <a:pt x="859619" y="203077"/>
                  <a:pt x="897165" y="224856"/>
                </a:cubicBezTo>
                <a:cubicBezTo>
                  <a:pt x="897882" y="224318"/>
                  <a:pt x="898599" y="223780"/>
                  <a:pt x="899316" y="223241"/>
                </a:cubicBezTo>
                <a:cubicBezTo>
                  <a:pt x="900033" y="222705"/>
                  <a:pt x="900750" y="222167"/>
                  <a:pt x="901466" y="221629"/>
                </a:cubicBezTo>
                <a:cubicBezTo>
                  <a:pt x="952006" y="182287"/>
                  <a:pt x="1012223" y="161495"/>
                  <a:pt x="1075756" y="161495"/>
                </a:cubicBezTo>
                <a:lnTo>
                  <a:pt x="1112675" y="161495"/>
                </a:lnTo>
                <a:cubicBezTo>
                  <a:pt x="1030862" y="62913"/>
                  <a:pt x="907381" y="0"/>
                  <a:pt x="769562" y="0"/>
                </a:cubicBezTo>
                <a:lnTo>
                  <a:pt x="445984" y="0"/>
                </a:lnTo>
                <a:cubicBezTo>
                  <a:pt x="308165" y="0"/>
                  <a:pt x="184684" y="62913"/>
                  <a:pt x="102871" y="161495"/>
                </a:cubicBezTo>
                <a:cubicBezTo>
                  <a:pt x="102692" y="161764"/>
                  <a:pt x="102513" y="161943"/>
                  <a:pt x="102333" y="162123"/>
                </a:cubicBezTo>
                <a:lnTo>
                  <a:pt x="139880" y="162123"/>
                </a:lnTo>
                <a:cubicBezTo>
                  <a:pt x="207266" y="162123"/>
                  <a:pt x="269185" y="185871"/>
                  <a:pt x="317933" y="225303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714853F2-8D64-3244-9C1A-AAC517853640}"/>
              </a:ext>
            </a:extLst>
          </p:cNvPr>
          <p:cNvSpPr/>
          <p:nvPr/>
        </p:nvSpPr>
        <p:spPr>
          <a:xfrm>
            <a:off x="2206072" y="2927510"/>
            <a:ext cx="2213326" cy="1624082"/>
          </a:xfrm>
          <a:custGeom>
            <a:avLst/>
            <a:gdLst>
              <a:gd name="csX0" fmla="*/ 1215367 w 1215366"/>
              <a:gd name="csY0" fmla="*/ 445857 h 891804"/>
              <a:gd name="csX1" fmla="*/ 1209901 w 1215366"/>
              <a:gd name="csY1" fmla="*/ 511818 h 891804"/>
              <a:gd name="csX2" fmla="*/ 1208825 w 1215366"/>
              <a:gd name="csY2" fmla="*/ 518629 h 891804"/>
              <a:gd name="csX3" fmla="*/ 1207750 w 1215366"/>
              <a:gd name="csY3" fmla="*/ 525441 h 891804"/>
              <a:gd name="csX4" fmla="*/ 1123339 w 1215366"/>
              <a:gd name="csY4" fmla="*/ 715972 h 891804"/>
              <a:gd name="csX5" fmla="*/ 1118231 w 1215366"/>
              <a:gd name="csY5" fmla="*/ 722781 h 891804"/>
              <a:gd name="csX6" fmla="*/ 1113123 w 1215366"/>
              <a:gd name="csY6" fmla="*/ 729592 h 891804"/>
              <a:gd name="csX7" fmla="*/ 769472 w 1215366"/>
              <a:gd name="csY7" fmla="*/ 891804 h 891804"/>
              <a:gd name="csX8" fmla="*/ 445894 w 1215366"/>
              <a:gd name="csY8" fmla="*/ 891804 h 891804"/>
              <a:gd name="csX9" fmla="*/ 102244 w 1215366"/>
              <a:gd name="csY9" fmla="*/ 729592 h 891804"/>
              <a:gd name="csX10" fmla="*/ 97136 w 1215366"/>
              <a:gd name="csY10" fmla="*/ 722781 h 891804"/>
              <a:gd name="csX11" fmla="*/ 92028 w 1215366"/>
              <a:gd name="csY11" fmla="*/ 715972 h 891804"/>
              <a:gd name="csX12" fmla="*/ 7617 w 1215366"/>
              <a:gd name="csY12" fmla="*/ 525441 h 891804"/>
              <a:gd name="csX13" fmla="*/ 6541 w 1215366"/>
              <a:gd name="csY13" fmla="*/ 518629 h 891804"/>
              <a:gd name="csX14" fmla="*/ 5466 w 1215366"/>
              <a:gd name="csY14" fmla="*/ 511818 h 891804"/>
              <a:gd name="csX15" fmla="*/ 0 w 1215366"/>
              <a:gd name="csY15" fmla="*/ 445857 h 891804"/>
              <a:gd name="csX16" fmla="*/ 5466 w 1215366"/>
              <a:gd name="csY16" fmla="*/ 379898 h 891804"/>
              <a:gd name="csX17" fmla="*/ 139700 w 1215366"/>
              <a:gd name="csY17" fmla="*/ 379898 h 891804"/>
              <a:gd name="csX18" fmla="*/ 193645 w 1215366"/>
              <a:gd name="csY18" fmla="*/ 408128 h 891804"/>
              <a:gd name="csX19" fmla="*/ 190509 w 1215366"/>
              <a:gd name="csY19" fmla="*/ 445768 h 891804"/>
              <a:gd name="csX20" fmla="*/ 193645 w 1215366"/>
              <a:gd name="csY20" fmla="*/ 483407 h 891804"/>
              <a:gd name="csX21" fmla="*/ 194989 w 1215366"/>
              <a:gd name="csY21" fmla="*/ 492369 h 891804"/>
              <a:gd name="csX22" fmla="*/ 196692 w 1215366"/>
              <a:gd name="csY22" fmla="*/ 500972 h 891804"/>
              <a:gd name="csX23" fmla="*/ 305208 w 1215366"/>
              <a:gd name="csY23" fmla="*/ 658704 h 891804"/>
              <a:gd name="csX24" fmla="*/ 311481 w 1215366"/>
              <a:gd name="csY24" fmla="*/ 662557 h 891804"/>
              <a:gd name="csX25" fmla="*/ 317753 w 1215366"/>
              <a:gd name="csY25" fmla="*/ 666322 h 891804"/>
              <a:gd name="csX26" fmla="*/ 445805 w 1215366"/>
              <a:gd name="csY26" fmla="*/ 701183 h 891804"/>
              <a:gd name="csX27" fmla="*/ 769383 w 1215366"/>
              <a:gd name="csY27" fmla="*/ 701183 h 891804"/>
              <a:gd name="csX28" fmla="*/ 899674 w 1215366"/>
              <a:gd name="csY28" fmla="*/ 665066 h 891804"/>
              <a:gd name="csX29" fmla="*/ 905947 w 1215366"/>
              <a:gd name="csY29" fmla="*/ 661213 h 891804"/>
              <a:gd name="csX30" fmla="*/ 912220 w 1215366"/>
              <a:gd name="csY30" fmla="*/ 657360 h 891804"/>
              <a:gd name="csX31" fmla="*/ 1019482 w 1215366"/>
              <a:gd name="csY31" fmla="*/ 497388 h 891804"/>
              <a:gd name="csX32" fmla="*/ 1020915 w 1215366"/>
              <a:gd name="csY32" fmla="*/ 488427 h 891804"/>
              <a:gd name="csX33" fmla="*/ 1022439 w 1215366"/>
              <a:gd name="csY33" fmla="*/ 478211 h 891804"/>
              <a:gd name="csX34" fmla="*/ 1024769 w 1215366"/>
              <a:gd name="csY34" fmla="*/ 445857 h 891804"/>
              <a:gd name="csX35" fmla="*/ 1022439 w 1215366"/>
              <a:gd name="csY35" fmla="*/ 413506 h 891804"/>
              <a:gd name="csX36" fmla="*/ 1079520 w 1215366"/>
              <a:gd name="csY36" fmla="*/ 379986 h 891804"/>
              <a:gd name="csX37" fmla="*/ 1209811 w 1215366"/>
              <a:gd name="csY37" fmla="*/ 379986 h 891804"/>
              <a:gd name="csX38" fmla="*/ 1215277 w 1215366"/>
              <a:gd name="csY38" fmla="*/ 445947 h 891804"/>
              <a:gd name="csX39" fmla="*/ 317843 w 1215366"/>
              <a:gd name="csY39" fmla="*/ 225392 h 891804"/>
              <a:gd name="csX40" fmla="*/ 445894 w 1215366"/>
              <a:gd name="csY40" fmla="*/ 190531 h 891804"/>
              <a:gd name="csX41" fmla="*/ 769472 w 1215366"/>
              <a:gd name="csY41" fmla="*/ 190531 h 891804"/>
              <a:gd name="csX42" fmla="*/ 899764 w 1215366"/>
              <a:gd name="csY42" fmla="*/ 226648 h 891804"/>
              <a:gd name="csX43" fmla="*/ 1079609 w 1215366"/>
              <a:gd name="csY43" fmla="*/ 162212 h 891804"/>
              <a:gd name="csX44" fmla="*/ 1113213 w 1215366"/>
              <a:gd name="csY44" fmla="*/ 162212 h 891804"/>
              <a:gd name="csX45" fmla="*/ 769562 w 1215366"/>
              <a:gd name="csY45" fmla="*/ 0 h 891804"/>
              <a:gd name="csX46" fmla="*/ 445984 w 1215366"/>
              <a:gd name="csY46" fmla="*/ 0 h 891804"/>
              <a:gd name="csX47" fmla="*/ 102333 w 1215366"/>
              <a:gd name="csY47" fmla="*/ 162212 h 891804"/>
              <a:gd name="csX48" fmla="*/ 139880 w 1215366"/>
              <a:gd name="csY48" fmla="*/ 162212 h 891804"/>
              <a:gd name="csX49" fmla="*/ 317933 w 1215366"/>
              <a:gd name="csY49" fmla="*/ 225392 h 8918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6" h="891804">
                <a:moveTo>
                  <a:pt x="1215367" y="445857"/>
                </a:moveTo>
                <a:cubicBezTo>
                  <a:pt x="1215367" y="468262"/>
                  <a:pt x="1213126" y="490218"/>
                  <a:pt x="1209901" y="511818"/>
                </a:cubicBezTo>
                <a:cubicBezTo>
                  <a:pt x="1209542" y="514059"/>
                  <a:pt x="1209273" y="516389"/>
                  <a:pt x="1208825" y="518629"/>
                </a:cubicBezTo>
                <a:cubicBezTo>
                  <a:pt x="1208467" y="520870"/>
                  <a:pt x="1208198" y="523200"/>
                  <a:pt x="1207750" y="525441"/>
                </a:cubicBezTo>
                <a:cubicBezTo>
                  <a:pt x="1194936" y="596149"/>
                  <a:pt x="1165365" y="661034"/>
                  <a:pt x="1123339" y="715972"/>
                </a:cubicBezTo>
                <a:cubicBezTo>
                  <a:pt x="1121636" y="718212"/>
                  <a:pt x="1120023" y="720540"/>
                  <a:pt x="1118231" y="722781"/>
                </a:cubicBezTo>
                <a:cubicBezTo>
                  <a:pt x="1116439" y="725021"/>
                  <a:pt x="1114915" y="727351"/>
                  <a:pt x="1113123" y="729592"/>
                </a:cubicBezTo>
                <a:cubicBezTo>
                  <a:pt x="1031310" y="828622"/>
                  <a:pt x="907650" y="891804"/>
                  <a:pt x="769472" y="891804"/>
                </a:cubicBezTo>
                <a:lnTo>
                  <a:pt x="445894" y="891804"/>
                </a:lnTo>
                <a:cubicBezTo>
                  <a:pt x="307717" y="891804"/>
                  <a:pt x="184057" y="828622"/>
                  <a:pt x="102244" y="729592"/>
                </a:cubicBezTo>
                <a:cubicBezTo>
                  <a:pt x="100452" y="727441"/>
                  <a:pt x="98839" y="725021"/>
                  <a:pt x="97136" y="722781"/>
                </a:cubicBezTo>
                <a:cubicBezTo>
                  <a:pt x="95344" y="720540"/>
                  <a:pt x="93731" y="718212"/>
                  <a:pt x="92028" y="715972"/>
                </a:cubicBezTo>
                <a:cubicBezTo>
                  <a:pt x="50002" y="661034"/>
                  <a:pt x="20431" y="596149"/>
                  <a:pt x="7617" y="525441"/>
                </a:cubicBezTo>
                <a:cubicBezTo>
                  <a:pt x="7169" y="523200"/>
                  <a:pt x="6989" y="520870"/>
                  <a:pt x="6541" y="518629"/>
                </a:cubicBezTo>
                <a:cubicBezTo>
                  <a:pt x="6183" y="516389"/>
                  <a:pt x="5825" y="514059"/>
                  <a:pt x="5466" y="511818"/>
                </a:cubicBezTo>
                <a:cubicBezTo>
                  <a:pt x="2240" y="490218"/>
                  <a:pt x="0" y="468352"/>
                  <a:pt x="0" y="445857"/>
                </a:cubicBezTo>
                <a:cubicBezTo>
                  <a:pt x="0" y="423363"/>
                  <a:pt x="2240" y="401496"/>
                  <a:pt x="5466" y="379898"/>
                </a:cubicBezTo>
                <a:lnTo>
                  <a:pt x="139700" y="379898"/>
                </a:lnTo>
                <a:cubicBezTo>
                  <a:pt x="162013" y="379898"/>
                  <a:pt x="181727" y="391101"/>
                  <a:pt x="193645" y="408128"/>
                </a:cubicBezTo>
                <a:cubicBezTo>
                  <a:pt x="191853" y="420494"/>
                  <a:pt x="190509" y="432953"/>
                  <a:pt x="190509" y="445768"/>
                </a:cubicBezTo>
                <a:cubicBezTo>
                  <a:pt x="190509" y="458583"/>
                  <a:pt x="191763" y="471131"/>
                  <a:pt x="193645" y="483407"/>
                </a:cubicBezTo>
                <a:cubicBezTo>
                  <a:pt x="194093" y="486365"/>
                  <a:pt x="194451" y="489413"/>
                  <a:pt x="194989" y="492369"/>
                </a:cubicBezTo>
                <a:cubicBezTo>
                  <a:pt x="195527" y="495238"/>
                  <a:pt x="196065" y="498106"/>
                  <a:pt x="196692" y="500972"/>
                </a:cubicBezTo>
                <a:cubicBezTo>
                  <a:pt x="211208" y="566575"/>
                  <a:pt x="250905" y="622676"/>
                  <a:pt x="305208" y="658704"/>
                </a:cubicBezTo>
                <a:cubicBezTo>
                  <a:pt x="307269" y="660047"/>
                  <a:pt x="309420" y="661213"/>
                  <a:pt x="311481" y="662557"/>
                </a:cubicBezTo>
                <a:cubicBezTo>
                  <a:pt x="313542" y="663813"/>
                  <a:pt x="315603" y="665156"/>
                  <a:pt x="317753" y="666322"/>
                </a:cubicBezTo>
                <a:cubicBezTo>
                  <a:pt x="355479" y="688279"/>
                  <a:pt x="399118" y="701183"/>
                  <a:pt x="445805" y="701183"/>
                </a:cubicBezTo>
                <a:lnTo>
                  <a:pt x="769383" y="701183"/>
                </a:lnTo>
                <a:cubicBezTo>
                  <a:pt x="816965" y="701183"/>
                  <a:pt x="861411" y="687830"/>
                  <a:pt x="899674" y="665066"/>
                </a:cubicBezTo>
                <a:cubicBezTo>
                  <a:pt x="901735" y="663813"/>
                  <a:pt x="903886" y="662557"/>
                  <a:pt x="905947" y="661213"/>
                </a:cubicBezTo>
                <a:cubicBezTo>
                  <a:pt x="908008" y="659870"/>
                  <a:pt x="910158" y="658793"/>
                  <a:pt x="912220" y="657360"/>
                </a:cubicBezTo>
                <a:cubicBezTo>
                  <a:pt x="966433" y="620615"/>
                  <a:pt x="1005861" y="563619"/>
                  <a:pt x="1019482" y="497388"/>
                </a:cubicBezTo>
                <a:cubicBezTo>
                  <a:pt x="1020109" y="494430"/>
                  <a:pt x="1020377" y="491385"/>
                  <a:pt x="1020915" y="488427"/>
                </a:cubicBezTo>
                <a:cubicBezTo>
                  <a:pt x="1021453" y="485022"/>
                  <a:pt x="1022080" y="481615"/>
                  <a:pt x="1022439" y="478211"/>
                </a:cubicBezTo>
                <a:cubicBezTo>
                  <a:pt x="1023783" y="467544"/>
                  <a:pt x="1024769" y="456791"/>
                  <a:pt x="1024769" y="445857"/>
                </a:cubicBezTo>
                <a:cubicBezTo>
                  <a:pt x="1024769" y="434924"/>
                  <a:pt x="1023872" y="424080"/>
                  <a:pt x="1022439" y="413506"/>
                </a:cubicBezTo>
                <a:cubicBezTo>
                  <a:pt x="1033819" y="393608"/>
                  <a:pt x="1054967" y="379986"/>
                  <a:pt x="1079520" y="379986"/>
                </a:cubicBezTo>
                <a:lnTo>
                  <a:pt x="1209811" y="379986"/>
                </a:lnTo>
                <a:cubicBezTo>
                  <a:pt x="1213037" y="401586"/>
                  <a:pt x="1215277" y="423452"/>
                  <a:pt x="1215277" y="445947"/>
                </a:cubicBezTo>
                <a:close/>
                <a:moveTo>
                  <a:pt x="317843" y="225392"/>
                </a:moveTo>
                <a:cubicBezTo>
                  <a:pt x="355568" y="203436"/>
                  <a:pt x="399208" y="190531"/>
                  <a:pt x="445894" y="190531"/>
                </a:cubicBezTo>
                <a:lnTo>
                  <a:pt x="769472" y="190531"/>
                </a:lnTo>
                <a:cubicBezTo>
                  <a:pt x="817055" y="190531"/>
                  <a:pt x="861501" y="203884"/>
                  <a:pt x="899764" y="226648"/>
                </a:cubicBezTo>
                <a:cubicBezTo>
                  <a:pt x="948780" y="186409"/>
                  <a:pt x="1011417" y="162212"/>
                  <a:pt x="1079609" y="162212"/>
                </a:cubicBezTo>
                <a:lnTo>
                  <a:pt x="1113213" y="162212"/>
                </a:lnTo>
                <a:cubicBezTo>
                  <a:pt x="1031400" y="63182"/>
                  <a:pt x="907739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6" y="63182"/>
                  <a:pt x="102333" y="162212"/>
                </a:cubicBezTo>
                <a:lnTo>
                  <a:pt x="139880" y="162212"/>
                </a:lnTo>
                <a:cubicBezTo>
                  <a:pt x="207266" y="162212"/>
                  <a:pt x="269185" y="185961"/>
                  <a:pt x="317933" y="225392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DBCCD87F-E128-917B-B688-58C7018F7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15635" y="3442371"/>
            <a:ext cx="594360" cy="594360"/>
          </a:xfrm>
          <a:prstGeom prst="rect">
            <a:avLst/>
          </a:prstGeom>
        </p:spPr>
      </p:pic>
      <p:pic>
        <p:nvPicPr>
          <p:cNvPr id="5" name="Graphic 4" descr="Badge 4 with solid fill">
            <a:extLst>
              <a:ext uri="{FF2B5EF4-FFF2-40B4-BE49-F238E27FC236}">
                <a16:creationId xmlns:a16="http://schemas.microsoft.com/office/drawing/2014/main" id="{B82E30E7-7593-6FE5-0C73-C52943421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95460" y="3442371"/>
            <a:ext cx="594360" cy="594360"/>
          </a:xfrm>
          <a:prstGeom prst="rect">
            <a:avLst/>
          </a:prstGeom>
        </p:spPr>
      </p:pic>
      <p:pic>
        <p:nvPicPr>
          <p:cNvPr id="6" name="Graphic 5" descr="Badge 6 with solid fill">
            <a:extLst>
              <a:ext uri="{FF2B5EF4-FFF2-40B4-BE49-F238E27FC236}">
                <a16:creationId xmlns:a16="http://schemas.microsoft.com/office/drawing/2014/main" id="{49219286-86EC-4911-2B10-FA2C3FFDDF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82001" y="3442371"/>
            <a:ext cx="594360" cy="594360"/>
          </a:xfrm>
          <a:prstGeom prst="rect">
            <a:avLst/>
          </a:prstGeom>
        </p:spPr>
      </p:pic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44E15785-9D1A-324B-FA27-BA21D5AA3E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19398" y="2333150"/>
            <a:ext cx="594360" cy="594360"/>
          </a:xfrm>
          <a:prstGeom prst="rect">
            <a:avLst/>
          </a:prstGeom>
        </p:spPr>
      </p:pic>
      <p:pic>
        <p:nvPicPr>
          <p:cNvPr id="8" name="Graphic 7" descr="Badge 5 with solid fill">
            <a:extLst>
              <a:ext uri="{FF2B5EF4-FFF2-40B4-BE49-F238E27FC236}">
                <a16:creationId xmlns:a16="http://schemas.microsoft.com/office/drawing/2014/main" id="{2C94C1CE-2DF0-FEC3-CC72-526A4F6D1F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94082" y="2333150"/>
            <a:ext cx="594360" cy="594360"/>
          </a:xfrm>
          <a:prstGeom prst="rect">
            <a:avLst/>
          </a:prstGeom>
        </p:spPr>
      </p:pic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220F8459-A8E0-FDE9-431D-66437DEB6A5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549771" y="2333150"/>
            <a:ext cx="594360" cy="594360"/>
          </a:xfrm>
          <a:prstGeom prst="rect">
            <a:avLst/>
          </a:prstGeom>
        </p:spPr>
      </p:pic>
      <p:pic>
        <p:nvPicPr>
          <p:cNvPr id="9" name="Graphic 8" descr="Badge 7 with solid fill">
            <a:extLst>
              <a:ext uri="{FF2B5EF4-FFF2-40B4-BE49-F238E27FC236}">
                <a16:creationId xmlns:a16="http://schemas.microsoft.com/office/drawing/2014/main" id="{6962F386-89C3-286B-37D0-DC7CE03B364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047869" y="2333150"/>
            <a:ext cx="594360" cy="59436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D6D0FBA1-51CE-B58F-99A6-5032DCB7D688}"/>
              </a:ext>
            </a:extLst>
          </p:cNvPr>
          <p:cNvGrpSpPr/>
          <p:nvPr/>
        </p:nvGrpSpPr>
        <p:grpSpPr>
          <a:xfrm>
            <a:off x="838200" y="1043842"/>
            <a:ext cx="2092037" cy="1290153"/>
            <a:chOff x="332936" y="2947244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E525182-439C-337B-54A7-EB68997A2D1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22EC451-42F6-EC4B-2531-DC269F42021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ED50D88-240C-092D-7F70-5CB764092B66}"/>
              </a:ext>
            </a:extLst>
          </p:cNvPr>
          <p:cNvGrpSpPr/>
          <p:nvPr/>
        </p:nvGrpSpPr>
        <p:grpSpPr>
          <a:xfrm>
            <a:off x="3707827" y="1043842"/>
            <a:ext cx="2092037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9B2133C-3516-5575-49B8-7E43E7DCA88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2FDD753-27DC-303C-3635-FB2510B3861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5B2AC5C-0F16-EF8D-2D4B-DED278958E7D}"/>
              </a:ext>
            </a:extLst>
          </p:cNvPr>
          <p:cNvGrpSpPr/>
          <p:nvPr/>
        </p:nvGrpSpPr>
        <p:grpSpPr>
          <a:xfrm>
            <a:off x="6482511" y="1043842"/>
            <a:ext cx="2092037" cy="1290153"/>
            <a:chOff x="332936" y="2947244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E055C53-66F8-B2F3-15E4-E39C37EDEC5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5899316-8CCF-C94C-D294-EE7C86FBB94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0C60B38-2217-9DB7-DA4F-60104DCC561A}"/>
              </a:ext>
            </a:extLst>
          </p:cNvPr>
          <p:cNvGrpSpPr/>
          <p:nvPr/>
        </p:nvGrpSpPr>
        <p:grpSpPr>
          <a:xfrm>
            <a:off x="9299031" y="1043842"/>
            <a:ext cx="2092037" cy="1290153"/>
            <a:chOff x="332936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59FD78C-A07A-9758-7D34-A72F5477F0C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642A991-4367-65A0-B539-3151A6C9C93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B966157-4AB3-E5D5-5E56-1CBC878F9D7F}"/>
              </a:ext>
            </a:extLst>
          </p:cNvPr>
          <p:cNvGrpSpPr/>
          <p:nvPr/>
        </p:nvGrpSpPr>
        <p:grpSpPr>
          <a:xfrm>
            <a:off x="2266716" y="4683442"/>
            <a:ext cx="2092037" cy="1290153"/>
            <a:chOff x="332936" y="2947244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F1FA1F3-5D35-0F5C-9533-00286B010C6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DB5B5B9-AE49-8A95-A87E-AE2AF1D2C14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1EE85B4-CE48-3A4A-D64F-D54503CB94C7}"/>
              </a:ext>
            </a:extLst>
          </p:cNvPr>
          <p:cNvGrpSpPr/>
          <p:nvPr/>
        </p:nvGrpSpPr>
        <p:grpSpPr>
          <a:xfrm>
            <a:off x="5046621" y="4683442"/>
            <a:ext cx="2092037" cy="1290153"/>
            <a:chOff x="332936" y="2947244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9CE3D50-D836-EA48-E5CF-9954072FB9C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80A0A0A-C4A0-5FED-9869-1A08964D9E9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245BA03-01B7-633B-B32B-845A427262E9}"/>
              </a:ext>
            </a:extLst>
          </p:cNvPr>
          <p:cNvGrpSpPr/>
          <p:nvPr/>
        </p:nvGrpSpPr>
        <p:grpSpPr>
          <a:xfrm>
            <a:off x="7833247" y="4683442"/>
            <a:ext cx="2092037" cy="1290153"/>
            <a:chOff x="332936" y="2947244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0CD5224-5169-331A-8972-EA605CC0C77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7A1E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F5B613A-7317-4465-F764-F002A323A11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014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452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Linked Chain Workflow – Slide Template</vt:lpstr>
      <vt:lpstr>7-Step Linked Chain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Linked Chain Workflow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2026-03-10T18:42:42Z</dcterms:modified>
  <cp:category>Charts &amp; Diagrams</cp:category>
</cp:coreProperties>
</file>