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5" r:id="rId4"/>
    <p:sldId id="39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1E3"/>
    <a:srgbClr val="F595A6"/>
    <a:srgbClr val="E6589C"/>
    <a:srgbClr val="D0BA94"/>
    <a:srgbClr val="941651"/>
    <a:srgbClr val="9F5FCF"/>
    <a:srgbClr val="5B0D32"/>
    <a:srgbClr val="A26700"/>
    <a:srgbClr val="CEBA8B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76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33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EC4F-DD00-A3D6-B497-DA5A99DD1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6B5E5E-AD88-A3C8-A39F-20027E71C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EED64D-9A93-894C-D64B-B0C272B19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9A180-E636-6548-3068-CF165572FC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31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Linked Chain Workflow – Slide Template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C1A82109-4BFD-0DC4-A3FB-61DC77AAD955}"/>
              </a:ext>
            </a:extLst>
          </p:cNvPr>
          <p:cNvSpPr/>
          <p:nvPr/>
        </p:nvSpPr>
        <p:spPr>
          <a:xfrm>
            <a:off x="4082346" y="3151402"/>
            <a:ext cx="2349184" cy="112454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18 h 540137"/>
              <a:gd name="csX6" fmla="*/ 1029697 w 1128356"/>
              <a:gd name="csY6" fmla="*/ 61570 h 540137"/>
              <a:gd name="csX7" fmla="*/ 1023873 w 1128356"/>
              <a:gd name="csY7" fmla="*/ 57176 h 540137"/>
              <a:gd name="csX8" fmla="*/ 858365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7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2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2 h 540137"/>
              <a:gd name="csX17" fmla="*/ 198842 w 1128356"/>
              <a:gd name="csY17" fmla="*/ 235341 h 540137"/>
              <a:gd name="csX18" fmla="*/ 204219 w 1128356"/>
              <a:gd name="csY18" fmla="*/ 225572 h 540137"/>
              <a:gd name="csX19" fmla="*/ 210044 w 1128356"/>
              <a:gd name="csY19" fmla="*/ 218581 h 540137"/>
              <a:gd name="csX20" fmla="*/ 270082 w 1128356"/>
              <a:gd name="csY20" fmla="*/ 190621 h 540137"/>
              <a:gd name="csX21" fmla="*/ 858365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4 h 540137"/>
              <a:gd name="csX25" fmla="*/ 937848 w 1128356"/>
              <a:gd name="csY25" fmla="*/ 270112 h 540137"/>
              <a:gd name="csX26" fmla="*/ 926468 w 1128356"/>
              <a:gd name="csY26" fmla="*/ 310531 h 540137"/>
              <a:gd name="csX27" fmla="*/ 1034984 w 1128356"/>
              <a:gd name="csY27" fmla="*/ 473907 h 540137"/>
              <a:gd name="csX28" fmla="*/ 1128356 w 1128356"/>
              <a:gd name="csY28" fmla="*/ 270112 h 540137"/>
              <a:gd name="csX29" fmla="*/ 1034984 w 1128356"/>
              <a:gd name="csY29" fmla="*/ 6631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18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5"/>
                  <a:pt x="1025755" y="58701"/>
                  <a:pt x="1023873" y="57176"/>
                </a:cubicBezTo>
                <a:cubicBezTo>
                  <a:pt x="978082" y="21508"/>
                  <a:pt x="920733" y="0"/>
                  <a:pt x="858365" y="0"/>
                </a:cubicBezTo>
                <a:lnTo>
                  <a:pt x="270082" y="0"/>
                </a:lnTo>
                <a:cubicBezTo>
                  <a:pt x="206907" y="0"/>
                  <a:pt x="148840" y="21956"/>
                  <a:pt x="102782" y="58522"/>
                </a:cubicBezTo>
                <a:cubicBezTo>
                  <a:pt x="100900" y="60045"/>
                  <a:pt x="98929" y="61480"/>
                  <a:pt x="97047" y="63003"/>
                </a:cubicBezTo>
                <a:cubicBezTo>
                  <a:pt x="95254" y="64526"/>
                  <a:pt x="93552" y="66228"/>
                  <a:pt x="91760" y="67753"/>
                </a:cubicBezTo>
                <a:cubicBezTo>
                  <a:pt x="35664" y="117313"/>
                  <a:pt x="0" y="189544"/>
                  <a:pt x="0" y="270112"/>
                </a:cubicBezTo>
                <a:cubicBezTo>
                  <a:pt x="0" y="350680"/>
                  <a:pt x="35664" y="422914"/>
                  <a:pt x="91760" y="472474"/>
                </a:cubicBezTo>
                <a:cubicBezTo>
                  <a:pt x="148572" y="435283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2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4"/>
                  <a:pt x="202158" y="228620"/>
                  <a:pt x="204219" y="225572"/>
                </a:cubicBezTo>
                <a:cubicBezTo>
                  <a:pt x="205921" y="223062"/>
                  <a:pt x="207983" y="220822"/>
                  <a:pt x="210044" y="218581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5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4"/>
                </a:cubicBezTo>
                <a:cubicBezTo>
                  <a:pt x="933547" y="241614"/>
                  <a:pt x="937848" y="255326"/>
                  <a:pt x="937848" y="270112"/>
                </a:cubicBezTo>
                <a:cubicBezTo>
                  <a:pt x="937848" y="284901"/>
                  <a:pt x="933547" y="298613"/>
                  <a:pt x="926468" y="310531"/>
                </a:cubicBezTo>
                <a:cubicBezTo>
                  <a:pt x="938117" y="379091"/>
                  <a:pt x="978530" y="437882"/>
                  <a:pt x="1034984" y="473907"/>
                </a:cubicBezTo>
                <a:cubicBezTo>
                  <a:pt x="1092065" y="424349"/>
                  <a:pt x="1128356" y="351488"/>
                  <a:pt x="1128356" y="270112"/>
                </a:cubicBezTo>
                <a:cubicBezTo>
                  <a:pt x="1128356" y="188739"/>
                  <a:pt x="1092065" y="115877"/>
                  <a:pt x="1034984" y="66318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9B2C8C21-98F8-1302-60B4-4E359685B22E}"/>
              </a:ext>
            </a:extLst>
          </p:cNvPr>
          <p:cNvSpPr/>
          <p:nvPr/>
        </p:nvSpPr>
        <p:spPr>
          <a:xfrm>
            <a:off x="901095" y="3151402"/>
            <a:ext cx="2348997" cy="1124540"/>
          </a:xfrm>
          <a:custGeom>
            <a:avLst/>
            <a:gdLst>
              <a:gd name="csX0" fmla="*/ 269992 w 1128266"/>
              <a:gd name="csY0" fmla="*/ 540137 h 540137"/>
              <a:gd name="csX1" fmla="*/ 793577 w 1128266"/>
              <a:gd name="csY1" fmla="*/ 540137 h 540137"/>
              <a:gd name="csX2" fmla="*/ 712392 w 1128266"/>
              <a:gd name="csY2" fmla="*/ 349606 h 540137"/>
              <a:gd name="csX3" fmla="*/ 269992 w 1128266"/>
              <a:gd name="csY3" fmla="*/ 349606 h 540137"/>
              <a:gd name="csX4" fmla="*/ 190509 w 1128266"/>
              <a:gd name="csY4" fmla="*/ 270112 h 540137"/>
              <a:gd name="csX5" fmla="*/ 269992 w 1128266"/>
              <a:gd name="csY5" fmla="*/ 190621 h 540137"/>
              <a:gd name="csX6" fmla="*/ 858275 w 1128266"/>
              <a:gd name="csY6" fmla="*/ 190621 h 540137"/>
              <a:gd name="csX7" fmla="*/ 915266 w 1128266"/>
              <a:gd name="csY7" fmla="*/ 214907 h 540137"/>
              <a:gd name="csX8" fmla="*/ 920733 w 1128266"/>
              <a:gd name="csY8" fmla="*/ 221539 h 540137"/>
              <a:gd name="csX9" fmla="*/ 926378 w 1128266"/>
              <a:gd name="csY9" fmla="*/ 229694 h 540137"/>
              <a:gd name="csX10" fmla="*/ 937758 w 1128266"/>
              <a:gd name="csY10" fmla="*/ 270112 h 540137"/>
              <a:gd name="csX11" fmla="*/ 926378 w 1128266"/>
              <a:gd name="csY11" fmla="*/ 310531 h 540137"/>
              <a:gd name="csX12" fmla="*/ 1034895 w 1128266"/>
              <a:gd name="csY12" fmla="*/ 473907 h 540137"/>
              <a:gd name="csX13" fmla="*/ 1128267 w 1128266"/>
              <a:gd name="csY13" fmla="*/ 270112 h 540137"/>
              <a:gd name="csX14" fmla="*/ 1034895 w 1128266"/>
              <a:gd name="csY14" fmla="*/ 66318 h 540137"/>
              <a:gd name="csX15" fmla="*/ 1029607 w 1128266"/>
              <a:gd name="csY15" fmla="*/ 61570 h 540137"/>
              <a:gd name="csX16" fmla="*/ 1023783 w 1128266"/>
              <a:gd name="csY16" fmla="*/ 57176 h 540137"/>
              <a:gd name="csX17" fmla="*/ 858275 w 1128266"/>
              <a:gd name="csY17" fmla="*/ 0 h 540137"/>
              <a:gd name="csX18" fmla="*/ 269992 w 1128266"/>
              <a:gd name="csY18" fmla="*/ 0 h 540137"/>
              <a:gd name="csX19" fmla="*/ 0 w 1128266"/>
              <a:gd name="csY19" fmla="*/ 270023 h 540137"/>
              <a:gd name="csX20" fmla="*/ 269992 w 1128266"/>
              <a:gd name="csY20" fmla="*/ 540047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137">
                <a:moveTo>
                  <a:pt x="269992" y="540137"/>
                </a:moveTo>
                <a:lnTo>
                  <a:pt x="793577" y="540137"/>
                </a:lnTo>
                <a:cubicBezTo>
                  <a:pt x="753074" y="484663"/>
                  <a:pt x="724758" y="419958"/>
                  <a:pt x="712392" y="349606"/>
                </a:cubicBezTo>
                <a:lnTo>
                  <a:pt x="269992" y="349606"/>
                </a:lnTo>
                <a:cubicBezTo>
                  <a:pt x="226173" y="349606"/>
                  <a:pt x="190509" y="313938"/>
                  <a:pt x="190509" y="270112"/>
                </a:cubicBezTo>
                <a:cubicBezTo>
                  <a:pt x="190509" y="226289"/>
                  <a:pt x="226173" y="190621"/>
                  <a:pt x="269992" y="190621"/>
                </a:cubicBezTo>
                <a:lnTo>
                  <a:pt x="858275" y="190621"/>
                </a:lnTo>
                <a:cubicBezTo>
                  <a:pt x="880677" y="190621"/>
                  <a:pt x="900839" y="200031"/>
                  <a:pt x="915266" y="214907"/>
                </a:cubicBezTo>
                <a:cubicBezTo>
                  <a:pt x="917238" y="216969"/>
                  <a:pt x="918940" y="219299"/>
                  <a:pt x="920733" y="221539"/>
                </a:cubicBezTo>
                <a:cubicBezTo>
                  <a:pt x="922794" y="224139"/>
                  <a:pt x="924675" y="226828"/>
                  <a:pt x="926378" y="229694"/>
                </a:cubicBezTo>
                <a:cubicBezTo>
                  <a:pt x="933457" y="241614"/>
                  <a:pt x="937758" y="255326"/>
                  <a:pt x="937758" y="270112"/>
                </a:cubicBezTo>
                <a:cubicBezTo>
                  <a:pt x="937758" y="284901"/>
                  <a:pt x="933457" y="298613"/>
                  <a:pt x="926378" y="310531"/>
                </a:cubicBezTo>
                <a:cubicBezTo>
                  <a:pt x="938027" y="379091"/>
                  <a:pt x="978441" y="437882"/>
                  <a:pt x="1034895" y="473907"/>
                </a:cubicBezTo>
                <a:cubicBezTo>
                  <a:pt x="1091975" y="424349"/>
                  <a:pt x="1128267" y="351488"/>
                  <a:pt x="1128267" y="270112"/>
                </a:cubicBezTo>
                <a:cubicBezTo>
                  <a:pt x="1128267" y="188739"/>
                  <a:pt x="1091975" y="115877"/>
                  <a:pt x="1034895" y="66318"/>
                </a:cubicBezTo>
                <a:cubicBezTo>
                  <a:pt x="1033102" y="64795"/>
                  <a:pt x="1031489" y="63093"/>
                  <a:pt x="1029607" y="61570"/>
                </a:cubicBezTo>
                <a:cubicBezTo>
                  <a:pt x="1027725" y="60045"/>
                  <a:pt x="1025665" y="58701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3"/>
                </a:cubicBezTo>
                <a:cubicBezTo>
                  <a:pt x="0" y="418882"/>
                  <a:pt x="121151" y="540047"/>
                  <a:pt x="269992" y="540047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B0BCCCE1-5303-02DE-1033-3B62CA0CE94E}"/>
              </a:ext>
            </a:extLst>
          </p:cNvPr>
          <p:cNvSpPr/>
          <p:nvPr/>
        </p:nvSpPr>
        <p:spPr>
          <a:xfrm>
            <a:off x="7264528" y="3151402"/>
            <a:ext cx="2349184" cy="1124540"/>
          </a:xfrm>
          <a:custGeom>
            <a:avLst/>
            <a:gdLst>
              <a:gd name="csX0" fmla="*/ 712302 w 1128356"/>
              <a:gd name="csY0" fmla="*/ 349606 h 540137"/>
              <a:gd name="csX1" fmla="*/ 793488 w 1128356"/>
              <a:gd name="csY1" fmla="*/ 540137 h 540137"/>
              <a:gd name="csX2" fmla="*/ 330747 w 1128356"/>
              <a:gd name="csY2" fmla="*/ 540137 h 540137"/>
              <a:gd name="csX3" fmla="*/ 411933 w 1128356"/>
              <a:gd name="csY3" fmla="*/ 349606 h 540137"/>
              <a:gd name="csX4" fmla="*/ 712302 w 1128356"/>
              <a:gd name="csY4" fmla="*/ 349606 h 540137"/>
              <a:gd name="csX5" fmla="*/ 1034894 w 1128356"/>
              <a:gd name="csY5" fmla="*/ 66318 h 540137"/>
              <a:gd name="csX6" fmla="*/ 1029608 w 1128356"/>
              <a:gd name="csY6" fmla="*/ 61570 h 540137"/>
              <a:gd name="csX7" fmla="*/ 1023783 w 1128356"/>
              <a:gd name="csY7" fmla="*/ 57176 h 540137"/>
              <a:gd name="csX8" fmla="*/ 858275 w 1128356"/>
              <a:gd name="csY8" fmla="*/ 0 h 540137"/>
              <a:gd name="csX9" fmla="*/ 269992 w 1128356"/>
              <a:gd name="csY9" fmla="*/ 0 h 540137"/>
              <a:gd name="csX10" fmla="*/ 102692 w 1128356"/>
              <a:gd name="csY10" fmla="*/ 58522 h 540137"/>
              <a:gd name="csX11" fmla="*/ 102602 w 1128356"/>
              <a:gd name="csY11" fmla="*/ 58522 h 540137"/>
              <a:gd name="csX12" fmla="*/ 97047 w 1128356"/>
              <a:gd name="csY12" fmla="*/ 62913 h 540137"/>
              <a:gd name="csX13" fmla="*/ 91760 w 1128356"/>
              <a:gd name="csY13" fmla="*/ 67663 h 540137"/>
              <a:gd name="csX14" fmla="*/ 0 w 1128356"/>
              <a:gd name="csY14" fmla="*/ 270023 h 540137"/>
              <a:gd name="csX15" fmla="*/ 91760 w 1128356"/>
              <a:gd name="csY15" fmla="*/ 472384 h 540137"/>
              <a:gd name="csX16" fmla="*/ 198842 w 1128356"/>
              <a:gd name="csY16" fmla="*/ 304796 h 540137"/>
              <a:gd name="csX17" fmla="*/ 190509 w 1128356"/>
              <a:gd name="csY17" fmla="*/ 270023 h 540137"/>
              <a:gd name="csX18" fmla="*/ 198842 w 1128356"/>
              <a:gd name="csY18" fmla="*/ 235251 h 540137"/>
              <a:gd name="csX19" fmla="*/ 204219 w 1128356"/>
              <a:gd name="csY19" fmla="*/ 225482 h 540137"/>
              <a:gd name="csX20" fmla="*/ 209864 w 1128356"/>
              <a:gd name="csY20" fmla="*/ 218671 h 540137"/>
              <a:gd name="csX21" fmla="*/ 210044 w 1128356"/>
              <a:gd name="csY21" fmla="*/ 218491 h 540137"/>
              <a:gd name="csX22" fmla="*/ 270082 w 1128356"/>
              <a:gd name="csY22" fmla="*/ 190531 h 540137"/>
              <a:gd name="csX23" fmla="*/ 858364 w 1128356"/>
              <a:gd name="csY23" fmla="*/ 190531 h 540137"/>
              <a:gd name="csX24" fmla="*/ 915356 w 1128356"/>
              <a:gd name="csY24" fmla="*/ 214818 h 540137"/>
              <a:gd name="csX25" fmla="*/ 920822 w 1128356"/>
              <a:gd name="csY25" fmla="*/ 221450 h 540137"/>
              <a:gd name="csX26" fmla="*/ 926468 w 1128356"/>
              <a:gd name="csY26" fmla="*/ 229606 h 540137"/>
              <a:gd name="csX27" fmla="*/ 937848 w 1128356"/>
              <a:gd name="csY27" fmla="*/ 270023 h 540137"/>
              <a:gd name="csX28" fmla="*/ 926468 w 1128356"/>
              <a:gd name="csY28" fmla="*/ 310441 h 540137"/>
              <a:gd name="csX29" fmla="*/ 1034984 w 1128356"/>
              <a:gd name="csY29" fmla="*/ 473820 h 540137"/>
              <a:gd name="csX30" fmla="*/ 1128356 w 1128356"/>
              <a:gd name="csY30" fmla="*/ 270023 h 540137"/>
              <a:gd name="csX31" fmla="*/ 1034984 w 1128356"/>
              <a:gd name="csY31" fmla="*/ 6622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02" y="349606"/>
                </a:moveTo>
                <a:cubicBezTo>
                  <a:pt x="724668" y="419958"/>
                  <a:pt x="752985" y="484663"/>
                  <a:pt x="793488" y="540137"/>
                </a:cubicBezTo>
                <a:lnTo>
                  <a:pt x="330747" y="540137"/>
                </a:lnTo>
                <a:cubicBezTo>
                  <a:pt x="371250" y="484663"/>
                  <a:pt x="399567" y="419958"/>
                  <a:pt x="411933" y="349606"/>
                </a:cubicBezTo>
                <a:lnTo>
                  <a:pt x="712302" y="349606"/>
                </a:lnTo>
                <a:close/>
                <a:moveTo>
                  <a:pt x="1034894" y="66318"/>
                </a:moveTo>
                <a:cubicBezTo>
                  <a:pt x="1033102" y="64795"/>
                  <a:pt x="1031489" y="63093"/>
                  <a:pt x="1029608" y="61570"/>
                </a:cubicBezTo>
                <a:cubicBezTo>
                  <a:pt x="1027726" y="60045"/>
                  <a:pt x="1025665" y="58701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206818" y="0"/>
                  <a:pt x="148751" y="21956"/>
                  <a:pt x="102692" y="58522"/>
                </a:cubicBezTo>
                <a:cubicBezTo>
                  <a:pt x="102692" y="58522"/>
                  <a:pt x="102692" y="58522"/>
                  <a:pt x="102602" y="58522"/>
                </a:cubicBezTo>
                <a:cubicBezTo>
                  <a:pt x="100720" y="59955"/>
                  <a:pt x="98839" y="61390"/>
                  <a:pt x="97047" y="62913"/>
                </a:cubicBezTo>
                <a:cubicBezTo>
                  <a:pt x="95254" y="64436"/>
                  <a:pt x="93552" y="66138"/>
                  <a:pt x="91760" y="67663"/>
                </a:cubicBezTo>
                <a:cubicBezTo>
                  <a:pt x="35664" y="117223"/>
                  <a:pt x="0" y="189455"/>
                  <a:pt x="0" y="270023"/>
                </a:cubicBezTo>
                <a:cubicBezTo>
                  <a:pt x="0" y="350593"/>
                  <a:pt x="35664" y="422824"/>
                  <a:pt x="91760" y="472384"/>
                </a:cubicBezTo>
                <a:cubicBezTo>
                  <a:pt x="148572" y="435193"/>
                  <a:pt x="188627" y="374879"/>
                  <a:pt x="198842" y="304796"/>
                </a:cubicBezTo>
                <a:cubicBezTo>
                  <a:pt x="193645" y="294222"/>
                  <a:pt x="190509" y="282571"/>
                  <a:pt x="190509" y="270023"/>
                </a:cubicBezTo>
                <a:cubicBezTo>
                  <a:pt x="190509" y="257477"/>
                  <a:pt x="193645" y="245826"/>
                  <a:pt x="198842" y="235251"/>
                </a:cubicBezTo>
                <a:cubicBezTo>
                  <a:pt x="200455" y="231847"/>
                  <a:pt x="202158" y="228530"/>
                  <a:pt x="204219" y="225482"/>
                </a:cubicBezTo>
                <a:cubicBezTo>
                  <a:pt x="205921" y="223062"/>
                  <a:pt x="207893" y="220911"/>
                  <a:pt x="209864" y="218671"/>
                </a:cubicBezTo>
                <a:cubicBezTo>
                  <a:pt x="209864" y="218671"/>
                  <a:pt x="209954" y="218581"/>
                  <a:pt x="210044" y="218491"/>
                </a:cubicBezTo>
                <a:cubicBezTo>
                  <a:pt x="224650" y="201554"/>
                  <a:pt x="245977" y="190531"/>
                  <a:pt x="270082" y="190531"/>
                </a:cubicBezTo>
                <a:lnTo>
                  <a:pt x="858364" y="190531"/>
                </a:lnTo>
                <a:cubicBezTo>
                  <a:pt x="880767" y="190531"/>
                  <a:pt x="900929" y="199942"/>
                  <a:pt x="915356" y="214818"/>
                </a:cubicBezTo>
                <a:cubicBezTo>
                  <a:pt x="917327" y="216879"/>
                  <a:pt x="919030" y="219209"/>
                  <a:pt x="920822" y="221450"/>
                </a:cubicBezTo>
                <a:cubicBezTo>
                  <a:pt x="922883" y="224049"/>
                  <a:pt x="924765" y="226738"/>
                  <a:pt x="926468" y="229606"/>
                </a:cubicBezTo>
                <a:cubicBezTo>
                  <a:pt x="933547" y="241524"/>
                  <a:pt x="937848" y="255236"/>
                  <a:pt x="937848" y="270023"/>
                </a:cubicBezTo>
                <a:cubicBezTo>
                  <a:pt x="937848" y="284811"/>
                  <a:pt x="933547" y="298523"/>
                  <a:pt x="926468" y="310441"/>
                </a:cubicBezTo>
                <a:cubicBezTo>
                  <a:pt x="938117" y="379001"/>
                  <a:pt x="978530" y="437792"/>
                  <a:pt x="1034984" y="473820"/>
                </a:cubicBezTo>
                <a:cubicBezTo>
                  <a:pt x="1092065" y="424260"/>
                  <a:pt x="1128356" y="351398"/>
                  <a:pt x="1128356" y="270023"/>
                </a:cubicBezTo>
                <a:cubicBezTo>
                  <a:pt x="1128356" y="188650"/>
                  <a:pt x="1092065" y="115788"/>
                  <a:pt x="1034984" y="66228"/>
                </a:cubicBez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2C5B957C-8796-28C8-24E7-005A88D0F306}"/>
              </a:ext>
            </a:extLst>
          </p:cNvPr>
          <p:cNvSpPr/>
          <p:nvPr/>
        </p:nvSpPr>
        <p:spPr>
          <a:xfrm>
            <a:off x="5578384" y="2785513"/>
            <a:ext cx="2530150" cy="1856319"/>
          </a:xfrm>
          <a:custGeom>
            <a:avLst/>
            <a:gdLst>
              <a:gd name="csX0" fmla="*/ 1215277 w 1215277"/>
              <a:gd name="csY0" fmla="*/ 445768 h 891624"/>
              <a:gd name="csX1" fmla="*/ 1210528 w 1215277"/>
              <a:gd name="csY1" fmla="*/ 511011 h 891624"/>
              <a:gd name="csX2" fmla="*/ 1209811 w 1215277"/>
              <a:gd name="csY2" fmla="*/ 511011 h 891624"/>
              <a:gd name="csX3" fmla="*/ 1207750 w 1215277"/>
              <a:gd name="csY3" fmla="*/ 522841 h 891624"/>
              <a:gd name="csX4" fmla="*/ 1129073 w 1215277"/>
              <a:gd name="csY4" fmla="*/ 707458 h 891624"/>
              <a:gd name="csX5" fmla="*/ 1112496 w 1215277"/>
              <a:gd name="csY5" fmla="*/ 730132 h 891624"/>
              <a:gd name="csX6" fmla="*/ 1112586 w 1215277"/>
              <a:gd name="csY6" fmla="*/ 730132 h 891624"/>
              <a:gd name="csX7" fmla="*/ 769472 w 1215277"/>
              <a:gd name="csY7" fmla="*/ 891625 h 891624"/>
              <a:gd name="csX8" fmla="*/ 445894 w 1215277"/>
              <a:gd name="csY8" fmla="*/ 891625 h 891624"/>
              <a:gd name="csX9" fmla="*/ 102244 w 1215277"/>
              <a:gd name="csY9" fmla="*/ 729415 h 891624"/>
              <a:gd name="csX10" fmla="*/ 97136 w 1215277"/>
              <a:gd name="csY10" fmla="*/ 722604 h 891624"/>
              <a:gd name="csX11" fmla="*/ 92029 w 1215277"/>
              <a:gd name="csY11" fmla="*/ 715792 h 891624"/>
              <a:gd name="csX12" fmla="*/ 7617 w 1215277"/>
              <a:gd name="csY12" fmla="*/ 525261 h 891624"/>
              <a:gd name="csX13" fmla="*/ 6541 w 1215277"/>
              <a:gd name="csY13" fmla="*/ 518450 h 891624"/>
              <a:gd name="csX14" fmla="*/ 5466 w 1215277"/>
              <a:gd name="csY14" fmla="*/ 511639 h 891624"/>
              <a:gd name="csX15" fmla="*/ 0 w 1215277"/>
              <a:gd name="csY15" fmla="*/ 445680 h 891624"/>
              <a:gd name="csX16" fmla="*/ 5466 w 1215277"/>
              <a:gd name="csY16" fmla="*/ 379719 h 891624"/>
              <a:gd name="csX17" fmla="*/ 139701 w 1215277"/>
              <a:gd name="csY17" fmla="*/ 379719 h 891624"/>
              <a:gd name="csX18" fmla="*/ 193645 w 1215277"/>
              <a:gd name="csY18" fmla="*/ 407948 h 891624"/>
              <a:gd name="csX19" fmla="*/ 190509 w 1215277"/>
              <a:gd name="csY19" fmla="*/ 445590 h 891624"/>
              <a:gd name="csX20" fmla="*/ 193645 w 1215277"/>
              <a:gd name="csY20" fmla="*/ 483230 h 891624"/>
              <a:gd name="csX21" fmla="*/ 194989 w 1215277"/>
              <a:gd name="csY21" fmla="*/ 492192 h 891624"/>
              <a:gd name="csX22" fmla="*/ 196692 w 1215277"/>
              <a:gd name="csY22" fmla="*/ 500795 h 891624"/>
              <a:gd name="csX23" fmla="*/ 305208 w 1215277"/>
              <a:gd name="csY23" fmla="*/ 658526 h 891624"/>
              <a:gd name="csX24" fmla="*/ 311481 w 1215277"/>
              <a:gd name="csY24" fmla="*/ 662290 h 891624"/>
              <a:gd name="csX25" fmla="*/ 317754 w 1215277"/>
              <a:gd name="csY25" fmla="*/ 666143 h 891624"/>
              <a:gd name="csX26" fmla="*/ 445894 w 1215277"/>
              <a:gd name="csY26" fmla="*/ 701006 h 891624"/>
              <a:gd name="csX27" fmla="*/ 769472 w 1215277"/>
              <a:gd name="csY27" fmla="*/ 701006 h 891624"/>
              <a:gd name="csX28" fmla="*/ 899495 w 1215277"/>
              <a:gd name="csY28" fmla="*/ 665248 h 891624"/>
              <a:gd name="csX29" fmla="*/ 900212 w 1215277"/>
              <a:gd name="csY29" fmla="*/ 665874 h 891624"/>
              <a:gd name="csX30" fmla="*/ 909352 w 1215277"/>
              <a:gd name="csY30" fmla="*/ 659960 h 891624"/>
              <a:gd name="csX31" fmla="*/ 1022708 w 1215277"/>
              <a:gd name="csY31" fmla="*/ 482512 h 891624"/>
              <a:gd name="csX32" fmla="*/ 1023335 w 1215277"/>
              <a:gd name="csY32" fmla="*/ 478121 h 891624"/>
              <a:gd name="csX33" fmla="*/ 1022797 w 1215277"/>
              <a:gd name="csY33" fmla="*/ 476957 h 891624"/>
              <a:gd name="csX34" fmla="*/ 1024768 w 1215277"/>
              <a:gd name="csY34" fmla="*/ 445680 h 891624"/>
              <a:gd name="csX35" fmla="*/ 1022797 w 1215277"/>
              <a:gd name="csY35" fmla="*/ 414401 h 891624"/>
              <a:gd name="csX36" fmla="*/ 1025755 w 1215277"/>
              <a:gd name="csY36" fmla="*/ 409115 h 891624"/>
              <a:gd name="csX37" fmla="*/ 1028980 w 1215277"/>
              <a:gd name="csY37" fmla="*/ 405172 h 891624"/>
              <a:gd name="csX38" fmla="*/ 1030504 w 1215277"/>
              <a:gd name="csY38" fmla="*/ 403378 h 891624"/>
              <a:gd name="csX39" fmla="*/ 1079699 w 1215277"/>
              <a:gd name="csY39" fmla="*/ 380437 h 891624"/>
              <a:gd name="csX40" fmla="*/ 1210439 w 1215277"/>
              <a:gd name="csY40" fmla="*/ 380437 h 891624"/>
              <a:gd name="csX41" fmla="*/ 1215188 w 1215277"/>
              <a:gd name="csY41" fmla="*/ 445680 h 891624"/>
              <a:gd name="csX42" fmla="*/ 317843 w 1215277"/>
              <a:gd name="csY42" fmla="*/ 225305 h 891624"/>
              <a:gd name="csX43" fmla="*/ 445984 w 1215277"/>
              <a:gd name="csY43" fmla="*/ 190442 h 891624"/>
              <a:gd name="csX44" fmla="*/ 769562 w 1215277"/>
              <a:gd name="csY44" fmla="*/ 190442 h 891624"/>
              <a:gd name="csX45" fmla="*/ 899675 w 1215277"/>
              <a:gd name="csY45" fmla="*/ 226200 h 891624"/>
              <a:gd name="csX46" fmla="*/ 901735 w 1215277"/>
              <a:gd name="csY46" fmla="*/ 224587 h 891624"/>
              <a:gd name="csX47" fmla="*/ 903707 w 1215277"/>
              <a:gd name="csY47" fmla="*/ 223064 h 891624"/>
              <a:gd name="csX48" fmla="*/ 1079878 w 1215277"/>
              <a:gd name="csY48" fmla="*/ 161495 h 891624"/>
              <a:gd name="csX49" fmla="*/ 1112675 w 1215277"/>
              <a:gd name="csY49" fmla="*/ 161495 h 891624"/>
              <a:gd name="csX50" fmla="*/ 769562 w 1215277"/>
              <a:gd name="csY50" fmla="*/ 0 h 891624"/>
              <a:gd name="csX51" fmla="*/ 445984 w 1215277"/>
              <a:gd name="csY51" fmla="*/ 0 h 891624"/>
              <a:gd name="csX52" fmla="*/ 102333 w 1215277"/>
              <a:gd name="csY52" fmla="*/ 162212 h 891624"/>
              <a:gd name="csX53" fmla="*/ 139880 w 1215277"/>
              <a:gd name="csY53" fmla="*/ 162212 h 891624"/>
              <a:gd name="csX54" fmla="*/ 317933 w 1215277"/>
              <a:gd name="csY54" fmla="*/ 225394 h 891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624">
                <a:moveTo>
                  <a:pt x="1215277" y="445768"/>
                </a:moveTo>
                <a:cubicBezTo>
                  <a:pt x="1215277" y="467905"/>
                  <a:pt x="1213664" y="489682"/>
                  <a:pt x="1210528" y="511011"/>
                </a:cubicBezTo>
                <a:lnTo>
                  <a:pt x="1209811" y="511011"/>
                </a:lnTo>
                <a:lnTo>
                  <a:pt x="1207750" y="522841"/>
                </a:lnTo>
                <a:cubicBezTo>
                  <a:pt x="1195922" y="589966"/>
                  <a:pt x="1169487" y="652072"/>
                  <a:pt x="1129073" y="707458"/>
                </a:cubicBezTo>
                <a:lnTo>
                  <a:pt x="1112496" y="730132"/>
                </a:lnTo>
                <a:lnTo>
                  <a:pt x="1112586" y="730132"/>
                </a:lnTo>
                <a:cubicBezTo>
                  <a:pt x="1030773" y="828714"/>
                  <a:pt x="907291" y="891625"/>
                  <a:pt x="769472" y="891625"/>
                </a:cubicBezTo>
                <a:lnTo>
                  <a:pt x="445894" y="891625"/>
                </a:lnTo>
                <a:cubicBezTo>
                  <a:pt x="307718" y="891625"/>
                  <a:pt x="184057" y="828445"/>
                  <a:pt x="102244" y="729415"/>
                </a:cubicBezTo>
                <a:cubicBezTo>
                  <a:pt x="100452" y="727264"/>
                  <a:pt x="98839" y="724844"/>
                  <a:pt x="97136" y="722604"/>
                </a:cubicBezTo>
                <a:cubicBezTo>
                  <a:pt x="95344" y="720363"/>
                  <a:pt x="93731" y="718033"/>
                  <a:pt x="92029" y="715792"/>
                </a:cubicBezTo>
                <a:cubicBezTo>
                  <a:pt x="50002" y="660854"/>
                  <a:pt x="20431" y="595970"/>
                  <a:pt x="7617" y="525261"/>
                </a:cubicBezTo>
                <a:cubicBezTo>
                  <a:pt x="7169" y="523021"/>
                  <a:pt x="6990" y="520690"/>
                  <a:pt x="6541" y="518450"/>
                </a:cubicBezTo>
                <a:cubicBezTo>
                  <a:pt x="6183" y="516209"/>
                  <a:pt x="5825" y="513879"/>
                  <a:pt x="5466" y="511639"/>
                </a:cubicBezTo>
                <a:cubicBezTo>
                  <a:pt x="2240" y="490041"/>
                  <a:pt x="0" y="468172"/>
                  <a:pt x="0" y="445680"/>
                </a:cubicBezTo>
                <a:cubicBezTo>
                  <a:pt x="0" y="423185"/>
                  <a:pt x="2240" y="401317"/>
                  <a:pt x="5466" y="379719"/>
                </a:cubicBezTo>
                <a:lnTo>
                  <a:pt x="139701" y="379719"/>
                </a:lnTo>
                <a:cubicBezTo>
                  <a:pt x="162013" y="379719"/>
                  <a:pt x="181727" y="390922"/>
                  <a:pt x="193645" y="407948"/>
                </a:cubicBezTo>
                <a:cubicBezTo>
                  <a:pt x="191853" y="420317"/>
                  <a:pt x="190509" y="432773"/>
                  <a:pt x="190509" y="445590"/>
                </a:cubicBezTo>
                <a:cubicBezTo>
                  <a:pt x="190509" y="458405"/>
                  <a:pt x="191763" y="470951"/>
                  <a:pt x="193645" y="483230"/>
                </a:cubicBezTo>
                <a:cubicBezTo>
                  <a:pt x="194093" y="486186"/>
                  <a:pt x="194452" y="489234"/>
                  <a:pt x="194989" y="492192"/>
                </a:cubicBezTo>
                <a:cubicBezTo>
                  <a:pt x="195527" y="495058"/>
                  <a:pt x="196065" y="497927"/>
                  <a:pt x="196692" y="500795"/>
                </a:cubicBezTo>
                <a:cubicBezTo>
                  <a:pt x="211208" y="566397"/>
                  <a:pt x="250905" y="622499"/>
                  <a:pt x="305208" y="658526"/>
                </a:cubicBezTo>
                <a:cubicBezTo>
                  <a:pt x="307269" y="659870"/>
                  <a:pt x="309420" y="661034"/>
                  <a:pt x="311481" y="662290"/>
                </a:cubicBezTo>
                <a:cubicBezTo>
                  <a:pt x="313542" y="663543"/>
                  <a:pt x="315603" y="664889"/>
                  <a:pt x="317754" y="666143"/>
                </a:cubicBezTo>
                <a:cubicBezTo>
                  <a:pt x="355479" y="688099"/>
                  <a:pt x="399118" y="701006"/>
                  <a:pt x="445894" y="701006"/>
                </a:cubicBezTo>
                <a:lnTo>
                  <a:pt x="769472" y="701006"/>
                </a:lnTo>
                <a:cubicBezTo>
                  <a:pt x="816965" y="701006"/>
                  <a:pt x="861411" y="687920"/>
                  <a:pt x="899495" y="665248"/>
                </a:cubicBezTo>
                <a:lnTo>
                  <a:pt x="900212" y="665874"/>
                </a:lnTo>
                <a:lnTo>
                  <a:pt x="909352" y="659960"/>
                </a:lnTo>
                <a:cubicBezTo>
                  <a:pt x="970914" y="619720"/>
                  <a:pt x="1012223" y="555015"/>
                  <a:pt x="1022708" y="482512"/>
                </a:cubicBezTo>
                <a:lnTo>
                  <a:pt x="1023335" y="478121"/>
                </a:lnTo>
                <a:lnTo>
                  <a:pt x="1022797" y="476957"/>
                </a:lnTo>
                <a:cubicBezTo>
                  <a:pt x="1024052" y="466739"/>
                  <a:pt x="1024768" y="456255"/>
                  <a:pt x="1024768" y="445680"/>
                </a:cubicBezTo>
                <a:cubicBezTo>
                  <a:pt x="1024768" y="435103"/>
                  <a:pt x="1024052" y="424708"/>
                  <a:pt x="1022797" y="414401"/>
                </a:cubicBezTo>
                <a:cubicBezTo>
                  <a:pt x="1023783" y="412429"/>
                  <a:pt x="1024768" y="410637"/>
                  <a:pt x="1025755" y="409115"/>
                </a:cubicBezTo>
                <a:cubicBezTo>
                  <a:pt x="1026561" y="407948"/>
                  <a:pt x="1027726" y="406605"/>
                  <a:pt x="1028980" y="405172"/>
                </a:cubicBezTo>
                <a:cubicBezTo>
                  <a:pt x="1029518" y="404544"/>
                  <a:pt x="1030056" y="404006"/>
                  <a:pt x="1030504" y="403378"/>
                </a:cubicBezTo>
                <a:cubicBezTo>
                  <a:pt x="1043049" y="388771"/>
                  <a:pt x="1060971" y="380437"/>
                  <a:pt x="1079699" y="380437"/>
                </a:cubicBezTo>
                <a:lnTo>
                  <a:pt x="1210439" y="380437"/>
                </a:lnTo>
                <a:cubicBezTo>
                  <a:pt x="1213575" y="401765"/>
                  <a:pt x="1215188" y="423542"/>
                  <a:pt x="1215188" y="445680"/>
                </a:cubicBezTo>
                <a:close/>
                <a:moveTo>
                  <a:pt x="317843" y="225305"/>
                </a:moveTo>
                <a:cubicBezTo>
                  <a:pt x="355568" y="203348"/>
                  <a:pt x="399208" y="190442"/>
                  <a:pt x="445984" y="190442"/>
                </a:cubicBezTo>
                <a:lnTo>
                  <a:pt x="769562" y="190442"/>
                </a:lnTo>
                <a:cubicBezTo>
                  <a:pt x="817055" y="190442"/>
                  <a:pt x="861501" y="203528"/>
                  <a:pt x="899675" y="226200"/>
                </a:cubicBezTo>
                <a:cubicBezTo>
                  <a:pt x="900391" y="225664"/>
                  <a:pt x="901018" y="225125"/>
                  <a:pt x="901735" y="224587"/>
                </a:cubicBezTo>
                <a:cubicBezTo>
                  <a:pt x="902363" y="224049"/>
                  <a:pt x="903080" y="223603"/>
                  <a:pt x="903707" y="223064"/>
                </a:cubicBezTo>
                <a:cubicBezTo>
                  <a:pt x="954515" y="182825"/>
                  <a:pt x="1015449" y="161495"/>
                  <a:pt x="1079878" y="161495"/>
                </a:cubicBezTo>
                <a:lnTo>
                  <a:pt x="1112675" y="161495"/>
                </a:lnTo>
                <a:cubicBezTo>
                  <a:pt x="1030862" y="62913"/>
                  <a:pt x="907381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6" y="63182"/>
                  <a:pt x="102333" y="162212"/>
                </a:cubicBezTo>
                <a:lnTo>
                  <a:pt x="139880" y="162212"/>
                </a:lnTo>
                <a:cubicBezTo>
                  <a:pt x="207266" y="162212"/>
                  <a:pt x="269185" y="185961"/>
                  <a:pt x="317933" y="225394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17465F83-D792-654A-DA5A-79B3C2BB85FB}"/>
              </a:ext>
            </a:extLst>
          </p:cNvPr>
          <p:cNvSpPr/>
          <p:nvPr/>
        </p:nvSpPr>
        <p:spPr>
          <a:xfrm>
            <a:off x="8760755" y="2785419"/>
            <a:ext cx="2530150" cy="1856506"/>
          </a:xfrm>
          <a:custGeom>
            <a:avLst/>
            <a:gdLst>
              <a:gd name="csX0" fmla="*/ 102602 w 1215277"/>
              <a:gd name="csY0" fmla="*/ 161672 h 891714"/>
              <a:gd name="csX1" fmla="*/ 139521 w 1215277"/>
              <a:gd name="csY1" fmla="*/ 161672 h 891714"/>
              <a:gd name="csX2" fmla="*/ 313811 w 1215277"/>
              <a:gd name="csY2" fmla="*/ 221896 h 891714"/>
              <a:gd name="csX3" fmla="*/ 315961 w 1215277"/>
              <a:gd name="csY3" fmla="*/ 223421 h 891714"/>
              <a:gd name="csX4" fmla="*/ 318291 w 1215277"/>
              <a:gd name="csY4" fmla="*/ 225123 h 891714"/>
              <a:gd name="csX5" fmla="*/ 445715 w 1215277"/>
              <a:gd name="csY5" fmla="*/ 190708 h 891714"/>
              <a:gd name="csX6" fmla="*/ 769293 w 1215277"/>
              <a:gd name="csY6" fmla="*/ 190708 h 891714"/>
              <a:gd name="csX7" fmla="*/ 1024589 w 1215277"/>
              <a:gd name="csY7" fmla="*/ 446034 h 891714"/>
              <a:gd name="csX8" fmla="*/ 769293 w 1215277"/>
              <a:gd name="csY8" fmla="*/ 701360 h 891714"/>
              <a:gd name="csX9" fmla="*/ 445715 w 1215277"/>
              <a:gd name="csY9" fmla="*/ 701360 h 891714"/>
              <a:gd name="csX10" fmla="*/ 318291 w 1215277"/>
              <a:gd name="csY10" fmla="*/ 666948 h 891714"/>
              <a:gd name="csX11" fmla="*/ 317574 w 1215277"/>
              <a:gd name="csY11" fmla="*/ 667576 h 891714"/>
              <a:gd name="csX12" fmla="*/ 308613 w 1215277"/>
              <a:gd name="csY12" fmla="*/ 661839 h 891714"/>
              <a:gd name="csX13" fmla="*/ 193645 w 1215277"/>
              <a:gd name="csY13" fmla="*/ 488783 h 891714"/>
              <a:gd name="csX14" fmla="*/ 192749 w 1215277"/>
              <a:gd name="csY14" fmla="*/ 483587 h 891714"/>
              <a:gd name="csX15" fmla="*/ 193376 w 1215277"/>
              <a:gd name="csY15" fmla="*/ 482510 h 891714"/>
              <a:gd name="csX16" fmla="*/ 190419 w 1215277"/>
              <a:gd name="csY16" fmla="*/ 445945 h 891714"/>
              <a:gd name="csX17" fmla="*/ 193376 w 1215277"/>
              <a:gd name="csY17" fmla="*/ 409561 h 891714"/>
              <a:gd name="csX18" fmla="*/ 190867 w 1215277"/>
              <a:gd name="csY18" fmla="*/ 406064 h 891714"/>
              <a:gd name="csX19" fmla="*/ 190060 w 1215277"/>
              <a:gd name="csY19" fmla="*/ 404990 h 891714"/>
              <a:gd name="csX20" fmla="*/ 186476 w 1215277"/>
              <a:gd name="csY20" fmla="*/ 400599 h 891714"/>
              <a:gd name="csX21" fmla="*/ 139700 w 1215277"/>
              <a:gd name="csY21" fmla="*/ 380614 h 891714"/>
              <a:gd name="csX22" fmla="*/ 5376 w 1215277"/>
              <a:gd name="csY22" fmla="*/ 380614 h 891714"/>
              <a:gd name="csX23" fmla="*/ 0 w 1215277"/>
              <a:gd name="csY23" fmla="*/ 445857 h 891714"/>
              <a:gd name="csX24" fmla="*/ 5376 w 1215277"/>
              <a:gd name="csY24" fmla="*/ 511098 h 891714"/>
              <a:gd name="csX25" fmla="*/ 5824 w 1215277"/>
              <a:gd name="csY25" fmla="*/ 511098 h 891714"/>
              <a:gd name="csX26" fmla="*/ 7886 w 1215277"/>
              <a:gd name="csY26" fmla="*/ 522929 h 891714"/>
              <a:gd name="csX27" fmla="*/ 86562 w 1215277"/>
              <a:gd name="csY27" fmla="*/ 707546 h 891714"/>
              <a:gd name="csX28" fmla="*/ 103140 w 1215277"/>
              <a:gd name="csY28" fmla="*/ 730220 h 891714"/>
              <a:gd name="csX29" fmla="*/ 102781 w 1215277"/>
              <a:gd name="csY29" fmla="*/ 730220 h 891714"/>
              <a:gd name="csX30" fmla="*/ 445894 w 1215277"/>
              <a:gd name="csY30" fmla="*/ 891714 h 891714"/>
              <a:gd name="csX31" fmla="*/ 769472 w 1215277"/>
              <a:gd name="csY31" fmla="*/ 891714 h 891714"/>
              <a:gd name="csX32" fmla="*/ 1215277 w 1215277"/>
              <a:gd name="csY32" fmla="*/ 445857 h 891714"/>
              <a:gd name="csX33" fmla="*/ 769472 w 1215277"/>
              <a:gd name="csY33" fmla="*/ 0 h 891714"/>
              <a:gd name="csX34" fmla="*/ 445894 w 1215277"/>
              <a:gd name="csY34" fmla="*/ 0 h 891714"/>
              <a:gd name="csX35" fmla="*/ 102781 w 1215277"/>
              <a:gd name="csY35" fmla="*/ 161492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215277" h="891714">
                <a:moveTo>
                  <a:pt x="102602" y="161672"/>
                </a:moveTo>
                <a:lnTo>
                  <a:pt x="139521" y="161672"/>
                </a:lnTo>
                <a:cubicBezTo>
                  <a:pt x="203054" y="161672"/>
                  <a:pt x="263361" y="182464"/>
                  <a:pt x="313811" y="221896"/>
                </a:cubicBezTo>
                <a:cubicBezTo>
                  <a:pt x="314527" y="222434"/>
                  <a:pt x="315244" y="222972"/>
                  <a:pt x="315961" y="223421"/>
                </a:cubicBezTo>
                <a:cubicBezTo>
                  <a:pt x="316678" y="223959"/>
                  <a:pt x="317485" y="224495"/>
                  <a:pt x="318291" y="225123"/>
                </a:cubicBezTo>
                <a:cubicBezTo>
                  <a:pt x="355837" y="203346"/>
                  <a:pt x="399298" y="190708"/>
                  <a:pt x="445715" y="190708"/>
                </a:cubicBezTo>
                <a:lnTo>
                  <a:pt x="769293" y="190708"/>
                </a:lnTo>
                <a:cubicBezTo>
                  <a:pt x="910069" y="190708"/>
                  <a:pt x="1024589" y="305243"/>
                  <a:pt x="1024589" y="446034"/>
                </a:cubicBezTo>
                <a:cubicBezTo>
                  <a:pt x="1024589" y="586829"/>
                  <a:pt x="910069" y="701360"/>
                  <a:pt x="769293" y="701360"/>
                </a:cubicBezTo>
                <a:lnTo>
                  <a:pt x="445715" y="701360"/>
                </a:lnTo>
                <a:cubicBezTo>
                  <a:pt x="399298" y="701360"/>
                  <a:pt x="355837" y="688635"/>
                  <a:pt x="318291" y="666948"/>
                </a:cubicBezTo>
                <a:lnTo>
                  <a:pt x="317574" y="667576"/>
                </a:lnTo>
                <a:lnTo>
                  <a:pt x="308613" y="661839"/>
                </a:lnTo>
                <a:cubicBezTo>
                  <a:pt x="247590" y="622943"/>
                  <a:pt x="205653" y="559853"/>
                  <a:pt x="193645" y="488783"/>
                </a:cubicBezTo>
                <a:lnTo>
                  <a:pt x="192749" y="483587"/>
                </a:lnTo>
                <a:lnTo>
                  <a:pt x="193376" y="482510"/>
                </a:lnTo>
                <a:cubicBezTo>
                  <a:pt x="191674" y="470503"/>
                  <a:pt x="190419" y="458403"/>
                  <a:pt x="190419" y="445945"/>
                </a:cubicBezTo>
                <a:cubicBezTo>
                  <a:pt x="190419" y="433489"/>
                  <a:pt x="191584" y="421479"/>
                  <a:pt x="193376" y="409561"/>
                </a:cubicBezTo>
                <a:cubicBezTo>
                  <a:pt x="192570" y="408395"/>
                  <a:pt x="191763" y="407231"/>
                  <a:pt x="190867" y="406064"/>
                </a:cubicBezTo>
                <a:lnTo>
                  <a:pt x="190060" y="404990"/>
                </a:lnTo>
                <a:cubicBezTo>
                  <a:pt x="188806" y="403375"/>
                  <a:pt x="187552" y="401763"/>
                  <a:pt x="186476" y="400599"/>
                </a:cubicBezTo>
                <a:cubicBezTo>
                  <a:pt x="174021" y="387692"/>
                  <a:pt x="157443" y="380614"/>
                  <a:pt x="139700" y="380614"/>
                </a:cubicBezTo>
                <a:lnTo>
                  <a:pt x="5376" y="380614"/>
                </a:lnTo>
                <a:cubicBezTo>
                  <a:pt x="2240" y="401942"/>
                  <a:pt x="0" y="423630"/>
                  <a:pt x="0" y="445857"/>
                </a:cubicBezTo>
                <a:cubicBezTo>
                  <a:pt x="0" y="468083"/>
                  <a:pt x="2151" y="489770"/>
                  <a:pt x="5376" y="511098"/>
                </a:cubicBezTo>
                <a:lnTo>
                  <a:pt x="5824" y="511098"/>
                </a:lnTo>
                <a:lnTo>
                  <a:pt x="7886" y="522929"/>
                </a:lnTo>
                <a:cubicBezTo>
                  <a:pt x="19714" y="590054"/>
                  <a:pt x="46148" y="652159"/>
                  <a:pt x="86562" y="707546"/>
                </a:cubicBezTo>
                <a:lnTo>
                  <a:pt x="103140" y="730220"/>
                </a:lnTo>
                <a:lnTo>
                  <a:pt x="102781" y="730220"/>
                </a:lnTo>
                <a:cubicBezTo>
                  <a:pt x="184594" y="828801"/>
                  <a:pt x="308076" y="891714"/>
                  <a:pt x="445894" y="891714"/>
                </a:cubicBezTo>
                <a:lnTo>
                  <a:pt x="769472" y="891714"/>
                </a:lnTo>
                <a:cubicBezTo>
                  <a:pt x="1015270" y="891714"/>
                  <a:pt x="1215277" y="691683"/>
                  <a:pt x="1215277" y="445857"/>
                </a:cubicBezTo>
                <a:cubicBezTo>
                  <a:pt x="1215277" y="200029"/>
                  <a:pt x="1015270" y="0"/>
                  <a:pt x="769472" y="0"/>
                </a:cubicBezTo>
                <a:lnTo>
                  <a:pt x="445894" y="0"/>
                </a:lnTo>
                <a:cubicBezTo>
                  <a:pt x="308076" y="0"/>
                  <a:pt x="184594" y="62911"/>
                  <a:pt x="102781" y="161492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1FF6848E-DA2D-86F9-F6AF-8E4C32A31E9C}"/>
              </a:ext>
            </a:extLst>
          </p:cNvPr>
          <p:cNvSpPr/>
          <p:nvPr/>
        </p:nvSpPr>
        <p:spPr>
          <a:xfrm>
            <a:off x="2396760" y="2785325"/>
            <a:ext cx="2530335" cy="1856694"/>
          </a:xfrm>
          <a:custGeom>
            <a:avLst/>
            <a:gdLst>
              <a:gd name="csX0" fmla="*/ 1215367 w 1215366"/>
              <a:gd name="csY0" fmla="*/ 445857 h 891804"/>
              <a:gd name="csX1" fmla="*/ 1209900 w 1215366"/>
              <a:gd name="csY1" fmla="*/ 511818 h 891804"/>
              <a:gd name="csX2" fmla="*/ 1208825 w 1215366"/>
              <a:gd name="csY2" fmla="*/ 518629 h 891804"/>
              <a:gd name="csX3" fmla="*/ 1207750 w 1215366"/>
              <a:gd name="csY3" fmla="*/ 525441 h 891804"/>
              <a:gd name="csX4" fmla="*/ 1123338 w 1215366"/>
              <a:gd name="csY4" fmla="*/ 715972 h 891804"/>
              <a:gd name="csX5" fmla="*/ 1118231 w 1215366"/>
              <a:gd name="csY5" fmla="*/ 722783 h 891804"/>
              <a:gd name="csX6" fmla="*/ 1113123 w 1215366"/>
              <a:gd name="csY6" fmla="*/ 729594 h 891804"/>
              <a:gd name="csX7" fmla="*/ 769472 w 1215366"/>
              <a:gd name="csY7" fmla="*/ 891804 h 891804"/>
              <a:gd name="csX8" fmla="*/ 445894 w 1215366"/>
              <a:gd name="csY8" fmla="*/ 891804 h 891804"/>
              <a:gd name="csX9" fmla="*/ 102244 w 1215366"/>
              <a:gd name="csY9" fmla="*/ 729594 h 891804"/>
              <a:gd name="csX10" fmla="*/ 97136 w 1215366"/>
              <a:gd name="csY10" fmla="*/ 722783 h 891804"/>
              <a:gd name="csX11" fmla="*/ 92028 w 1215366"/>
              <a:gd name="csY11" fmla="*/ 715972 h 891804"/>
              <a:gd name="csX12" fmla="*/ 7617 w 1215366"/>
              <a:gd name="csY12" fmla="*/ 525441 h 891804"/>
              <a:gd name="csX13" fmla="*/ 6541 w 1215366"/>
              <a:gd name="csY13" fmla="*/ 518629 h 891804"/>
              <a:gd name="csX14" fmla="*/ 5466 w 1215366"/>
              <a:gd name="csY14" fmla="*/ 511818 h 891804"/>
              <a:gd name="csX15" fmla="*/ 0 w 1215366"/>
              <a:gd name="csY15" fmla="*/ 445857 h 891804"/>
              <a:gd name="csX16" fmla="*/ 5466 w 1215366"/>
              <a:gd name="csY16" fmla="*/ 379898 h 891804"/>
              <a:gd name="csX17" fmla="*/ 139700 w 1215366"/>
              <a:gd name="csY17" fmla="*/ 379898 h 891804"/>
              <a:gd name="csX18" fmla="*/ 193645 w 1215366"/>
              <a:gd name="csY18" fmla="*/ 408128 h 891804"/>
              <a:gd name="csX19" fmla="*/ 190509 w 1215366"/>
              <a:gd name="csY19" fmla="*/ 445770 h 891804"/>
              <a:gd name="csX20" fmla="*/ 193645 w 1215366"/>
              <a:gd name="csY20" fmla="*/ 483409 h 891804"/>
              <a:gd name="csX21" fmla="*/ 194989 w 1215366"/>
              <a:gd name="csY21" fmla="*/ 492371 h 891804"/>
              <a:gd name="csX22" fmla="*/ 196692 w 1215366"/>
              <a:gd name="csY22" fmla="*/ 500975 h 891804"/>
              <a:gd name="csX23" fmla="*/ 305208 w 1215366"/>
              <a:gd name="csY23" fmla="*/ 658704 h 891804"/>
              <a:gd name="csX24" fmla="*/ 311481 w 1215366"/>
              <a:gd name="csY24" fmla="*/ 662559 h 891804"/>
              <a:gd name="csX25" fmla="*/ 317753 w 1215366"/>
              <a:gd name="csY25" fmla="*/ 666322 h 891804"/>
              <a:gd name="csX26" fmla="*/ 445805 w 1215366"/>
              <a:gd name="csY26" fmla="*/ 701185 h 891804"/>
              <a:gd name="csX27" fmla="*/ 769383 w 1215366"/>
              <a:gd name="csY27" fmla="*/ 701185 h 891804"/>
              <a:gd name="csX28" fmla="*/ 899674 w 1215366"/>
              <a:gd name="csY28" fmla="*/ 665068 h 891804"/>
              <a:gd name="csX29" fmla="*/ 905947 w 1215366"/>
              <a:gd name="csY29" fmla="*/ 661213 h 891804"/>
              <a:gd name="csX30" fmla="*/ 912220 w 1215366"/>
              <a:gd name="csY30" fmla="*/ 657360 h 891804"/>
              <a:gd name="csX31" fmla="*/ 1019481 w 1215366"/>
              <a:gd name="csY31" fmla="*/ 497388 h 891804"/>
              <a:gd name="csX32" fmla="*/ 1020826 w 1215366"/>
              <a:gd name="csY32" fmla="*/ 488427 h 891804"/>
              <a:gd name="csX33" fmla="*/ 1022439 w 1215366"/>
              <a:gd name="csY33" fmla="*/ 478211 h 891804"/>
              <a:gd name="csX34" fmla="*/ 1024768 w 1215366"/>
              <a:gd name="csY34" fmla="*/ 445857 h 891804"/>
              <a:gd name="csX35" fmla="*/ 1022439 w 1215366"/>
              <a:gd name="csY35" fmla="*/ 413506 h 891804"/>
              <a:gd name="csX36" fmla="*/ 1079519 w 1215366"/>
              <a:gd name="csY36" fmla="*/ 379988 h 891804"/>
              <a:gd name="csX37" fmla="*/ 1209811 w 1215366"/>
              <a:gd name="csY37" fmla="*/ 379988 h 891804"/>
              <a:gd name="csX38" fmla="*/ 1215277 w 1215366"/>
              <a:gd name="csY38" fmla="*/ 445947 h 891804"/>
              <a:gd name="csX39" fmla="*/ 317933 w 1215366"/>
              <a:gd name="csY39" fmla="*/ 225394 h 891804"/>
              <a:gd name="csX40" fmla="*/ 445984 w 1215366"/>
              <a:gd name="csY40" fmla="*/ 190531 h 891804"/>
              <a:gd name="csX41" fmla="*/ 769562 w 1215366"/>
              <a:gd name="csY41" fmla="*/ 190531 h 891804"/>
              <a:gd name="csX42" fmla="*/ 899853 w 1215366"/>
              <a:gd name="csY42" fmla="*/ 226648 h 891804"/>
              <a:gd name="csX43" fmla="*/ 1079699 w 1215366"/>
              <a:gd name="csY43" fmla="*/ 162212 h 891804"/>
              <a:gd name="csX44" fmla="*/ 1113302 w 1215366"/>
              <a:gd name="csY44" fmla="*/ 162212 h 891804"/>
              <a:gd name="csX45" fmla="*/ 769652 w 1215366"/>
              <a:gd name="csY45" fmla="*/ 0 h 891804"/>
              <a:gd name="csX46" fmla="*/ 446073 w 1215366"/>
              <a:gd name="csY46" fmla="*/ 0 h 891804"/>
              <a:gd name="csX47" fmla="*/ 102423 w 1215366"/>
              <a:gd name="csY47" fmla="*/ 162212 h 891804"/>
              <a:gd name="csX48" fmla="*/ 139969 w 1215366"/>
              <a:gd name="csY48" fmla="*/ 162212 h 891804"/>
              <a:gd name="csX49" fmla="*/ 318022 w 1215366"/>
              <a:gd name="csY49" fmla="*/ 225394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04">
                <a:moveTo>
                  <a:pt x="1215367" y="445857"/>
                </a:moveTo>
                <a:cubicBezTo>
                  <a:pt x="1215367" y="468262"/>
                  <a:pt x="1213127" y="490221"/>
                  <a:pt x="1209900" y="511818"/>
                </a:cubicBezTo>
                <a:cubicBezTo>
                  <a:pt x="1209542" y="514059"/>
                  <a:pt x="1209274" y="516389"/>
                  <a:pt x="1208825" y="518629"/>
                </a:cubicBezTo>
                <a:cubicBezTo>
                  <a:pt x="1208467" y="520870"/>
                  <a:pt x="1208198" y="523200"/>
                  <a:pt x="1207750" y="525441"/>
                </a:cubicBezTo>
                <a:cubicBezTo>
                  <a:pt x="1194936" y="596149"/>
                  <a:pt x="1165365" y="661034"/>
                  <a:pt x="1123338" y="715972"/>
                </a:cubicBezTo>
                <a:cubicBezTo>
                  <a:pt x="1121636" y="718212"/>
                  <a:pt x="1120023" y="720542"/>
                  <a:pt x="1118231" y="722783"/>
                </a:cubicBezTo>
                <a:cubicBezTo>
                  <a:pt x="1116438" y="725023"/>
                  <a:pt x="1114915" y="727354"/>
                  <a:pt x="1113123" y="729594"/>
                </a:cubicBezTo>
                <a:cubicBezTo>
                  <a:pt x="1031310" y="828624"/>
                  <a:pt x="907649" y="891804"/>
                  <a:pt x="769472" y="891804"/>
                </a:cubicBezTo>
                <a:lnTo>
                  <a:pt x="445894" y="891804"/>
                </a:lnTo>
                <a:cubicBezTo>
                  <a:pt x="307717" y="891804"/>
                  <a:pt x="184057" y="828624"/>
                  <a:pt x="102244" y="729594"/>
                </a:cubicBezTo>
                <a:cubicBezTo>
                  <a:pt x="100452" y="727443"/>
                  <a:pt x="98839" y="725023"/>
                  <a:pt x="97136" y="722783"/>
                </a:cubicBezTo>
                <a:cubicBezTo>
                  <a:pt x="95344" y="720542"/>
                  <a:pt x="93731" y="718212"/>
                  <a:pt x="92028" y="715972"/>
                </a:cubicBezTo>
                <a:cubicBezTo>
                  <a:pt x="50002" y="661034"/>
                  <a:pt x="20431" y="596149"/>
                  <a:pt x="7617" y="525441"/>
                </a:cubicBezTo>
                <a:cubicBezTo>
                  <a:pt x="7169" y="523200"/>
                  <a:pt x="6989" y="520870"/>
                  <a:pt x="6541" y="518629"/>
                </a:cubicBezTo>
                <a:cubicBezTo>
                  <a:pt x="6183" y="516389"/>
                  <a:pt x="5825" y="514059"/>
                  <a:pt x="5466" y="511818"/>
                </a:cubicBezTo>
                <a:cubicBezTo>
                  <a:pt x="2240" y="490221"/>
                  <a:pt x="0" y="468352"/>
                  <a:pt x="0" y="445857"/>
                </a:cubicBezTo>
                <a:cubicBezTo>
                  <a:pt x="0" y="423365"/>
                  <a:pt x="2240" y="401496"/>
                  <a:pt x="5466" y="379898"/>
                </a:cubicBezTo>
                <a:lnTo>
                  <a:pt x="139700" y="379898"/>
                </a:lnTo>
                <a:cubicBezTo>
                  <a:pt x="162013" y="379898"/>
                  <a:pt x="181727" y="391101"/>
                  <a:pt x="193645" y="408128"/>
                </a:cubicBezTo>
                <a:cubicBezTo>
                  <a:pt x="191853" y="420496"/>
                  <a:pt x="190509" y="432953"/>
                  <a:pt x="190509" y="445770"/>
                </a:cubicBezTo>
                <a:cubicBezTo>
                  <a:pt x="190509" y="458585"/>
                  <a:pt x="191763" y="471131"/>
                  <a:pt x="193645" y="483409"/>
                </a:cubicBezTo>
                <a:cubicBezTo>
                  <a:pt x="194093" y="486365"/>
                  <a:pt x="194451" y="489413"/>
                  <a:pt x="194989" y="492371"/>
                </a:cubicBezTo>
                <a:cubicBezTo>
                  <a:pt x="195527" y="495238"/>
                  <a:pt x="196064" y="498106"/>
                  <a:pt x="196692" y="500975"/>
                </a:cubicBezTo>
                <a:cubicBezTo>
                  <a:pt x="211208" y="566577"/>
                  <a:pt x="250905" y="622679"/>
                  <a:pt x="305208" y="658704"/>
                </a:cubicBezTo>
                <a:cubicBezTo>
                  <a:pt x="307269" y="660049"/>
                  <a:pt x="309420" y="661213"/>
                  <a:pt x="311481" y="662559"/>
                </a:cubicBezTo>
                <a:cubicBezTo>
                  <a:pt x="313542" y="663813"/>
                  <a:pt x="315603" y="665158"/>
                  <a:pt x="317753" y="666322"/>
                </a:cubicBezTo>
                <a:cubicBezTo>
                  <a:pt x="355479" y="688279"/>
                  <a:pt x="399118" y="701185"/>
                  <a:pt x="445805" y="701185"/>
                </a:cubicBezTo>
                <a:lnTo>
                  <a:pt x="769383" y="701185"/>
                </a:lnTo>
                <a:cubicBezTo>
                  <a:pt x="816965" y="701185"/>
                  <a:pt x="861411" y="687830"/>
                  <a:pt x="899674" y="665068"/>
                </a:cubicBezTo>
                <a:cubicBezTo>
                  <a:pt x="901735" y="663813"/>
                  <a:pt x="903886" y="662559"/>
                  <a:pt x="905947" y="661213"/>
                </a:cubicBezTo>
                <a:cubicBezTo>
                  <a:pt x="908008" y="659870"/>
                  <a:pt x="910159" y="658793"/>
                  <a:pt x="912220" y="657360"/>
                </a:cubicBezTo>
                <a:cubicBezTo>
                  <a:pt x="966433" y="620615"/>
                  <a:pt x="1005861" y="563619"/>
                  <a:pt x="1019481" y="497388"/>
                </a:cubicBezTo>
                <a:cubicBezTo>
                  <a:pt x="1020109" y="494433"/>
                  <a:pt x="1020378" y="491385"/>
                  <a:pt x="1020826" y="488427"/>
                </a:cubicBezTo>
                <a:cubicBezTo>
                  <a:pt x="1021363" y="485022"/>
                  <a:pt x="1021991" y="481618"/>
                  <a:pt x="1022439" y="478211"/>
                </a:cubicBezTo>
                <a:cubicBezTo>
                  <a:pt x="1023783" y="467547"/>
                  <a:pt x="1024768" y="456793"/>
                  <a:pt x="1024768" y="445857"/>
                </a:cubicBezTo>
                <a:cubicBezTo>
                  <a:pt x="1024768" y="434924"/>
                  <a:pt x="1023873" y="424080"/>
                  <a:pt x="1022439" y="413506"/>
                </a:cubicBezTo>
                <a:cubicBezTo>
                  <a:pt x="1033819" y="393611"/>
                  <a:pt x="1054967" y="379988"/>
                  <a:pt x="1079519" y="379988"/>
                </a:cubicBezTo>
                <a:lnTo>
                  <a:pt x="1209811" y="379988"/>
                </a:lnTo>
                <a:cubicBezTo>
                  <a:pt x="1213037" y="401586"/>
                  <a:pt x="1215277" y="423452"/>
                  <a:pt x="1215277" y="445947"/>
                </a:cubicBezTo>
                <a:close/>
                <a:moveTo>
                  <a:pt x="317933" y="225394"/>
                </a:moveTo>
                <a:cubicBezTo>
                  <a:pt x="355658" y="203438"/>
                  <a:pt x="399298" y="190531"/>
                  <a:pt x="445984" y="190531"/>
                </a:cubicBezTo>
                <a:lnTo>
                  <a:pt x="769562" y="190531"/>
                </a:lnTo>
                <a:cubicBezTo>
                  <a:pt x="817145" y="190531"/>
                  <a:pt x="861590" y="203884"/>
                  <a:pt x="899853" y="226648"/>
                </a:cubicBezTo>
                <a:cubicBezTo>
                  <a:pt x="948870" y="186409"/>
                  <a:pt x="1011506" y="162212"/>
                  <a:pt x="1079699" y="162212"/>
                </a:cubicBezTo>
                <a:lnTo>
                  <a:pt x="1113302" y="162212"/>
                </a:lnTo>
                <a:cubicBezTo>
                  <a:pt x="1031489" y="63182"/>
                  <a:pt x="907829" y="0"/>
                  <a:pt x="769652" y="0"/>
                </a:cubicBezTo>
                <a:lnTo>
                  <a:pt x="446073" y="0"/>
                </a:lnTo>
                <a:cubicBezTo>
                  <a:pt x="307896" y="0"/>
                  <a:pt x="184236" y="63182"/>
                  <a:pt x="102423" y="162212"/>
                </a:cubicBezTo>
                <a:lnTo>
                  <a:pt x="139969" y="162212"/>
                </a:lnTo>
                <a:cubicBezTo>
                  <a:pt x="207355" y="162212"/>
                  <a:pt x="269275" y="185961"/>
                  <a:pt x="318022" y="225394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A8FCACA2-5EA9-934D-B912-D294E2C0C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69146" y="2233450"/>
            <a:ext cx="640080" cy="640080"/>
          </a:xfrm>
          <a:prstGeom prst="rect">
            <a:avLst/>
          </a:prstGeom>
        </p:spPr>
      </p:pic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084F5521-7C58-81A4-A4FB-46C4508883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37626" y="3393632"/>
            <a:ext cx="640080" cy="640080"/>
          </a:xfrm>
          <a:prstGeom prst="rect">
            <a:avLst/>
          </a:prstGeom>
        </p:spPr>
      </p:pic>
      <p:pic>
        <p:nvPicPr>
          <p:cNvPr id="5" name="Graphic 4" descr="Badge 4 with solid fill">
            <a:extLst>
              <a:ext uri="{FF2B5EF4-FFF2-40B4-BE49-F238E27FC236}">
                <a16:creationId xmlns:a16="http://schemas.microsoft.com/office/drawing/2014/main" id="{A7EB566D-8457-76D6-892E-DD24FF00E8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23419" y="3393632"/>
            <a:ext cx="640080" cy="640080"/>
          </a:xfrm>
          <a:prstGeom prst="rect">
            <a:avLst/>
          </a:prstGeom>
        </p:spPr>
      </p:pic>
      <p:pic>
        <p:nvPicPr>
          <p:cNvPr id="6" name="Graphic 5" descr="Badge 6 with solid fill">
            <a:extLst>
              <a:ext uri="{FF2B5EF4-FFF2-40B4-BE49-F238E27FC236}">
                <a16:creationId xmlns:a16="http://schemas.microsoft.com/office/drawing/2014/main" id="{B8F0620D-72E2-4326-553F-E0F7F5EF20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855358" y="3393632"/>
            <a:ext cx="640080" cy="640080"/>
          </a:xfrm>
          <a:prstGeom prst="rect">
            <a:avLst/>
          </a:prstGeom>
        </p:spPr>
      </p:pic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8400C857-0C60-41EA-23A4-AB6EDDD29D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936898" y="2233450"/>
            <a:ext cx="640080" cy="640080"/>
          </a:xfrm>
          <a:prstGeom prst="rect">
            <a:avLst/>
          </a:prstGeom>
        </p:spPr>
      </p:pic>
      <p:pic>
        <p:nvPicPr>
          <p:cNvPr id="8" name="Graphic 7" descr="Badge 5 with solid fill">
            <a:extLst>
              <a:ext uri="{FF2B5EF4-FFF2-40B4-BE49-F238E27FC236}">
                <a16:creationId xmlns:a16="http://schemas.microsoft.com/office/drawing/2014/main" id="{AB71EE1B-F601-F0A4-6BB1-6712FE5881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119080" y="2233450"/>
            <a:ext cx="640080" cy="64008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B9CCB9E1-97B9-21D6-3F85-B37604C76840}"/>
              </a:ext>
            </a:extLst>
          </p:cNvPr>
          <p:cNvGrpSpPr/>
          <p:nvPr/>
        </p:nvGrpSpPr>
        <p:grpSpPr>
          <a:xfrm>
            <a:off x="526146" y="1146391"/>
            <a:ext cx="2926080" cy="1105487"/>
            <a:chOff x="332936" y="2947244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9B7D16-F0DF-09B8-C5E4-7F4A69561F6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530195-F989-14E9-7BE3-93808472DCD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DBBE5F2-3893-A9B1-2B6A-5044715C8B82}"/>
              </a:ext>
            </a:extLst>
          </p:cNvPr>
          <p:cNvGrpSpPr/>
          <p:nvPr/>
        </p:nvGrpSpPr>
        <p:grpSpPr>
          <a:xfrm>
            <a:off x="3793898" y="1146391"/>
            <a:ext cx="2926080" cy="1105487"/>
            <a:chOff x="332936" y="2947244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5BE314A-C40F-0E03-E8A9-1B6AB44F020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10B979-DBF4-4F9B-C01A-D79BD4F37ED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CC77C9C-E681-D8B1-3BBA-A4CD43317230}"/>
              </a:ext>
            </a:extLst>
          </p:cNvPr>
          <p:cNvGrpSpPr/>
          <p:nvPr/>
        </p:nvGrpSpPr>
        <p:grpSpPr>
          <a:xfrm>
            <a:off x="6976080" y="1146391"/>
            <a:ext cx="2926080" cy="1105487"/>
            <a:chOff x="332936" y="2947244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187FA4-ADF7-3B7C-15E3-030532F854D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EDE231-FCBE-5180-FF62-E7BCCA94DB6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5C36C6C-4CF4-E928-708A-35EA585021BD}"/>
              </a:ext>
            </a:extLst>
          </p:cNvPr>
          <p:cNvGrpSpPr/>
          <p:nvPr/>
        </p:nvGrpSpPr>
        <p:grpSpPr>
          <a:xfrm>
            <a:off x="2194626" y="4756318"/>
            <a:ext cx="2926080" cy="1105487"/>
            <a:chOff x="332936" y="2947244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636D94-0754-4B66-0379-E43FC8E86EB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3EDF8B0-EED9-6F90-70C4-EFF473D7490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C7E7B83-776F-9B1F-4F13-DDCB3F1C9A1C}"/>
              </a:ext>
            </a:extLst>
          </p:cNvPr>
          <p:cNvGrpSpPr/>
          <p:nvPr/>
        </p:nvGrpSpPr>
        <p:grpSpPr>
          <a:xfrm>
            <a:off x="5380419" y="4756318"/>
            <a:ext cx="2926080" cy="1105487"/>
            <a:chOff x="332936" y="2947244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90A9A23-D849-E8CB-2915-151A6AC1B21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AD2367B-AC6D-6229-0E38-17D760E5F06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B1E2DE1-5D48-9890-86C0-C8535031D1E6}"/>
              </a:ext>
            </a:extLst>
          </p:cNvPr>
          <p:cNvGrpSpPr/>
          <p:nvPr/>
        </p:nvGrpSpPr>
        <p:grpSpPr>
          <a:xfrm>
            <a:off x="8712358" y="4756318"/>
            <a:ext cx="2926080" cy="1105487"/>
            <a:chOff x="332936" y="2947244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46C1CDB-A18E-2347-2865-81F65D81DBD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EA153ED-B2A8-26E6-A9E6-D4C828BB392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104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60926-E5D6-277F-6175-40D760703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CF329-59C8-07A6-726F-6D1CEA46E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Linked Chain Workflow – Slide Template</a:t>
            </a: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0C98DC04-461A-E401-2200-21E71089C6CD}"/>
              </a:ext>
            </a:extLst>
          </p:cNvPr>
          <p:cNvSpPr/>
          <p:nvPr/>
        </p:nvSpPr>
        <p:spPr>
          <a:xfrm>
            <a:off x="4082346" y="3151402"/>
            <a:ext cx="2349184" cy="112454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18 h 540137"/>
              <a:gd name="csX6" fmla="*/ 1029697 w 1128356"/>
              <a:gd name="csY6" fmla="*/ 61570 h 540137"/>
              <a:gd name="csX7" fmla="*/ 1023873 w 1128356"/>
              <a:gd name="csY7" fmla="*/ 57176 h 540137"/>
              <a:gd name="csX8" fmla="*/ 858365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7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2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2 h 540137"/>
              <a:gd name="csX17" fmla="*/ 198842 w 1128356"/>
              <a:gd name="csY17" fmla="*/ 235341 h 540137"/>
              <a:gd name="csX18" fmla="*/ 204219 w 1128356"/>
              <a:gd name="csY18" fmla="*/ 225572 h 540137"/>
              <a:gd name="csX19" fmla="*/ 210044 w 1128356"/>
              <a:gd name="csY19" fmla="*/ 218581 h 540137"/>
              <a:gd name="csX20" fmla="*/ 270082 w 1128356"/>
              <a:gd name="csY20" fmla="*/ 190621 h 540137"/>
              <a:gd name="csX21" fmla="*/ 858365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4 h 540137"/>
              <a:gd name="csX25" fmla="*/ 937848 w 1128356"/>
              <a:gd name="csY25" fmla="*/ 270112 h 540137"/>
              <a:gd name="csX26" fmla="*/ 926468 w 1128356"/>
              <a:gd name="csY26" fmla="*/ 310531 h 540137"/>
              <a:gd name="csX27" fmla="*/ 1034984 w 1128356"/>
              <a:gd name="csY27" fmla="*/ 473907 h 540137"/>
              <a:gd name="csX28" fmla="*/ 1128356 w 1128356"/>
              <a:gd name="csY28" fmla="*/ 270112 h 540137"/>
              <a:gd name="csX29" fmla="*/ 1034984 w 1128356"/>
              <a:gd name="csY29" fmla="*/ 6631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18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5"/>
                  <a:pt x="1025755" y="58701"/>
                  <a:pt x="1023873" y="57176"/>
                </a:cubicBezTo>
                <a:cubicBezTo>
                  <a:pt x="978082" y="21508"/>
                  <a:pt x="920733" y="0"/>
                  <a:pt x="858365" y="0"/>
                </a:cubicBezTo>
                <a:lnTo>
                  <a:pt x="270082" y="0"/>
                </a:lnTo>
                <a:cubicBezTo>
                  <a:pt x="206907" y="0"/>
                  <a:pt x="148840" y="21956"/>
                  <a:pt x="102782" y="58522"/>
                </a:cubicBezTo>
                <a:cubicBezTo>
                  <a:pt x="100900" y="60045"/>
                  <a:pt x="98929" y="61480"/>
                  <a:pt x="97047" y="63003"/>
                </a:cubicBezTo>
                <a:cubicBezTo>
                  <a:pt x="95254" y="64526"/>
                  <a:pt x="93552" y="66228"/>
                  <a:pt x="91760" y="67753"/>
                </a:cubicBezTo>
                <a:cubicBezTo>
                  <a:pt x="35664" y="117313"/>
                  <a:pt x="0" y="189544"/>
                  <a:pt x="0" y="270112"/>
                </a:cubicBezTo>
                <a:cubicBezTo>
                  <a:pt x="0" y="350680"/>
                  <a:pt x="35664" y="422914"/>
                  <a:pt x="91760" y="472474"/>
                </a:cubicBezTo>
                <a:cubicBezTo>
                  <a:pt x="148572" y="435283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2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4"/>
                  <a:pt x="202158" y="228620"/>
                  <a:pt x="204219" y="225572"/>
                </a:cubicBezTo>
                <a:cubicBezTo>
                  <a:pt x="205921" y="223062"/>
                  <a:pt x="207983" y="220822"/>
                  <a:pt x="210044" y="218581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5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4"/>
                </a:cubicBezTo>
                <a:cubicBezTo>
                  <a:pt x="933547" y="241614"/>
                  <a:pt x="937848" y="255326"/>
                  <a:pt x="937848" y="270112"/>
                </a:cubicBezTo>
                <a:cubicBezTo>
                  <a:pt x="937848" y="284901"/>
                  <a:pt x="933547" y="298613"/>
                  <a:pt x="926468" y="310531"/>
                </a:cubicBezTo>
                <a:cubicBezTo>
                  <a:pt x="938117" y="379091"/>
                  <a:pt x="978530" y="437882"/>
                  <a:pt x="1034984" y="473907"/>
                </a:cubicBezTo>
                <a:cubicBezTo>
                  <a:pt x="1092065" y="424349"/>
                  <a:pt x="1128356" y="351488"/>
                  <a:pt x="1128356" y="270112"/>
                </a:cubicBezTo>
                <a:cubicBezTo>
                  <a:pt x="1128356" y="188739"/>
                  <a:pt x="1092065" y="115877"/>
                  <a:pt x="1034984" y="66318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02AE320A-4AC6-D501-332F-0AAFA2BE8789}"/>
              </a:ext>
            </a:extLst>
          </p:cNvPr>
          <p:cNvSpPr/>
          <p:nvPr/>
        </p:nvSpPr>
        <p:spPr>
          <a:xfrm>
            <a:off x="901095" y="3151402"/>
            <a:ext cx="2348997" cy="1124540"/>
          </a:xfrm>
          <a:custGeom>
            <a:avLst/>
            <a:gdLst>
              <a:gd name="csX0" fmla="*/ 269992 w 1128266"/>
              <a:gd name="csY0" fmla="*/ 540137 h 540137"/>
              <a:gd name="csX1" fmla="*/ 793577 w 1128266"/>
              <a:gd name="csY1" fmla="*/ 540137 h 540137"/>
              <a:gd name="csX2" fmla="*/ 712392 w 1128266"/>
              <a:gd name="csY2" fmla="*/ 349606 h 540137"/>
              <a:gd name="csX3" fmla="*/ 269992 w 1128266"/>
              <a:gd name="csY3" fmla="*/ 349606 h 540137"/>
              <a:gd name="csX4" fmla="*/ 190509 w 1128266"/>
              <a:gd name="csY4" fmla="*/ 270112 h 540137"/>
              <a:gd name="csX5" fmla="*/ 269992 w 1128266"/>
              <a:gd name="csY5" fmla="*/ 190621 h 540137"/>
              <a:gd name="csX6" fmla="*/ 858275 w 1128266"/>
              <a:gd name="csY6" fmla="*/ 190621 h 540137"/>
              <a:gd name="csX7" fmla="*/ 915266 w 1128266"/>
              <a:gd name="csY7" fmla="*/ 214907 h 540137"/>
              <a:gd name="csX8" fmla="*/ 920733 w 1128266"/>
              <a:gd name="csY8" fmla="*/ 221539 h 540137"/>
              <a:gd name="csX9" fmla="*/ 926378 w 1128266"/>
              <a:gd name="csY9" fmla="*/ 229694 h 540137"/>
              <a:gd name="csX10" fmla="*/ 937758 w 1128266"/>
              <a:gd name="csY10" fmla="*/ 270112 h 540137"/>
              <a:gd name="csX11" fmla="*/ 926378 w 1128266"/>
              <a:gd name="csY11" fmla="*/ 310531 h 540137"/>
              <a:gd name="csX12" fmla="*/ 1034895 w 1128266"/>
              <a:gd name="csY12" fmla="*/ 473907 h 540137"/>
              <a:gd name="csX13" fmla="*/ 1128267 w 1128266"/>
              <a:gd name="csY13" fmla="*/ 270112 h 540137"/>
              <a:gd name="csX14" fmla="*/ 1034895 w 1128266"/>
              <a:gd name="csY14" fmla="*/ 66318 h 540137"/>
              <a:gd name="csX15" fmla="*/ 1029607 w 1128266"/>
              <a:gd name="csY15" fmla="*/ 61570 h 540137"/>
              <a:gd name="csX16" fmla="*/ 1023783 w 1128266"/>
              <a:gd name="csY16" fmla="*/ 57176 h 540137"/>
              <a:gd name="csX17" fmla="*/ 858275 w 1128266"/>
              <a:gd name="csY17" fmla="*/ 0 h 540137"/>
              <a:gd name="csX18" fmla="*/ 269992 w 1128266"/>
              <a:gd name="csY18" fmla="*/ 0 h 540137"/>
              <a:gd name="csX19" fmla="*/ 0 w 1128266"/>
              <a:gd name="csY19" fmla="*/ 270023 h 540137"/>
              <a:gd name="csX20" fmla="*/ 269992 w 1128266"/>
              <a:gd name="csY20" fmla="*/ 540047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137">
                <a:moveTo>
                  <a:pt x="269992" y="540137"/>
                </a:moveTo>
                <a:lnTo>
                  <a:pt x="793577" y="540137"/>
                </a:lnTo>
                <a:cubicBezTo>
                  <a:pt x="753074" y="484663"/>
                  <a:pt x="724758" y="419958"/>
                  <a:pt x="712392" y="349606"/>
                </a:cubicBezTo>
                <a:lnTo>
                  <a:pt x="269992" y="349606"/>
                </a:lnTo>
                <a:cubicBezTo>
                  <a:pt x="226173" y="349606"/>
                  <a:pt x="190509" y="313938"/>
                  <a:pt x="190509" y="270112"/>
                </a:cubicBezTo>
                <a:cubicBezTo>
                  <a:pt x="190509" y="226289"/>
                  <a:pt x="226173" y="190621"/>
                  <a:pt x="269992" y="190621"/>
                </a:cubicBezTo>
                <a:lnTo>
                  <a:pt x="858275" y="190621"/>
                </a:lnTo>
                <a:cubicBezTo>
                  <a:pt x="880677" y="190621"/>
                  <a:pt x="900839" y="200031"/>
                  <a:pt x="915266" y="214907"/>
                </a:cubicBezTo>
                <a:cubicBezTo>
                  <a:pt x="917238" y="216969"/>
                  <a:pt x="918940" y="219299"/>
                  <a:pt x="920733" y="221539"/>
                </a:cubicBezTo>
                <a:cubicBezTo>
                  <a:pt x="922794" y="224139"/>
                  <a:pt x="924675" y="226828"/>
                  <a:pt x="926378" y="229694"/>
                </a:cubicBezTo>
                <a:cubicBezTo>
                  <a:pt x="933457" y="241614"/>
                  <a:pt x="937758" y="255326"/>
                  <a:pt x="937758" y="270112"/>
                </a:cubicBezTo>
                <a:cubicBezTo>
                  <a:pt x="937758" y="284901"/>
                  <a:pt x="933457" y="298613"/>
                  <a:pt x="926378" y="310531"/>
                </a:cubicBezTo>
                <a:cubicBezTo>
                  <a:pt x="938027" y="379091"/>
                  <a:pt x="978441" y="437882"/>
                  <a:pt x="1034895" y="473907"/>
                </a:cubicBezTo>
                <a:cubicBezTo>
                  <a:pt x="1091975" y="424349"/>
                  <a:pt x="1128267" y="351488"/>
                  <a:pt x="1128267" y="270112"/>
                </a:cubicBezTo>
                <a:cubicBezTo>
                  <a:pt x="1128267" y="188739"/>
                  <a:pt x="1091975" y="115877"/>
                  <a:pt x="1034895" y="66318"/>
                </a:cubicBezTo>
                <a:cubicBezTo>
                  <a:pt x="1033102" y="64795"/>
                  <a:pt x="1031489" y="63093"/>
                  <a:pt x="1029607" y="61570"/>
                </a:cubicBezTo>
                <a:cubicBezTo>
                  <a:pt x="1027725" y="60045"/>
                  <a:pt x="1025665" y="58701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3"/>
                </a:cubicBezTo>
                <a:cubicBezTo>
                  <a:pt x="0" y="418882"/>
                  <a:pt x="121151" y="540047"/>
                  <a:pt x="269992" y="540047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8AD558C6-6DA8-C12B-B641-7AF9823BD462}"/>
              </a:ext>
            </a:extLst>
          </p:cNvPr>
          <p:cNvSpPr/>
          <p:nvPr/>
        </p:nvSpPr>
        <p:spPr>
          <a:xfrm>
            <a:off x="7264528" y="3151402"/>
            <a:ext cx="2349184" cy="1124540"/>
          </a:xfrm>
          <a:custGeom>
            <a:avLst/>
            <a:gdLst>
              <a:gd name="csX0" fmla="*/ 712302 w 1128356"/>
              <a:gd name="csY0" fmla="*/ 349606 h 540137"/>
              <a:gd name="csX1" fmla="*/ 793488 w 1128356"/>
              <a:gd name="csY1" fmla="*/ 540137 h 540137"/>
              <a:gd name="csX2" fmla="*/ 330747 w 1128356"/>
              <a:gd name="csY2" fmla="*/ 540137 h 540137"/>
              <a:gd name="csX3" fmla="*/ 411933 w 1128356"/>
              <a:gd name="csY3" fmla="*/ 349606 h 540137"/>
              <a:gd name="csX4" fmla="*/ 712302 w 1128356"/>
              <a:gd name="csY4" fmla="*/ 349606 h 540137"/>
              <a:gd name="csX5" fmla="*/ 1034894 w 1128356"/>
              <a:gd name="csY5" fmla="*/ 66318 h 540137"/>
              <a:gd name="csX6" fmla="*/ 1029608 w 1128356"/>
              <a:gd name="csY6" fmla="*/ 61570 h 540137"/>
              <a:gd name="csX7" fmla="*/ 1023783 w 1128356"/>
              <a:gd name="csY7" fmla="*/ 57176 h 540137"/>
              <a:gd name="csX8" fmla="*/ 858275 w 1128356"/>
              <a:gd name="csY8" fmla="*/ 0 h 540137"/>
              <a:gd name="csX9" fmla="*/ 269992 w 1128356"/>
              <a:gd name="csY9" fmla="*/ 0 h 540137"/>
              <a:gd name="csX10" fmla="*/ 102692 w 1128356"/>
              <a:gd name="csY10" fmla="*/ 58522 h 540137"/>
              <a:gd name="csX11" fmla="*/ 102602 w 1128356"/>
              <a:gd name="csY11" fmla="*/ 58522 h 540137"/>
              <a:gd name="csX12" fmla="*/ 97047 w 1128356"/>
              <a:gd name="csY12" fmla="*/ 62913 h 540137"/>
              <a:gd name="csX13" fmla="*/ 91760 w 1128356"/>
              <a:gd name="csY13" fmla="*/ 67663 h 540137"/>
              <a:gd name="csX14" fmla="*/ 0 w 1128356"/>
              <a:gd name="csY14" fmla="*/ 270023 h 540137"/>
              <a:gd name="csX15" fmla="*/ 91760 w 1128356"/>
              <a:gd name="csY15" fmla="*/ 472384 h 540137"/>
              <a:gd name="csX16" fmla="*/ 198842 w 1128356"/>
              <a:gd name="csY16" fmla="*/ 304796 h 540137"/>
              <a:gd name="csX17" fmla="*/ 190509 w 1128356"/>
              <a:gd name="csY17" fmla="*/ 270023 h 540137"/>
              <a:gd name="csX18" fmla="*/ 198842 w 1128356"/>
              <a:gd name="csY18" fmla="*/ 235251 h 540137"/>
              <a:gd name="csX19" fmla="*/ 204219 w 1128356"/>
              <a:gd name="csY19" fmla="*/ 225482 h 540137"/>
              <a:gd name="csX20" fmla="*/ 209864 w 1128356"/>
              <a:gd name="csY20" fmla="*/ 218671 h 540137"/>
              <a:gd name="csX21" fmla="*/ 210044 w 1128356"/>
              <a:gd name="csY21" fmla="*/ 218491 h 540137"/>
              <a:gd name="csX22" fmla="*/ 270082 w 1128356"/>
              <a:gd name="csY22" fmla="*/ 190531 h 540137"/>
              <a:gd name="csX23" fmla="*/ 858364 w 1128356"/>
              <a:gd name="csY23" fmla="*/ 190531 h 540137"/>
              <a:gd name="csX24" fmla="*/ 915356 w 1128356"/>
              <a:gd name="csY24" fmla="*/ 214818 h 540137"/>
              <a:gd name="csX25" fmla="*/ 920822 w 1128356"/>
              <a:gd name="csY25" fmla="*/ 221450 h 540137"/>
              <a:gd name="csX26" fmla="*/ 926468 w 1128356"/>
              <a:gd name="csY26" fmla="*/ 229606 h 540137"/>
              <a:gd name="csX27" fmla="*/ 937848 w 1128356"/>
              <a:gd name="csY27" fmla="*/ 270023 h 540137"/>
              <a:gd name="csX28" fmla="*/ 926468 w 1128356"/>
              <a:gd name="csY28" fmla="*/ 310441 h 540137"/>
              <a:gd name="csX29" fmla="*/ 1034984 w 1128356"/>
              <a:gd name="csY29" fmla="*/ 473820 h 540137"/>
              <a:gd name="csX30" fmla="*/ 1128356 w 1128356"/>
              <a:gd name="csY30" fmla="*/ 270023 h 540137"/>
              <a:gd name="csX31" fmla="*/ 1034984 w 1128356"/>
              <a:gd name="csY31" fmla="*/ 6622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02" y="349606"/>
                </a:moveTo>
                <a:cubicBezTo>
                  <a:pt x="724668" y="419958"/>
                  <a:pt x="752985" y="484663"/>
                  <a:pt x="793488" y="540137"/>
                </a:cubicBezTo>
                <a:lnTo>
                  <a:pt x="330747" y="540137"/>
                </a:lnTo>
                <a:cubicBezTo>
                  <a:pt x="371250" y="484663"/>
                  <a:pt x="399567" y="419958"/>
                  <a:pt x="411933" y="349606"/>
                </a:cubicBezTo>
                <a:lnTo>
                  <a:pt x="712302" y="349606"/>
                </a:lnTo>
                <a:close/>
                <a:moveTo>
                  <a:pt x="1034894" y="66318"/>
                </a:moveTo>
                <a:cubicBezTo>
                  <a:pt x="1033102" y="64795"/>
                  <a:pt x="1031489" y="63093"/>
                  <a:pt x="1029608" y="61570"/>
                </a:cubicBezTo>
                <a:cubicBezTo>
                  <a:pt x="1027726" y="60045"/>
                  <a:pt x="1025665" y="58701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206818" y="0"/>
                  <a:pt x="148751" y="21956"/>
                  <a:pt x="102692" y="58522"/>
                </a:cubicBezTo>
                <a:cubicBezTo>
                  <a:pt x="102692" y="58522"/>
                  <a:pt x="102692" y="58522"/>
                  <a:pt x="102602" y="58522"/>
                </a:cubicBezTo>
                <a:cubicBezTo>
                  <a:pt x="100720" y="59955"/>
                  <a:pt x="98839" y="61390"/>
                  <a:pt x="97047" y="62913"/>
                </a:cubicBezTo>
                <a:cubicBezTo>
                  <a:pt x="95254" y="64436"/>
                  <a:pt x="93552" y="66138"/>
                  <a:pt x="91760" y="67663"/>
                </a:cubicBezTo>
                <a:cubicBezTo>
                  <a:pt x="35664" y="117223"/>
                  <a:pt x="0" y="189455"/>
                  <a:pt x="0" y="270023"/>
                </a:cubicBezTo>
                <a:cubicBezTo>
                  <a:pt x="0" y="350593"/>
                  <a:pt x="35664" y="422824"/>
                  <a:pt x="91760" y="472384"/>
                </a:cubicBezTo>
                <a:cubicBezTo>
                  <a:pt x="148572" y="435193"/>
                  <a:pt x="188627" y="374879"/>
                  <a:pt x="198842" y="304796"/>
                </a:cubicBezTo>
                <a:cubicBezTo>
                  <a:pt x="193645" y="294222"/>
                  <a:pt x="190509" y="282571"/>
                  <a:pt x="190509" y="270023"/>
                </a:cubicBezTo>
                <a:cubicBezTo>
                  <a:pt x="190509" y="257477"/>
                  <a:pt x="193645" y="245826"/>
                  <a:pt x="198842" y="235251"/>
                </a:cubicBezTo>
                <a:cubicBezTo>
                  <a:pt x="200455" y="231847"/>
                  <a:pt x="202158" y="228530"/>
                  <a:pt x="204219" y="225482"/>
                </a:cubicBezTo>
                <a:cubicBezTo>
                  <a:pt x="205921" y="223062"/>
                  <a:pt x="207893" y="220911"/>
                  <a:pt x="209864" y="218671"/>
                </a:cubicBezTo>
                <a:cubicBezTo>
                  <a:pt x="209864" y="218671"/>
                  <a:pt x="209954" y="218581"/>
                  <a:pt x="210044" y="218491"/>
                </a:cubicBezTo>
                <a:cubicBezTo>
                  <a:pt x="224650" y="201554"/>
                  <a:pt x="245977" y="190531"/>
                  <a:pt x="270082" y="190531"/>
                </a:cubicBezTo>
                <a:lnTo>
                  <a:pt x="858364" y="190531"/>
                </a:lnTo>
                <a:cubicBezTo>
                  <a:pt x="880767" y="190531"/>
                  <a:pt x="900929" y="199942"/>
                  <a:pt x="915356" y="214818"/>
                </a:cubicBezTo>
                <a:cubicBezTo>
                  <a:pt x="917327" y="216879"/>
                  <a:pt x="919030" y="219209"/>
                  <a:pt x="920822" y="221450"/>
                </a:cubicBezTo>
                <a:cubicBezTo>
                  <a:pt x="922883" y="224049"/>
                  <a:pt x="924765" y="226738"/>
                  <a:pt x="926468" y="229606"/>
                </a:cubicBezTo>
                <a:cubicBezTo>
                  <a:pt x="933547" y="241524"/>
                  <a:pt x="937848" y="255236"/>
                  <a:pt x="937848" y="270023"/>
                </a:cubicBezTo>
                <a:cubicBezTo>
                  <a:pt x="937848" y="284811"/>
                  <a:pt x="933547" y="298523"/>
                  <a:pt x="926468" y="310441"/>
                </a:cubicBezTo>
                <a:cubicBezTo>
                  <a:pt x="938117" y="379001"/>
                  <a:pt x="978530" y="437792"/>
                  <a:pt x="1034984" y="473820"/>
                </a:cubicBezTo>
                <a:cubicBezTo>
                  <a:pt x="1092065" y="424260"/>
                  <a:pt x="1128356" y="351398"/>
                  <a:pt x="1128356" y="270023"/>
                </a:cubicBezTo>
                <a:cubicBezTo>
                  <a:pt x="1128356" y="188650"/>
                  <a:pt x="1092065" y="115788"/>
                  <a:pt x="1034984" y="6622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318DC190-CE5B-4307-8D88-8E89EE83AF8B}"/>
              </a:ext>
            </a:extLst>
          </p:cNvPr>
          <p:cNvSpPr/>
          <p:nvPr/>
        </p:nvSpPr>
        <p:spPr>
          <a:xfrm>
            <a:off x="5578384" y="2785513"/>
            <a:ext cx="2530150" cy="1856319"/>
          </a:xfrm>
          <a:custGeom>
            <a:avLst/>
            <a:gdLst>
              <a:gd name="csX0" fmla="*/ 1215277 w 1215277"/>
              <a:gd name="csY0" fmla="*/ 445768 h 891624"/>
              <a:gd name="csX1" fmla="*/ 1210528 w 1215277"/>
              <a:gd name="csY1" fmla="*/ 511011 h 891624"/>
              <a:gd name="csX2" fmla="*/ 1209811 w 1215277"/>
              <a:gd name="csY2" fmla="*/ 511011 h 891624"/>
              <a:gd name="csX3" fmla="*/ 1207750 w 1215277"/>
              <a:gd name="csY3" fmla="*/ 522841 h 891624"/>
              <a:gd name="csX4" fmla="*/ 1129073 w 1215277"/>
              <a:gd name="csY4" fmla="*/ 707458 h 891624"/>
              <a:gd name="csX5" fmla="*/ 1112496 w 1215277"/>
              <a:gd name="csY5" fmla="*/ 730132 h 891624"/>
              <a:gd name="csX6" fmla="*/ 1112586 w 1215277"/>
              <a:gd name="csY6" fmla="*/ 730132 h 891624"/>
              <a:gd name="csX7" fmla="*/ 769472 w 1215277"/>
              <a:gd name="csY7" fmla="*/ 891625 h 891624"/>
              <a:gd name="csX8" fmla="*/ 445894 w 1215277"/>
              <a:gd name="csY8" fmla="*/ 891625 h 891624"/>
              <a:gd name="csX9" fmla="*/ 102244 w 1215277"/>
              <a:gd name="csY9" fmla="*/ 729415 h 891624"/>
              <a:gd name="csX10" fmla="*/ 97136 w 1215277"/>
              <a:gd name="csY10" fmla="*/ 722604 h 891624"/>
              <a:gd name="csX11" fmla="*/ 92029 w 1215277"/>
              <a:gd name="csY11" fmla="*/ 715792 h 891624"/>
              <a:gd name="csX12" fmla="*/ 7617 w 1215277"/>
              <a:gd name="csY12" fmla="*/ 525261 h 891624"/>
              <a:gd name="csX13" fmla="*/ 6541 w 1215277"/>
              <a:gd name="csY13" fmla="*/ 518450 h 891624"/>
              <a:gd name="csX14" fmla="*/ 5466 w 1215277"/>
              <a:gd name="csY14" fmla="*/ 511639 h 891624"/>
              <a:gd name="csX15" fmla="*/ 0 w 1215277"/>
              <a:gd name="csY15" fmla="*/ 445680 h 891624"/>
              <a:gd name="csX16" fmla="*/ 5466 w 1215277"/>
              <a:gd name="csY16" fmla="*/ 379719 h 891624"/>
              <a:gd name="csX17" fmla="*/ 139701 w 1215277"/>
              <a:gd name="csY17" fmla="*/ 379719 h 891624"/>
              <a:gd name="csX18" fmla="*/ 193645 w 1215277"/>
              <a:gd name="csY18" fmla="*/ 407948 h 891624"/>
              <a:gd name="csX19" fmla="*/ 190509 w 1215277"/>
              <a:gd name="csY19" fmla="*/ 445590 h 891624"/>
              <a:gd name="csX20" fmla="*/ 193645 w 1215277"/>
              <a:gd name="csY20" fmla="*/ 483230 h 891624"/>
              <a:gd name="csX21" fmla="*/ 194989 w 1215277"/>
              <a:gd name="csY21" fmla="*/ 492192 h 891624"/>
              <a:gd name="csX22" fmla="*/ 196692 w 1215277"/>
              <a:gd name="csY22" fmla="*/ 500795 h 891624"/>
              <a:gd name="csX23" fmla="*/ 305208 w 1215277"/>
              <a:gd name="csY23" fmla="*/ 658526 h 891624"/>
              <a:gd name="csX24" fmla="*/ 311481 w 1215277"/>
              <a:gd name="csY24" fmla="*/ 662290 h 891624"/>
              <a:gd name="csX25" fmla="*/ 317754 w 1215277"/>
              <a:gd name="csY25" fmla="*/ 666143 h 891624"/>
              <a:gd name="csX26" fmla="*/ 445894 w 1215277"/>
              <a:gd name="csY26" fmla="*/ 701006 h 891624"/>
              <a:gd name="csX27" fmla="*/ 769472 w 1215277"/>
              <a:gd name="csY27" fmla="*/ 701006 h 891624"/>
              <a:gd name="csX28" fmla="*/ 899495 w 1215277"/>
              <a:gd name="csY28" fmla="*/ 665248 h 891624"/>
              <a:gd name="csX29" fmla="*/ 900212 w 1215277"/>
              <a:gd name="csY29" fmla="*/ 665874 h 891624"/>
              <a:gd name="csX30" fmla="*/ 909352 w 1215277"/>
              <a:gd name="csY30" fmla="*/ 659960 h 891624"/>
              <a:gd name="csX31" fmla="*/ 1022708 w 1215277"/>
              <a:gd name="csY31" fmla="*/ 482512 h 891624"/>
              <a:gd name="csX32" fmla="*/ 1023335 w 1215277"/>
              <a:gd name="csY32" fmla="*/ 478121 h 891624"/>
              <a:gd name="csX33" fmla="*/ 1022797 w 1215277"/>
              <a:gd name="csY33" fmla="*/ 476957 h 891624"/>
              <a:gd name="csX34" fmla="*/ 1024768 w 1215277"/>
              <a:gd name="csY34" fmla="*/ 445680 h 891624"/>
              <a:gd name="csX35" fmla="*/ 1022797 w 1215277"/>
              <a:gd name="csY35" fmla="*/ 414401 h 891624"/>
              <a:gd name="csX36" fmla="*/ 1025755 w 1215277"/>
              <a:gd name="csY36" fmla="*/ 409115 h 891624"/>
              <a:gd name="csX37" fmla="*/ 1028980 w 1215277"/>
              <a:gd name="csY37" fmla="*/ 405172 h 891624"/>
              <a:gd name="csX38" fmla="*/ 1030504 w 1215277"/>
              <a:gd name="csY38" fmla="*/ 403378 h 891624"/>
              <a:gd name="csX39" fmla="*/ 1079699 w 1215277"/>
              <a:gd name="csY39" fmla="*/ 380437 h 891624"/>
              <a:gd name="csX40" fmla="*/ 1210439 w 1215277"/>
              <a:gd name="csY40" fmla="*/ 380437 h 891624"/>
              <a:gd name="csX41" fmla="*/ 1215188 w 1215277"/>
              <a:gd name="csY41" fmla="*/ 445680 h 891624"/>
              <a:gd name="csX42" fmla="*/ 317843 w 1215277"/>
              <a:gd name="csY42" fmla="*/ 225305 h 891624"/>
              <a:gd name="csX43" fmla="*/ 445984 w 1215277"/>
              <a:gd name="csY43" fmla="*/ 190442 h 891624"/>
              <a:gd name="csX44" fmla="*/ 769562 w 1215277"/>
              <a:gd name="csY44" fmla="*/ 190442 h 891624"/>
              <a:gd name="csX45" fmla="*/ 899675 w 1215277"/>
              <a:gd name="csY45" fmla="*/ 226200 h 891624"/>
              <a:gd name="csX46" fmla="*/ 901735 w 1215277"/>
              <a:gd name="csY46" fmla="*/ 224587 h 891624"/>
              <a:gd name="csX47" fmla="*/ 903707 w 1215277"/>
              <a:gd name="csY47" fmla="*/ 223064 h 891624"/>
              <a:gd name="csX48" fmla="*/ 1079878 w 1215277"/>
              <a:gd name="csY48" fmla="*/ 161495 h 891624"/>
              <a:gd name="csX49" fmla="*/ 1112675 w 1215277"/>
              <a:gd name="csY49" fmla="*/ 161495 h 891624"/>
              <a:gd name="csX50" fmla="*/ 769562 w 1215277"/>
              <a:gd name="csY50" fmla="*/ 0 h 891624"/>
              <a:gd name="csX51" fmla="*/ 445984 w 1215277"/>
              <a:gd name="csY51" fmla="*/ 0 h 891624"/>
              <a:gd name="csX52" fmla="*/ 102333 w 1215277"/>
              <a:gd name="csY52" fmla="*/ 162212 h 891624"/>
              <a:gd name="csX53" fmla="*/ 139880 w 1215277"/>
              <a:gd name="csY53" fmla="*/ 162212 h 891624"/>
              <a:gd name="csX54" fmla="*/ 317933 w 1215277"/>
              <a:gd name="csY54" fmla="*/ 225394 h 891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624">
                <a:moveTo>
                  <a:pt x="1215277" y="445768"/>
                </a:moveTo>
                <a:cubicBezTo>
                  <a:pt x="1215277" y="467905"/>
                  <a:pt x="1213664" y="489682"/>
                  <a:pt x="1210528" y="511011"/>
                </a:cubicBezTo>
                <a:lnTo>
                  <a:pt x="1209811" y="511011"/>
                </a:lnTo>
                <a:lnTo>
                  <a:pt x="1207750" y="522841"/>
                </a:lnTo>
                <a:cubicBezTo>
                  <a:pt x="1195922" y="589966"/>
                  <a:pt x="1169487" y="652072"/>
                  <a:pt x="1129073" y="707458"/>
                </a:cubicBezTo>
                <a:lnTo>
                  <a:pt x="1112496" y="730132"/>
                </a:lnTo>
                <a:lnTo>
                  <a:pt x="1112586" y="730132"/>
                </a:lnTo>
                <a:cubicBezTo>
                  <a:pt x="1030773" y="828714"/>
                  <a:pt x="907291" y="891625"/>
                  <a:pt x="769472" y="891625"/>
                </a:cubicBezTo>
                <a:lnTo>
                  <a:pt x="445894" y="891625"/>
                </a:lnTo>
                <a:cubicBezTo>
                  <a:pt x="307718" y="891625"/>
                  <a:pt x="184057" y="828445"/>
                  <a:pt x="102244" y="729415"/>
                </a:cubicBezTo>
                <a:cubicBezTo>
                  <a:pt x="100452" y="727264"/>
                  <a:pt x="98839" y="724844"/>
                  <a:pt x="97136" y="722604"/>
                </a:cubicBezTo>
                <a:cubicBezTo>
                  <a:pt x="95344" y="720363"/>
                  <a:pt x="93731" y="718033"/>
                  <a:pt x="92029" y="715792"/>
                </a:cubicBezTo>
                <a:cubicBezTo>
                  <a:pt x="50002" y="660854"/>
                  <a:pt x="20431" y="595970"/>
                  <a:pt x="7617" y="525261"/>
                </a:cubicBezTo>
                <a:cubicBezTo>
                  <a:pt x="7169" y="523021"/>
                  <a:pt x="6990" y="520690"/>
                  <a:pt x="6541" y="518450"/>
                </a:cubicBezTo>
                <a:cubicBezTo>
                  <a:pt x="6183" y="516209"/>
                  <a:pt x="5825" y="513879"/>
                  <a:pt x="5466" y="511639"/>
                </a:cubicBezTo>
                <a:cubicBezTo>
                  <a:pt x="2240" y="490041"/>
                  <a:pt x="0" y="468172"/>
                  <a:pt x="0" y="445680"/>
                </a:cubicBezTo>
                <a:cubicBezTo>
                  <a:pt x="0" y="423185"/>
                  <a:pt x="2240" y="401317"/>
                  <a:pt x="5466" y="379719"/>
                </a:cubicBezTo>
                <a:lnTo>
                  <a:pt x="139701" y="379719"/>
                </a:lnTo>
                <a:cubicBezTo>
                  <a:pt x="162013" y="379719"/>
                  <a:pt x="181727" y="390922"/>
                  <a:pt x="193645" y="407948"/>
                </a:cubicBezTo>
                <a:cubicBezTo>
                  <a:pt x="191853" y="420317"/>
                  <a:pt x="190509" y="432773"/>
                  <a:pt x="190509" y="445590"/>
                </a:cubicBezTo>
                <a:cubicBezTo>
                  <a:pt x="190509" y="458405"/>
                  <a:pt x="191763" y="470951"/>
                  <a:pt x="193645" y="483230"/>
                </a:cubicBezTo>
                <a:cubicBezTo>
                  <a:pt x="194093" y="486186"/>
                  <a:pt x="194452" y="489234"/>
                  <a:pt x="194989" y="492192"/>
                </a:cubicBezTo>
                <a:cubicBezTo>
                  <a:pt x="195527" y="495058"/>
                  <a:pt x="196065" y="497927"/>
                  <a:pt x="196692" y="500795"/>
                </a:cubicBezTo>
                <a:cubicBezTo>
                  <a:pt x="211208" y="566397"/>
                  <a:pt x="250905" y="622499"/>
                  <a:pt x="305208" y="658526"/>
                </a:cubicBezTo>
                <a:cubicBezTo>
                  <a:pt x="307269" y="659870"/>
                  <a:pt x="309420" y="661034"/>
                  <a:pt x="311481" y="662290"/>
                </a:cubicBezTo>
                <a:cubicBezTo>
                  <a:pt x="313542" y="663543"/>
                  <a:pt x="315603" y="664889"/>
                  <a:pt x="317754" y="666143"/>
                </a:cubicBezTo>
                <a:cubicBezTo>
                  <a:pt x="355479" y="688099"/>
                  <a:pt x="399118" y="701006"/>
                  <a:pt x="445894" y="701006"/>
                </a:cubicBezTo>
                <a:lnTo>
                  <a:pt x="769472" y="701006"/>
                </a:lnTo>
                <a:cubicBezTo>
                  <a:pt x="816965" y="701006"/>
                  <a:pt x="861411" y="687920"/>
                  <a:pt x="899495" y="665248"/>
                </a:cubicBezTo>
                <a:lnTo>
                  <a:pt x="900212" y="665874"/>
                </a:lnTo>
                <a:lnTo>
                  <a:pt x="909352" y="659960"/>
                </a:lnTo>
                <a:cubicBezTo>
                  <a:pt x="970914" y="619720"/>
                  <a:pt x="1012223" y="555015"/>
                  <a:pt x="1022708" y="482512"/>
                </a:cubicBezTo>
                <a:lnTo>
                  <a:pt x="1023335" y="478121"/>
                </a:lnTo>
                <a:lnTo>
                  <a:pt x="1022797" y="476957"/>
                </a:lnTo>
                <a:cubicBezTo>
                  <a:pt x="1024052" y="466739"/>
                  <a:pt x="1024768" y="456255"/>
                  <a:pt x="1024768" y="445680"/>
                </a:cubicBezTo>
                <a:cubicBezTo>
                  <a:pt x="1024768" y="435103"/>
                  <a:pt x="1024052" y="424708"/>
                  <a:pt x="1022797" y="414401"/>
                </a:cubicBezTo>
                <a:cubicBezTo>
                  <a:pt x="1023783" y="412429"/>
                  <a:pt x="1024768" y="410637"/>
                  <a:pt x="1025755" y="409115"/>
                </a:cubicBezTo>
                <a:cubicBezTo>
                  <a:pt x="1026561" y="407948"/>
                  <a:pt x="1027726" y="406605"/>
                  <a:pt x="1028980" y="405172"/>
                </a:cubicBezTo>
                <a:cubicBezTo>
                  <a:pt x="1029518" y="404544"/>
                  <a:pt x="1030056" y="404006"/>
                  <a:pt x="1030504" y="403378"/>
                </a:cubicBezTo>
                <a:cubicBezTo>
                  <a:pt x="1043049" y="388771"/>
                  <a:pt x="1060971" y="380437"/>
                  <a:pt x="1079699" y="380437"/>
                </a:cubicBezTo>
                <a:lnTo>
                  <a:pt x="1210439" y="380437"/>
                </a:lnTo>
                <a:cubicBezTo>
                  <a:pt x="1213575" y="401765"/>
                  <a:pt x="1215188" y="423542"/>
                  <a:pt x="1215188" y="445680"/>
                </a:cubicBezTo>
                <a:close/>
                <a:moveTo>
                  <a:pt x="317843" y="225305"/>
                </a:moveTo>
                <a:cubicBezTo>
                  <a:pt x="355568" y="203348"/>
                  <a:pt x="399208" y="190442"/>
                  <a:pt x="445984" y="190442"/>
                </a:cubicBezTo>
                <a:lnTo>
                  <a:pt x="769562" y="190442"/>
                </a:lnTo>
                <a:cubicBezTo>
                  <a:pt x="817055" y="190442"/>
                  <a:pt x="861501" y="203528"/>
                  <a:pt x="899675" y="226200"/>
                </a:cubicBezTo>
                <a:cubicBezTo>
                  <a:pt x="900391" y="225664"/>
                  <a:pt x="901018" y="225125"/>
                  <a:pt x="901735" y="224587"/>
                </a:cubicBezTo>
                <a:cubicBezTo>
                  <a:pt x="902363" y="224049"/>
                  <a:pt x="903080" y="223603"/>
                  <a:pt x="903707" y="223064"/>
                </a:cubicBezTo>
                <a:cubicBezTo>
                  <a:pt x="954515" y="182825"/>
                  <a:pt x="1015449" y="161495"/>
                  <a:pt x="1079878" y="161495"/>
                </a:cubicBezTo>
                <a:lnTo>
                  <a:pt x="1112675" y="161495"/>
                </a:lnTo>
                <a:cubicBezTo>
                  <a:pt x="1030862" y="62913"/>
                  <a:pt x="907381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6" y="63182"/>
                  <a:pt x="102333" y="162212"/>
                </a:cubicBezTo>
                <a:lnTo>
                  <a:pt x="139880" y="162212"/>
                </a:lnTo>
                <a:cubicBezTo>
                  <a:pt x="207266" y="162212"/>
                  <a:pt x="269185" y="185961"/>
                  <a:pt x="317933" y="225394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560B2616-B6BC-3D53-7259-EE1C53EC8DB4}"/>
              </a:ext>
            </a:extLst>
          </p:cNvPr>
          <p:cNvSpPr/>
          <p:nvPr/>
        </p:nvSpPr>
        <p:spPr>
          <a:xfrm>
            <a:off x="8760755" y="2785419"/>
            <a:ext cx="2530150" cy="1856506"/>
          </a:xfrm>
          <a:custGeom>
            <a:avLst/>
            <a:gdLst>
              <a:gd name="csX0" fmla="*/ 102602 w 1215277"/>
              <a:gd name="csY0" fmla="*/ 161672 h 891714"/>
              <a:gd name="csX1" fmla="*/ 139521 w 1215277"/>
              <a:gd name="csY1" fmla="*/ 161672 h 891714"/>
              <a:gd name="csX2" fmla="*/ 313811 w 1215277"/>
              <a:gd name="csY2" fmla="*/ 221896 h 891714"/>
              <a:gd name="csX3" fmla="*/ 315961 w 1215277"/>
              <a:gd name="csY3" fmla="*/ 223421 h 891714"/>
              <a:gd name="csX4" fmla="*/ 318291 w 1215277"/>
              <a:gd name="csY4" fmla="*/ 225123 h 891714"/>
              <a:gd name="csX5" fmla="*/ 445715 w 1215277"/>
              <a:gd name="csY5" fmla="*/ 190708 h 891714"/>
              <a:gd name="csX6" fmla="*/ 769293 w 1215277"/>
              <a:gd name="csY6" fmla="*/ 190708 h 891714"/>
              <a:gd name="csX7" fmla="*/ 1024589 w 1215277"/>
              <a:gd name="csY7" fmla="*/ 446034 h 891714"/>
              <a:gd name="csX8" fmla="*/ 769293 w 1215277"/>
              <a:gd name="csY8" fmla="*/ 701360 h 891714"/>
              <a:gd name="csX9" fmla="*/ 445715 w 1215277"/>
              <a:gd name="csY9" fmla="*/ 701360 h 891714"/>
              <a:gd name="csX10" fmla="*/ 318291 w 1215277"/>
              <a:gd name="csY10" fmla="*/ 666948 h 891714"/>
              <a:gd name="csX11" fmla="*/ 317574 w 1215277"/>
              <a:gd name="csY11" fmla="*/ 667576 h 891714"/>
              <a:gd name="csX12" fmla="*/ 308613 w 1215277"/>
              <a:gd name="csY12" fmla="*/ 661839 h 891714"/>
              <a:gd name="csX13" fmla="*/ 193645 w 1215277"/>
              <a:gd name="csY13" fmla="*/ 488783 h 891714"/>
              <a:gd name="csX14" fmla="*/ 192749 w 1215277"/>
              <a:gd name="csY14" fmla="*/ 483587 h 891714"/>
              <a:gd name="csX15" fmla="*/ 193376 w 1215277"/>
              <a:gd name="csY15" fmla="*/ 482510 h 891714"/>
              <a:gd name="csX16" fmla="*/ 190419 w 1215277"/>
              <a:gd name="csY16" fmla="*/ 445945 h 891714"/>
              <a:gd name="csX17" fmla="*/ 193376 w 1215277"/>
              <a:gd name="csY17" fmla="*/ 409561 h 891714"/>
              <a:gd name="csX18" fmla="*/ 190867 w 1215277"/>
              <a:gd name="csY18" fmla="*/ 406064 h 891714"/>
              <a:gd name="csX19" fmla="*/ 190060 w 1215277"/>
              <a:gd name="csY19" fmla="*/ 404990 h 891714"/>
              <a:gd name="csX20" fmla="*/ 186476 w 1215277"/>
              <a:gd name="csY20" fmla="*/ 400599 h 891714"/>
              <a:gd name="csX21" fmla="*/ 139700 w 1215277"/>
              <a:gd name="csY21" fmla="*/ 380614 h 891714"/>
              <a:gd name="csX22" fmla="*/ 5376 w 1215277"/>
              <a:gd name="csY22" fmla="*/ 380614 h 891714"/>
              <a:gd name="csX23" fmla="*/ 0 w 1215277"/>
              <a:gd name="csY23" fmla="*/ 445857 h 891714"/>
              <a:gd name="csX24" fmla="*/ 5376 w 1215277"/>
              <a:gd name="csY24" fmla="*/ 511098 h 891714"/>
              <a:gd name="csX25" fmla="*/ 5824 w 1215277"/>
              <a:gd name="csY25" fmla="*/ 511098 h 891714"/>
              <a:gd name="csX26" fmla="*/ 7886 w 1215277"/>
              <a:gd name="csY26" fmla="*/ 522929 h 891714"/>
              <a:gd name="csX27" fmla="*/ 86562 w 1215277"/>
              <a:gd name="csY27" fmla="*/ 707546 h 891714"/>
              <a:gd name="csX28" fmla="*/ 103140 w 1215277"/>
              <a:gd name="csY28" fmla="*/ 730220 h 891714"/>
              <a:gd name="csX29" fmla="*/ 102781 w 1215277"/>
              <a:gd name="csY29" fmla="*/ 730220 h 891714"/>
              <a:gd name="csX30" fmla="*/ 445894 w 1215277"/>
              <a:gd name="csY30" fmla="*/ 891714 h 891714"/>
              <a:gd name="csX31" fmla="*/ 769472 w 1215277"/>
              <a:gd name="csY31" fmla="*/ 891714 h 891714"/>
              <a:gd name="csX32" fmla="*/ 1215277 w 1215277"/>
              <a:gd name="csY32" fmla="*/ 445857 h 891714"/>
              <a:gd name="csX33" fmla="*/ 769472 w 1215277"/>
              <a:gd name="csY33" fmla="*/ 0 h 891714"/>
              <a:gd name="csX34" fmla="*/ 445894 w 1215277"/>
              <a:gd name="csY34" fmla="*/ 0 h 891714"/>
              <a:gd name="csX35" fmla="*/ 102781 w 1215277"/>
              <a:gd name="csY35" fmla="*/ 161492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215277" h="891714">
                <a:moveTo>
                  <a:pt x="102602" y="161672"/>
                </a:moveTo>
                <a:lnTo>
                  <a:pt x="139521" y="161672"/>
                </a:lnTo>
                <a:cubicBezTo>
                  <a:pt x="203054" y="161672"/>
                  <a:pt x="263361" y="182464"/>
                  <a:pt x="313811" y="221896"/>
                </a:cubicBezTo>
                <a:cubicBezTo>
                  <a:pt x="314527" y="222434"/>
                  <a:pt x="315244" y="222972"/>
                  <a:pt x="315961" y="223421"/>
                </a:cubicBezTo>
                <a:cubicBezTo>
                  <a:pt x="316678" y="223959"/>
                  <a:pt x="317485" y="224495"/>
                  <a:pt x="318291" y="225123"/>
                </a:cubicBezTo>
                <a:cubicBezTo>
                  <a:pt x="355837" y="203346"/>
                  <a:pt x="399298" y="190708"/>
                  <a:pt x="445715" y="190708"/>
                </a:cubicBezTo>
                <a:lnTo>
                  <a:pt x="769293" y="190708"/>
                </a:lnTo>
                <a:cubicBezTo>
                  <a:pt x="910069" y="190708"/>
                  <a:pt x="1024589" y="305243"/>
                  <a:pt x="1024589" y="446034"/>
                </a:cubicBezTo>
                <a:cubicBezTo>
                  <a:pt x="1024589" y="586829"/>
                  <a:pt x="910069" y="701360"/>
                  <a:pt x="769293" y="701360"/>
                </a:cubicBezTo>
                <a:lnTo>
                  <a:pt x="445715" y="701360"/>
                </a:lnTo>
                <a:cubicBezTo>
                  <a:pt x="399298" y="701360"/>
                  <a:pt x="355837" y="688635"/>
                  <a:pt x="318291" y="666948"/>
                </a:cubicBezTo>
                <a:lnTo>
                  <a:pt x="317574" y="667576"/>
                </a:lnTo>
                <a:lnTo>
                  <a:pt x="308613" y="661839"/>
                </a:lnTo>
                <a:cubicBezTo>
                  <a:pt x="247590" y="622943"/>
                  <a:pt x="205653" y="559853"/>
                  <a:pt x="193645" y="488783"/>
                </a:cubicBezTo>
                <a:lnTo>
                  <a:pt x="192749" y="483587"/>
                </a:lnTo>
                <a:lnTo>
                  <a:pt x="193376" y="482510"/>
                </a:lnTo>
                <a:cubicBezTo>
                  <a:pt x="191674" y="470503"/>
                  <a:pt x="190419" y="458403"/>
                  <a:pt x="190419" y="445945"/>
                </a:cubicBezTo>
                <a:cubicBezTo>
                  <a:pt x="190419" y="433489"/>
                  <a:pt x="191584" y="421479"/>
                  <a:pt x="193376" y="409561"/>
                </a:cubicBezTo>
                <a:cubicBezTo>
                  <a:pt x="192570" y="408395"/>
                  <a:pt x="191763" y="407231"/>
                  <a:pt x="190867" y="406064"/>
                </a:cubicBezTo>
                <a:lnTo>
                  <a:pt x="190060" y="404990"/>
                </a:lnTo>
                <a:cubicBezTo>
                  <a:pt x="188806" y="403375"/>
                  <a:pt x="187552" y="401763"/>
                  <a:pt x="186476" y="400599"/>
                </a:cubicBezTo>
                <a:cubicBezTo>
                  <a:pt x="174021" y="387692"/>
                  <a:pt x="157443" y="380614"/>
                  <a:pt x="139700" y="380614"/>
                </a:cubicBezTo>
                <a:lnTo>
                  <a:pt x="5376" y="380614"/>
                </a:lnTo>
                <a:cubicBezTo>
                  <a:pt x="2240" y="401942"/>
                  <a:pt x="0" y="423630"/>
                  <a:pt x="0" y="445857"/>
                </a:cubicBezTo>
                <a:cubicBezTo>
                  <a:pt x="0" y="468083"/>
                  <a:pt x="2151" y="489770"/>
                  <a:pt x="5376" y="511098"/>
                </a:cubicBezTo>
                <a:lnTo>
                  <a:pt x="5824" y="511098"/>
                </a:lnTo>
                <a:lnTo>
                  <a:pt x="7886" y="522929"/>
                </a:lnTo>
                <a:cubicBezTo>
                  <a:pt x="19714" y="590054"/>
                  <a:pt x="46148" y="652159"/>
                  <a:pt x="86562" y="707546"/>
                </a:cubicBezTo>
                <a:lnTo>
                  <a:pt x="103140" y="730220"/>
                </a:lnTo>
                <a:lnTo>
                  <a:pt x="102781" y="730220"/>
                </a:lnTo>
                <a:cubicBezTo>
                  <a:pt x="184594" y="828801"/>
                  <a:pt x="308076" y="891714"/>
                  <a:pt x="445894" y="891714"/>
                </a:cubicBezTo>
                <a:lnTo>
                  <a:pt x="769472" y="891714"/>
                </a:lnTo>
                <a:cubicBezTo>
                  <a:pt x="1015270" y="891714"/>
                  <a:pt x="1215277" y="691683"/>
                  <a:pt x="1215277" y="445857"/>
                </a:cubicBezTo>
                <a:cubicBezTo>
                  <a:pt x="1215277" y="200029"/>
                  <a:pt x="1015270" y="0"/>
                  <a:pt x="769472" y="0"/>
                </a:cubicBezTo>
                <a:lnTo>
                  <a:pt x="445894" y="0"/>
                </a:lnTo>
                <a:cubicBezTo>
                  <a:pt x="308076" y="0"/>
                  <a:pt x="184594" y="62911"/>
                  <a:pt x="102781" y="161492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399E52BF-EACD-C517-17DA-D183DCAE7D21}"/>
              </a:ext>
            </a:extLst>
          </p:cNvPr>
          <p:cNvSpPr/>
          <p:nvPr/>
        </p:nvSpPr>
        <p:spPr>
          <a:xfrm>
            <a:off x="2396760" y="2785325"/>
            <a:ext cx="2530335" cy="1856694"/>
          </a:xfrm>
          <a:custGeom>
            <a:avLst/>
            <a:gdLst>
              <a:gd name="csX0" fmla="*/ 1215367 w 1215366"/>
              <a:gd name="csY0" fmla="*/ 445857 h 891804"/>
              <a:gd name="csX1" fmla="*/ 1209900 w 1215366"/>
              <a:gd name="csY1" fmla="*/ 511818 h 891804"/>
              <a:gd name="csX2" fmla="*/ 1208825 w 1215366"/>
              <a:gd name="csY2" fmla="*/ 518629 h 891804"/>
              <a:gd name="csX3" fmla="*/ 1207750 w 1215366"/>
              <a:gd name="csY3" fmla="*/ 525441 h 891804"/>
              <a:gd name="csX4" fmla="*/ 1123338 w 1215366"/>
              <a:gd name="csY4" fmla="*/ 715972 h 891804"/>
              <a:gd name="csX5" fmla="*/ 1118231 w 1215366"/>
              <a:gd name="csY5" fmla="*/ 722783 h 891804"/>
              <a:gd name="csX6" fmla="*/ 1113123 w 1215366"/>
              <a:gd name="csY6" fmla="*/ 729594 h 891804"/>
              <a:gd name="csX7" fmla="*/ 769472 w 1215366"/>
              <a:gd name="csY7" fmla="*/ 891804 h 891804"/>
              <a:gd name="csX8" fmla="*/ 445894 w 1215366"/>
              <a:gd name="csY8" fmla="*/ 891804 h 891804"/>
              <a:gd name="csX9" fmla="*/ 102244 w 1215366"/>
              <a:gd name="csY9" fmla="*/ 729594 h 891804"/>
              <a:gd name="csX10" fmla="*/ 97136 w 1215366"/>
              <a:gd name="csY10" fmla="*/ 722783 h 891804"/>
              <a:gd name="csX11" fmla="*/ 92028 w 1215366"/>
              <a:gd name="csY11" fmla="*/ 715972 h 891804"/>
              <a:gd name="csX12" fmla="*/ 7617 w 1215366"/>
              <a:gd name="csY12" fmla="*/ 525441 h 891804"/>
              <a:gd name="csX13" fmla="*/ 6541 w 1215366"/>
              <a:gd name="csY13" fmla="*/ 518629 h 891804"/>
              <a:gd name="csX14" fmla="*/ 5466 w 1215366"/>
              <a:gd name="csY14" fmla="*/ 511818 h 891804"/>
              <a:gd name="csX15" fmla="*/ 0 w 1215366"/>
              <a:gd name="csY15" fmla="*/ 445857 h 891804"/>
              <a:gd name="csX16" fmla="*/ 5466 w 1215366"/>
              <a:gd name="csY16" fmla="*/ 379898 h 891804"/>
              <a:gd name="csX17" fmla="*/ 139700 w 1215366"/>
              <a:gd name="csY17" fmla="*/ 379898 h 891804"/>
              <a:gd name="csX18" fmla="*/ 193645 w 1215366"/>
              <a:gd name="csY18" fmla="*/ 408128 h 891804"/>
              <a:gd name="csX19" fmla="*/ 190509 w 1215366"/>
              <a:gd name="csY19" fmla="*/ 445770 h 891804"/>
              <a:gd name="csX20" fmla="*/ 193645 w 1215366"/>
              <a:gd name="csY20" fmla="*/ 483409 h 891804"/>
              <a:gd name="csX21" fmla="*/ 194989 w 1215366"/>
              <a:gd name="csY21" fmla="*/ 492371 h 891804"/>
              <a:gd name="csX22" fmla="*/ 196692 w 1215366"/>
              <a:gd name="csY22" fmla="*/ 500975 h 891804"/>
              <a:gd name="csX23" fmla="*/ 305208 w 1215366"/>
              <a:gd name="csY23" fmla="*/ 658704 h 891804"/>
              <a:gd name="csX24" fmla="*/ 311481 w 1215366"/>
              <a:gd name="csY24" fmla="*/ 662559 h 891804"/>
              <a:gd name="csX25" fmla="*/ 317753 w 1215366"/>
              <a:gd name="csY25" fmla="*/ 666322 h 891804"/>
              <a:gd name="csX26" fmla="*/ 445805 w 1215366"/>
              <a:gd name="csY26" fmla="*/ 701185 h 891804"/>
              <a:gd name="csX27" fmla="*/ 769383 w 1215366"/>
              <a:gd name="csY27" fmla="*/ 701185 h 891804"/>
              <a:gd name="csX28" fmla="*/ 899674 w 1215366"/>
              <a:gd name="csY28" fmla="*/ 665068 h 891804"/>
              <a:gd name="csX29" fmla="*/ 905947 w 1215366"/>
              <a:gd name="csY29" fmla="*/ 661213 h 891804"/>
              <a:gd name="csX30" fmla="*/ 912220 w 1215366"/>
              <a:gd name="csY30" fmla="*/ 657360 h 891804"/>
              <a:gd name="csX31" fmla="*/ 1019481 w 1215366"/>
              <a:gd name="csY31" fmla="*/ 497388 h 891804"/>
              <a:gd name="csX32" fmla="*/ 1020826 w 1215366"/>
              <a:gd name="csY32" fmla="*/ 488427 h 891804"/>
              <a:gd name="csX33" fmla="*/ 1022439 w 1215366"/>
              <a:gd name="csY33" fmla="*/ 478211 h 891804"/>
              <a:gd name="csX34" fmla="*/ 1024768 w 1215366"/>
              <a:gd name="csY34" fmla="*/ 445857 h 891804"/>
              <a:gd name="csX35" fmla="*/ 1022439 w 1215366"/>
              <a:gd name="csY35" fmla="*/ 413506 h 891804"/>
              <a:gd name="csX36" fmla="*/ 1079519 w 1215366"/>
              <a:gd name="csY36" fmla="*/ 379988 h 891804"/>
              <a:gd name="csX37" fmla="*/ 1209811 w 1215366"/>
              <a:gd name="csY37" fmla="*/ 379988 h 891804"/>
              <a:gd name="csX38" fmla="*/ 1215277 w 1215366"/>
              <a:gd name="csY38" fmla="*/ 445947 h 891804"/>
              <a:gd name="csX39" fmla="*/ 317933 w 1215366"/>
              <a:gd name="csY39" fmla="*/ 225394 h 891804"/>
              <a:gd name="csX40" fmla="*/ 445984 w 1215366"/>
              <a:gd name="csY40" fmla="*/ 190531 h 891804"/>
              <a:gd name="csX41" fmla="*/ 769562 w 1215366"/>
              <a:gd name="csY41" fmla="*/ 190531 h 891804"/>
              <a:gd name="csX42" fmla="*/ 899853 w 1215366"/>
              <a:gd name="csY42" fmla="*/ 226648 h 891804"/>
              <a:gd name="csX43" fmla="*/ 1079699 w 1215366"/>
              <a:gd name="csY43" fmla="*/ 162212 h 891804"/>
              <a:gd name="csX44" fmla="*/ 1113302 w 1215366"/>
              <a:gd name="csY44" fmla="*/ 162212 h 891804"/>
              <a:gd name="csX45" fmla="*/ 769652 w 1215366"/>
              <a:gd name="csY45" fmla="*/ 0 h 891804"/>
              <a:gd name="csX46" fmla="*/ 446073 w 1215366"/>
              <a:gd name="csY46" fmla="*/ 0 h 891804"/>
              <a:gd name="csX47" fmla="*/ 102423 w 1215366"/>
              <a:gd name="csY47" fmla="*/ 162212 h 891804"/>
              <a:gd name="csX48" fmla="*/ 139969 w 1215366"/>
              <a:gd name="csY48" fmla="*/ 162212 h 891804"/>
              <a:gd name="csX49" fmla="*/ 318022 w 1215366"/>
              <a:gd name="csY49" fmla="*/ 225394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04">
                <a:moveTo>
                  <a:pt x="1215367" y="445857"/>
                </a:moveTo>
                <a:cubicBezTo>
                  <a:pt x="1215367" y="468262"/>
                  <a:pt x="1213127" y="490221"/>
                  <a:pt x="1209900" y="511818"/>
                </a:cubicBezTo>
                <a:cubicBezTo>
                  <a:pt x="1209542" y="514059"/>
                  <a:pt x="1209274" y="516389"/>
                  <a:pt x="1208825" y="518629"/>
                </a:cubicBezTo>
                <a:cubicBezTo>
                  <a:pt x="1208467" y="520870"/>
                  <a:pt x="1208198" y="523200"/>
                  <a:pt x="1207750" y="525441"/>
                </a:cubicBezTo>
                <a:cubicBezTo>
                  <a:pt x="1194936" y="596149"/>
                  <a:pt x="1165365" y="661034"/>
                  <a:pt x="1123338" y="715972"/>
                </a:cubicBezTo>
                <a:cubicBezTo>
                  <a:pt x="1121636" y="718212"/>
                  <a:pt x="1120023" y="720542"/>
                  <a:pt x="1118231" y="722783"/>
                </a:cubicBezTo>
                <a:cubicBezTo>
                  <a:pt x="1116438" y="725023"/>
                  <a:pt x="1114915" y="727354"/>
                  <a:pt x="1113123" y="729594"/>
                </a:cubicBezTo>
                <a:cubicBezTo>
                  <a:pt x="1031310" y="828624"/>
                  <a:pt x="907649" y="891804"/>
                  <a:pt x="769472" y="891804"/>
                </a:cubicBezTo>
                <a:lnTo>
                  <a:pt x="445894" y="891804"/>
                </a:lnTo>
                <a:cubicBezTo>
                  <a:pt x="307717" y="891804"/>
                  <a:pt x="184057" y="828624"/>
                  <a:pt x="102244" y="729594"/>
                </a:cubicBezTo>
                <a:cubicBezTo>
                  <a:pt x="100452" y="727443"/>
                  <a:pt x="98839" y="725023"/>
                  <a:pt x="97136" y="722783"/>
                </a:cubicBezTo>
                <a:cubicBezTo>
                  <a:pt x="95344" y="720542"/>
                  <a:pt x="93731" y="718212"/>
                  <a:pt x="92028" y="715972"/>
                </a:cubicBezTo>
                <a:cubicBezTo>
                  <a:pt x="50002" y="661034"/>
                  <a:pt x="20431" y="596149"/>
                  <a:pt x="7617" y="525441"/>
                </a:cubicBezTo>
                <a:cubicBezTo>
                  <a:pt x="7169" y="523200"/>
                  <a:pt x="6989" y="520870"/>
                  <a:pt x="6541" y="518629"/>
                </a:cubicBezTo>
                <a:cubicBezTo>
                  <a:pt x="6183" y="516389"/>
                  <a:pt x="5825" y="514059"/>
                  <a:pt x="5466" y="511818"/>
                </a:cubicBezTo>
                <a:cubicBezTo>
                  <a:pt x="2240" y="490221"/>
                  <a:pt x="0" y="468352"/>
                  <a:pt x="0" y="445857"/>
                </a:cubicBezTo>
                <a:cubicBezTo>
                  <a:pt x="0" y="423365"/>
                  <a:pt x="2240" y="401496"/>
                  <a:pt x="5466" y="379898"/>
                </a:cubicBezTo>
                <a:lnTo>
                  <a:pt x="139700" y="379898"/>
                </a:lnTo>
                <a:cubicBezTo>
                  <a:pt x="162013" y="379898"/>
                  <a:pt x="181727" y="391101"/>
                  <a:pt x="193645" y="408128"/>
                </a:cubicBezTo>
                <a:cubicBezTo>
                  <a:pt x="191853" y="420496"/>
                  <a:pt x="190509" y="432953"/>
                  <a:pt x="190509" y="445770"/>
                </a:cubicBezTo>
                <a:cubicBezTo>
                  <a:pt x="190509" y="458585"/>
                  <a:pt x="191763" y="471131"/>
                  <a:pt x="193645" y="483409"/>
                </a:cubicBezTo>
                <a:cubicBezTo>
                  <a:pt x="194093" y="486365"/>
                  <a:pt x="194451" y="489413"/>
                  <a:pt x="194989" y="492371"/>
                </a:cubicBezTo>
                <a:cubicBezTo>
                  <a:pt x="195527" y="495238"/>
                  <a:pt x="196064" y="498106"/>
                  <a:pt x="196692" y="500975"/>
                </a:cubicBezTo>
                <a:cubicBezTo>
                  <a:pt x="211208" y="566577"/>
                  <a:pt x="250905" y="622679"/>
                  <a:pt x="305208" y="658704"/>
                </a:cubicBezTo>
                <a:cubicBezTo>
                  <a:pt x="307269" y="660049"/>
                  <a:pt x="309420" y="661213"/>
                  <a:pt x="311481" y="662559"/>
                </a:cubicBezTo>
                <a:cubicBezTo>
                  <a:pt x="313542" y="663813"/>
                  <a:pt x="315603" y="665158"/>
                  <a:pt x="317753" y="666322"/>
                </a:cubicBezTo>
                <a:cubicBezTo>
                  <a:pt x="355479" y="688279"/>
                  <a:pt x="399118" y="701185"/>
                  <a:pt x="445805" y="701185"/>
                </a:cubicBezTo>
                <a:lnTo>
                  <a:pt x="769383" y="701185"/>
                </a:lnTo>
                <a:cubicBezTo>
                  <a:pt x="816965" y="701185"/>
                  <a:pt x="861411" y="687830"/>
                  <a:pt x="899674" y="665068"/>
                </a:cubicBezTo>
                <a:cubicBezTo>
                  <a:pt x="901735" y="663813"/>
                  <a:pt x="903886" y="662559"/>
                  <a:pt x="905947" y="661213"/>
                </a:cubicBezTo>
                <a:cubicBezTo>
                  <a:pt x="908008" y="659870"/>
                  <a:pt x="910159" y="658793"/>
                  <a:pt x="912220" y="657360"/>
                </a:cubicBezTo>
                <a:cubicBezTo>
                  <a:pt x="966433" y="620615"/>
                  <a:pt x="1005861" y="563619"/>
                  <a:pt x="1019481" y="497388"/>
                </a:cubicBezTo>
                <a:cubicBezTo>
                  <a:pt x="1020109" y="494433"/>
                  <a:pt x="1020378" y="491385"/>
                  <a:pt x="1020826" y="488427"/>
                </a:cubicBezTo>
                <a:cubicBezTo>
                  <a:pt x="1021363" y="485022"/>
                  <a:pt x="1021991" y="481618"/>
                  <a:pt x="1022439" y="478211"/>
                </a:cubicBezTo>
                <a:cubicBezTo>
                  <a:pt x="1023783" y="467547"/>
                  <a:pt x="1024768" y="456793"/>
                  <a:pt x="1024768" y="445857"/>
                </a:cubicBezTo>
                <a:cubicBezTo>
                  <a:pt x="1024768" y="434924"/>
                  <a:pt x="1023873" y="424080"/>
                  <a:pt x="1022439" y="413506"/>
                </a:cubicBezTo>
                <a:cubicBezTo>
                  <a:pt x="1033819" y="393611"/>
                  <a:pt x="1054967" y="379988"/>
                  <a:pt x="1079519" y="379988"/>
                </a:cubicBezTo>
                <a:lnTo>
                  <a:pt x="1209811" y="379988"/>
                </a:lnTo>
                <a:cubicBezTo>
                  <a:pt x="1213037" y="401586"/>
                  <a:pt x="1215277" y="423452"/>
                  <a:pt x="1215277" y="445947"/>
                </a:cubicBezTo>
                <a:close/>
                <a:moveTo>
                  <a:pt x="317933" y="225394"/>
                </a:moveTo>
                <a:cubicBezTo>
                  <a:pt x="355658" y="203438"/>
                  <a:pt x="399298" y="190531"/>
                  <a:pt x="445984" y="190531"/>
                </a:cubicBezTo>
                <a:lnTo>
                  <a:pt x="769562" y="190531"/>
                </a:lnTo>
                <a:cubicBezTo>
                  <a:pt x="817145" y="190531"/>
                  <a:pt x="861590" y="203884"/>
                  <a:pt x="899853" y="226648"/>
                </a:cubicBezTo>
                <a:cubicBezTo>
                  <a:pt x="948870" y="186409"/>
                  <a:pt x="1011506" y="162212"/>
                  <a:pt x="1079699" y="162212"/>
                </a:cubicBezTo>
                <a:lnTo>
                  <a:pt x="1113302" y="162212"/>
                </a:lnTo>
                <a:cubicBezTo>
                  <a:pt x="1031489" y="63182"/>
                  <a:pt x="907829" y="0"/>
                  <a:pt x="769652" y="0"/>
                </a:cubicBezTo>
                <a:lnTo>
                  <a:pt x="446073" y="0"/>
                </a:lnTo>
                <a:cubicBezTo>
                  <a:pt x="307896" y="0"/>
                  <a:pt x="184236" y="63182"/>
                  <a:pt x="102423" y="162212"/>
                </a:cubicBezTo>
                <a:lnTo>
                  <a:pt x="139969" y="162212"/>
                </a:lnTo>
                <a:cubicBezTo>
                  <a:pt x="207355" y="162212"/>
                  <a:pt x="269275" y="185961"/>
                  <a:pt x="318022" y="225394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0C1568B6-DEDD-4186-E11A-002D259C5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69146" y="2233450"/>
            <a:ext cx="640080" cy="640080"/>
          </a:xfrm>
          <a:prstGeom prst="rect">
            <a:avLst/>
          </a:prstGeom>
        </p:spPr>
      </p:pic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EB93385B-2638-D78A-ED4D-A7945245B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37626" y="3393632"/>
            <a:ext cx="640080" cy="640080"/>
          </a:xfrm>
          <a:prstGeom prst="rect">
            <a:avLst/>
          </a:prstGeom>
        </p:spPr>
      </p:pic>
      <p:pic>
        <p:nvPicPr>
          <p:cNvPr id="5" name="Graphic 4" descr="Badge 4 with solid fill">
            <a:extLst>
              <a:ext uri="{FF2B5EF4-FFF2-40B4-BE49-F238E27FC236}">
                <a16:creationId xmlns:a16="http://schemas.microsoft.com/office/drawing/2014/main" id="{9B44C8FF-52B6-C244-4205-40938914FB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523419" y="3393632"/>
            <a:ext cx="640080" cy="640080"/>
          </a:xfrm>
          <a:prstGeom prst="rect">
            <a:avLst/>
          </a:prstGeom>
        </p:spPr>
      </p:pic>
      <p:pic>
        <p:nvPicPr>
          <p:cNvPr id="6" name="Graphic 5" descr="Badge 6 with solid fill">
            <a:extLst>
              <a:ext uri="{FF2B5EF4-FFF2-40B4-BE49-F238E27FC236}">
                <a16:creationId xmlns:a16="http://schemas.microsoft.com/office/drawing/2014/main" id="{6131E76F-1720-6973-C22A-2BEEDB929E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855358" y="3393632"/>
            <a:ext cx="640080" cy="640080"/>
          </a:xfrm>
          <a:prstGeom prst="rect">
            <a:avLst/>
          </a:prstGeom>
        </p:spPr>
      </p:pic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AF303521-FF9E-9AA7-42FE-8A67137904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936898" y="2233450"/>
            <a:ext cx="640080" cy="640080"/>
          </a:xfrm>
          <a:prstGeom prst="rect">
            <a:avLst/>
          </a:prstGeom>
        </p:spPr>
      </p:pic>
      <p:pic>
        <p:nvPicPr>
          <p:cNvPr id="8" name="Graphic 7" descr="Badge 5 with solid fill">
            <a:extLst>
              <a:ext uri="{FF2B5EF4-FFF2-40B4-BE49-F238E27FC236}">
                <a16:creationId xmlns:a16="http://schemas.microsoft.com/office/drawing/2014/main" id="{199C7B76-853D-E551-2803-20EEA4763D4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119080" y="2233450"/>
            <a:ext cx="640080" cy="64008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70FB8D3D-09F9-681E-FB9E-667A2FD62F5D}"/>
              </a:ext>
            </a:extLst>
          </p:cNvPr>
          <p:cNvGrpSpPr/>
          <p:nvPr/>
        </p:nvGrpSpPr>
        <p:grpSpPr>
          <a:xfrm>
            <a:off x="526146" y="1146391"/>
            <a:ext cx="2926080" cy="1105487"/>
            <a:chOff x="332936" y="2947244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BDC313-A248-4FF2-13F9-07B56E20550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69C5509-405F-BF8F-3908-E4D4EE70F98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C1B0354-C1C3-5CF3-98DC-EEB029795226}"/>
              </a:ext>
            </a:extLst>
          </p:cNvPr>
          <p:cNvGrpSpPr/>
          <p:nvPr/>
        </p:nvGrpSpPr>
        <p:grpSpPr>
          <a:xfrm>
            <a:off x="3793898" y="1146391"/>
            <a:ext cx="2926080" cy="1105487"/>
            <a:chOff x="332936" y="2947244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AD4E73A-E4ED-3B37-A374-6019153974D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CC5DB47-45E5-1259-896E-18A03382E9F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4843A1-D9BA-2C69-06A7-162ECC0D218A}"/>
              </a:ext>
            </a:extLst>
          </p:cNvPr>
          <p:cNvGrpSpPr/>
          <p:nvPr/>
        </p:nvGrpSpPr>
        <p:grpSpPr>
          <a:xfrm>
            <a:off x="6976080" y="1146391"/>
            <a:ext cx="2926080" cy="1105487"/>
            <a:chOff x="332936" y="2947244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441EC01-B7B7-1489-1D30-60BEF735662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B940EFD-98E9-F9D6-A5AF-4D7D2B686B2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62968FD-4732-CAA8-7CAE-1B5710A09679}"/>
              </a:ext>
            </a:extLst>
          </p:cNvPr>
          <p:cNvGrpSpPr/>
          <p:nvPr/>
        </p:nvGrpSpPr>
        <p:grpSpPr>
          <a:xfrm>
            <a:off x="2194626" y="4756318"/>
            <a:ext cx="2926080" cy="1105487"/>
            <a:chOff x="332936" y="2947244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54851DD-3E02-E2BC-8986-E053D4C5B65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93FD214-A486-78A2-89A8-740E58B351F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CD99064-89C4-2A2B-D4EA-630700000BB1}"/>
              </a:ext>
            </a:extLst>
          </p:cNvPr>
          <p:cNvGrpSpPr/>
          <p:nvPr/>
        </p:nvGrpSpPr>
        <p:grpSpPr>
          <a:xfrm>
            <a:off x="5380419" y="4756318"/>
            <a:ext cx="2926080" cy="1105487"/>
            <a:chOff x="332936" y="2947244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3F032F-8DB1-C626-A6F9-265BEC3A754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92BDE57-3422-1720-6070-03C8AEF5F37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E0E9C3-A6F7-5408-6982-69697D152DBC}"/>
              </a:ext>
            </a:extLst>
          </p:cNvPr>
          <p:cNvGrpSpPr/>
          <p:nvPr/>
        </p:nvGrpSpPr>
        <p:grpSpPr>
          <a:xfrm>
            <a:off x="8712358" y="4756318"/>
            <a:ext cx="2926080" cy="1105487"/>
            <a:chOff x="332936" y="2947244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592D54A-D84A-AFEB-A984-88BE52CE578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7A1E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70AFD07-2258-ACDD-FDF3-78F59433D52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776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434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Linked Chain Workflow – Slide Template</vt:lpstr>
      <vt:lpstr>6-Step Linked Chain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Linked Chain Workflow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2026-03-10T18:42:21Z</dcterms:modified>
  <cp:category>Charts &amp; Diagrams</cp:category>
</cp:coreProperties>
</file>