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8" r:id="rId4"/>
    <p:sldId id="39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1E3"/>
    <a:srgbClr val="F595A6"/>
    <a:srgbClr val="E6589C"/>
    <a:srgbClr val="D0BA94"/>
    <a:srgbClr val="941651"/>
    <a:srgbClr val="9F5FCF"/>
    <a:srgbClr val="5B0D32"/>
    <a:srgbClr val="A26700"/>
    <a:srgbClr val="CEBA8B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76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93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7A7C4-F9FC-4CA6-5F94-9DC9BB04C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98BBC9-8A91-AD0B-4E8E-F379429D2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85E62-5D29-CC98-EF81-B8D305BCC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A9EDB-B081-E66B-B0D1-2BCB1002F2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75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Linked Chain Workflow – Slide Template</a:t>
            </a:r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43D27585-97F4-2296-5087-E1F024E0CE68}"/>
              </a:ext>
            </a:extLst>
          </p:cNvPr>
          <p:cNvSpPr/>
          <p:nvPr/>
        </p:nvSpPr>
        <p:spPr>
          <a:xfrm>
            <a:off x="4822775" y="3170474"/>
            <a:ext cx="2555787" cy="122344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18 h 540137"/>
              <a:gd name="csX6" fmla="*/ 1029697 w 1128356"/>
              <a:gd name="csY6" fmla="*/ 61567 h 540137"/>
              <a:gd name="csX7" fmla="*/ 1023873 w 1128356"/>
              <a:gd name="csY7" fmla="*/ 57176 h 540137"/>
              <a:gd name="csX8" fmla="*/ 858364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7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2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2 h 540137"/>
              <a:gd name="csX17" fmla="*/ 198842 w 1128356"/>
              <a:gd name="csY17" fmla="*/ 235341 h 540137"/>
              <a:gd name="csX18" fmla="*/ 204219 w 1128356"/>
              <a:gd name="csY18" fmla="*/ 225572 h 540137"/>
              <a:gd name="csX19" fmla="*/ 210044 w 1128356"/>
              <a:gd name="csY19" fmla="*/ 218581 h 540137"/>
              <a:gd name="csX20" fmla="*/ 270082 w 1128356"/>
              <a:gd name="csY20" fmla="*/ 190621 h 540137"/>
              <a:gd name="csX21" fmla="*/ 858364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4 h 540137"/>
              <a:gd name="csX25" fmla="*/ 937848 w 1128356"/>
              <a:gd name="csY25" fmla="*/ 270112 h 540137"/>
              <a:gd name="csX26" fmla="*/ 926468 w 1128356"/>
              <a:gd name="csY26" fmla="*/ 310531 h 540137"/>
              <a:gd name="csX27" fmla="*/ 1034984 w 1128356"/>
              <a:gd name="csY27" fmla="*/ 473907 h 540137"/>
              <a:gd name="csX28" fmla="*/ 1128356 w 1128356"/>
              <a:gd name="csY28" fmla="*/ 270112 h 540137"/>
              <a:gd name="csX29" fmla="*/ 1034984 w 1128356"/>
              <a:gd name="csY29" fmla="*/ 6631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18"/>
                </a:moveTo>
                <a:cubicBezTo>
                  <a:pt x="1033192" y="64795"/>
                  <a:pt x="1031579" y="63093"/>
                  <a:pt x="1029697" y="61567"/>
                </a:cubicBezTo>
                <a:cubicBezTo>
                  <a:pt x="1027815" y="60045"/>
                  <a:pt x="1025755" y="58701"/>
                  <a:pt x="1023873" y="57176"/>
                </a:cubicBezTo>
                <a:cubicBezTo>
                  <a:pt x="978082" y="21508"/>
                  <a:pt x="920733" y="0"/>
                  <a:pt x="858364" y="0"/>
                </a:cubicBezTo>
                <a:lnTo>
                  <a:pt x="270082" y="0"/>
                </a:lnTo>
                <a:cubicBezTo>
                  <a:pt x="206907" y="0"/>
                  <a:pt x="148840" y="21956"/>
                  <a:pt x="102782" y="58522"/>
                </a:cubicBezTo>
                <a:cubicBezTo>
                  <a:pt x="100900" y="60045"/>
                  <a:pt x="98928" y="61480"/>
                  <a:pt x="97047" y="63003"/>
                </a:cubicBezTo>
                <a:cubicBezTo>
                  <a:pt x="95254" y="64526"/>
                  <a:pt x="93552" y="66228"/>
                  <a:pt x="91760" y="67753"/>
                </a:cubicBezTo>
                <a:cubicBezTo>
                  <a:pt x="35664" y="117313"/>
                  <a:pt x="0" y="189544"/>
                  <a:pt x="0" y="270112"/>
                </a:cubicBezTo>
                <a:cubicBezTo>
                  <a:pt x="0" y="350680"/>
                  <a:pt x="35664" y="422914"/>
                  <a:pt x="91760" y="472474"/>
                </a:cubicBezTo>
                <a:cubicBezTo>
                  <a:pt x="148572" y="435283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2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4"/>
                  <a:pt x="202158" y="228620"/>
                  <a:pt x="204219" y="225572"/>
                </a:cubicBezTo>
                <a:cubicBezTo>
                  <a:pt x="205921" y="223062"/>
                  <a:pt x="207983" y="220822"/>
                  <a:pt x="210044" y="218581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4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4"/>
                </a:cubicBezTo>
                <a:cubicBezTo>
                  <a:pt x="933547" y="241614"/>
                  <a:pt x="937848" y="255326"/>
                  <a:pt x="937848" y="270112"/>
                </a:cubicBezTo>
                <a:cubicBezTo>
                  <a:pt x="937848" y="284901"/>
                  <a:pt x="933547" y="298613"/>
                  <a:pt x="926468" y="310531"/>
                </a:cubicBezTo>
                <a:cubicBezTo>
                  <a:pt x="938117" y="379091"/>
                  <a:pt x="978530" y="437882"/>
                  <a:pt x="1034984" y="473907"/>
                </a:cubicBezTo>
                <a:cubicBezTo>
                  <a:pt x="1092065" y="424349"/>
                  <a:pt x="1128356" y="351488"/>
                  <a:pt x="1128356" y="270112"/>
                </a:cubicBezTo>
                <a:cubicBezTo>
                  <a:pt x="1128356" y="188739"/>
                  <a:pt x="1092065" y="115877"/>
                  <a:pt x="1034984" y="66318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87587BA9-CCE1-B7D9-A2D4-DDEA6B2298E5}"/>
              </a:ext>
            </a:extLst>
          </p:cNvPr>
          <p:cNvSpPr/>
          <p:nvPr/>
        </p:nvSpPr>
        <p:spPr>
          <a:xfrm>
            <a:off x="1361743" y="3170474"/>
            <a:ext cx="2555584" cy="1223440"/>
          </a:xfrm>
          <a:custGeom>
            <a:avLst/>
            <a:gdLst>
              <a:gd name="csX0" fmla="*/ 269992 w 1128266"/>
              <a:gd name="csY0" fmla="*/ 540137 h 540137"/>
              <a:gd name="csX1" fmla="*/ 793577 w 1128266"/>
              <a:gd name="csY1" fmla="*/ 540137 h 540137"/>
              <a:gd name="csX2" fmla="*/ 712391 w 1128266"/>
              <a:gd name="csY2" fmla="*/ 349606 h 540137"/>
              <a:gd name="csX3" fmla="*/ 269992 w 1128266"/>
              <a:gd name="csY3" fmla="*/ 349606 h 540137"/>
              <a:gd name="csX4" fmla="*/ 190509 w 1128266"/>
              <a:gd name="csY4" fmla="*/ 270112 h 540137"/>
              <a:gd name="csX5" fmla="*/ 269992 w 1128266"/>
              <a:gd name="csY5" fmla="*/ 190621 h 540137"/>
              <a:gd name="csX6" fmla="*/ 858275 w 1128266"/>
              <a:gd name="csY6" fmla="*/ 190621 h 540137"/>
              <a:gd name="csX7" fmla="*/ 915266 w 1128266"/>
              <a:gd name="csY7" fmla="*/ 214907 h 540137"/>
              <a:gd name="csX8" fmla="*/ 920732 w 1128266"/>
              <a:gd name="csY8" fmla="*/ 221539 h 540137"/>
              <a:gd name="csX9" fmla="*/ 926378 w 1128266"/>
              <a:gd name="csY9" fmla="*/ 229694 h 540137"/>
              <a:gd name="csX10" fmla="*/ 937758 w 1128266"/>
              <a:gd name="csY10" fmla="*/ 270112 h 540137"/>
              <a:gd name="csX11" fmla="*/ 926378 w 1128266"/>
              <a:gd name="csY11" fmla="*/ 310531 h 540137"/>
              <a:gd name="csX12" fmla="*/ 1034895 w 1128266"/>
              <a:gd name="csY12" fmla="*/ 473907 h 540137"/>
              <a:gd name="csX13" fmla="*/ 1128267 w 1128266"/>
              <a:gd name="csY13" fmla="*/ 270112 h 540137"/>
              <a:gd name="csX14" fmla="*/ 1034895 w 1128266"/>
              <a:gd name="csY14" fmla="*/ 66318 h 540137"/>
              <a:gd name="csX15" fmla="*/ 1029607 w 1128266"/>
              <a:gd name="csY15" fmla="*/ 61567 h 540137"/>
              <a:gd name="csX16" fmla="*/ 1023783 w 1128266"/>
              <a:gd name="csY16" fmla="*/ 57176 h 540137"/>
              <a:gd name="csX17" fmla="*/ 858275 w 1128266"/>
              <a:gd name="csY17" fmla="*/ 0 h 540137"/>
              <a:gd name="csX18" fmla="*/ 269992 w 1128266"/>
              <a:gd name="csY18" fmla="*/ 0 h 540137"/>
              <a:gd name="csX19" fmla="*/ 0 w 1128266"/>
              <a:gd name="csY19" fmla="*/ 270023 h 540137"/>
              <a:gd name="csX20" fmla="*/ 269992 w 1128266"/>
              <a:gd name="csY20" fmla="*/ 540047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137">
                <a:moveTo>
                  <a:pt x="269992" y="540137"/>
                </a:moveTo>
                <a:lnTo>
                  <a:pt x="793577" y="540137"/>
                </a:lnTo>
                <a:cubicBezTo>
                  <a:pt x="753074" y="484663"/>
                  <a:pt x="724757" y="419958"/>
                  <a:pt x="712391" y="349606"/>
                </a:cubicBezTo>
                <a:lnTo>
                  <a:pt x="269992" y="349606"/>
                </a:lnTo>
                <a:cubicBezTo>
                  <a:pt x="226173" y="349606"/>
                  <a:pt x="190509" y="313938"/>
                  <a:pt x="190509" y="270112"/>
                </a:cubicBezTo>
                <a:cubicBezTo>
                  <a:pt x="190509" y="226289"/>
                  <a:pt x="226173" y="190621"/>
                  <a:pt x="269992" y="190621"/>
                </a:cubicBezTo>
                <a:lnTo>
                  <a:pt x="858275" y="190621"/>
                </a:lnTo>
                <a:cubicBezTo>
                  <a:pt x="880677" y="190621"/>
                  <a:pt x="900839" y="200031"/>
                  <a:pt x="915266" y="214907"/>
                </a:cubicBezTo>
                <a:cubicBezTo>
                  <a:pt x="917238" y="216969"/>
                  <a:pt x="918940" y="219299"/>
                  <a:pt x="920732" y="221539"/>
                </a:cubicBezTo>
                <a:cubicBezTo>
                  <a:pt x="922794" y="224139"/>
                  <a:pt x="924675" y="226828"/>
                  <a:pt x="926378" y="229694"/>
                </a:cubicBezTo>
                <a:cubicBezTo>
                  <a:pt x="933457" y="241614"/>
                  <a:pt x="937758" y="255326"/>
                  <a:pt x="937758" y="270112"/>
                </a:cubicBezTo>
                <a:cubicBezTo>
                  <a:pt x="937758" y="284901"/>
                  <a:pt x="933457" y="298613"/>
                  <a:pt x="926378" y="310531"/>
                </a:cubicBezTo>
                <a:cubicBezTo>
                  <a:pt x="938027" y="379091"/>
                  <a:pt x="978440" y="437882"/>
                  <a:pt x="1034895" y="473907"/>
                </a:cubicBezTo>
                <a:cubicBezTo>
                  <a:pt x="1091975" y="424349"/>
                  <a:pt x="1128267" y="351488"/>
                  <a:pt x="1128267" y="270112"/>
                </a:cubicBezTo>
                <a:cubicBezTo>
                  <a:pt x="1128267" y="188739"/>
                  <a:pt x="1091975" y="115877"/>
                  <a:pt x="1034895" y="66318"/>
                </a:cubicBezTo>
                <a:cubicBezTo>
                  <a:pt x="1033102" y="64795"/>
                  <a:pt x="1031489" y="63093"/>
                  <a:pt x="1029607" y="61567"/>
                </a:cubicBezTo>
                <a:cubicBezTo>
                  <a:pt x="1027725" y="60045"/>
                  <a:pt x="1025665" y="58701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3"/>
                </a:cubicBezTo>
                <a:cubicBezTo>
                  <a:pt x="0" y="418882"/>
                  <a:pt x="121151" y="540047"/>
                  <a:pt x="269992" y="540047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C7789429-A840-DEB9-CDF1-0A384AB19111}"/>
              </a:ext>
            </a:extLst>
          </p:cNvPr>
          <p:cNvSpPr/>
          <p:nvPr/>
        </p:nvSpPr>
        <p:spPr>
          <a:xfrm>
            <a:off x="8274672" y="3170474"/>
            <a:ext cx="2555584" cy="1223236"/>
          </a:xfrm>
          <a:custGeom>
            <a:avLst/>
            <a:gdLst>
              <a:gd name="csX0" fmla="*/ 93372 w 1128266"/>
              <a:gd name="csY0" fmla="*/ 473817 h 540047"/>
              <a:gd name="csX1" fmla="*/ 201889 w 1128266"/>
              <a:gd name="csY1" fmla="*/ 310441 h 540047"/>
              <a:gd name="csX2" fmla="*/ 190509 w 1128266"/>
              <a:gd name="csY2" fmla="*/ 270023 h 540047"/>
              <a:gd name="csX3" fmla="*/ 201889 w 1128266"/>
              <a:gd name="csY3" fmla="*/ 229604 h 540047"/>
              <a:gd name="csX4" fmla="*/ 207534 w 1128266"/>
              <a:gd name="csY4" fmla="*/ 221450 h 540047"/>
              <a:gd name="csX5" fmla="*/ 213001 w 1128266"/>
              <a:gd name="csY5" fmla="*/ 214818 h 540047"/>
              <a:gd name="csX6" fmla="*/ 213180 w 1128266"/>
              <a:gd name="csY6" fmla="*/ 214638 h 540047"/>
              <a:gd name="csX7" fmla="*/ 269992 w 1128266"/>
              <a:gd name="csY7" fmla="*/ 190531 h 540047"/>
              <a:gd name="csX8" fmla="*/ 858275 w 1128266"/>
              <a:gd name="csY8" fmla="*/ 190531 h 540047"/>
              <a:gd name="csX9" fmla="*/ 937758 w 1128266"/>
              <a:gd name="csY9" fmla="*/ 270023 h 540047"/>
              <a:gd name="csX10" fmla="*/ 858275 w 1128266"/>
              <a:gd name="csY10" fmla="*/ 349516 h 540047"/>
              <a:gd name="csX11" fmla="*/ 415875 w 1128266"/>
              <a:gd name="csY11" fmla="*/ 349516 h 540047"/>
              <a:gd name="csX12" fmla="*/ 334689 w 1128266"/>
              <a:gd name="csY12" fmla="*/ 540047 h 540047"/>
              <a:gd name="csX13" fmla="*/ 858275 w 1128266"/>
              <a:gd name="csY13" fmla="*/ 540047 h 540047"/>
              <a:gd name="csX14" fmla="*/ 1128267 w 1128266"/>
              <a:gd name="csY14" fmla="*/ 270023 h 540047"/>
              <a:gd name="csX15" fmla="*/ 858275 w 1128266"/>
              <a:gd name="csY15" fmla="*/ 0 h 540047"/>
              <a:gd name="csX16" fmla="*/ 269992 w 1128266"/>
              <a:gd name="csY16" fmla="*/ 0 h 540047"/>
              <a:gd name="csX17" fmla="*/ 104574 w 1128266"/>
              <a:gd name="csY17" fmla="*/ 57087 h 540047"/>
              <a:gd name="csX18" fmla="*/ 104484 w 1128266"/>
              <a:gd name="csY18" fmla="*/ 57087 h 540047"/>
              <a:gd name="csX19" fmla="*/ 98660 w 1128266"/>
              <a:gd name="csY19" fmla="*/ 61480 h 540047"/>
              <a:gd name="csX20" fmla="*/ 93372 w 1128266"/>
              <a:gd name="csY20" fmla="*/ 66228 h 540047"/>
              <a:gd name="csX21" fmla="*/ 0 w 1128266"/>
              <a:gd name="csY21" fmla="*/ 270023 h 540047"/>
              <a:gd name="csX22" fmla="*/ 93372 w 1128266"/>
              <a:gd name="csY22" fmla="*/ 473817 h 540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128266" h="540047">
                <a:moveTo>
                  <a:pt x="93372" y="473817"/>
                </a:moveTo>
                <a:cubicBezTo>
                  <a:pt x="149826" y="437792"/>
                  <a:pt x="190329" y="379001"/>
                  <a:pt x="201889" y="310441"/>
                </a:cubicBezTo>
                <a:cubicBezTo>
                  <a:pt x="194810" y="298523"/>
                  <a:pt x="190509" y="284811"/>
                  <a:pt x="190509" y="270023"/>
                </a:cubicBezTo>
                <a:cubicBezTo>
                  <a:pt x="190509" y="255236"/>
                  <a:pt x="194810" y="241524"/>
                  <a:pt x="201889" y="229604"/>
                </a:cubicBezTo>
                <a:cubicBezTo>
                  <a:pt x="203591" y="226738"/>
                  <a:pt x="205473" y="224049"/>
                  <a:pt x="207534" y="221450"/>
                </a:cubicBezTo>
                <a:cubicBezTo>
                  <a:pt x="209327" y="219209"/>
                  <a:pt x="211029" y="216879"/>
                  <a:pt x="213001" y="214818"/>
                </a:cubicBezTo>
                <a:cubicBezTo>
                  <a:pt x="213001" y="214818"/>
                  <a:pt x="213090" y="214728"/>
                  <a:pt x="213180" y="214638"/>
                </a:cubicBezTo>
                <a:cubicBezTo>
                  <a:pt x="227607" y="199852"/>
                  <a:pt x="247679" y="190531"/>
                  <a:pt x="269992" y="190531"/>
                </a:cubicBezTo>
                <a:lnTo>
                  <a:pt x="858275" y="190531"/>
                </a:lnTo>
                <a:cubicBezTo>
                  <a:pt x="902094" y="190531"/>
                  <a:pt x="937758" y="226200"/>
                  <a:pt x="937758" y="270023"/>
                </a:cubicBezTo>
                <a:cubicBezTo>
                  <a:pt x="937758" y="313848"/>
                  <a:pt x="902094" y="349516"/>
                  <a:pt x="858275" y="349516"/>
                </a:cubicBezTo>
                <a:lnTo>
                  <a:pt x="415875" y="349516"/>
                </a:lnTo>
                <a:cubicBezTo>
                  <a:pt x="403510" y="419868"/>
                  <a:pt x="375193" y="484573"/>
                  <a:pt x="334689" y="540047"/>
                </a:cubicBezTo>
                <a:lnTo>
                  <a:pt x="858275" y="540047"/>
                </a:lnTo>
                <a:cubicBezTo>
                  <a:pt x="1007205" y="540047"/>
                  <a:pt x="1128267" y="418882"/>
                  <a:pt x="1128267" y="270023"/>
                </a:cubicBezTo>
                <a:cubicBezTo>
                  <a:pt x="1128267" y="121166"/>
                  <a:pt x="1007116" y="0"/>
                  <a:pt x="858275" y="0"/>
                </a:cubicBezTo>
                <a:lnTo>
                  <a:pt x="269992" y="0"/>
                </a:lnTo>
                <a:cubicBezTo>
                  <a:pt x="207624" y="0"/>
                  <a:pt x="150364" y="21418"/>
                  <a:pt x="104574" y="57087"/>
                </a:cubicBezTo>
                <a:cubicBezTo>
                  <a:pt x="104574" y="57087"/>
                  <a:pt x="104574" y="57087"/>
                  <a:pt x="104484" y="57087"/>
                </a:cubicBezTo>
                <a:cubicBezTo>
                  <a:pt x="102602" y="58612"/>
                  <a:pt x="100541" y="59955"/>
                  <a:pt x="98660" y="61480"/>
                </a:cubicBezTo>
                <a:cubicBezTo>
                  <a:pt x="96867" y="63003"/>
                  <a:pt x="95165" y="64705"/>
                  <a:pt x="93372" y="66228"/>
                </a:cubicBezTo>
                <a:cubicBezTo>
                  <a:pt x="36292" y="115788"/>
                  <a:pt x="0" y="188650"/>
                  <a:pt x="0" y="270023"/>
                </a:cubicBezTo>
                <a:cubicBezTo>
                  <a:pt x="0" y="351398"/>
                  <a:pt x="36292" y="424260"/>
                  <a:pt x="93372" y="473817"/>
                </a:cubicBez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5B59CECF-50DD-22A7-B5F6-7B1F8C26C4A9}"/>
              </a:ext>
            </a:extLst>
          </p:cNvPr>
          <p:cNvSpPr/>
          <p:nvPr/>
        </p:nvSpPr>
        <p:spPr>
          <a:xfrm>
            <a:off x="6450384" y="2772198"/>
            <a:ext cx="2752668" cy="2019984"/>
          </a:xfrm>
          <a:custGeom>
            <a:avLst/>
            <a:gdLst>
              <a:gd name="csX0" fmla="*/ 139701 w 1215277"/>
              <a:gd name="csY0" fmla="*/ 162212 h 891804"/>
              <a:gd name="csX1" fmla="*/ 102154 w 1215277"/>
              <a:gd name="csY1" fmla="*/ 162212 h 891804"/>
              <a:gd name="csX2" fmla="*/ 445805 w 1215277"/>
              <a:gd name="csY2" fmla="*/ 0 h 891804"/>
              <a:gd name="csX3" fmla="*/ 769383 w 1215277"/>
              <a:gd name="csY3" fmla="*/ 0 h 891804"/>
              <a:gd name="csX4" fmla="*/ 1112496 w 1215277"/>
              <a:gd name="csY4" fmla="*/ 161495 h 891804"/>
              <a:gd name="csX5" fmla="*/ 1075398 w 1215277"/>
              <a:gd name="csY5" fmla="*/ 161495 h 891804"/>
              <a:gd name="csX6" fmla="*/ 901108 w 1215277"/>
              <a:gd name="csY6" fmla="*/ 221631 h 891804"/>
              <a:gd name="csX7" fmla="*/ 898958 w 1215277"/>
              <a:gd name="csY7" fmla="*/ 223244 h 891804"/>
              <a:gd name="csX8" fmla="*/ 896897 w 1215277"/>
              <a:gd name="csY8" fmla="*/ 224767 h 891804"/>
              <a:gd name="csX9" fmla="*/ 769383 w 1215277"/>
              <a:gd name="csY9" fmla="*/ 190531 h 891804"/>
              <a:gd name="csX10" fmla="*/ 445805 w 1215277"/>
              <a:gd name="csY10" fmla="*/ 190531 h 891804"/>
              <a:gd name="csX11" fmla="*/ 317664 w 1215277"/>
              <a:gd name="csY11" fmla="*/ 225394 h 891804"/>
              <a:gd name="csX12" fmla="*/ 139611 w 1215277"/>
              <a:gd name="csY12" fmla="*/ 162212 h 891804"/>
              <a:gd name="csX13" fmla="*/ 1210528 w 1215277"/>
              <a:gd name="csY13" fmla="*/ 380616 h 891804"/>
              <a:gd name="csX14" fmla="*/ 1075487 w 1215277"/>
              <a:gd name="csY14" fmla="*/ 380616 h 891804"/>
              <a:gd name="csX15" fmla="*/ 1028711 w 1215277"/>
              <a:gd name="csY15" fmla="*/ 400601 h 891804"/>
              <a:gd name="csX16" fmla="*/ 1025038 w 1215277"/>
              <a:gd name="csY16" fmla="*/ 404992 h 891804"/>
              <a:gd name="csX17" fmla="*/ 1024231 w 1215277"/>
              <a:gd name="csY17" fmla="*/ 406067 h 891804"/>
              <a:gd name="csX18" fmla="*/ 1022080 w 1215277"/>
              <a:gd name="csY18" fmla="*/ 409025 h 891804"/>
              <a:gd name="csX19" fmla="*/ 1024768 w 1215277"/>
              <a:gd name="csY19" fmla="*/ 445857 h 891804"/>
              <a:gd name="csX20" fmla="*/ 1022080 w 1215277"/>
              <a:gd name="csY20" fmla="*/ 482961 h 891804"/>
              <a:gd name="csX21" fmla="*/ 1022349 w 1215277"/>
              <a:gd name="csY21" fmla="*/ 483409 h 891804"/>
              <a:gd name="csX22" fmla="*/ 1021453 w 1215277"/>
              <a:gd name="csY22" fmla="*/ 488606 h 891804"/>
              <a:gd name="csX23" fmla="*/ 906485 w 1215277"/>
              <a:gd name="csY23" fmla="*/ 661662 h 891804"/>
              <a:gd name="csX24" fmla="*/ 897524 w 1215277"/>
              <a:gd name="csY24" fmla="*/ 667399 h 891804"/>
              <a:gd name="csX25" fmla="*/ 896986 w 1215277"/>
              <a:gd name="csY25" fmla="*/ 666950 h 891804"/>
              <a:gd name="csX26" fmla="*/ 769472 w 1215277"/>
              <a:gd name="csY26" fmla="*/ 701183 h 891804"/>
              <a:gd name="csX27" fmla="*/ 445894 w 1215277"/>
              <a:gd name="csY27" fmla="*/ 701183 h 891804"/>
              <a:gd name="csX28" fmla="*/ 317754 w 1215277"/>
              <a:gd name="csY28" fmla="*/ 666322 h 891804"/>
              <a:gd name="csX29" fmla="*/ 311481 w 1215277"/>
              <a:gd name="csY29" fmla="*/ 662469 h 891804"/>
              <a:gd name="csX30" fmla="*/ 305208 w 1215277"/>
              <a:gd name="csY30" fmla="*/ 658704 h 891804"/>
              <a:gd name="csX31" fmla="*/ 196692 w 1215277"/>
              <a:gd name="csY31" fmla="*/ 500975 h 891804"/>
              <a:gd name="csX32" fmla="*/ 194989 w 1215277"/>
              <a:gd name="csY32" fmla="*/ 492371 h 891804"/>
              <a:gd name="csX33" fmla="*/ 193645 w 1215277"/>
              <a:gd name="csY33" fmla="*/ 483409 h 891804"/>
              <a:gd name="csX34" fmla="*/ 190509 w 1215277"/>
              <a:gd name="csY34" fmla="*/ 445768 h 891804"/>
              <a:gd name="csX35" fmla="*/ 193645 w 1215277"/>
              <a:gd name="csY35" fmla="*/ 408128 h 891804"/>
              <a:gd name="csX36" fmla="*/ 139701 w 1215277"/>
              <a:gd name="csY36" fmla="*/ 379898 h 891804"/>
              <a:gd name="csX37" fmla="*/ 5466 w 1215277"/>
              <a:gd name="csY37" fmla="*/ 379898 h 891804"/>
              <a:gd name="csX38" fmla="*/ 0 w 1215277"/>
              <a:gd name="csY38" fmla="*/ 445857 h 891804"/>
              <a:gd name="csX39" fmla="*/ 5466 w 1215277"/>
              <a:gd name="csY39" fmla="*/ 511818 h 891804"/>
              <a:gd name="csX40" fmla="*/ 6541 w 1215277"/>
              <a:gd name="csY40" fmla="*/ 518629 h 891804"/>
              <a:gd name="csX41" fmla="*/ 7617 w 1215277"/>
              <a:gd name="csY41" fmla="*/ 525441 h 891804"/>
              <a:gd name="csX42" fmla="*/ 92029 w 1215277"/>
              <a:gd name="csY42" fmla="*/ 715972 h 891804"/>
              <a:gd name="csX43" fmla="*/ 97136 w 1215277"/>
              <a:gd name="csY43" fmla="*/ 722783 h 891804"/>
              <a:gd name="csX44" fmla="*/ 102244 w 1215277"/>
              <a:gd name="csY44" fmla="*/ 729594 h 891804"/>
              <a:gd name="csX45" fmla="*/ 445894 w 1215277"/>
              <a:gd name="csY45" fmla="*/ 891804 h 891804"/>
              <a:gd name="csX46" fmla="*/ 769472 w 1215277"/>
              <a:gd name="csY46" fmla="*/ 891804 h 891804"/>
              <a:gd name="csX47" fmla="*/ 1112586 w 1215277"/>
              <a:gd name="csY47" fmla="*/ 730310 h 891804"/>
              <a:gd name="csX48" fmla="*/ 1112137 w 1215277"/>
              <a:gd name="csY48" fmla="*/ 730310 h 891804"/>
              <a:gd name="csX49" fmla="*/ 1128715 w 1215277"/>
              <a:gd name="csY49" fmla="*/ 707638 h 891804"/>
              <a:gd name="csX50" fmla="*/ 1207392 w 1215277"/>
              <a:gd name="csY50" fmla="*/ 523021 h 891804"/>
              <a:gd name="csX51" fmla="*/ 1209453 w 1215277"/>
              <a:gd name="csY51" fmla="*/ 511190 h 891804"/>
              <a:gd name="csX52" fmla="*/ 1210528 w 1215277"/>
              <a:gd name="csY52" fmla="*/ 511190 h 891804"/>
              <a:gd name="csX53" fmla="*/ 1215277 w 1215277"/>
              <a:gd name="csY53" fmla="*/ 445947 h 891804"/>
              <a:gd name="csX54" fmla="*/ 1210528 w 1215277"/>
              <a:gd name="csY54" fmla="*/ 380706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804">
                <a:moveTo>
                  <a:pt x="139701" y="162212"/>
                </a:moveTo>
                <a:lnTo>
                  <a:pt x="102154" y="162212"/>
                </a:lnTo>
                <a:cubicBezTo>
                  <a:pt x="183968" y="63182"/>
                  <a:pt x="307628" y="0"/>
                  <a:pt x="445805" y="0"/>
                </a:cubicBezTo>
                <a:lnTo>
                  <a:pt x="769383" y="0"/>
                </a:lnTo>
                <a:cubicBezTo>
                  <a:pt x="907201" y="0"/>
                  <a:pt x="1030683" y="62913"/>
                  <a:pt x="1112496" y="161495"/>
                </a:cubicBezTo>
                <a:lnTo>
                  <a:pt x="1075398" y="161495"/>
                </a:lnTo>
                <a:cubicBezTo>
                  <a:pt x="1011865" y="161495"/>
                  <a:pt x="951558" y="182287"/>
                  <a:pt x="901108" y="221631"/>
                </a:cubicBezTo>
                <a:cubicBezTo>
                  <a:pt x="900391" y="222167"/>
                  <a:pt x="899675" y="222705"/>
                  <a:pt x="898958" y="223244"/>
                </a:cubicBezTo>
                <a:cubicBezTo>
                  <a:pt x="898330" y="223692"/>
                  <a:pt x="897613" y="224228"/>
                  <a:pt x="896897" y="224767"/>
                </a:cubicBezTo>
                <a:cubicBezTo>
                  <a:pt x="859351" y="202990"/>
                  <a:pt x="815800" y="190531"/>
                  <a:pt x="769383" y="190531"/>
                </a:cubicBezTo>
                <a:lnTo>
                  <a:pt x="445805" y="190531"/>
                </a:lnTo>
                <a:cubicBezTo>
                  <a:pt x="399118" y="190531"/>
                  <a:pt x="355390" y="203348"/>
                  <a:pt x="317664" y="225394"/>
                </a:cubicBezTo>
                <a:cubicBezTo>
                  <a:pt x="268917" y="185961"/>
                  <a:pt x="206997" y="162212"/>
                  <a:pt x="139611" y="162212"/>
                </a:cubicBezTo>
                <a:close/>
                <a:moveTo>
                  <a:pt x="1210528" y="380616"/>
                </a:moveTo>
                <a:lnTo>
                  <a:pt x="1075487" y="380616"/>
                </a:lnTo>
                <a:cubicBezTo>
                  <a:pt x="1057834" y="380616"/>
                  <a:pt x="1041167" y="387694"/>
                  <a:pt x="1028711" y="400601"/>
                </a:cubicBezTo>
                <a:cubicBezTo>
                  <a:pt x="1027546" y="401765"/>
                  <a:pt x="1026381" y="403378"/>
                  <a:pt x="1025038" y="404992"/>
                </a:cubicBezTo>
                <a:lnTo>
                  <a:pt x="1024231" y="406067"/>
                </a:lnTo>
                <a:cubicBezTo>
                  <a:pt x="1023425" y="407053"/>
                  <a:pt x="1022797" y="408038"/>
                  <a:pt x="1022080" y="409025"/>
                </a:cubicBezTo>
                <a:cubicBezTo>
                  <a:pt x="1023873" y="421035"/>
                  <a:pt x="1024768" y="433401"/>
                  <a:pt x="1024768" y="445857"/>
                </a:cubicBezTo>
                <a:cubicBezTo>
                  <a:pt x="1024768" y="458316"/>
                  <a:pt x="1023783" y="470861"/>
                  <a:pt x="1022080" y="482961"/>
                </a:cubicBezTo>
                <a:lnTo>
                  <a:pt x="1022349" y="483409"/>
                </a:lnTo>
                <a:lnTo>
                  <a:pt x="1021453" y="488606"/>
                </a:lnTo>
                <a:cubicBezTo>
                  <a:pt x="1009446" y="559676"/>
                  <a:pt x="967509" y="622679"/>
                  <a:pt x="906485" y="661662"/>
                </a:cubicBezTo>
                <a:lnTo>
                  <a:pt x="897524" y="667399"/>
                </a:lnTo>
                <a:lnTo>
                  <a:pt x="896986" y="666950"/>
                </a:lnTo>
                <a:cubicBezTo>
                  <a:pt x="859440" y="688727"/>
                  <a:pt x="815890" y="701183"/>
                  <a:pt x="769472" y="701183"/>
                </a:cubicBezTo>
                <a:lnTo>
                  <a:pt x="445894" y="701183"/>
                </a:lnTo>
                <a:cubicBezTo>
                  <a:pt x="399208" y="701183"/>
                  <a:pt x="355479" y="688368"/>
                  <a:pt x="317754" y="666322"/>
                </a:cubicBezTo>
                <a:cubicBezTo>
                  <a:pt x="315603" y="665068"/>
                  <a:pt x="313542" y="663813"/>
                  <a:pt x="311481" y="662469"/>
                </a:cubicBezTo>
                <a:cubicBezTo>
                  <a:pt x="309420" y="661213"/>
                  <a:pt x="307269" y="660049"/>
                  <a:pt x="305208" y="658704"/>
                </a:cubicBezTo>
                <a:cubicBezTo>
                  <a:pt x="250905" y="622766"/>
                  <a:pt x="211208" y="566577"/>
                  <a:pt x="196692" y="500975"/>
                </a:cubicBezTo>
                <a:cubicBezTo>
                  <a:pt x="196065" y="498106"/>
                  <a:pt x="195527" y="495327"/>
                  <a:pt x="194989" y="492371"/>
                </a:cubicBezTo>
                <a:cubicBezTo>
                  <a:pt x="194452" y="489413"/>
                  <a:pt x="194093" y="486365"/>
                  <a:pt x="193645" y="483409"/>
                </a:cubicBezTo>
                <a:cubicBezTo>
                  <a:pt x="191853" y="471041"/>
                  <a:pt x="190509" y="458585"/>
                  <a:pt x="190509" y="445768"/>
                </a:cubicBezTo>
                <a:cubicBezTo>
                  <a:pt x="190509" y="432953"/>
                  <a:pt x="191763" y="420407"/>
                  <a:pt x="193645" y="408128"/>
                </a:cubicBezTo>
                <a:cubicBezTo>
                  <a:pt x="181727" y="391101"/>
                  <a:pt x="162013" y="379898"/>
                  <a:pt x="139701" y="379898"/>
                </a:cubicBezTo>
                <a:lnTo>
                  <a:pt x="5466" y="379898"/>
                </a:lnTo>
                <a:cubicBezTo>
                  <a:pt x="2240" y="401496"/>
                  <a:pt x="0" y="423363"/>
                  <a:pt x="0" y="445857"/>
                </a:cubicBezTo>
                <a:cubicBezTo>
                  <a:pt x="0" y="468352"/>
                  <a:pt x="2240" y="490221"/>
                  <a:pt x="5466" y="511818"/>
                </a:cubicBezTo>
                <a:cubicBezTo>
                  <a:pt x="5825" y="514059"/>
                  <a:pt x="6093" y="516389"/>
                  <a:pt x="6541" y="518629"/>
                </a:cubicBezTo>
                <a:cubicBezTo>
                  <a:pt x="6900" y="520870"/>
                  <a:pt x="7169" y="523200"/>
                  <a:pt x="7617" y="525441"/>
                </a:cubicBezTo>
                <a:cubicBezTo>
                  <a:pt x="20431" y="596149"/>
                  <a:pt x="50002" y="661034"/>
                  <a:pt x="92029" y="715972"/>
                </a:cubicBezTo>
                <a:cubicBezTo>
                  <a:pt x="93731" y="718212"/>
                  <a:pt x="95344" y="720542"/>
                  <a:pt x="97136" y="722783"/>
                </a:cubicBezTo>
                <a:cubicBezTo>
                  <a:pt x="98928" y="725023"/>
                  <a:pt x="100452" y="727354"/>
                  <a:pt x="102244" y="729594"/>
                </a:cubicBezTo>
                <a:cubicBezTo>
                  <a:pt x="184057" y="828624"/>
                  <a:pt x="307718" y="891804"/>
                  <a:pt x="445894" y="891804"/>
                </a:cubicBezTo>
                <a:lnTo>
                  <a:pt x="769472" y="891804"/>
                </a:lnTo>
                <a:cubicBezTo>
                  <a:pt x="907291" y="891804"/>
                  <a:pt x="1030773" y="828891"/>
                  <a:pt x="1112586" y="730310"/>
                </a:cubicBezTo>
                <a:lnTo>
                  <a:pt x="1112137" y="730310"/>
                </a:lnTo>
                <a:lnTo>
                  <a:pt x="1128715" y="707638"/>
                </a:lnTo>
                <a:cubicBezTo>
                  <a:pt x="1169129" y="652251"/>
                  <a:pt x="1195563" y="590146"/>
                  <a:pt x="1207392" y="523021"/>
                </a:cubicBezTo>
                <a:lnTo>
                  <a:pt x="1209453" y="511190"/>
                </a:lnTo>
                <a:lnTo>
                  <a:pt x="1210528" y="511190"/>
                </a:lnTo>
                <a:cubicBezTo>
                  <a:pt x="1213664" y="489862"/>
                  <a:pt x="1215277" y="468085"/>
                  <a:pt x="1215277" y="445947"/>
                </a:cubicBezTo>
                <a:cubicBezTo>
                  <a:pt x="1215277" y="423811"/>
                  <a:pt x="1213664" y="402034"/>
                  <a:pt x="1210528" y="380706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52A7A8BF-C602-20C3-70F5-8BF4B1DC26FF}"/>
              </a:ext>
            </a:extLst>
          </p:cNvPr>
          <p:cNvSpPr/>
          <p:nvPr/>
        </p:nvSpPr>
        <p:spPr>
          <a:xfrm>
            <a:off x="2988949" y="2772198"/>
            <a:ext cx="2752870" cy="2020186"/>
          </a:xfrm>
          <a:custGeom>
            <a:avLst/>
            <a:gdLst>
              <a:gd name="csX0" fmla="*/ 1215367 w 1215366"/>
              <a:gd name="csY0" fmla="*/ 445947 h 891893"/>
              <a:gd name="csX1" fmla="*/ 1209900 w 1215366"/>
              <a:gd name="csY1" fmla="*/ 511908 h 891893"/>
              <a:gd name="csX2" fmla="*/ 1208825 w 1215366"/>
              <a:gd name="csY2" fmla="*/ 518719 h 891893"/>
              <a:gd name="csX3" fmla="*/ 1207750 w 1215366"/>
              <a:gd name="csY3" fmla="*/ 525530 h 891893"/>
              <a:gd name="csX4" fmla="*/ 1123338 w 1215366"/>
              <a:gd name="csY4" fmla="*/ 716061 h 891893"/>
              <a:gd name="csX5" fmla="*/ 1118231 w 1215366"/>
              <a:gd name="csY5" fmla="*/ 722873 h 891893"/>
              <a:gd name="csX6" fmla="*/ 1113123 w 1215366"/>
              <a:gd name="csY6" fmla="*/ 729684 h 891893"/>
              <a:gd name="csX7" fmla="*/ 769472 w 1215366"/>
              <a:gd name="csY7" fmla="*/ 891894 h 891893"/>
              <a:gd name="csX8" fmla="*/ 445894 w 1215366"/>
              <a:gd name="csY8" fmla="*/ 891894 h 891893"/>
              <a:gd name="csX9" fmla="*/ 102244 w 1215366"/>
              <a:gd name="csY9" fmla="*/ 729684 h 891893"/>
              <a:gd name="csX10" fmla="*/ 97136 w 1215366"/>
              <a:gd name="csY10" fmla="*/ 722873 h 891893"/>
              <a:gd name="csX11" fmla="*/ 92028 w 1215366"/>
              <a:gd name="csY11" fmla="*/ 716061 h 891893"/>
              <a:gd name="csX12" fmla="*/ 7617 w 1215366"/>
              <a:gd name="csY12" fmla="*/ 525530 h 891893"/>
              <a:gd name="csX13" fmla="*/ 6541 w 1215366"/>
              <a:gd name="csY13" fmla="*/ 518719 h 891893"/>
              <a:gd name="csX14" fmla="*/ 5466 w 1215366"/>
              <a:gd name="csY14" fmla="*/ 511908 h 891893"/>
              <a:gd name="csX15" fmla="*/ 0 w 1215366"/>
              <a:gd name="csY15" fmla="*/ 445947 h 891893"/>
              <a:gd name="csX16" fmla="*/ 5466 w 1215366"/>
              <a:gd name="csY16" fmla="*/ 379988 h 891893"/>
              <a:gd name="csX17" fmla="*/ 139700 w 1215366"/>
              <a:gd name="csY17" fmla="*/ 379988 h 891893"/>
              <a:gd name="csX18" fmla="*/ 193645 w 1215366"/>
              <a:gd name="csY18" fmla="*/ 408217 h 891893"/>
              <a:gd name="csX19" fmla="*/ 190509 w 1215366"/>
              <a:gd name="csY19" fmla="*/ 445857 h 891893"/>
              <a:gd name="csX20" fmla="*/ 193645 w 1215366"/>
              <a:gd name="csY20" fmla="*/ 483499 h 891893"/>
              <a:gd name="csX21" fmla="*/ 194989 w 1215366"/>
              <a:gd name="csY21" fmla="*/ 492461 h 891893"/>
              <a:gd name="csX22" fmla="*/ 196692 w 1215366"/>
              <a:gd name="csY22" fmla="*/ 501064 h 891893"/>
              <a:gd name="csX23" fmla="*/ 305208 w 1215366"/>
              <a:gd name="csY23" fmla="*/ 658793 h 891893"/>
              <a:gd name="csX24" fmla="*/ 311481 w 1215366"/>
              <a:gd name="csY24" fmla="*/ 662649 h 891893"/>
              <a:gd name="csX25" fmla="*/ 317753 w 1215366"/>
              <a:gd name="csY25" fmla="*/ 666412 h 891893"/>
              <a:gd name="csX26" fmla="*/ 445805 w 1215366"/>
              <a:gd name="csY26" fmla="*/ 701273 h 891893"/>
              <a:gd name="csX27" fmla="*/ 769383 w 1215366"/>
              <a:gd name="csY27" fmla="*/ 701273 h 891893"/>
              <a:gd name="csX28" fmla="*/ 899674 w 1215366"/>
              <a:gd name="csY28" fmla="*/ 665158 h 891893"/>
              <a:gd name="csX29" fmla="*/ 905947 w 1215366"/>
              <a:gd name="csY29" fmla="*/ 661303 h 891893"/>
              <a:gd name="csX30" fmla="*/ 912220 w 1215366"/>
              <a:gd name="csY30" fmla="*/ 657450 h 891893"/>
              <a:gd name="csX31" fmla="*/ 1019481 w 1215366"/>
              <a:gd name="csY31" fmla="*/ 497478 h 891893"/>
              <a:gd name="csX32" fmla="*/ 1020826 w 1215366"/>
              <a:gd name="csY32" fmla="*/ 488516 h 891893"/>
              <a:gd name="csX33" fmla="*/ 1022349 w 1215366"/>
              <a:gd name="csY33" fmla="*/ 478301 h 891893"/>
              <a:gd name="csX34" fmla="*/ 1024679 w 1215366"/>
              <a:gd name="csY34" fmla="*/ 445947 h 891893"/>
              <a:gd name="csX35" fmla="*/ 1022349 w 1215366"/>
              <a:gd name="csY35" fmla="*/ 413596 h 891893"/>
              <a:gd name="csX36" fmla="*/ 1079430 w 1215366"/>
              <a:gd name="csY36" fmla="*/ 380078 h 891893"/>
              <a:gd name="csX37" fmla="*/ 1209722 w 1215366"/>
              <a:gd name="csY37" fmla="*/ 380078 h 891893"/>
              <a:gd name="csX38" fmla="*/ 1215188 w 1215366"/>
              <a:gd name="csY38" fmla="*/ 446037 h 891893"/>
              <a:gd name="csX39" fmla="*/ 317843 w 1215366"/>
              <a:gd name="csY39" fmla="*/ 225394 h 891893"/>
              <a:gd name="csX40" fmla="*/ 445894 w 1215366"/>
              <a:gd name="csY40" fmla="*/ 190531 h 891893"/>
              <a:gd name="csX41" fmla="*/ 769472 w 1215366"/>
              <a:gd name="csY41" fmla="*/ 190531 h 891893"/>
              <a:gd name="csX42" fmla="*/ 899764 w 1215366"/>
              <a:gd name="csY42" fmla="*/ 226648 h 891893"/>
              <a:gd name="csX43" fmla="*/ 1079609 w 1215366"/>
              <a:gd name="csY43" fmla="*/ 162212 h 891893"/>
              <a:gd name="csX44" fmla="*/ 1113212 w 1215366"/>
              <a:gd name="csY44" fmla="*/ 162212 h 891893"/>
              <a:gd name="csX45" fmla="*/ 769562 w 1215366"/>
              <a:gd name="csY45" fmla="*/ 0 h 891893"/>
              <a:gd name="csX46" fmla="*/ 445984 w 1215366"/>
              <a:gd name="csY46" fmla="*/ 0 h 891893"/>
              <a:gd name="csX47" fmla="*/ 102333 w 1215366"/>
              <a:gd name="csY47" fmla="*/ 162212 h 891893"/>
              <a:gd name="csX48" fmla="*/ 139880 w 1215366"/>
              <a:gd name="csY48" fmla="*/ 162212 h 891893"/>
              <a:gd name="csX49" fmla="*/ 317933 w 1215366"/>
              <a:gd name="csY49" fmla="*/ 225394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93">
                <a:moveTo>
                  <a:pt x="1215367" y="445947"/>
                </a:moveTo>
                <a:cubicBezTo>
                  <a:pt x="1215367" y="468352"/>
                  <a:pt x="1213127" y="490310"/>
                  <a:pt x="1209900" y="511908"/>
                </a:cubicBezTo>
                <a:cubicBezTo>
                  <a:pt x="1209542" y="514148"/>
                  <a:pt x="1209274" y="516479"/>
                  <a:pt x="1208825" y="518719"/>
                </a:cubicBezTo>
                <a:cubicBezTo>
                  <a:pt x="1208467" y="520960"/>
                  <a:pt x="1208198" y="523290"/>
                  <a:pt x="1207750" y="525530"/>
                </a:cubicBezTo>
                <a:cubicBezTo>
                  <a:pt x="1194936" y="596239"/>
                  <a:pt x="1165365" y="661124"/>
                  <a:pt x="1123338" y="716061"/>
                </a:cubicBezTo>
                <a:cubicBezTo>
                  <a:pt x="1121636" y="718302"/>
                  <a:pt x="1120023" y="720632"/>
                  <a:pt x="1118231" y="722873"/>
                </a:cubicBezTo>
                <a:cubicBezTo>
                  <a:pt x="1116438" y="725113"/>
                  <a:pt x="1114915" y="727443"/>
                  <a:pt x="1113123" y="729684"/>
                </a:cubicBezTo>
                <a:cubicBezTo>
                  <a:pt x="1031310" y="828714"/>
                  <a:pt x="907649" y="891894"/>
                  <a:pt x="769472" y="891894"/>
                </a:cubicBezTo>
                <a:lnTo>
                  <a:pt x="445894" y="891894"/>
                </a:lnTo>
                <a:cubicBezTo>
                  <a:pt x="307717" y="891894"/>
                  <a:pt x="184057" y="828714"/>
                  <a:pt x="102244" y="729684"/>
                </a:cubicBezTo>
                <a:cubicBezTo>
                  <a:pt x="100451" y="727533"/>
                  <a:pt x="98838" y="725113"/>
                  <a:pt x="97136" y="722873"/>
                </a:cubicBezTo>
                <a:cubicBezTo>
                  <a:pt x="95344" y="720632"/>
                  <a:pt x="93731" y="718302"/>
                  <a:pt x="92028" y="716061"/>
                </a:cubicBezTo>
                <a:cubicBezTo>
                  <a:pt x="50001" y="661124"/>
                  <a:pt x="20431" y="596239"/>
                  <a:pt x="7617" y="525530"/>
                </a:cubicBezTo>
                <a:cubicBezTo>
                  <a:pt x="7169" y="523290"/>
                  <a:pt x="6989" y="520960"/>
                  <a:pt x="6541" y="518719"/>
                </a:cubicBezTo>
                <a:cubicBezTo>
                  <a:pt x="6183" y="516479"/>
                  <a:pt x="5824" y="514148"/>
                  <a:pt x="5466" y="511908"/>
                </a:cubicBezTo>
                <a:cubicBezTo>
                  <a:pt x="2240" y="490310"/>
                  <a:pt x="0" y="468442"/>
                  <a:pt x="0" y="445947"/>
                </a:cubicBezTo>
                <a:cubicBezTo>
                  <a:pt x="0" y="423452"/>
                  <a:pt x="2240" y="401586"/>
                  <a:pt x="5466" y="379988"/>
                </a:cubicBezTo>
                <a:lnTo>
                  <a:pt x="139700" y="379988"/>
                </a:lnTo>
                <a:cubicBezTo>
                  <a:pt x="162013" y="379988"/>
                  <a:pt x="181727" y="391191"/>
                  <a:pt x="193645" y="408217"/>
                </a:cubicBezTo>
                <a:cubicBezTo>
                  <a:pt x="191853" y="420586"/>
                  <a:pt x="190509" y="433042"/>
                  <a:pt x="190509" y="445857"/>
                </a:cubicBezTo>
                <a:cubicBezTo>
                  <a:pt x="190509" y="458674"/>
                  <a:pt x="191763" y="471220"/>
                  <a:pt x="193645" y="483499"/>
                </a:cubicBezTo>
                <a:cubicBezTo>
                  <a:pt x="194093" y="486455"/>
                  <a:pt x="194452" y="489503"/>
                  <a:pt x="194989" y="492461"/>
                </a:cubicBezTo>
                <a:cubicBezTo>
                  <a:pt x="195527" y="495327"/>
                  <a:pt x="196065" y="498196"/>
                  <a:pt x="196692" y="501064"/>
                </a:cubicBezTo>
                <a:cubicBezTo>
                  <a:pt x="211208" y="566666"/>
                  <a:pt x="250905" y="622766"/>
                  <a:pt x="305208" y="658793"/>
                </a:cubicBezTo>
                <a:cubicBezTo>
                  <a:pt x="307269" y="660139"/>
                  <a:pt x="309420" y="661303"/>
                  <a:pt x="311481" y="662649"/>
                </a:cubicBezTo>
                <a:cubicBezTo>
                  <a:pt x="313542" y="663902"/>
                  <a:pt x="315603" y="665248"/>
                  <a:pt x="317753" y="666412"/>
                </a:cubicBezTo>
                <a:cubicBezTo>
                  <a:pt x="355479" y="688368"/>
                  <a:pt x="399118" y="701273"/>
                  <a:pt x="445805" y="701273"/>
                </a:cubicBezTo>
                <a:lnTo>
                  <a:pt x="769383" y="701273"/>
                </a:lnTo>
                <a:cubicBezTo>
                  <a:pt x="816965" y="701273"/>
                  <a:pt x="861411" y="687920"/>
                  <a:pt x="899674" y="665158"/>
                </a:cubicBezTo>
                <a:cubicBezTo>
                  <a:pt x="901735" y="663902"/>
                  <a:pt x="903886" y="662649"/>
                  <a:pt x="905947" y="661303"/>
                </a:cubicBezTo>
                <a:cubicBezTo>
                  <a:pt x="908008" y="659960"/>
                  <a:pt x="910159" y="658883"/>
                  <a:pt x="912220" y="657450"/>
                </a:cubicBezTo>
                <a:cubicBezTo>
                  <a:pt x="966433" y="620705"/>
                  <a:pt x="1005861" y="563708"/>
                  <a:pt x="1019481" y="497478"/>
                </a:cubicBezTo>
                <a:cubicBezTo>
                  <a:pt x="1020109" y="494522"/>
                  <a:pt x="1020378" y="491474"/>
                  <a:pt x="1020826" y="488516"/>
                </a:cubicBezTo>
                <a:cubicBezTo>
                  <a:pt x="1021363" y="485112"/>
                  <a:pt x="1021991" y="481705"/>
                  <a:pt x="1022349" y="478301"/>
                </a:cubicBezTo>
                <a:cubicBezTo>
                  <a:pt x="1023693" y="467636"/>
                  <a:pt x="1024679" y="456882"/>
                  <a:pt x="1024679" y="445947"/>
                </a:cubicBezTo>
                <a:cubicBezTo>
                  <a:pt x="1024679" y="435014"/>
                  <a:pt x="1023783" y="424170"/>
                  <a:pt x="1022349" y="413596"/>
                </a:cubicBezTo>
                <a:cubicBezTo>
                  <a:pt x="1033729" y="393700"/>
                  <a:pt x="1054877" y="380078"/>
                  <a:pt x="1079430" y="380078"/>
                </a:cubicBezTo>
                <a:lnTo>
                  <a:pt x="1209722" y="380078"/>
                </a:lnTo>
                <a:cubicBezTo>
                  <a:pt x="1212947" y="401675"/>
                  <a:pt x="1215188" y="423542"/>
                  <a:pt x="1215188" y="446037"/>
                </a:cubicBezTo>
                <a:close/>
                <a:moveTo>
                  <a:pt x="317843" y="225394"/>
                </a:moveTo>
                <a:cubicBezTo>
                  <a:pt x="355568" y="203438"/>
                  <a:pt x="399208" y="190531"/>
                  <a:pt x="445894" y="190531"/>
                </a:cubicBezTo>
                <a:lnTo>
                  <a:pt x="769472" y="190531"/>
                </a:lnTo>
                <a:cubicBezTo>
                  <a:pt x="817055" y="190531"/>
                  <a:pt x="861501" y="203884"/>
                  <a:pt x="899764" y="226648"/>
                </a:cubicBezTo>
                <a:cubicBezTo>
                  <a:pt x="948780" y="186409"/>
                  <a:pt x="1011417" y="162212"/>
                  <a:pt x="1079609" y="162212"/>
                </a:cubicBezTo>
                <a:lnTo>
                  <a:pt x="1113212" y="162212"/>
                </a:lnTo>
                <a:cubicBezTo>
                  <a:pt x="1031399" y="63182"/>
                  <a:pt x="907739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6" y="63182"/>
                  <a:pt x="102333" y="162212"/>
                </a:cubicBezTo>
                <a:lnTo>
                  <a:pt x="139880" y="162212"/>
                </a:lnTo>
                <a:cubicBezTo>
                  <a:pt x="207266" y="162212"/>
                  <a:pt x="269185" y="185961"/>
                  <a:pt x="317933" y="225394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7E7387C8-C9B6-68A1-F20B-99D025BC4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99409" y="3416531"/>
            <a:ext cx="731520" cy="731520"/>
          </a:xfrm>
          <a:prstGeom prst="rect">
            <a:avLst/>
          </a:prstGeom>
        </p:spPr>
      </p:pic>
      <p:pic>
        <p:nvPicPr>
          <p:cNvPr id="5" name="Graphic 4" descr="Badge 4 with solid fill">
            <a:extLst>
              <a:ext uri="{FF2B5EF4-FFF2-40B4-BE49-F238E27FC236}">
                <a16:creationId xmlns:a16="http://schemas.microsoft.com/office/drawing/2014/main" id="{956CEE01-B046-3E1F-2894-DA55E9D848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60644" y="3416531"/>
            <a:ext cx="731520" cy="731520"/>
          </a:xfrm>
          <a:prstGeom prst="rect">
            <a:avLst/>
          </a:prstGeom>
        </p:spPr>
      </p:pic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EC17B919-4CD1-9587-A481-A13234F0EA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152226" y="2362845"/>
            <a:ext cx="731520" cy="731520"/>
          </a:xfrm>
          <a:prstGeom prst="rect">
            <a:avLst/>
          </a:prstGeom>
        </p:spPr>
      </p:pic>
      <p:pic>
        <p:nvPicPr>
          <p:cNvPr id="6" name="Graphic 5" descr="Badge 3 with solid fill">
            <a:extLst>
              <a:ext uri="{FF2B5EF4-FFF2-40B4-BE49-F238E27FC236}">
                <a16:creationId xmlns:a16="http://schemas.microsoft.com/office/drawing/2014/main" id="{DCD64994-54F8-355B-1B60-5D1E71101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30240" y="2362845"/>
            <a:ext cx="731520" cy="731520"/>
          </a:xfrm>
          <a:prstGeom prst="rect">
            <a:avLst/>
          </a:prstGeom>
        </p:spPr>
      </p:pic>
      <p:pic>
        <p:nvPicPr>
          <p:cNvPr id="7" name="Graphic 6" descr="Badge 5 with solid fill">
            <a:extLst>
              <a:ext uri="{FF2B5EF4-FFF2-40B4-BE49-F238E27FC236}">
                <a16:creationId xmlns:a16="http://schemas.microsoft.com/office/drawing/2014/main" id="{86DEA5B8-975A-9F3F-AA49-CD5A3EB862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308254" y="2362845"/>
            <a:ext cx="731520" cy="73152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C463B1D-7F62-4D39-29C5-6A11E7DB9F69}"/>
              </a:ext>
            </a:extLst>
          </p:cNvPr>
          <p:cNvGrpSpPr/>
          <p:nvPr/>
        </p:nvGrpSpPr>
        <p:grpSpPr>
          <a:xfrm>
            <a:off x="2902129" y="4991320"/>
            <a:ext cx="2926080" cy="1105487"/>
            <a:chOff x="332936" y="2947244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04D68B-EA00-F87B-C229-8B83AC1F0C4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CFFED0A-4707-142F-97B9-3ADEFC6D698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860A45B-736D-3314-00A3-FA996B1BD7D1}"/>
              </a:ext>
            </a:extLst>
          </p:cNvPr>
          <p:cNvGrpSpPr/>
          <p:nvPr/>
        </p:nvGrpSpPr>
        <p:grpSpPr>
          <a:xfrm>
            <a:off x="6363364" y="4991320"/>
            <a:ext cx="2926080" cy="1105487"/>
            <a:chOff x="332936" y="2947244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A278748-C372-1B93-EECF-B18E9BD5426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0ED9923-9384-78A4-4AA9-03F61F696F4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9E9407-EF08-0B7D-8EB9-CB924F9E347F}"/>
              </a:ext>
            </a:extLst>
          </p:cNvPr>
          <p:cNvGrpSpPr/>
          <p:nvPr/>
        </p:nvGrpSpPr>
        <p:grpSpPr>
          <a:xfrm>
            <a:off x="1054946" y="1103258"/>
            <a:ext cx="2926080" cy="1105487"/>
            <a:chOff x="332936" y="2947244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3AD3223-8967-1FBC-A768-1CFE7FE94A3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513DC6-0307-765C-4A77-6DFBB85A2A6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F8E6EB-7E79-383E-7A66-59760A6F56F4}"/>
              </a:ext>
            </a:extLst>
          </p:cNvPr>
          <p:cNvGrpSpPr/>
          <p:nvPr/>
        </p:nvGrpSpPr>
        <p:grpSpPr>
          <a:xfrm>
            <a:off x="4632960" y="1138422"/>
            <a:ext cx="2926080" cy="1105487"/>
            <a:chOff x="332936" y="2947244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623A76A-B0E1-6F4A-60FA-52FC71DE19E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4DF914-23E2-918A-3F7C-78F12FBA4D5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995D04E-EA1A-9A0C-8EFC-DB742895BC29}"/>
              </a:ext>
            </a:extLst>
          </p:cNvPr>
          <p:cNvGrpSpPr/>
          <p:nvPr/>
        </p:nvGrpSpPr>
        <p:grpSpPr>
          <a:xfrm>
            <a:off x="8210974" y="1138422"/>
            <a:ext cx="2926080" cy="1105487"/>
            <a:chOff x="332936" y="2947244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80EDBE6-743D-8FC7-8307-15C01EE8686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36F8890-13B1-2577-1A13-71C5654D5DA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7539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08AD0-9392-485B-E3D4-449288563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22415-5375-B125-19CB-E19EF4798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Linked Chain Workflow – Slide Template</a:t>
            </a:r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CA360AB1-59B8-15E6-3906-A50B58C86598}"/>
              </a:ext>
            </a:extLst>
          </p:cNvPr>
          <p:cNvSpPr/>
          <p:nvPr/>
        </p:nvSpPr>
        <p:spPr>
          <a:xfrm>
            <a:off x="4822775" y="3170474"/>
            <a:ext cx="2555787" cy="122344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18 h 540137"/>
              <a:gd name="csX6" fmla="*/ 1029697 w 1128356"/>
              <a:gd name="csY6" fmla="*/ 61567 h 540137"/>
              <a:gd name="csX7" fmla="*/ 1023873 w 1128356"/>
              <a:gd name="csY7" fmla="*/ 57176 h 540137"/>
              <a:gd name="csX8" fmla="*/ 858364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7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2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2 h 540137"/>
              <a:gd name="csX17" fmla="*/ 198842 w 1128356"/>
              <a:gd name="csY17" fmla="*/ 235341 h 540137"/>
              <a:gd name="csX18" fmla="*/ 204219 w 1128356"/>
              <a:gd name="csY18" fmla="*/ 225572 h 540137"/>
              <a:gd name="csX19" fmla="*/ 210044 w 1128356"/>
              <a:gd name="csY19" fmla="*/ 218581 h 540137"/>
              <a:gd name="csX20" fmla="*/ 270082 w 1128356"/>
              <a:gd name="csY20" fmla="*/ 190621 h 540137"/>
              <a:gd name="csX21" fmla="*/ 858364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4 h 540137"/>
              <a:gd name="csX25" fmla="*/ 937848 w 1128356"/>
              <a:gd name="csY25" fmla="*/ 270112 h 540137"/>
              <a:gd name="csX26" fmla="*/ 926468 w 1128356"/>
              <a:gd name="csY26" fmla="*/ 310531 h 540137"/>
              <a:gd name="csX27" fmla="*/ 1034984 w 1128356"/>
              <a:gd name="csY27" fmla="*/ 473907 h 540137"/>
              <a:gd name="csX28" fmla="*/ 1128356 w 1128356"/>
              <a:gd name="csY28" fmla="*/ 270112 h 540137"/>
              <a:gd name="csX29" fmla="*/ 1034984 w 1128356"/>
              <a:gd name="csY29" fmla="*/ 6631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18"/>
                </a:moveTo>
                <a:cubicBezTo>
                  <a:pt x="1033192" y="64795"/>
                  <a:pt x="1031579" y="63093"/>
                  <a:pt x="1029697" y="61567"/>
                </a:cubicBezTo>
                <a:cubicBezTo>
                  <a:pt x="1027815" y="60045"/>
                  <a:pt x="1025755" y="58701"/>
                  <a:pt x="1023873" y="57176"/>
                </a:cubicBezTo>
                <a:cubicBezTo>
                  <a:pt x="978082" y="21508"/>
                  <a:pt x="920733" y="0"/>
                  <a:pt x="858364" y="0"/>
                </a:cubicBezTo>
                <a:lnTo>
                  <a:pt x="270082" y="0"/>
                </a:lnTo>
                <a:cubicBezTo>
                  <a:pt x="206907" y="0"/>
                  <a:pt x="148840" y="21956"/>
                  <a:pt x="102782" y="58522"/>
                </a:cubicBezTo>
                <a:cubicBezTo>
                  <a:pt x="100900" y="60045"/>
                  <a:pt x="98928" y="61480"/>
                  <a:pt x="97047" y="63003"/>
                </a:cubicBezTo>
                <a:cubicBezTo>
                  <a:pt x="95254" y="64526"/>
                  <a:pt x="93552" y="66228"/>
                  <a:pt x="91760" y="67753"/>
                </a:cubicBezTo>
                <a:cubicBezTo>
                  <a:pt x="35664" y="117313"/>
                  <a:pt x="0" y="189544"/>
                  <a:pt x="0" y="270112"/>
                </a:cubicBezTo>
                <a:cubicBezTo>
                  <a:pt x="0" y="350680"/>
                  <a:pt x="35664" y="422914"/>
                  <a:pt x="91760" y="472474"/>
                </a:cubicBezTo>
                <a:cubicBezTo>
                  <a:pt x="148572" y="435283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2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4"/>
                  <a:pt x="202158" y="228620"/>
                  <a:pt x="204219" y="225572"/>
                </a:cubicBezTo>
                <a:cubicBezTo>
                  <a:pt x="205921" y="223062"/>
                  <a:pt x="207983" y="220822"/>
                  <a:pt x="210044" y="218581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4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4"/>
                </a:cubicBezTo>
                <a:cubicBezTo>
                  <a:pt x="933547" y="241614"/>
                  <a:pt x="937848" y="255326"/>
                  <a:pt x="937848" y="270112"/>
                </a:cubicBezTo>
                <a:cubicBezTo>
                  <a:pt x="937848" y="284901"/>
                  <a:pt x="933547" y="298613"/>
                  <a:pt x="926468" y="310531"/>
                </a:cubicBezTo>
                <a:cubicBezTo>
                  <a:pt x="938117" y="379091"/>
                  <a:pt x="978530" y="437882"/>
                  <a:pt x="1034984" y="473907"/>
                </a:cubicBezTo>
                <a:cubicBezTo>
                  <a:pt x="1092065" y="424349"/>
                  <a:pt x="1128356" y="351488"/>
                  <a:pt x="1128356" y="270112"/>
                </a:cubicBezTo>
                <a:cubicBezTo>
                  <a:pt x="1128356" y="188739"/>
                  <a:pt x="1092065" y="115877"/>
                  <a:pt x="1034984" y="66318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213F55C3-D358-25CB-7DF4-5E0AD52CDD27}"/>
              </a:ext>
            </a:extLst>
          </p:cNvPr>
          <p:cNvSpPr/>
          <p:nvPr/>
        </p:nvSpPr>
        <p:spPr>
          <a:xfrm>
            <a:off x="1361743" y="3170474"/>
            <a:ext cx="2555584" cy="1223440"/>
          </a:xfrm>
          <a:custGeom>
            <a:avLst/>
            <a:gdLst>
              <a:gd name="csX0" fmla="*/ 269992 w 1128266"/>
              <a:gd name="csY0" fmla="*/ 540137 h 540137"/>
              <a:gd name="csX1" fmla="*/ 793577 w 1128266"/>
              <a:gd name="csY1" fmla="*/ 540137 h 540137"/>
              <a:gd name="csX2" fmla="*/ 712391 w 1128266"/>
              <a:gd name="csY2" fmla="*/ 349606 h 540137"/>
              <a:gd name="csX3" fmla="*/ 269992 w 1128266"/>
              <a:gd name="csY3" fmla="*/ 349606 h 540137"/>
              <a:gd name="csX4" fmla="*/ 190509 w 1128266"/>
              <a:gd name="csY4" fmla="*/ 270112 h 540137"/>
              <a:gd name="csX5" fmla="*/ 269992 w 1128266"/>
              <a:gd name="csY5" fmla="*/ 190621 h 540137"/>
              <a:gd name="csX6" fmla="*/ 858275 w 1128266"/>
              <a:gd name="csY6" fmla="*/ 190621 h 540137"/>
              <a:gd name="csX7" fmla="*/ 915266 w 1128266"/>
              <a:gd name="csY7" fmla="*/ 214907 h 540137"/>
              <a:gd name="csX8" fmla="*/ 920732 w 1128266"/>
              <a:gd name="csY8" fmla="*/ 221539 h 540137"/>
              <a:gd name="csX9" fmla="*/ 926378 w 1128266"/>
              <a:gd name="csY9" fmla="*/ 229694 h 540137"/>
              <a:gd name="csX10" fmla="*/ 937758 w 1128266"/>
              <a:gd name="csY10" fmla="*/ 270112 h 540137"/>
              <a:gd name="csX11" fmla="*/ 926378 w 1128266"/>
              <a:gd name="csY11" fmla="*/ 310531 h 540137"/>
              <a:gd name="csX12" fmla="*/ 1034895 w 1128266"/>
              <a:gd name="csY12" fmla="*/ 473907 h 540137"/>
              <a:gd name="csX13" fmla="*/ 1128267 w 1128266"/>
              <a:gd name="csY13" fmla="*/ 270112 h 540137"/>
              <a:gd name="csX14" fmla="*/ 1034895 w 1128266"/>
              <a:gd name="csY14" fmla="*/ 66318 h 540137"/>
              <a:gd name="csX15" fmla="*/ 1029607 w 1128266"/>
              <a:gd name="csY15" fmla="*/ 61567 h 540137"/>
              <a:gd name="csX16" fmla="*/ 1023783 w 1128266"/>
              <a:gd name="csY16" fmla="*/ 57176 h 540137"/>
              <a:gd name="csX17" fmla="*/ 858275 w 1128266"/>
              <a:gd name="csY17" fmla="*/ 0 h 540137"/>
              <a:gd name="csX18" fmla="*/ 269992 w 1128266"/>
              <a:gd name="csY18" fmla="*/ 0 h 540137"/>
              <a:gd name="csX19" fmla="*/ 0 w 1128266"/>
              <a:gd name="csY19" fmla="*/ 270023 h 540137"/>
              <a:gd name="csX20" fmla="*/ 269992 w 1128266"/>
              <a:gd name="csY20" fmla="*/ 540047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137">
                <a:moveTo>
                  <a:pt x="269992" y="540137"/>
                </a:moveTo>
                <a:lnTo>
                  <a:pt x="793577" y="540137"/>
                </a:lnTo>
                <a:cubicBezTo>
                  <a:pt x="753074" y="484663"/>
                  <a:pt x="724757" y="419958"/>
                  <a:pt x="712391" y="349606"/>
                </a:cubicBezTo>
                <a:lnTo>
                  <a:pt x="269992" y="349606"/>
                </a:lnTo>
                <a:cubicBezTo>
                  <a:pt x="226173" y="349606"/>
                  <a:pt x="190509" y="313938"/>
                  <a:pt x="190509" y="270112"/>
                </a:cubicBezTo>
                <a:cubicBezTo>
                  <a:pt x="190509" y="226289"/>
                  <a:pt x="226173" y="190621"/>
                  <a:pt x="269992" y="190621"/>
                </a:cubicBezTo>
                <a:lnTo>
                  <a:pt x="858275" y="190621"/>
                </a:lnTo>
                <a:cubicBezTo>
                  <a:pt x="880677" y="190621"/>
                  <a:pt x="900839" y="200031"/>
                  <a:pt x="915266" y="214907"/>
                </a:cubicBezTo>
                <a:cubicBezTo>
                  <a:pt x="917238" y="216969"/>
                  <a:pt x="918940" y="219299"/>
                  <a:pt x="920732" y="221539"/>
                </a:cubicBezTo>
                <a:cubicBezTo>
                  <a:pt x="922794" y="224139"/>
                  <a:pt x="924675" y="226828"/>
                  <a:pt x="926378" y="229694"/>
                </a:cubicBezTo>
                <a:cubicBezTo>
                  <a:pt x="933457" y="241614"/>
                  <a:pt x="937758" y="255326"/>
                  <a:pt x="937758" y="270112"/>
                </a:cubicBezTo>
                <a:cubicBezTo>
                  <a:pt x="937758" y="284901"/>
                  <a:pt x="933457" y="298613"/>
                  <a:pt x="926378" y="310531"/>
                </a:cubicBezTo>
                <a:cubicBezTo>
                  <a:pt x="938027" y="379091"/>
                  <a:pt x="978440" y="437882"/>
                  <a:pt x="1034895" y="473907"/>
                </a:cubicBezTo>
                <a:cubicBezTo>
                  <a:pt x="1091975" y="424349"/>
                  <a:pt x="1128267" y="351488"/>
                  <a:pt x="1128267" y="270112"/>
                </a:cubicBezTo>
                <a:cubicBezTo>
                  <a:pt x="1128267" y="188739"/>
                  <a:pt x="1091975" y="115877"/>
                  <a:pt x="1034895" y="66318"/>
                </a:cubicBezTo>
                <a:cubicBezTo>
                  <a:pt x="1033102" y="64795"/>
                  <a:pt x="1031489" y="63093"/>
                  <a:pt x="1029607" y="61567"/>
                </a:cubicBezTo>
                <a:cubicBezTo>
                  <a:pt x="1027725" y="60045"/>
                  <a:pt x="1025665" y="58701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3"/>
                </a:cubicBezTo>
                <a:cubicBezTo>
                  <a:pt x="0" y="418882"/>
                  <a:pt x="121151" y="540047"/>
                  <a:pt x="269992" y="540047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B18AFBA7-A075-1828-5C68-02D77ABF3069}"/>
              </a:ext>
            </a:extLst>
          </p:cNvPr>
          <p:cNvSpPr/>
          <p:nvPr/>
        </p:nvSpPr>
        <p:spPr>
          <a:xfrm>
            <a:off x="8274672" y="3170474"/>
            <a:ext cx="2555584" cy="1223236"/>
          </a:xfrm>
          <a:custGeom>
            <a:avLst/>
            <a:gdLst>
              <a:gd name="csX0" fmla="*/ 93372 w 1128266"/>
              <a:gd name="csY0" fmla="*/ 473817 h 540047"/>
              <a:gd name="csX1" fmla="*/ 201889 w 1128266"/>
              <a:gd name="csY1" fmla="*/ 310441 h 540047"/>
              <a:gd name="csX2" fmla="*/ 190509 w 1128266"/>
              <a:gd name="csY2" fmla="*/ 270023 h 540047"/>
              <a:gd name="csX3" fmla="*/ 201889 w 1128266"/>
              <a:gd name="csY3" fmla="*/ 229604 h 540047"/>
              <a:gd name="csX4" fmla="*/ 207534 w 1128266"/>
              <a:gd name="csY4" fmla="*/ 221450 h 540047"/>
              <a:gd name="csX5" fmla="*/ 213001 w 1128266"/>
              <a:gd name="csY5" fmla="*/ 214818 h 540047"/>
              <a:gd name="csX6" fmla="*/ 213180 w 1128266"/>
              <a:gd name="csY6" fmla="*/ 214638 h 540047"/>
              <a:gd name="csX7" fmla="*/ 269992 w 1128266"/>
              <a:gd name="csY7" fmla="*/ 190531 h 540047"/>
              <a:gd name="csX8" fmla="*/ 858275 w 1128266"/>
              <a:gd name="csY8" fmla="*/ 190531 h 540047"/>
              <a:gd name="csX9" fmla="*/ 937758 w 1128266"/>
              <a:gd name="csY9" fmla="*/ 270023 h 540047"/>
              <a:gd name="csX10" fmla="*/ 858275 w 1128266"/>
              <a:gd name="csY10" fmla="*/ 349516 h 540047"/>
              <a:gd name="csX11" fmla="*/ 415875 w 1128266"/>
              <a:gd name="csY11" fmla="*/ 349516 h 540047"/>
              <a:gd name="csX12" fmla="*/ 334689 w 1128266"/>
              <a:gd name="csY12" fmla="*/ 540047 h 540047"/>
              <a:gd name="csX13" fmla="*/ 858275 w 1128266"/>
              <a:gd name="csY13" fmla="*/ 540047 h 540047"/>
              <a:gd name="csX14" fmla="*/ 1128267 w 1128266"/>
              <a:gd name="csY14" fmla="*/ 270023 h 540047"/>
              <a:gd name="csX15" fmla="*/ 858275 w 1128266"/>
              <a:gd name="csY15" fmla="*/ 0 h 540047"/>
              <a:gd name="csX16" fmla="*/ 269992 w 1128266"/>
              <a:gd name="csY16" fmla="*/ 0 h 540047"/>
              <a:gd name="csX17" fmla="*/ 104574 w 1128266"/>
              <a:gd name="csY17" fmla="*/ 57087 h 540047"/>
              <a:gd name="csX18" fmla="*/ 104484 w 1128266"/>
              <a:gd name="csY18" fmla="*/ 57087 h 540047"/>
              <a:gd name="csX19" fmla="*/ 98660 w 1128266"/>
              <a:gd name="csY19" fmla="*/ 61480 h 540047"/>
              <a:gd name="csX20" fmla="*/ 93372 w 1128266"/>
              <a:gd name="csY20" fmla="*/ 66228 h 540047"/>
              <a:gd name="csX21" fmla="*/ 0 w 1128266"/>
              <a:gd name="csY21" fmla="*/ 270023 h 540047"/>
              <a:gd name="csX22" fmla="*/ 93372 w 1128266"/>
              <a:gd name="csY22" fmla="*/ 473817 h 540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128266" h="540047">
                <a:moveTo>
                  <a:pt x="93372" y="473817"/>
                </a:moveTo>
                <a:cubicBezTo>
                  <a:pt x="149826" y="437792"/>
                  <a:pt x="190329" y="379001"/>
                  <a:pt x="201889" y="310441"/>
                </a:cubicBezTo>
                <a:cubicBezTo>
                  <a:pt x="194810" y="298523"/>
                  <a:pt x="190509" y="284811"/>
                  <a:pt x="190509" y="270023"/>
                </a:cubicBezTo>
                <a:cubicBezTo>
                  <a:pt x="190509" y="255236"/>
                  <a:pt x="194810" y="241524"/>
                  <a:pt x="201889" y="229604"/>
                </a:cubicBezTo>
                <a:cubicBezTo>
                  <a:pt x="203591" y="226738"/>
                  <a:pt x="205473" y="224049"/>
                  <a:pt x="207534" y="221450"/>
                </a:cubicBezTo>
                <a:cubicBezTo>
                  <a:pt x="209327" y="219209"/>
                  <a:pt x="211029" y="216879"/>
                  <a:pt x="213001" y="214818"/>
                </a:cubicBezTo>
                <a:cubicBezTo>
                  <a:pt x="213001" y="214818"/>
                  <a:pt x="213090" y="214728"/>
                  <a:pt x="213180" y="214638"/>
                </a:cubicBezTo>
                <a:cubicBezTo>
                  <a:pt x="227607" y="199852"/>
                  <a:pt x="247679" y="190531"/>
                  <a:pt x="269992" y="190531"/>
                </a:cubicBezTo>
                <a:lnTo>
                  <a:pt x="858275" y="190531"/>
                </a:lnTo>
                <a:cubicBezTo>
                  <a:pt x="902094" y="190531"/>
                  <a:pt x="937758" y="226200"/>
                  <a:pt x="937758" y="270023"/>
                </a:cubicBezTo>
                <a:cubicBezTo>
                  <a:pt x="937758" y="313848"/>
                  <a:pt x="902094" y="349516"/>
                  <a:pt x="858275" y="349516"/>
                </a:cubicBezTo>
                <a:lnTo>
                  <a:pt x="415875" y="349516"/>
                </a:lnTo>
                <a:cubicBezTo>
                  <a:pt x="403510" y="419868"/>
                  <a:pt x="375193" y="484573"/>
                  <a:pt x="334689" y="540047"/>
                </a:cubicBezTo>
                <a:lnTo>
                  <a:pt x="858275" y="540047"/>
                </a:lnTo>
                <a:cubicBezTo>
                  <a:pt x="1007205" y="540047"/>
                  <a:pt x="1128267" y="418882"/>
                  <a:pt x="1128267" y="270023"/>
                </a:cubicBezTo>
                <a:cubicBezTo>
                  <a:pt x="1128267" y="121166"/>
                  <a:pt x="1007116" y="0"/>
                  <a:pt x="858275" y="0"/>
                </a:cubicBezTo>
                <a:lnTo>
                  <a:pt x="269992" y="0"/>
                </a:lnTo>
                <a:cubicBezTo>
                  <a:pt x="207624" y="0"/>
                  <a:pt x="150364" y="21418"/>
                  <a:pt x="104574" y="57087"/>
                </a:cubicBezTo>
                <a:cubicBezTo>
                  <a:pt x="104574" y="57087"/>
                  <a:pt x="104574" y="57087"/>
                  <a:pt x="104484" y="57087"/>
                </a:cubicBezTo>
                <a:cubicBezTo>
                  <a:pt x="102602" y="58612"/>
                  <a:pt x="100541" y="59955"/>
                  <a:pt x="98660" y="61480"/>
                </a:cubicBezTo>
                <a:cubicBezTo>
                  <a:pt x="96867" y="63003"/>
                  <a:pt x="95165" y="64705"/>
                  <a:pt x="93372" y="66228"/>
                </a:cubicBezTo>
                <a:cubicBezTo>
                  <a:pt x="36292" y="115788"/>
                  <a:pt x="0" y="188650"/>
                  <a:pt x="0" y="270023"/>
                </a:cubicBezTo>
                <a:cubicBezTo>
                  <a:pt x="0" y="351398"/>
                  <a:pt x="36292" y="424260"/>
                  <a:pt x="93372" y="47381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46F6C6AB-EC38-B14A-7050-F42D3C44F178}"/>
              </a:ext>
            </a:extLst>
          </p:cNvPr>
          <p:cNvSpPr/>
          <p:nvPr/>
        </p:nvSpPr>
        <p:spPr>
          <a:xfrm>
            <a:off x="6450384" y="2772198"/>
            <a:ext cx="2752668" cy="2019984"/>
          </a:xfrm>
          <a:custGeom>
            <a:avLst/>
            <a:gdLst>
              <a:gd name="csX0" fmla="*/ 139701 w 1215277"/>
              <a:gd name="csY0" fmla="*/ 162212 h 891804"/>
              <a:gd name="csX1" fmla="*/ 102154 w 1215277"/>
              <a:gd name="csY1" fmla="*/ 162212 h 891804"/>
              <a:gd name="csX2" fmla="*/ 445805 w 1215277"/>
              <a:gd name="csY2" fmla="*/ 0 h 891804"/>
              <a:gd name="csX3" fmla="*/ 769383 w 1215277"/>
              <a:gd name="csY3" fmla="*/ 0 h 891804"/>
              <a:gd name="csX4" fmla="*/ 1112496 w 1215277"/>
              <a:gd name="csY4" fmla="*/ 161495 h 891804"/>
              <a:gd name="csX5" fmla="*/ 1075398 w 1215277"/>
              <a:gd name="csY5" fmla="*/ 161495 h 891804"/>
              <a:gd name="csX6" fmla="*/ 901108 w 1215277"/>
              <a:gd name="csY6" fmla="*/ 221631 h 891804"/>
              <a:gd name="csX7" fmla="*/ 898958 w 1215277"/>
              <a:gd name="csY7" fmla="*/ 223244 h 891804"/>
              <a:gd name="csX8" fmla="*/ 896897 w 1215277"/>
              <a:gd name="csY8" fmla="*/ 224767 h 891804"/>
              <a:gd name="csX9" fmla="*/ 769383 w 1215277"/>
              <a:gd name="csY9" fmla="*/ 190531 h 891804"/>
              <a:gd name="csX10" fmla="*/ 445805 w 1215277"/>
              <a:gd name="csY10" fmla="*/ 190531 h 891804"/>
              <a:gd name="csX11" fmla="*/ 317664 w 1215277"/>
              <a:gd name="csY11" fmla="*/ 225394 h 891804"/>
              <a:gd name="csX12" fmla="*/ 139611 w 1215277"/>
              <a:gd name="csY12" fmla="*/ 162212 h 891804"/>
              <a:gd name="csX13" fmla="*/ 1210528 w 1215277"/>
              <a:gd name="csY13" fmla="*/ 380616 h 891804"/>
              <a:gd name="csX14" fmla="*/ 1075487 w 1215277"/>
              <a:gd name="csY14" fmla="*/ 380616 h 891804"/>
              <a:gd name="csX15" fmla="*/ 1028711 w 1215277"/>
              <a:gd name="csY15" fmla="*/ 400601 h 891804"/>
              <a:gd name="csX16" fmla="*/ 1025038 w 1215277"/>
              <a:gd name="csY16" fmla="*/ 404992 h 891804"/>
              <a:gd name="csX17" fmla="*/ 1024231 w 1215277"/>
              <a:gd name="csY17" fmla="*/ 406067 h 891804"/>
              <a:gd name="csX18" fmla="*/ 1022080 w 1215277"/>
              <a:gd name="csY18" fmla="*/ 409025 h 891804"/>
              <a:gd name="csX19" fmla="*/ 1024768 w 1215277"/>
              <a:gd name="csY19" fmla="*/ 445857 h 891804"/>
              <a:gd name="csX20" fmla="*/ 1022080 w 1215277"/>
              <a:gd name="csY20" fmla="*/ 482961 h 891804"/>
              <a:gd name="csX21" fmla="*/ 1022349 w 1215277"/>
              <a:gd name="csY21" fmla="*/ 483409 h 891804"/>
              <a:gd name="csX22" fmla="*/ 1021453 w 1215277"/>
              <a:gd name="csY22" fmla="*/ 488606 h 891804"/>
              <a:gd name="csX23" fmla="*/ 906485 w 1215277"/>
              <a:gd name="csY23" fmla="*/ 661662 h 891804"/>
              <a:gd name="csX24" fmla="*/ 897524 w 1215277"/>
              <a:gd name="csY24" fmla="*/ 667399 h 891804"/>
              <a:gd name="csX25" fmla="*/ 896986 w 1215277"/>
              <a:gd name="csY25" fmla="*/ 666950 h 891804"/>
              <a:gd name="csX26" fmla="*/ 769472 w 1215277"/>
              <a:gd name="csY26" fmla="*/ 701183 h 891804"/>
              <a:gd name="csX27" fmla="*/ 445894 w 1215277"/>
              <a:gd name="csY27" fmla="*/ 701183 h 891804"/>
              <a:gd name="csX28" fmla="*/ 317754 w 1215277"/>
              <a:gd name="csY28" fmla="*/ 666322 h 891804"/>
              <a:gd name="csX29" fmla="*/ 311481 w 1215277"/>
              <a:gd name="csY29" fmla="*/ 662469 h 891804"/>
              <a:gd name="csX30" fmla="*/ 305208 w 1215277"/>
              <a:gd name="csY30" fmla="*/ 658704 h 891804"/>
              <a:gd name="csX31" fmla="*/ 196692 w 1215277"/>
              <a:gd name="csY31" fmla="*/ 500975 h 891804"/>
              <a:gd name="csX32" fmla="*/ 194989 w 1215277"/>
              <a:gd name="csY32" fmla="*/ 492371 h 891804"/>
              <a:gd name="csX33" fmla="*/ 193645 w 1215277"/>
              <a:gd name="csY33" fmla="*/ 483409 h 891804"/>
              <a:gd name="csX34" fmla="*/ 190509 w 1215277"/>
              <a:gd name="csY34" fmla="*/ 445768 h 891804"/>
              <a:gd name="csX35" fmla="*/ 193645 w 1215277"/>
              <a:gd name="csY35" fmla="*/ 408128 h 891804"/>
              <a:gd name="csX36" fmla="*/ 139701 w 1215277"/>
              <a:gd name="csY36" fmla="*/ 379898 h 891804"/>
              <a:gd name="csX37" fmla="*/ 5466 w 1215277"/>
              <a:gd name="csY37" fmla="*/ 379898 h 891804"/>
              <a:gd name="csX38" fmla="*/ 0 w 1215277"/>
              <a:gd name="csY38" fmla="*/ 445857 h 891804"/>
              <a:gd name="csX39" fmla="*/ 5466 w 1215277"/>
              <a:gd name="csY39" fmla="*/ 511818 h 891804"/>
              <a:gd name="csX40" fmla="*/ 6541 w 1215277"/>
              <a:gd name="csY40" fmla="*/ 518629 h 891804"/>
              <a:gd name="csX41" fmla="*/ 7617 w 1215277"/>
              <a:gd name="csY41" fmla="*/ 525441 h 891804"/>
              <a:gd name="csX42" fmla="*/ 92029 w 1215277"/>
              <a:gd name="csY42" fmla="*/ 715972 h 891804"/>
              <a:gd name="csX43" fmla="*/ 97136 w 1215277"/>
              <a:gd name="csY43" fmla="*/ 722783 h 891804"/>
              <a:gd name="csX44" fmla="*/ 102244 w 1215277"/>
              <a:gd name="csY44" fmla="*/ 729594 h 891804"/>
              <a:gd name="csX45" fmla="*/ 445894 w 1215277"/>
              <a:gd name="csY45" fmla="*/ 891804 h 891804"/>
              <a:gd name="csX46" fmla="*/ 769472 w 1215277"/>
              <a:gd name="csY46" fmla="*/ 891804 h 891804"/>
              <a:gd name="csX47" fmla="*/ 1112586 w 1215277"/>
              <a:gd name="csY47" fmla="*/ 730310 h 891804"/>
              <a:gd name="csX48" fmla="*/ 1112137 w 1215277"/>
              <a:gd name="csY48" fmla="*/ 730310 h 891804"/>
              <a:gd name="csX49" fmla="*/ 1128715 w 1215277"/>
              <a:gd name="csY49" fmla="*/ 707638 h 891804"/>
              <a:gd name="csX50" fmla="*/ 1207392 w 1215277"/>
              <a:gd name="csY50" fmla="*/ 523021 h 891804"/>
              <a:gd name="csX51" fmla="*/ 1209453 w 1215277"/>
              <a:gd name="csY51" fmla="*/ 511190 h 891804"/>
              <a:gd name="csX52" fmla="*/ 1210528 w 1215277"/>
              <a:gd name="csY52" fmla="*/ 511190 h 891804"/>
              <a:gd name="csX53" fmla="*/ 1215277 w 1215277"/>
              <a:gd name="csY53" fmla="*/ 445947 h 891804"/>
              <a:gd name="csX54" fmla="*/ 1210528 w 1215277"/>
              <a:gd name="csY54" fmla="*/ 380706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804">
                <a:moveTo>
                  <a:pt x="139701" y="162212"/>
                </a:moveTo>
                <a:lnTo>
                  <a:pt x="102154" y="162212"/>
                </a:lnTo>
                <a:cubicBezTo>
                  <a:pt x="183968" y="63182"/>
                  <a:pt x="307628" y="0"/>
                  <a:pt x="445805" y="0"/>
                </a:cubicBezTo>
                <a:lnTo>
                  <a:pt x="769383" y="0"/>
                </a:lnTo>
                <a:cubicBezTo>
                  <a:pt x="907201" y="0"/>
                  <a:pt x="1030683" y="62913"/>
                  <a:pt x="1112496" y="161495"/>
                </a:cubicBezTo>
                <a:lnTo>
                  <a:pt x="1075398" y="161495"/>
                </a:lnTo>
                <a:cubicBezTo>
                  <a:pt x="1011865" y="161495"/>
                  <a:pt x="951558" y="182287"/>
                  <a:pt x="901108" y="221631"/>
                </a:cubicBezTo>
                <a:cubicBezTo>
                  <a:pt x="900391" y="222167"/>
                  <a:pt x="899675" y="222705"/>
                  <a:pt x="898958" y="223244"/>
                </a:cubicBezTo>
                <a:cubicBezTo>
                  <a:pt x="898330" y="223692"/>
                  <a:pt x="897613" y="224228"/>
                  <a:pt x="896897" y="224767"/>
                </a:cubicBezTo>
                <a:cubicBezTo>
                  <a:pt x="859351" y="202990"/>
                  <a:pt x="815800" y="190531"/>
                  <a:pt x="769383" y="190531"/>
                </a:cubicBezTo>
                <a:lnTo>
                  <a:pt x="445805" y="190531"/>
                </a:lnTo>
                <a:cubicBezTo>
                  <a:pt x="399118" y="190531"/>
                  <a:pt x="355390" y="203348"/>
                  <a:pt x="317664" y="225394"/>
                </a:cubicBezTo>
                <a:cubicBezTo>
                  <a:pt x="268917" y="185961"/>
                  <a:pt x="206997" y="162212"/>
                  <a:pt x="139611" y="162212"/>
                </a:cubicBezTo>
                <a:close/>
                <a:moveTo>
                  <a:pt x="1210528" y="380616"/>
                </a:moveTo>
                <a:lnTo>
                  <a:pt x="1075487" y="380616"/>
                </a:lnTo>
                <a:cubicBezTo>
                  <a:pt x="1057834" y="380616"/>
                  <a:pt x="1041167" y="387694"/>
                  <a:pt x="1028711" y="400601"/>
                </a:cubicBezTo>
                <a:cubicBezTo>
                  <a:pt x="1027546" y="401765"/>
                  <a:pt x="1026381" y="403378"/>
                  <a:pt x="1025038" y="404992"/>
                </a:cubicBezTo>
                <a:lnTo>
                  <a:pt x="1024231" y="406067"/>
                </a:lnTo>
                <a:cubicBezTo>
                  <a:pt x="1023425" y="407053"/>
                  <a:pt x="1022797" y="408038"/>
                  <a:pt x="1022080" y="409025"/>
                </a:cubicBezTo>
                <a:cubicBezTo>
                  <a:pt x="1023873" y="421035"/>
                  <a:pt x="1024768" y="433401"/>
                  <a:pt x="1024768" y="445857"/>
                </a:cubicBezTo>
                <a:cubicBezTo>
                  <a:pt x="1024768" y="458316"/>
                  <a:pt x="1023783" y="470861"/>
                  <a:pt x="1022080" y="482961"/>
                </a:cubicBezTo>
                <a:lnTo>
                  <a:pt x="1022349" y="483409"/>
                </a:lnTo>
                <a:lnTo>
                  <a:pt x="1021453" y="488606"/>
                </a:lnTo>
                <a:cubicBezTo>
                  <a:pt x="1009446" y="559676"/>
                  <a:pt x="967509" y="622679"/>
                  <a:pt x="906485" y="661662"/>
                </a:cubicBezTo>
                <a:lnTo>
                  <a:pt x="897524" y="667399"/>
                </a:lnTo>
                <a:lnTo>
                  <a:pt x="896986" y="666950"/>
                </a:lnTo>
                <a:cubicBezTo>
                  <a:pt x="859440" y="688727"/>
                  <a:pt x="815890" y="701183"/>
                  <a:pt x="769472" y="701183"/>
                </a:cubicBezTo>
                <a:lnTo>
                  <a:pt x="445894" y="701183"/>
                </a:lnTo>
                <a:cubicBezTo>
                  <a:pt x="399208" y="701183"/>
                  <a:pt x="355479" y="688368"/>
                  <a:pt x="317754" y="666322"/>
                </a:cubicBezTo>
                <a:cubicBezTo>
                  <a:pt x="315603" y="665068"/>
                  <a:pt x="313542" y="663813"/>
                  <a:pt x="311481" y="662469"/>
                </a:cubicBezTo>
                <a:cubicBezTo>
                  <a:pt x="309420" y="661213"/>
                  <a:pt x="307269" y="660049"/>
                  <a:pt x="305208" y="658704"/>
                </a:cubicBezTo>
                <a:cubicBezTo>
                  <a:pt x="250905" y="622766"/>
                  <a:pt x="211208" y="566577"/>
                  <a:pt x="196692" y="500975"/>
                </a:cubicBezTo>
                <a:cubicBezTo>
                  <a:pt x="196065" y="498106"/>
                  <a:pt x="195527" y="495327"/>
                  <a:pt x="194989" y="492371"/>
                </a:cubicBezTo>
                <a:cubicBezTo>
                  <a:pt x="194452" y="489413"/>
                  <a:pt x="194093" y="486365"/>
                  <a:pt x="193645" y="483409"/>
                </a:cubicBezTo>
                <a:cubicBezTo>
                  <a:pt x="191853" y="471041"/>
                  <a:pt x="190509" y="458585"/>
                  <a:pt x="190509" y="445768"/>
                </a:cubicBezTo>
                <a:cubicBezTo>
                  <a:pt x="190509" y="432953"/>
                  <a:pt x="191763" y="420407"/>
                  <a:pt x="193645" y="408128"/>
                </a:cubicBezTo>
                <a:cubicBezTo>
                  <a:pt x="181727" y="391101"/>
                  <a:pt x="162013" y="379898"/>
                  <a:pt x="139701" y="379898"/>
                </a:cubicBezTo>
                <a:lnTo>
                  <a:pt x="5466" y="379898"/>
                </a:lnTo>
                <a:cubicBezTo>
                  <a:pt x="2240" y="401496"/>
                  <a:pt x="0" y="423363"/>
                  <a:pt x="0" y="445857"/>
                </a:cubicBezTo>
                <a:cubicBezTo>
                  <a:pt x="0" y="468352"/>
                  <a:pt x="2240" y="490221"/>
                  <a:pt x="5466" y="511818"/>
                </a:cubicBezTo>
                <a:cubicBezTo>
                  <a:pt x="5825" y="514059"/>
                  <a:pt x="6093" y="516389"/>
                  <a:pt x="6541" y="518629"/>
                </a:cubicBezTo>
                <a:cubicBezTo>
                  <a:pt x="6900" y="520870"/>
                  <a:pt x="7169" y="523200"/>
                  <a:pt x="7617" y="525441"/>
                </a:cubicBezTo>
                <a:cubicBezTo>
                  <a:pt x="20431" y="596149"/>
                  <a:pt x="50002" y="661034"/>
                  <a:pt x="92029" y="715972"/>
                </a:cubicBezTo>
                <a:cubicBezTo>
                  <a:pt x="93731" y="718212"/>
                  <a:pt x="95344" y="720542"/>
                  <a:pt x="97136" y="722783"/>
                </a:cubicBezTo>
                <a:cubicBezTo>
                  <a:pt x="98928" y="725023"/>
                  <a:pt x="100452" y="727354"/>
                  <a:pt x="102244" y="729594"/>
                </a:cubicBezTo>
                <a:cubicBezTo>
                  <a:pt x="184057" y="828624"/>
                  <a:pt x="307718" y="891804"/>
                  <a:pt x="445894" y="891804"/>
                </a:cubicBezTo>
                <a:lnTo>
                  <a:pt x="769472" y="891804"/>
                </a:lnTo>
                <a:cubicBezTo>
                  <a:pt x="907291" y="891804"/>
                  <a:pt x="1030773" y="828891"/>
                  <a:pt x="1112586" y="730310"/>
                </a:cubicBezTo>
                <a:lnTo>
                  <a:pt x="1112137" y="730310"/>
                </a:lnTo>
                <a:lnTo>
                  <a:pt x="1128715" y="707638"/>
                </a:lnTo>
                <a:cubicBezTo>
                  <a:pt x="1169129" y="652251"/>
                  <a:pt x="1195563" y="590146"/>
                  <a:pt x="1207392" y="523021"/>
                </a:cubicBezTo>
                <a:lnTo>
                  <a:pt x="1209453" y="511190"/>
                </a:lnTo>
                <a:lnTo>
                  <a:pt x="1210528" y="511190"/>
                </a:lnTo>
                <a:cubicBezTo>
                  <a:pt x="1213664" y="489862"/>
                  <a:pt x="1215277" y="468085"/>
                  <a:pt x="1215277" y="445947"/>
                </a:cubicBezTo>
                <a:cubicBezTo>
                  <a:pt x="1215277" y="423811"/>
                  <a:pt x="1213664" y="402034"/>
                  <a:pt x="1210528" y="380706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22FE3CE3-BE1F-9873-0AC2-51B7C14656BE}"/>
              </a:ext>
            </a:extLst>
          </p:cNvPr>
          <p:cNvSpPr/>
          <p:nvPr/>
        </p:nvSpPr>
        <p:spPr>
          <a:xfrm>
            <a:off x="2988949" y="2772198"/>
            <a:ext cx="2752870" cy="2020186"/>
          </a:xfrm>
          <a:custGeom>
            <a:avLst/>
            <a:gdLst>
              <a:gd name="csX0" fmla="*/ 1215367 w 1215366"/>
              <a:gd name="csY0" fmla="*/ 445947 h 891893"/>
              <a:gd name="csX1" fmla="*/ 1209900 w 1215366"/>
              <a:gd name="csY1" fmla="*/ 511908 h 891893"/>
              <a:gd name="csX2" fmla="*/ 1208825 w 1215366"/>
              <a:gd name="csY2" fmla="*/ 518719 h 891893"/>
              <a:gd name="csX3" fmla="*/ 1207750 w 1215366"/>
              <a:gd name="csY3" fmla="*/ 525530 h 891893"/>
              <a:gd name="csX4" fmla="*/ 1123338 w 1215366"/>
              <a:gd name="csY4" fmla="*/ 716061 h 891893"/>
              <a:gd name="csX5" fmla="*/ 1118231 w 1215366"/>
              <a:gd name="csY5" fmla="*/ 722873 h 891893"/>
              <a:gd name="csX6" fmla="*/ 1113123 w 1215366"/>
              <a:gd name="csY6" fmla="*/ 729684 h 891893"/>
              <a:gd name="csX7" fmla="*/ 769472 w 1215366"/>
              <a:gd name="csY7" fmla="*/ 891894 h 891893"/>
              <a:gd name="csX8" fmla="*/ 445894 w 1215366"/>
              <a:gd name="csY8" fmla="*/ 891894 h 891893"/>
              <a:gd name="csX9" fmla="*/ 102244 w 1215366"/>
              <a:gd name="csY9" fmla="*/ 729684 h 891893"/>
              <a:gd name="csX10" fmla="*/ 97136 w 1215366"/>
              <a:gd name="csY10" fmla="*/ 722873 h 891893"/>
              <a:gd name="csX11" fmla="*/ 92028 w 1215366"/>
              <a:gd name="csY11" fmla="*/ 716061 h 891893"/>
              <a:gd name="csX12" fmla="*/ 7617 w 1215366"/>
              <a:gd name="csY12" fmla="*/ 525530 h 891893"/>
              <a:gd name="csX13" fmla="*/ 6541 w 1215366"/>
              <a:gd name="csY13" fmla="*/ 518719 h 891893"/>
              <a:gd name="csX14" fmla="*/ 5466 w 1215366"/>
              <a:gd name="csY14" fmla="*/ 511908 h 891893"/>
              <a:gd name="csX15" fmla="*/ 0 w 1215366"/>
              <a:gd name="csY15" fmla="*/ 445947 h 891893"/>
              <a:gd name="csX16" fmla="*/ 5466 w 1215366"/>
              <a:gd name="csY16" fmla="*/ 379988 h 891893"/>
              <a:gd name="csX17" fmla="*/ 139700 w 1215366"/>
              <a:gd name="csY17" fmla="*/ 379988 h 891893"/>
              <a:gd name="csX18" fmla="*/ 193645 w 1215366"/>
              <a:gd name="csY18" fmla="*/ 408217 h 891893"/>
              <a:gd name="csX19" fmla="*/ 190509 w 1215366"/>
              <a:gd name="csY19" fmla="*/ 445857 h 891893"/>
              <a:gd name="csX20" fmla="*/ 193645 w 1215366"/>
              <a:gd name="csY20" fmla="*/ 483499 h 891893"/>
              <a:gd name="csX21" fmla="*/ 194989 w 1215366"/>
              <a:gd name="csY21" fmla="*/ 492461 h 891893"/>
              <a:gd name="csX22" fmla="*/ 196692 w 1215366"/>
              <a:gd name="csY22" fmla="*/ 501064 h 891893"/>
              <a:gd name="csX23" fmla="*/ 305208 w 1215366"/>
              <a:gd name="csY23" fmla="*/ 658793 h 891893"/>
              <a:gd name="csX24" fmla="*/ 311481 w 1215366"/>
              <a:gd name="csY24" fmla="*/ 662649 h 891893"/>
              <a:gd name="csX25" fmla="*/ 317753 w 1215366"/>
              <a:gd name="csY25" fmla="*/ 666412 h 891893"/>
              <a:gd name="csX26" fmla="*/ 445805 w 1215366"/>
              <a:gd name="csY26" fmla="*/ 701273 h 891893"/>
              <a:gd name="csX27" fmla="*/ 769383 w 1215366"/>
              <a:gd name="csY27" fmla="*/ 701273 h 891893"/>
              <a:gd name="csX28" fmla="*/ 899674 w 1215366"/>
              <a:gd name="csY28" fmla="*/ 665158 h 891893"/>
              <a:gd name="csX29" fmla="*/ 905947 w 1215366"/>
              <a:gd name="csY29" fmla="*/ 661303 h 891893"/>
              <a:gd name="csX30" fmla="*/ 912220 w 1215366"/>
              <a:gd name="csY30" fmla="*/ 657450 h 891893"/>
              <a:gd name="csX31" fmla="*/ 1019481 w 1215366"/>
              <a:gd name="csY31" fmla="*/ 497478 h 891893"/>
              <a:gd name="csX32" fmla="*/ 1020826 w 1215366"/>
              <a:gd name="csY32" fmla="*/ 488516 h 891893"/>
              <a:gd name="csX33" fmla="*/ 1022349 w 1215366"/>
              <a:gd name="csY33" fmla="*/ 478301 h 891893"/>
              <a:gd name="csX34" fmla="*/ 1024679 w 1215366"/>
              <a:gd name="csY34" fmla="*/ 445947 h 891893"/>
              <a:gd name="csX35" fmla="*/ 1022349 w 1215366"/>
              <a:gd name="csY35" fmla="*/ 413596 h 891893"/>
              <a:gd name="csX36" fmla="*/ 1079430 w 1215366"/>
              <a:gd name="csY36" fmla="*/ 380078 h 891893"/>
              <a:gd name="csX37" fmla="*/ 1209722 w 1215366"/>
              <a:gd name="csY37" fmla="*/ 380078 h 891893"/>
              <a:gd name="csX38" fmla="*/ 1215188 w 1215366"/>
              <a:gd name="csY38" fmla="*/ 446037 h 891893"/>
              <a:gd name="csX39" fmla="*/ 317843 w 1215366"/>
              <a:gd name="csY39" fmla="*/ 225394 h 891893"/>
              <a:gd name="csX40" fmla="*/ 445894 w 1215366"/>
              <a:gd name="csY40" fmla="*/ 190531 h 891893"/>
              <a:gd name="csX41" fmla="*/ 769472 w 1215366"/>
              <a:gd name="csY41" fmla="*/ 190531 h 891893"/>
              <a:gd name="csX42" fmla="*/ 899764 w 1215366"/>
              <a:gd name="csY42" fmla="*/ 226648 h 891893"/>
              <a:gd name="csX43" fmla="*/ 1079609 w 1215366"/>
              <a:gd name="csY43" fmla="*/ 162212 h 891893"/>
              <a:gd name="csX44" fmla="*/ 1113212 w 1215366"/>
              <a:gd name="csY44" fmla="*/ 162212 h 891893"/>
              <a:gd name="csX45" fmla="*/ 769562 w 1215366"/>
              <a:gd name="csY45" fmla="*/ 0 h 891893"/>
              <a:gd name="csX46" fmla="*/ 445984 w 1215366"/>
              <a:gd name="csY46" fmla="*/ 0 h 891893"/>
              <a:gd name="csX47" fmla="*/ 102333 w 1215366"/>
              <a:gd name="csY47" fmla="*/ 162212 h 891893"/>
              <a:gd name="csX48" fmla="*/ 139880 w 1215366"/>
              <a:gd name="csY48" fmla="*/ 162212 h 891893"/>
              <a:gd name="csX49" fmla="*/ 317933 w 1215366"/>
              <a:gd name="csY49" fmla="*/ 225394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93">
                <a:moveTo>
                  <a:pt x="1215367" y="445947"/>
                </a:moveTo>
                <a:cubicBezTo>
                  <a:pt x="1215367" y="468352"/>
                  <a:pt x="1213127" y="490310"/>
                  <a:pt x="1209900" y="511908"/>
                </a:cubicBezTo>
                <a:cubicBezTo>
                  <a:pt x="1209542" y="514148"/>
                  <a:pt x="1209274" y="516479"/>
                  <a:pt x="1208825" y="518719"/>
                </a:cubicBezTo>
                <a:cubicBezTo>
                  <a:pt x="1208467" y="520960"/>
                  <a:pt x="1208198" y="523290"/>
                  <a:pt x="1207750" y="525530"/>
                </a:cubicBezTo>
                <a:cubicBezTo>
                  <a:pt x="1194936" y="596239"/>
                  <a:pt x="1165365" y="661124"/>
                  <a:pt x="1123338" y="716061"/>
                </a:cubicBezTo>
                <a:cubicBezTo>
                  <a:pt x="1121636" y="718302"/>
                  <a:pt x="1120023" y="720632"/>
                  <a:pt x="1118231" y="722873"/>
                </a:cubicBezTo>
                <a:cubicBezTo>
                  <a:pt x="1116438" y="725113"/>
                  <a:pt x="1114915" y="727443"/>
                  <a:pt x="1113123" y="729684"/>
                </a:cubicBezTo>
                <a:cubicBezTo>
                  <a:pt x="1031310" y="828714"/>
                  <a:pt x="907649" y="891894"/>
                  <a:pt x="769472" y="891894"/>
                </a:cubicBezTo>
                <a:lnTo>
                  <a:pt x="445894" y="891894"/>
                </a:lnTo>
                <a:cubicBezTo>
                  <a:pt x="307717" y="891894"/>
                  <a:pt x="184057" y="828714"/>
                  <a:pt x="102244" y="729684"/>
                </a:cubicBezTo>
                <a:cubicBezTo>
                  <a:pt x="100451" y="727533"/>
                  <a:pt x="98838" y="725113"/>
                  <a:pt x="97136" y="722873"/>
                </a:cubicBezTo>
                <a:cubicBezTo>
                  <a:pt x="95344" y="720632"/>
                  <a:pt x="93731" y="718302"/>
                  <a:pt x="92028" y="716061"/>
                </a:cubicBezTo>
                <a:cubicBezTo>
                  <a:pt x="50001" y="661124"/>
                  <a:pt x="20431" y="596239"/>
                  <a:pt x="7617" y="525530"/>
                </a:cubicBezTo>
                <a:cubicBezTo>
                  <a:pt x="7169" y="523290"/>
                  <a:pt x="6989" y="520960"/>
                  <a:pt x="6541" y="518719"/>
                </a:cubicBezTo>
                <a:cubicBezTo>
                  <a:pt x="6183" y="516479"/>
                  <a:pt x="5824" y="514148"/>
                  <a:pt x="5466" y="511908"/>
                </a:cubicBezTo>
                <a:cubicBezTo>
                  <a:pt x="2240" y="490310"/>
                  <a:pt x="0" y="468442"/>
                  <a:pt x="0" y="445947"/>
                </a:cubicBezTo>
                <a:cubicBezTo>
                  <a:pt x="0" y="423452"/>
                  <a:pt x="2240" y="401586"/>
                  <a:pt x="5466" y="379988"/>
                </a:cubicBezTo>
                <a:lnTo>
                  <a:pt x="139700" y="379988"/>
                </a:lnTo>
                <a:cubicBezTo>
                  <a:pt x="162013" y="379988"/>
                  <a:pt x="181727" y="391191"/>
                  <a:pt x="193645" y="408217"/>
                </a:cubicBezTo>
                <a:cubicBezTo>
                  <a:pt x="191853" y="420586"/>
                  <a:pt x="190509" y="433042"/>
                  <a:pt x="190509" y="445857"/>
                </a:cubicBezTo>
                <a:cubicBezTo>
                  <a:pt x="190509" y="458674"/>
                  <a:pt x="191763" y="471220"/>
                  <a:pt x="193645" y="483499"/>
                </a:cubicBezTo>
                <a:cubicBezTo>
                  <a:pt x="194093" y="486455"/>
                  <a:pt x="194452" y="489503"/>
                  <a:pt x="194989" y="492461"/>
                </a:cubicBezTo>
                <a:cubicBezTo>
                  <a:pt x="195527" y="495327"/>
                  <a:pt x="196065" y="498196"/>
                  <a:pt x="196692" y="501064"/>
                </a:cubicBezTo>
                <a:cubicBezTo>
                  <a:pt x="211208" y="566666"/>
                  <a:pt x="250905" y="622766"/>
                  <a:pt x="305208" y="658793"/>
                </a:cubicBezTo>
                <a:cubicBezTo>
                  <a:pt x="307269" y="660139"/>
                  <a:pt x="309420" y="661303"/>
                  <a:pt x="311481" y="662649"/>
                </a:cubicBezTo>
                <a:cubicBezTo>
                  <a:pt x="313542" y="663902"/>
                  <a:pt x="315603" y="665248"/>
                  <a:pt x="317753" y="666412"/>
                </a:cubicBezTo>
                <a:cubicBezTo>
                  <a:pt x="355479" y="688368"/>
                  <a:pt x="399118" y="701273"/>
                  <a:pt x="445805" y="701273"/>
                </a:cubicBezTo>
                <a:lnTo>
                  <a:pt x="769383" y="701273"/>
                </a:lnTo>
                <a:cubicBezTo>
                  <a:pt x="816965" y="701273"/>
                  <a:pt x="861411" y="687920"/>
                  <a:pt x="899674" y="665158"/>
                </a:cubicBezTo>
                <a:cubicBezTo>
                  <a:pt x="901735" y="663902"/>
                  <a:pt x="903886" y="662649"/>
                  <a:pt x="905947" y="661303"/>
                </a:cubicBezTo>
                <a:cubicBezTo>
                  <a:pt x="908008" y="659960"/>
                  <a:pt x="910159" y="658883"/>
                  <a:pt x="912220" y="657450"/>
                </a:cubicBezTo>
                <a:cubicBezTo>
                  <a:pt x="966433" y="620705"/>
                  <a:pt x="1005861" y="563708"/>
                  <a:pt x="1019481" y="497478"/>
                </a:cubicBezTo>
                <a:cubicBezTo>
                  <a:pt x="1020109" y="494522"/>
                  <a:pt x="1020378" y="491474"/>
                  <a:pt x="1020826" y="488516"/>
                </a:cubicBezTo>
                <a:cubicBezTo>
                  <a:pt x="1021363" y="485112"/>
                  <a:pt x="1021991" y="481705"/>
                  <a:pt x="1022349" y="478301"/>
                </a:cubicBezTo>
                <a:cubicBezTo>
                  <a:pt x="1023693" y="467636"/>
                  <a:pt x="1024679" y="456882"/>
                  <a:pt x="1024679" y="445947"/>
                </a:cubicBezTo>
                <a:cubicBezTo>
                  <a:pt x="1024679" y="435014"/>
                  <a:pt x="1023783" y="424170"/>
                  <a:pt x="1022349" y="413596"/>
                </a:cubicBezTo>
                <a:cubicBezTo>
                  <a:pt x="1033729" y="393700"/>
                  <a:pt x="1054877" y="380078"/>
                  <a:pt x="1079430" y="380078"/>
                </a:cubicBezTo>
                <a:lnTo>
                  <a:pt x="1209722" y="380078"/>
                </a:lnTo>
                <a:cubicBezTo>
                  <a:pt x="1212947" y="401675"/>
                  <a:pt x="1215188" y="423542"/>
                  <a:pt x="1215188" y="446037"/>
                </a:cubicBezTo>
                <a:close/>
                <a:moveTo>
                  <a:pt x="317843" y="225394"/>
                </a:moveTo>
                <a:cubicBezTo>
                  <a:pt x="355568" y="203438"/>
                  <a:pt x="399208" y="190531"/>
                  <a:pt x="445894" y="190531"/>
                </a:cubicBezTo>
                <a:lnTo>
                  <a:pt x="769472" y="190531"/>
                </a:lnTo>
                <a:cubicBezTo>
                  <a:pt x="817055" y="190531"/>
                  <a:pt x="861501" y="203884"/>
                  <a:pt x="899764" y="226648"/>
                </a:cubicBezTo>
                <a:cubicBezTo>
                  <a:pt x="948780" y="186409"/>
                  <a:pt x="1011417" y="162212"/>
                  <a:pt x="1079609" y="162212"/>
                </a:cubicBezTo>
                <a:lnTo>
                  <a:pt x="1113212" y="162212"/>
                </a:lnTo>
                <a:cubicBezTo>
                  <a:pt x="1031399" y="63182"/>
                  <a:pt x="907739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6" y="63182"/>
                  <a:pt x="102333" y="162212"/>
                </a:cubicBezTo>
                <a:lnTo>
                  <a:pt x="139880" y="162212"/>
                </a:lnTo>
                <a:cubicBezTo>
                  <a:pt x="207266" y="162212"/>
                  <a:pt x="269185" y="185961"/>
                  <a:pt x="317933" y="225394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6B471299-7882-76DC-2203-7323F847A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99409" y="3416531"/>
            <a:ext cx="731520" cy="731520"/>
          </a:xfrm>
          <a:prstGeom prst="rect">
            <a:avLst/>
          </a:prstGeom>
        </p:spPr>
      </p:pic>
      <p:pic>
        <p:nvPicPr>
          <p:cNvPr id="5" name="Graphic 4" descr="Badge 4 with solid fill">
            <a:extLst>
              <a:ext uri="{FF2B5EF4-FFF2-40B4-BE49-F238E27FC236}">
                <a16:creationId xmlns:a16="http://schemas.microsoft.com/office/drawing/2014/main" id="{57EE5BF0-A046-D6E3-9A7D-907AD51745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60644" y="3416531"/>
            <a:ext cx="731520" cy="731520"/>
          </a:xfrm>
          <a:prstGeom prst="rect">
            <a:avLst/>
          </a:prstGeom>
        </p:spPr>
      </p:pic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22EE1A1E-2A4D-762F-879F-6F20A53859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152226" y="2362845"/>
            <a:ext cx="731520" cy="731520"/>
          </a:xfrm>
          <a:prstGeom prst="rect">
            <a:avLst/>
          </a:prstGeom>
        </p:spPr>
      </p:pic>
      <p:pic>
        <p:nvPicPr>
          <p:cNvPr id="6" name="Graphic 5" descr="Badge 3 with solid fill">
            <a:extLst>
              <a:ext uri="{FF2B5EF4-FFF2-40B4-BE49-F238E27FC236}">
                <a16:creationId xmlns:a16="http://schemas.microsoft.com/office/drawing/2014/main" id="{AFBBFDAD-D672-365C-91A0-C1C361159E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30240" y="2362845"/>
            <a:ext cx="731520" cy="731520"/>
          </a:xfrm>
          <a:prstGeom prst="rect">
            <a:avLst/>
          </a:prstGeom>
        </p:spPr>
      </p:pic>
      <p:pic>
        <p:nvPicPr>
          <p:cNvPr id="7" name="Graphic 6" descr="Badge 5 with solid fill">
            <a:extLst>
              <a:ext uri="{FF2B5EF4-FFF2-40B4-BE49-F238E27FC236}">
                <a16:creationId xmlns:a16="http://schemas.microsoft.com/office/drawing/2014/main" id="{055FF7FD-0B43-9840-056F-D68C8D8719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308254" y="2362845"/>
            <a:ext cx="731520" cy="73152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F86CBB4-0848-D22C-5AEF-B45E7AC34EBF}"/>
              </a:ext>
            </a:extLst>
          </p:cNvPr>
          <p:cNvGrpSpPr/>
          <p:nvPr/>
        </p:nvGrpSpPr>
        <p:grpSpPr>
          <a:xfrm>
            <a:off x="2902129" y="4991320"/>
            <a:ext cx="2926080" cy="1105487"/>
            <a:chOff x="332936" y="2947244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8D7BF2-926D-C7E0-9A10-4F63CAA0D21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9DA0E1E-BF5B-84F0-B743-11376BAB846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BC7284-3E88-A8DB-C561-A57DEF45AA48}"/>
              </a:ext>
            </a:extLst>
          </p:cNvPr>
          <p:cNvGrpSpPr/>
          <p:nvPr/>
        </p:nvGrpSpPr>
        <p:grpSpPr>
          <a:xfrm>
            <a:off x="6363364" y="4991320"/>
            <a:ext cx="2926080" cy="1105487"/>
            <a:chOff x="332936" y="2947244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B7F482-B901-EEA3-99A3-95397D7A77E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BEDD46-E8E5-BAC0-BD2E-214FD2F3307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60A2D4A-9619-5E3B-8CA2-74DF0B97958B}"/>
              </a:ext>
            </a:extLst>
          </p:cNvPr>
          <p:cNvGrpSpPr/>
          <p:nvPr/>
        </p:nvGrpSpPr>
        <p:grpSpPr>
          <a:xfrm>
            <a:off x="1054946" y="1103258"/>
            <a:ext cx="2926080" cy="1105487"/>
            <a:chOff x="332936" y="2947244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6CFCC6-9D3A-C037-8860-90ABCD30746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904D30-BA89-2166-29D9-A65AA2C5E2E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921434-DEA1-FD52-0C65-0DEE24723582}"/>
              </a:ext>
            </a:extLst>
          </p:cNvPr>
          <p:cNvGrpSpPr/>
          <p:nvPr/>
        </p:nvGrpSpPr>
        <p:grpSpPr>
          <a:xfrm>
            <a:off x="4632960" y="1138422"/>
            <a:ext cx="2926080" cy="1105487"/>
            <a:chOff x="332936" y="2947244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EDEA05-DB24-D0E9-3557-20E4C8FE6D0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330ECE-1D54-6E09-F071-C9E8E8C2F33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6F139D3-035A-55CB-D54B-183BA335FA6F}"/>
              </a:ext>
            </a:extLst>
          </p:cNvPr>
          <p:cNvGrpSpPr/>
          <p:nvPr/>
        </p:nvGrpSpPr>
        <p:grpSpPr>
          <a:xfrm>
            <a:off x="8210974" y="1138422"/>
            <a:ext cx="2926080" cy="1105487"/>
            <a:chOff x="332936" y="2947244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E68D85E-1771-D18D-42BA-B1413BE4301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E2F4C76-E73F-09D5-880F-06A76BA097F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883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374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Linked Chain Workflow – Slide Template</vt:lpstr>
      <vt:lpstr>5-Step Linked Chain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Linked Chain Workflow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2026-03-10T18:41:58Z</dcterms:modified>
  <cp:category>Charts &amp; Diagrams</cp:category>
</cp:coreProperties>
</file>