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7" r:id="rId4"/>
    <p:sldId id="39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1E3"/>
    <a:srgbClr val="F595A6"/>
    <a:srgbClr val="E6589C"/>
    <a:srgbClr val="D0BA94"/>
    <a:srgbClr val="941651"/>
    <a:srgbClr val="9F5FCF"/>
    <a:srgbClr val="5B0D32"/>
    <a:srgbClr val="A26700"/>
    <a:srgbClr val="CEBA8B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76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04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59CE4-CC3B-C9D0-8366-A2B82F261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DF23E4-3F70-7FAB-0261-E6AD1A3107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AF8CB-1F64-38AA-FEA0-6FA9F8A90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91298E-9888-A68C-271B-BCF1C0236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48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Linked Chain Workflow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A094E3AF-ECC2-5F96-660F-CD8194A03A80}"/>
              </a:ext>
            </a:extLst>
          </p:cNvPr>
          <p:cNvSpPr/>
          <p:nvPr/>
        </p:nvSpPr>
        <p:spPr>
          <a:xfrm>
            <a:off x="5563686" y="2323793"/>
            <a:ext cx="2959329" cy="1416605"/>
          </a:xfrm>
          <a:custGeom>
            <a:avLst/>
            <a:gdLst>
              <a:gd name="csX0" fmla="*/ 712392 w 1128356"/>
              <a:gd name="csY0" fmla="*/ 349606 h 540134"/>
              <a:gd name="csX1" fmla="*/ 793577 w 1128356"/>
              <a:gd name="csY1" fmla="*/ 540135 h 540134"/>
              <a:gd name="csX2" fmla="*/ 330836 w 1128356"/>
              <a:gd name="csY2" fmla="*/ 540135 h 540134"/>
              <a:gd name="csX3" fmla="*/ 412022 w 1128356"/>
              <a:gd name="csY3" fmla="*/ 349606 h 540134"/>
              <a:gd name="csX4" fmla="*/ 712392 w 1128356"/>
              <a:gd name="csY4" fmla="*/ 349606 h 540134"/>
              <a:gd name="csX5" fmla="*/ 1034984 w 1128356"/>
              <a:gd name="csY5" fmla="*/ 66318 h 540134"/>
              <a:gd name="csX6" fmla="*/ 1029697 w 1128356"/>
              <a:gd name="csY6" fmla="*/ 61567 h 540134"/>
              <a:gd name="csX7" fmla="*/ 1023873 w 1128356"/>
              <a:gd name="csY7" fmla="*/ 57176 h 540134"/>
              <a:gd name="csX8" fmla="*/ 858364 w 1128356"/>
              <a:gd name="csY8" fmla="*/ 0 h 540134"/>
              <a:gd name="csX9" fmla="*/ 270081 w 1128356"/>
              <a:gd name="csY9" fmla="*/ 0 h 540134"/>
              <a:gd name="csX10" fmla="*/ 102781 w 1128356"/>
              <a:gd name="csY10" fmla="*/ 58520 h 540134"/>
              <a:gd name="csX11" fmla="*/ 97046 w 1128356"/>
              <a:gd name="csY11" fmla="*/ 63001 h 540134"/>
              <a:gd name="csX12" fmla="*/ 91760 w 1128356"/>
              <a:gd name="csY12" fmla="*/ 67751 h 540134"/>
              <a:gd name="csX13" fmla="*/ 0 w 1128356"/>
              <a:gd name="csY13" fmla="*/ 270112 h 540134"/>
              <a:gd name="csX14" fmla="*/ 91760 w 1128356"/>
              <a:gd name="csY14" fmla="*/ 472474 h 540134"/>
              <a:gd name="csX15" fmla="*/ 198842 w 1128356"/>
              <a:gd name="csY15" fmla="*/ 304884 h 540134"/>
              <a:gd name="csX16" fmla="*/ 190509 w 1128356"/>
              <a:gd name="csY16" fmla="*/ 270112 h 540134"/>
              <a:gd name="csX17" fmla="*/ 198842 w 1128356"/>
              <a:gd name="csY17" fmla="*/ 235341 h 540134"/>
              <a:gd name="csX18" fmla="*/ 204219 w 1128356"/>
              <a:gd name="csY18" fmla="*/ 225572 h 540134"/>
              <a:gd name="csX19" fmla="*/ 210044 w 1128356"/>
              <a:gd name="csY19" fmla="*/ 218581 h 540134"/>
              <a:gd name="csX20" fmla="*/ 270081 w 1128356"/>
              <a:gd name="csY20" fmla="*/ 190619 h 540134"/>
              <a:gd name="csX21" fmla="*/ 858364 w 1128356"/>
              <a:gd name="csY21" fmla="*/ 190619 h 540134"/>
              <a:gd name="csX22" fmla="*/ 915356 w 1128356"/>
              <a:gd name="csY22" fmla="*/ 214907 h 540134"/>
              <a:gd name="csX23" fmla="*/ 920822 w 1128356"/>
              <a:gd name="csY23" fmla="*/ 221539 h 540134"/>
              <a:gd name="csX24" fmla="*/ 926467 w 1128356"/>
              <a:gd name="csY24" fmla="*/ 229694 h 540134"/>
              <a:gd name="csX25" fmla="*/ 937848 w 1128356"/>
              <a:gd name="csY25" fmla="*/ 270112 h 540134"/>
              <a:gd name="csX26" fmla="*/ 926467 w 1128356"/>
              <a:gd name="csY26" fmla="*/ 310531 h 540134"/>
              <a:gd name="csX27" fmla="*/ 1034984 w 1128356"/>
              <a:gd name="csY27" fmla="*/ 473907 h 540134"/>
              <a:gd name="csX28" fmla="*/ 1128356 w 1128356"/>
              <a:gd name="csY28" fmla="*/ 270112 h 540134"/>
              <a:gd name="csX29" fmla="*/ 1034984 w 1128356"/>
              <a:gd name="csY29" fmla="*/ 66318 h 540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4">
                <a:moveTo>
                  <a:pt x="712392" y="349606"/>
                </a:moveTo>
                <a:cubicBezTo>
                  <a:pt x="724758" y="419956"/>
                  <a:pt x="753074" y="484661"/>
                  <a:pt x="793577" y="540135"/>
                </a:cubicBezTo>
                <a:lnTo>
                  <a:pt x="330836" y="540135"/>
                </a:lnTo>
                <a:cubicBezTo>
                  <a:pt x="371340" y="484661"/>
                  <a:pt x="399656" y="419956"/>
                  <a:pt x="412022" y="349606"/>
                </a:cubicBezTo>
                <a:lnTo>
                  <a:pt x="712392" y="349606"/>
                </a:lnTo>
                <a:close/>
                <a:moveTo>
                  <a:pt x="1034984" y="66318"/>
                </a:moveTo>
                <a:cubicBezTo>
                  <a:pt x="1033192" y="64795"/>
                  <a:pt x="1031579" y="63090"/>
                  <a:pt x="1029697" y="61567"/>
                </a:cubicBezTo>
                <a:cubicBezTo>
                  <a:pt x="1027815" y="60045"/>
                  <a:pt x="1025754" y="58699"/>
                  <a:pt x="1023873" y="57176"/>
                </a:cubicBezTo>
                <a:cubicBezTo>
                  <a:pt x="978082" y="21508"/>
                  <a:pt x="920733" y="0"/>
                  <a:pt x="858364" y="0"/>
                </a:cubicBezTo>
                <a:lnTo>
                  <a:pt x="270081" y="0"/>
                </a:lnTo>
                <a:cubicBezTo>
                  <a:pt x="206907" y="0"/>
                  <a:pt x="148840" y="21956"/>
                  <a:pt x="102781" y="58520"/>
                </a:cubicBezTo>
                <a:cubicBezTo>
                  <a:pt x="100900" y="60045"/>
                  <a:pt x="98928" y="61478"/>
                  <a:pt x="97046" y="63001"/>
                </a:cubicBezTo>
                <a:cubicBezTo>
                  <a:pt x="95254" y="64526"/>
                  <a:pt x="93552" y="66228"/>
                  <a:pt x="91760" y="67751"/>
                </a:cubicBezTo>
                <a:cubicBezTo>
                  <a:pt x="35664" y="117311"/>
                  <a:pt x="0" y="189544"/>
                  <a:pt x="0" y="270112"/>
                </a:cubicBezTo>
                <a:cubicBezTo>
                  <a:pt x="0" y="350680"/>
                  <a:pt x="35664" y="422914"/>
                  <a:pt x="91760" y="472474"/>
                </a:cubicBezTo>
                <a:cubicBezTo>
                  <a:pt x="148571" y="435281"/>
                  <a:pt x="188627" y="374967"/>
                  <a:pt x="198842" y="304884"/>
                </a:cubicBezTo>
                <a:cubicBezTo>
                  <a:pt x="193645" y="294309"/>
                  <a:pt x="190509" y="282658"/>
                  <a:pt x="190509" y="270112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4"/>
                  <a:pt x="202158" y="228620"/>
                  <a:pt x="204219" y="225572"/>
                </a:cubicBezTo>
                <a:cubicBezTo>
                  <a:pt x="205921" y="223062"/>
                  <a:pt x="207982" y="220822"/>
                  <a:pt x="210044" y="218581"/>
                </a:cubicBezTo>
                <a:cubicBezTo>
                  <a:pt x="224650" y="201644"/>
                  <a:pt x="245976" y="190619"/>
                  <a:pt x="270081" y="190619"/>
                </a:cubicBezTo>
                <a:lnTo>
                  <a:pt x="858364" y="190619"/>
                </a:lnTo>
                <a:cubicBezTo>
                  <a:pt x="880767" y="190619"/>
                  <a:pt x="900929" y="200029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4" y="226825"/>
                  <a:pt x="926467" y="229694"/>
                </a:cubicBezTo>
                <a:cubicBezTo>
                  <a:pt x="933547" y="241614"/>
                  <a:pt x="937848" y="255326"/>
                  <a:pt x="937848" y="270112"/>
                </a:cubicBezTo>
                <a:cubicBezTo>
                  <a:pt x="937848" y="284899"/>
                  <a:pt x="933547" y="298611"/>
                  <a:pt x="926467" y="310531"/>
                </a:cubicBezTo>
                <a:cubicBezTo>
                  <a:pt x="938117" y="379089"/>
                  <a:pt x="978530" y="437880"/>
                  <a:pt x="1034984" y="473907"/>
                </a:cubicBezTo>
                <a:cubicBezTo>
                  <a:pt x="1092065" y="424347"/>
                  <a:pt x="1128356" y="351488"/>
                  <a:pt x="1128356" y="270112"/>
                </a:cubicBezTo>
                <a:cubicBezTo>
                  <a:pt x="1128356" y="188737"/>
                  <a:pt x="1092065" y="115877"/>
                  <a:pt x="1034984" y="66318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116CE52F-37C7-CB91-6C55-C84B892BA0D3}"/>
              </a:ext>
            </a:extLst>
          </p:cNvPr>
          <p:cNvSpPr/>
          <p:nvPr/>
        </p:nvSpPr>
        <p:spPr>
          <a:xfrm>
            <a:off x="1556183" y="2323793"/>
            <a:ext cx="2959093" cy="1416605"/>
          </a:xfrm>
          <a:custGeom>
            <a:avLst/>
            <a:gdLst>
              <a:gd name="csX0" fmla="*/ 269992 w 1128266"/>
              <a:gd name="csY0" fmla="*/ 540135 h 540134"/>
              <a:gd name="csX1" fmla="*/ 793577 w 1128266"/>
              <a:gd name="csY1" fmla="*/ 540135 h 540134"/>
              <a:gd name="csX2" fmla="*/ 712392 w 1128266"/>
              <a:gd name="csY2" fmla="*/ 349606 h 540134"/>
              <a:gd name="csX3" fmla="*/ 269992 w 1128266"/>
              <a:gd name="csY3" fmla="*/ 349606 h 540134"/>
              <a:gd name="csX4" fmla="*/ 190509 w 1128266"/>
              <a:gd name="csY4" fmla="*/ 270112 h 540134"/>
              <a:gd name="csX5" fmla="*/ 269992 w 1128266"/>
              <a:gd name="csY5" fmla="*/ 190619 h 540134"/>
              <a:gd name="csX6" fmla="*/ 858275 w 1128266"/>
              <a:gd name="csY6" fmla="*/ 190619 h 540134"/>
              <a:gd name="csX7" fmla="*/ 915266 w 1128266"/>
              <a:gd name="csY7" fmla="*/ 214907 h 540134"/>
              <a:gd name="csX8" fmla="*/ 920733 w 1128266"/>
              <a:gd name="csY8" fmla="*/ 221539 h 540134"/>
              <a:gd name="csX9" fmla="*/ 926378 w 1128266"/>
              <a:gd name="csY9" fmla="*/ 229694 h 540134"/>
              <a:gd name="csX10" fmla="*/ 937758 w 1128266"/>
              <a:gd name="csY10" fmla="*/ 270112 h 540134"/>
              <a:gd name="csX11" fmla="*/ 926378 w 1128266"/>
              <a:gd name="csY11" fmla="*/ 310531 h 540134"/>
              <a:gd name="csX12" fmla="*/ 1034894 w 1128266"/>
              <a:gd name="csY12" fmla="*/ 473907 h 540134"/>
              <a:gd name="csX13" fmla="*/ 1128267 w 1128266"/>
              <a:gd name="csY13" fmla="*/ 270112 h 540134"/>
              <a:gd name="csX14" fmla="*/ 1034894 w 1128266"/>
              <a:gd name="csY14" fmla="*/ 66318 h 540134"/>
              <a:gd name="csX15" fmla="*/ 1029608 w 1128266"/>
              <a:gd name="csY15" fmla="*/ 61567 h 540134"/>
              <a:gd name="csX16" fmla="*/ 1023783 w 1128266"/>
              <a:gd name="csY16" fmla="*/ 57176 h 540134"/>
              <a:gd name="csX17" fmla="*/ 858275 w 1128266"/>
              <a:gd name="csY17" fmla="*/ 0 h 540134"/>
              <a:gd name="csX18" fmla="*/ 269992 w 1128266"/>
              <a:gd name="csY18" fmla="*/ 0 h 540134"/>
              <a:gd name="csX19" fmla="*/ 0 w 1128266"/>
              <a:gd name="csY19" fmla="*/ 270023 h 540134"/>
              <a:gd name="csX20" fmla="*/ 269992 w 1128266"/>
              <a:gd name="csY20" fmla="*/ 540047 h 540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134">
                <a:moveTo>
                  <a:pt x="269992" y="540135"/>
                </a:moveTo>
                <a:lnTo>
                  <a:pt x="793577" y="540135"/>
                </a:lnTo>
                <a:cubicBezTo>
                  <a:pt x="753074" y="484661"/>
                  <a:pt x="724758" y="419956"/>
                  <a:pt x="712392" y="349606"/>
                </a:cubicBezTo>
                <a:lnTo>
                  <a:pt x="269992" y="349606"/>
                </a:lnTo>
                <a:cubicBezTo>
                  <a:pt x="226173" y="349606"/>
                  <a:pt x="190509" y="313935"/>
                  <a:pt x="190509" y="270112"/>
                </a:cubicBezTo>
                <a:cubicBezTo>
                  <a:pt x="190509" y="226289"/>
                  <a:pt x="226173" y="190619"/>
                  <a:pt x="269992" y="190619"/>
                </a:cubicBezTo>
                <a:lnTo>
                  <a:pt x="858275" y="190619"/>
                </a:lnTo>
                <a:cubicBezTo>
                  <a:pt x="880678" y="190619"/>
                  <a:pt x="900840" y="200029"/>
                  <a:pt x="915266" y="214907"/>
                </a:cubicBezTo>
                <a:cubicBezTo>
                  <a:pt x="917238" y="216969"/>
                  <a:pt x="918940" y="219299"/>
                  <a:pt x="920733" y="221539"/>
                </a:cubicBezTo>
                <a:cubicBezTo>
                  <a:pt x="922793" y="224139"/>
                  <a:pt x="924675" y="226825"/>
                  <a:pt x="926378" y="229694"/>
                </a:cubicBezTo>
                <a:cubicBezTo>
                  <a:pt x="933457" y="241614"/>
                  <a:pt x="937758" y="255326"/>
                  <a:pt x="937758" y="270112"/>
                </a:cubicBezTo>
                <a:cubicBezTo>
                  <a:pt x="937758" y="284899"/>
                  <a:pt x="933457" y="298611"/>
                  <a:pt x="926378" y="310531"/>
                </a:cubicBezTo>
                <a:cubicBezTo>
                  <a:pt x="938027" y="379089"/>
                  <a:pt x="978441" y="437880"/>
                  <a:pt x="1034894" y="473907"/>
                </a:cubicBezTo>
                <a:cubicBezTo>
                  <a:pt x="1091975" y="424347"/>
                  <a:pt x="1128267" y="351488"/>
                  <a:pt x="1128267" y="270112"/>
                </a:cubicBezTo>
                <a:cubicBezTo>
                  <a:pt x="1128267" y="188737"/>
                  <a:pt x="1091975" y="115877"/>
                  <a:pt x="1034894" y="66318"/>
                </a:cubicBezTo>
                <a:cubicBezTo>
                  <a:pt x="1033102" y="64795"/>
                  <a:pt x="1031489" y="63090"/>
                  <a:pt x="1029608" y="61567"/>
                </a:cubicBezTo>
                <a:cubicBezTo>
                  <a:pt x="1027726" y="60045"/>
                  <a:pt x="1025665" y="58699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4"/>
                  <a:pt x="0" y="270023"/>
                </a:cubicBezTo>
                <a:cubicBezTo>
                  <a:pt x="0" y="418882"/>
                  <a:pt x="121151" y="540047"/>
                  <a:pt x="269992" y="540047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F7EAC27E-723F-982C-B6AB-0AED24F0B212}"/>
              </a:ext>
            </a:extLst>
          </p:cNvPr>
          <p:cNvSpPr/>
          <p:nvPr/>
        </p:nvSpPr>
        <p:spPr>
          <a:xfrm>
            <a:off x="7448520" y="1862868"/>
            <a:ext cx="3187296" cy="2338927"/>
          </a:xfrm>
          <a:custGeom>
            <a:avLst/>
            <a:gdLst>
              <a:gd name="csX0" fmla="*/ 445805 w 1215277"/>
              <a:gd name="csY0" fmla="*/ 0 h 891804"/>
              <a:gd name="csX1" fmla="*/ 102154 w 1215277"/>
              <a:gd name="csY1" fmla="*/ 162212 h 891804"/>
              <a:gd name="csX2" fmla="*/ 139701 w 1215277"/>
              <a:gd name="csY2" fmla="*/ 162212 h 891804"/>
              <a:gd name="csX3" fmla="*/ 317754 w 1215277"/>
              <a:gd name="csY3" fmla="*/ 225392 h 891804"/>
              <a:gd name="csX4" fmla="*/ 445894 w 1215277"/>
              <a:gd name="csY4" fmla="*/ 190531 h 891804"/>
              <a:gd name="csX5" fmla="*/ 769473 w 1215277"/>
              <a:gd name="csY5" fmla="*/ 190531 h 891804"/>
              <a:gd name="csX6" fmla="*/ 1024769 w 1215277"/>
              <a:gd name="csY6" fmla="*/ 445857 h 891804"/>
              <a:gd name="csX7" fmla="*/ 769473 w 1215277"/>
              <a:gd name="csY7" fmla="*/ 701183 h 891804"/>
              <a:gd name="csX8" fmla="*/ 445894 w 1215277"/>
              <a:gd name="csY8" fmla="*/ 701183 h 891804"/>
              <a:gd name="csX9" fmla="*/ 317754 w 1215277"/>
              <a:gd name="csY9" fmla="*/ 666322 h 891804"/>
              <a:gd name="csX10" fmla="*/ 311481 w 1215277"/>
              <a:gd name="csY10" fmla="*/ 662467 h 891804"/>
              <a:gd name="csX11" fmla="*/ 305209 w 1215277"/>
              <a:gd name="csY11" fmla="*/ 658704 h 891804"/>
              <a:gd name="csX12" fmla="*/ 196692 w 1215277"/>
              <a:gd name="csY12" fmla="*/ 500972 h 891804"/>
              <a:gd name="csX13" fmla="*/ 194989 w 1215277"/>
              <a:gd name="csY13" fmla="*/ 492369 h 891804"/>
              <a:gd name="csX14" fmla="*/ 193645 w 1215277"/>
              <a:gd name="csY14" fmla="*/ 483407 h 891804"/>
              <a:gd name="csX15" fmla="*/ 190509 w 1215277"/>
              <a:gd name="csY15" fmla="*/ 445768 h 891804"/>
              <a:gd name="csX16" fmla="*/ 193645 w 1215277"/>
              <a:gd name="csY16" fmla="*/ 408128 h 891804"/>
              <a:gd name="csX17" fmla="*/ 139701 w 1215277"/>
              <a:gd name="csY17" fmla="*/ 379896 h 891804"/>
              <a:gd name="csX18" fmla="*/ 5467 w 1215277"/>
              <a:gd name="csY18" fmla="*/ 379896 h 891804"/>
              <a:gd name="csX19" fmla="*/ 0 w 1215277"/>
              <a:gd name="csY19" fmla="*/ 445857 h 891804"/>
              <a:gd name="csX20" fmla="*/ 5467 w 1215277"/>
              <a:gd name="csY20" fmla="*/ 511818 h 891804"/>
              <a:gd name="csX21" fmla="*/ 6542 w 1215277"/>
              <a:gd name="csY21" fmla="*/ 518629 h 891804"/>
              <a:gd name="csX22" fmla="*/ 7617 w 1215277"/>
              <a:gd name="csY22" fmla="*/ 525438 h 891804"/>
              <a:gd name="csX23" fmla="*/ 92029 w 1215277"/>
              <a:gd name="csY23" fmla="*/ 715970 h 891804"/>
              <a:gd name="csX24" fmla="*/ 97136 w 1215277"/>
              <a:gd name="csY24" fmla="*/ 722781 h 891804"/>
              <a:gd name="csX25" fmla="*/ 102244 w 1215277"/>
              <a:gd name="csY25" fmla="*/ 729592 h 891804"/>
              <a:gd name="csX26" fmla="*/ 445894 w 1215277"/>
              <a:gd name="csY26" fmla="*/ 891804 h 891804"/>
              <a:gd name="csX27" fmla="*/ 769473 w 1215277"/>
              <a:gd name="csY27" fmla="*/ 891804 h 891804"/>
              <a:gd name="csX28" fmla="*/ 1215278 w 1215277"/>
              <a:gd name="csY28" fmla="*/ 445947 h 891804"/>
              <a:gd name="csX29" fmla="*/ 769473 w 1215277"/>
              <a:gd name="csY29" fmla="*/ 90 h 891804"/>
              <a:gd name="csX30" fmla="*/ 445894 w 1215277"/>
              <a:gd name="csY30" fmla="*/ 90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215277" h="891804">
                <a:moveTo>
                  <a:pt x="445805" y="0"/>
                </a:moveTo>
                <a:cubicBezTo>
                  <a:pt x="307628" y="0"/>
                  <a:pt x="183968" y="63182"/>
                  <a:pt x="102154" y="162212"/>
                </a:cubicBezTo>
                <a:lnTo>
                  <a:pt x="139701" y="162212"/>
                </a:lnTo>
                <a:cubicBezTo>
                  <a:pt x="207087" y="162212"/>
                  <a:pt x="269006" y="185961"/>
                  <a:pt x="317754" y="225392"/>
                </a:cubicBezTo>
                <a:cubicBezTo>
                  <a:pt x="355479" y="203436"/>
                  <a:pt x="399119" y="190531"/>
                  <a:pt x="445894" y="190531"/>
                </a:cubicBezTo>
                <a:lnTo>
                  <a:pt x="769473" y="190531"/>
                </a:lnTo>
                <a:cubicBezTo>
                  <a:pt x="910248" y="190531"/>
                  <a:pt x="1024769" y="305065"/>
                  <a:pt x="1024769" y="445857"/>
                </a:cubicBezTo>
                <a:cubicBezTo>
                  <a:pt x="1024769" y="586649"/>
                  <a:pt x="910248" y="701183"/>
                  <a:pt x="769473" y="701183"/>
                </a:cubicBezTo>
                <a:lnTo>
                  <a:pt x="445894" y="701183"/>
                </a:lnTo>
                <a:cubicBezTo>
                  <a:pt x="399209" y="701183"/>
                  <a:pt x="355479" y="688368"/>
                  <a:pt x="317754" y="666322"/>
                </a:cubicBezTo>
                <a:cubicBezTo>
                  <a:pt x="315603" y="665066"/>
                  <a:pt x="313542" y="663813"/>
                  <a:pt x="311481" y="662467"/>
                </a:cubicBezTo>
                <a:cubicBezTo>
                  <a:pt x="309420" y="661213"/>
                  <a:pt x="307270" y="660047"/>
                  <a:pt x="305209" y="658704"/>
                </a:cubicBezTo>
                <a:cubicBezTo>
                  <a:pt x="250905" y="622766"/>
                  <a:pt x="211208" y="566575"/>
                  <a:pt x="196692" y="500972"/>
                </a:cubicBezTo>
                <a:cubicBezTo>
                  <a:pt x="196065" y="498106"/>
                  <a:pt x="195527" y="495327"/>
                  <a:pt x="194989" y="492369"/>
                </a:cubicBezTo>
                <a:cubicBezTo>
                  <a:pt x="194452" y="489413"/>
                  <a:pt x="194093" y="486365"/>
                  <a:pt x="193645" y="483407"/>
                </a:cubicBezTo>
                <a:cubicBezTo>
                  <a:pt x="191853" y="471041"/>
                  <a:pt x="190509" y="458583"/>
                  <a:pt x="190509" y="445768"/>
                </a:cubicBezTo>
                <a:cubicBezTo>
                  <a:pt x="190509" y="432953"/>
                  <a:pt x="191763" y="420404"/>
                  <a:pt x="193645" y="408128"/>
                </a:cubicBezTo>
                <a:cubicBezTo>
                  <a:pt x="181727" y="391099"/>
                  <a:pt x="162013" y="379896"/>
                  <a:pt x="139701" y="379896"/>
                </a:cubicBezTo>
                <a:lnTo>
                  <a:pt x="5467" y="379896"/>
                </a:lnTo>
                <a:cubicBezTo>
                  <a:pt x="2240" y="401496"/>
                  <a:pt x="0" y="423363"/>
                  <a:pt x="0" y="445857"/>
                </a:cubicBezTo>
                <a:cubicBezTo>
                  <a:pt x="0" y="468352"/>
                  <a:pt x="2240" y="490218"/>
                  <a:pt x="5467" y="511818"/>
                </a:cubicBezTo>
                <a:cubicBezTo>
                  <a:pt x="5825" y="514059"/>
                  <a:pt x="6094" y="516389"/>
                  <a:pt x="6542" y="518629"/>
                </a:cubicBezTo>
                <a:cubicBezTo>
                  <a:pt x="6900" y="520870"/>
                  <a:pt x="7169" y="523198"/>
                  <a:pt x="7617" y="525438"/>
                </a:cubicBezTo>
                <a:cubicBezTo>
                  <a:pt x="20431" y="596149"/>
                  <a:pt x="50002" y="661034"/>
                  <a:pt x="92029" y="715970"/>
                </a:cubicBezTo>
                <a:cubicBezTo>
                  <a:pt x="93731" y="718210"/>
                  <a:pt x="95344" y="720540"/>
                  <a:pt x="97136" y="722781"/>
                </a:cubicBezTo>
                <a:cubicBezTo>
                  <a:pt x="98929" y="725021"/>
                  <a:pt x="100452" y="727351"/>
                  <a:pt x="102244" y="729592"/>
                </a:cubicBezTo>
                <a:cubicBezTo>
                  <a:pt x="184057" y="828622"/>
                  <a:pt x="307718" y="891804"/>
                  <a:pt x="445894" y="891804"/>
                </a:cubicBezTo>
                <a:lnTo>
                  <a:pt x="769473" y="891804"/>
                </a:lnTo>
                <a:cubicBezTo>
                  <a:pt x="1015270" y="891804"/>
                  <a:pt x="1215278" y="691773"/>
                  <a:pt x="1215278" y="445947"/>
                </a:cubicBezTo>
                <a:cubicBezTo>
                  <a:pt x="1215278" y="200121"/>
                  <a:pt x="1015270" y="90"/>
                  <a:pt x="769473" y="90"/>
                </a:cubicBezTo>
                <a:lnTo>
                  <a:pt x="445894" y="9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F04AAE01-F009-E833-C176-6999742A1AC3}"/>
              </a:ext>
            </a:extLst>
          </p:cNvPr>
          <p:cNvSpPr/>
          <p:nvPr/>
        </p:nvSpPr>
        <p:spPr>
          <a:xfrm>
            <a:off x="3440311" y="1862632"/>
            <a:ext cx="3187529" cy="2339160"/>
          </a:xfrm>
          <a:custGeom>
            <a:avLst/>
            <a:gdLst>
              <a:gd name="csX0" fmla="*/ 1215367 w 1215366"/>
              <a:gd name="csY0" fmla="*/ 445947 h 891893"/>
              <a:gd name="csX1" fmla="*/ 1209901 w 1215366"/>
              <a:gd name="csY1" fmla="*/ 511908 h 891893"/>
              <a:gd name="csX2" fmla="*/ 1208826 w 1215366"/>
              <a:gd name="csY2" fmla="*/ 518719 h 891893"/>
              <a:gd name="csX3" fmla="*/ 1207750 w 1215366"/>
              <a:gd name="csY3" fmla="*/ 525528 h 891893"/>
              <a:gd name="csX4" fmla="*/ 1123339 w 1215366"/>
              <a:gd name="csY4" fmla="*/ 716059 h 891893"/>
              <a:gd name="csX5" fmla="*/ 1118231 w 1215366"/>
              <a:gd name="csY5" fmla="*/ 722870 h 891893"/>
              <a:gd name="csX6" fmla="*/ 1113123 w 1215366"/>
              <a:gd name="csY6" fmla="*/ 729682 h 891893"/>
              <a:gd name="csX7" fmla="*/ 769472 w 1215366"/>
              <a:gd name="csY7" fmla="*/ 891894 h 891893"/>
              <a:gd name="csX8" fmla="*/ 445894 w 1215366"/>
              <a:gd name="csY8" fmla="*/ 891894 h 891893"/>
              <a:gd name="csX9" fmla="*/ 102244 w 1215366"/>
              <a:gd name="csY9" fmla="*/ 729682 h 891893"/>
              <a:gd name="csX10" fmla="*/ 97136 w 1215366"/>
              <a:gd name="csY10" fmla="*/ 722870 h 891893"/>
              <a:gd name="csX11" fmla="*/ 92029 w 1215366"/>
              <a:gd name="csY11" fmla="*/ 716059 h 891893"/>
              <a:gd name="csX12" fmla="*/ 7617 w 1215366"/>
              <a:gd name="csY12" fmla="*/ 525528 h 891893"/>
              <a:gd name="csX13" fmla="*/ 6542 w 1215366"/>
              <a:gd name="csY13" fmla="*/ 518719 h 891893"/>
              <a:gd name="csX14" fmla="*/ 5467 w 1215366"/>
              <a:gd name="csY14" fmla="*/ 511908 h 891893"/>
              <a:gd name="csX15" fmla="*/ 0 w 1215366"/>
              <a:gd name="csY15" fmla="*/ 445947 h 891893"/>
              <a:gd name="csX16" fmla="*/ 5467 w 1215366"/>
              <a:gd name="csY16" fmla="*/ 379986 h 891893"/>
              <a:gd name="csX17" fmla="*/ 139701 w 1215366"/>
              <a:gd name="csY17" fmla="*/ 379986 h 891893"/>
              <a:gd name="csX18" fmla="*/ 193645 w 1215366"/>
              <a:gd name="csY18" fmla="*/ 408217 h 891893"/>
              <a:gd name="csX19" fmla="*/ 190509 w 1215366"/>
              <a:gd name="csY19" fmla="*/ 445857 h 891893"/>
              <a:gd name="csX20" fmla="*/ 193645 w 1215366"/>
              <a:gd name="csY20" fmla="*/ 483497 h 891893"/>
              <a:gd name="csX21" fmla="*/ 194989 w 1215366"/>
              <a:gd name="csY21" fmla="*/ 492459 h 891893"/>
              <a:gd name="csX22" fmla="*/ 196692 w 1215366"/>
              <a:gd name="csY22" fmla="*/ 501062 h 891893"/>
              <a:gd name="csX23" fmla="*/ 305208 w 1215366"/>
              <a:gd name="csY23" fmla="*/ 658793 h 891893"/>
              <a:gd name="csX24" fmla="*/ 311481 w 1215366"/>
              <a:gd name="csY24" fmla="*/ 662646 h 891893"/>
              <a:gd name="csX25" fmla="*/ 317754 w 1215366"/>
              <a:gd name="csY25" fmla="*/ 666412 h 891893"/>
              <a:gd name="csX26" fmla="*/ 445805 w 1215366"/>
              <a:gd name="csY26" fmla="*/ 701273 h 891893"/>
              <a:gd name="csX27" fmla="*/ 769383 w 1215366"/>
              <a:gd name="csY27" fmla="*/ 701273 h 891893"/>
              <a:gd name="csX28" fmla="*/ 899675 w 1215366"/>
              <a:gd name="csY28" fmla="*/ 665156 h 891893"/>
              <a:gd name="csX29" fmla="*/ 905947 w 1215366"/>
              <a:gd name="csY29" fmla="*/ 661303 h 891893"/>
              <a:gd name="csX30" fmla="*/ 912220 w 1215366"/>
              <a:gd name="csY30" fmla="*/ 657450 h 891893"/>
              <a:gd name="csX31" fmla="*/ 1019482 w 1215366"/>
              <a:gd name="csY31" fmla="*/ 497478 h 891893"/>
              <a:gd name="csX32" fmla="*/ 1020915 w 1215366"/>
              <a:gd name="csY32" fmla="*/ 488516 h 891893"/>
              <a:gd name="csX33" fmla="*/ 1022439 w 1215366"/>
              <a:gd name="csY33" fmla="*/ 478301 h 891893"/>
              <a:gd name="csX34" fmla="*/ 1024769 w 1215366"/>
              <a:gd name="csY34" fmla="*/ 445947 h 891893"/>
              <a:gd name="csX35" fmla="*/ 1022439 w 1215366"/>
              <a:gd name="csY35" fmla="*/ 413593 h 891893"/>
              <a:gd name="csX36" fmla="*/ 1079520 w 1215366"/>
              <a:gd name="csY36" fmla="*/ 380076 h 891893"/>
              <a:gd name="csX37" fmla="*/ 1209811 w 1215366"/>
              <a:gd name="csY37" fmla="*/ 380076 h 891893"/>
              <a:gd name="csX38" fmla="*/ 1215277 w 1215366"/>
              <a:gd name="csY38" fmla="*/ 446037 h 891893"/>
              <a:gd name="csX39" fmla="*/ 317843 w 1215366"/>
              <a:gd name="csY39" fmla="*/ 225392 h 891893"/>
              <a:gd name="csX40" fmla="*/ 445894 w 1215366"/>
              <a:gd name="csY40" fmla="*/ 190531 h 891893"/>
              <a:gd name="csX41" fmla="*/ 769472 w 1215366"/>
              <a:gd name="csY41" fmla="*/ 190531 h 891893"/>
              <a:gd name="csX42" fmla="*/ 899764 w 1215366"/>
              <a:gd name="csY42" fmla="*/ 226648 h 891893"/>
              <a:gd name="csX43" fmla="*/ 1079610 w 1215366"/>
              <a:gd name="csY43" fmla="*/ 162212 h 891893"/>
              <a:gd name="csX44" fmla="*/ 1113213 w 1215366"/>
              <a:gd name="csY44" fmla="*/ 162212 h 891893"/>
              <a:gd name="csX45" fmla="*/ 769562 w 1215366"/>
              <a:gd name="csY45" fmla="*/ 0 h 891893"/>
              <a:gd name="csX46" fmla="*/ 445984 w 1215366"/>
              <a:gd name="csY46" fmla="*/ 0 h 891893"/>
              <a:gd name="csX47" fmla="*/ 102334 w 1215366"/>
              <a:gd name="csY47" fmla="*/ 162212 h 891893"/>
              <a:gd name="csX48" fmla="*/ 139880 w 1215366"/>
              <a:gd name="csY48" fmla="*/ 162212 h 891893"/>
              <a:gd name="csX49" fmla="*/ 317933 w 1215366"/>
              <a:gd name="csY49" fmla="*/ 225392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93">
                <a:moveTo>
                  <a:pt x="1215367" y="445947"/>
                </a:moveTo>
                <a:cubicBezTo>
                  <a:pt x="1215367" y="468352"/>
                  <a:pt x="1213127" y="490308"/>
                  <a:pt x="1209901" y="511908"/>
                </a:cubicBezTo>
                <a:cubicBezTo>
                  <a:pt x="1209543" y="514148"/>
                  <a:pt x="1209274" y="516479"/>
                  <a:pt x="1208826" y="518719"/>
                </a:cubicBezTo>
                <a:cubicBezTo>
                  <a:pt x="1208467" y="520960"/>
                  <a:pt x="1208198" y="523288"/>
                  <a:pt x="1207750" y="525528"/>
                </a:cubicBezTo>
                <a:cubicBezTo>
                  <a:pt x="1194936" y="596239"/>
                  <a:pt x="1165365" y="661124"/>
                  <a:pt x="1123339" y="716059"/>
                </a:cubicBezTo>
                <a:cubicBezTo>
                  <a:pt x="1121636" y="718300"/>
                  <a:pt x="1120023" y="720630"/>
                  <a:pt x="1118231" y="722870"/>
                </a:cubicBezTo>
                <a:cubicBezTo>
                  <a:pt x="1116439" y="725111"/>
                  <a:pt x="1114916" y="727441"/>
                  <a:pt x="1113123" y="729682"/>
                </a:cubicBezTo>
                <a:cubicBezTo>
                  <a:pt x="1031310" y="828712"/>
                  <a:pt x="907650" y="891894"/>
                  <a:pt x="769472" y="891894"/>
                </a:cubicBezTo>
                <a:lnTo>
                  <a:pt x="445894" y="891894"/>
                </a:lnTo>
                <a:cubicBezTo>
                  <a:pt x="307718" y="891894"/>
                  <a:pt x="184057" y="828712"/>
                  <a:pt x="102244" y="729682"/>
                </a:cubicBezTo>
                <a:cubicBezTo>
                  <a:pt x="100452" y="727531"/>
                  <a:pt x="98839" y="725111"/>
                  <a:pt x="97136" y="722870"/>
                </a:cubicBezTo>
                <a:cubicBezTo>
                  <a:pt x="95344" y="720630"/>
                  <a:pt x="93731" y="718300"/>
                  <a:pt x="92029" y="716059"/>
                </a:cubicBezTo>
                <a:cubicBezTo>
                  <a:pt x="50002" y="661124"/>
                  <a:pt x="20431" y="596239"/>
                  <a:pt x="7617" y="525528"/>
                </a:cubicBezTo>
                <a:cubicBezTo>
                  <a:pt x="7169" y="523288"/>
                  <a:pt x="6990" y="520960"/>
                  <a:pt x="6542" y="518719"/>
                </a:cubicBezTo>
                <a:cubicBezTo>
                  <a:pt x="6183" y="516479"/>
                  <a:pt x="5825" y="514148"/>
                  <a:pt x="5467" y="511908"/>
                </a:cubicBezTo>
                <a:cubicBezTo>
                  <a:pt x="2240" y="490308"/>
                  <a:pt x="0" y="468442"/>
                  <a:pt x="0" y="445947"/>
                </a:cubicBezTo>
                <a:cubicBezTo>
                  <a:pt x="0" y="423452"/>
                  <a:pt x="2240" y="401586"/>
                  <a:pt x="5467" y="379986"/>
                </a:cubicBezTo>
                <a:lnTo>
                  <a:pt x="139701" y="379986"/>
                </a:lnTo>
                <a:cubicBezTo>
                  <a:pt x="162013" y="379986"/>
                  <a:pt x="181727" y="391188"/>
                  <a:pt x="193645" y="408217"/>
                </a:cubicBezTo>
                <a:cubicBezTo>
                  <a:pt x="191853" y="420584"/>
                  <a:pt x="190509" y="433042"/>
                  <a:pt x="190509" y="445857"/>
                </a:cubicBezTo>
                <a:cubicBezTo>
                  <a:pt x="190509" y="458672"/>
                  <a:pt x="191763" y="471220"/>
                  <a:pt x="193645" y="483497"/>
                </a:cubicBezTo>
                <a:cubicBezTo>
                  <a:pt x="194093" y="486455"/>
                  <a:pt x="194452" y="489503"/>
                  <a:pt x="194989" y="492459"/>
                </a:cubicBezTo>
                <a:cubicBezTo>
                  <a:pt x="195527" y="495327"/>
                  <a:pt x="196065" y="498196"/>
                  <a:pt x="196692" y="501062"/>
                </a:cubicBezTo>
                <a:cubicBezTo>
                  <a:pt x="211208" y="566664"/>
                  <a:pt x="250905" y="622766"/>
                  <a:pt x="305208" y="658793"/>
                </a:cubicBezTo>
                <a:cubicBezTo>
                  <a:pt x="307270" y="660137"/>
                  <a:pt x="309420" y="661303"/>
                  <a:pt x="311481" y="662646"/>
                </a:cubicBezTo>
                <a:cubicBezTo>
                  <a:pt x="313542" y="663902"/>
                  <a:pt x="315603" y="665246"/>
                  <a:pt x="317754" y="666412"/>
                </a:cubicBezTo>
                <a:cubicBezTo>
                  <a:pt x="355479" y="688368"/>
                  <a:pt x="399119" y="701273"/>
                  <a:pt x="445805" y="701273"/>
                </a:cubicBezTo>
                <a:lnTo>
                  <a:pt x="769383" y="701273"/>
                </a:lnTo>
                <a:cubicBezTo>
                  <a:pt x="816966" y="701273"/>
                  <a:pt x="861411" y="687920"/>
                  <a:pt x="899675" y="665156"/>
                </a:cubicBezTo>
                <a:cubicBezTo>
                  <a:pt x="901735" y="663902"/>
                  <a:pt x="903886" y="662646"/>
                  <a:pt x="905947" y="661303"/>
                </a:cubicBezTo>
                <a:cubicBezTo>
                  <a:pt x="908008" y="659957"/>
                  <a:pt x="910159" y="658883"/>
                  <a:pt x="912220" y="657450"/>
                </a:cubicBezTo>
                <a:cubicBezTo>
                  <a:pt x="966433" y="620705"/>
                  <a:pt x="1005861" y="563706"/>
                  <a:pt x="1019482" y="497478"/>
                </a:cubicBezTo>
                <a:cubicBezTo>
                  <a:pt x="1020109" y="494520"/>
                  <a:pt x="1020378" y="491474"/>
                  <a:pt x="1020915" y="488516"/>
                </a:cubicBezTo>
                <a:cubicBezTo>
                  <a:pt x="1021453" y="485112"/>
                  <a:pt x="1022080" y="481705"/>
                  <a:pt x="1022439" y="478301"/>
                </a:cubicBezTo>
                <a:cubicBezTo>
                  <a:pt x="1023783" y="467634"/>
                  <a:pt x="1024769" y="456880"/>
                  <a:pt x="1024769" y="445947"/>
                </a:cubicBezTo>
                <a:cubicBezTo>
                  <a:pt x="1024769" y="435014"/>
                  <a:pt x="1023873" y="424170"/>
                  <a:pt x="1022439" y="413593"/>
                </a:cubicBezTo>
                <a:cubicBezTo>
                  <a:pt x="1033819" y="393698"/>
                  <a:pt x="1054967" y="380076"/>
                  <a:pt x="1079520" y="380076"/>
                </a:cubicBezTo>
                <a:lnTo>
                  <a:pt x="1209811" y="380076"/>
                </a:lnTo>
                <a:cubicBezTo>
                  <a:pt x="1213037" y="401675"/>
                  <a:pt x="1215277" y="423542"/>
                  <a:pt x="1215277" y="446037"/>
                </a:cubicBezTo>
                <a:close/>
                <a:moveTo>
                  <a:pt x="317843" y="225392"/>
                </a:moveTo>
                <a:cubicBezTo>
                  <a:pt x="355568" y="203436"/>
                  <a:pt x="399208" y="190531"/>
                  <a:pt x="445894" y="190531"/>
                </a:cubicBezTo>
                <a:lnTo>
                  <a:pt x="769472" y="190531"/>
                </a:lnTo>
                <a:cubicBezTo>
                  <a:pt x="817055" y="190531"/>
                  <a:pt x="861501" y="203884"/>
                  <a:pt x="899764" y="226648"/>
                </a:cubicBezTo>
                <a:cubicBezTo>
                  <a:pt x="948780" y="186409"/>
                  <a:pt x="1011417" y="162212"/>
                  <a:pt x="1079610" y="162212"/>
                </a:cubicBezTo>
                <a:lnTo>
                  <a:pt x="1113213" y="162212"/>
                </a:lnTo>
                <a:cubicBezTo>
                  <a:pt x="1031400" y="63182"/>
                  <a:pt x="907739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6" y="63182"/>
                  <a:pt x="102334" y="162212"/>
                </a:cubicBezTo>
                <a:lnTo>
                  <a:pt x="139880" y="162212"/>
                </a:lnTo>
                <a:cubicBezTo>
                  <a:pt x="207266" y="162212"/>
                  <a:pt x="269186" y="185961"/>
                  <a:pt x="317933" y="225392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Badge with solid fill">
            <a:extLst>
              <a:ext uri="{FF2B5EF4-FFF2-40B4-BE49-F238E27FC236}">
                <a16:creationId xmlns:a16="http://schemas.microsoft.com/office/drawing/2014/main" id="{BDC1EC2B-26E7-04F8-7846-087DB20C1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73721" y="2637668"/>
            <a:ext cx="731520" cy="73152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34483AD-3C7D-BD6A-BA20-902D82E4E1E3}"/>
              </a:ext>
            </a:extLst>
          </p:cNvPr>
          <p:cNvGrpSpPr/>
          <p:nvPr/>
        </p:nvGrpSpPr>
        <p:grpSpPr>
          <a:xfrm>
            <a:off x="307875" y="4541009"/>
            <a:ext cx="2926080" cy="1290153"/>
            <a:chOff x="332936" y="2947244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D8BEE1-88E6-286E-C63D-C42626A84C3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6DE2E3-E652-7CB5-9F50-66B81E79436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1D3571-27B9-5A62-411D-FF3FC517FC24}"/>
              </a:ext>
            </a:extLst>
          </p:cNvPr>
          <p:cNvGrpSpPr/>
          <p:nvPr/>
        </p:nvGrpSpPr>
        <p:grpSpPr>
          <a:xfrm>
            <a:off x="8958045" y="4541009"/>
            <a:ext cx="2926080" cy="1290153"/>
            <a:chOff x="332936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E683B8-21C0-E029-4598-55790314023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C84A91-6F5C-77C8-1D3C-C42494AB272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269008-58A3-C68B-B50C-689989FD5502}"/>
              </a:ext>
            </a:extLst>
          </p:cNvPr>
          <p:cNvGrpSpPr/>
          <p:nvPr/>
        </p:nvGrpSpPr>
        <p:grpSpPr>
          <a:xfrm>
            <a:off x="3747294" y="4541009"/>
            <a:ext cx="2092037" cy="1290153"/>
            <a:chOff x="332936" y="2947244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8129CC-AFE7-FE80-36CC-EB52FF2ED49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8AF9A60-94E7-7D8D-DA2A-B1644835FE0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8" name="Graphic 17" descr="Badge 3 with solid fill">
            <a:extLst>
              <a:ext uri="{FF2B5EF4-FFF2-40B4-BE49-F238E27FC236}">
                <a16:creationId xmlns:a16="http://schemas.microsoft.com/office/drawing/2014/main" id="{342CD343-C736-2750-6D3B-7261E115E0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72420" y="1361693"/>
            <a:ext cx="731520" cy="731520"/>
          </a:xfrm>
          <a:prstGeom prst="rect">
            <a:avLst/>
          </a:prstGeom>
        </p:spPr>
      </p:pic>
      <p:pic>
        <p:nvPicPr>
          <p:cNvPr id="17" name="Graphic 16" descr="Badge 4 with solid fill">
            <a:extLst>
              <a:ext uri="{FF2B5EF4-FFF2-40B4-BE49-F238E27FC236}">
                <a16:creationId xmlns:a16="http://schemas.microsoft.com/office/drawing/2014/main" id="{2EC05B03-CF87-7E97-407E-AC6680F80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958045" y="2637668"/>
            <a:ext cx="731520" cy="731520"/>
          </a:xfrm>
          <a:prstGeom prst="rect">
            <a:avLst/>
          </a:prstGeom>
        </p:spPr>
      </p:pic>
      <p:pic>
        <p:nvPicPr>
          <p:cNvPr id="19" name="Graphic 18" descr="Badge 1 with solid fill">
            <a:extLst>
              <a:ext uri="{FF2B5EF4-FFF2-40B4-BE49-F238E27FC236}">
                <a16:creationId xmlns:a16="http://schemas.microsoft.com/office/drawing/2014/main" id="{2CFDB62E-1C94-8E5C-3BC1-C51BA8B29C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502435" y="1361693"/>
            <a:ext cx="731520" cy="7315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EE18FD1-B836-CB0F-BE3C-902A29726251}"/>
              </a:ext>
            </a:extLst>
          </p:cNvPr>
          <p:cNvGrpSpPr/>
          <p:nvPr/>
        </p:nvGrpSpPr>
        <p:grpSpPr>
          <a:xfrm>
            <a:off x="6352670" y="4541009"/>
            <a:ext cx="2092037" cy="1290153"/>
            <a:chOff x="332936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8213FA-F4A5-543F-20DF-249CD07202E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4F6318A-67B0-1836-244F-294D17B8B89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190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B13A4-4BA0-121C-7EDC-8F892B3D8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E74C-C05A-B2D8-0439-EADD7EBD5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Linked Chain Workflow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3E2628C2-8ABC-CDE4-C531-B8260E387E8E}"/>
              </a:ext>
            </a:extLst>
          </p:cNvPr>
          <p:cNvSpPr/>
          <p:nvPr/>
        </p:nvSpPr>
        <p:spPr>
          <a:xfrm>
            <a:off x="5563686" y="2323793"/>
            <a:ext cx="2959329" cy="1416605"/>
          </a:xfrm>
          <a:custGeom>
            <a:avLst/>
            <a:gdLst>
              <a:gd name="csX0" fmla="*/ 712392 w 1128356"/>
              <a:gd name="csY0" fmla="*/ 349606 h 540134"/>
              <a:gd name="csX1" fmla="*/ 793577 w 1128356"/>
              <a:gd name="csY1" fmla="*/ 540135 h 540134"/>
              <a:gd name="csX2" fmla="*/ 330836 w 1128356"/>
              <a:gd name="csY2" fmla="*/ 540135 h 540134"/>
              <a:gd name="csX3" fmla="*/ 412022 w 1128356"/>
              <a:gd name="csY3" fmla="*/ 349606 h 540134"/>
              <a:gd name="csX4" fmla="*/ 712392 w 1128356"/>
              <a:gd name="csY4" fmla="*/ 349606 h 540134"/>
              <a:gd name="csX5" fmla="*/ 1034984 w 1128356"/>
              <a:gd name="csY5" fmla="*/ 66318 h 540134"/>
              <a:gd name="csX6" fmla="*/ 1029697 w 1128356"/>
              <a:gd name="csY6" fmla="*/ 61567 h 540134"/>
              <a:gd name="csX7" fmla="*/ 1023873 w 1128356"/>
              <a:gd name="csY7" fmla="*/ 57176 h 540134"/>
              <a:gd name="csX8" fmla="*/ 858364 w 1128356"/>
              <a:gd name="csY8" fmla="*/ 0 h 540134"/>
              <a:gd name="csX9" fmla="*/ 270081 w 1128356"/>
              <a:gd name="csY9" fmla="*/ 0 h 540134"/>
              <a:gd name="csX10" fmla="*/ 102781 w 1128356"/>
              <a:gd name="csY10" fmla="*/ 58520 h 540134"/>
              <a:gd name="csX11" fmla="*/ 97046 w 1128356"/>
              <a:gd name="csY11" fmla="*/ 63001 h 540134"/>
              <a:gd name="csX12" fmla="*/ 91760 w 1128356"/>
              <a:gd name="csY12" fmla="*/ 67751 h 540134"/>
              <a:gd name="csX13" fmla="*/ 0 w 1128356"/>
              <a:gd name="csY13" fmla="*/ 270112 h 540134"/>
              <a:gd name="csX14" fmla="*/ 91760 w 1128356"/>
              <a:gd name="csY14" fmla="*/ 472474 h 540134"/>
              <a:gd name="csX15" fmla="*/ 198842 w 1128356"/>
              <a:gd name="csY15" fmla="*/ 304884 h 540134"/>
              <a:gd name="csX16" fmla="*/ 190509 w 1128356"/>
              <a:gd name="csY16" fmla="*/ 270112 h 540134"/>
              <a:gd name="csX17" fmla="*/ 198842 w 1128356"/>
              <a:gd name="csY17" fmla="*/ 235341 h 540134"/>
              <a:gd name="csX18" fmla="*/ 204219 w 1128356"/>
              <a:gd name="csY18" fmla="*/ 225572 h 540134"/>
              <a:gd name="csX19" fmla="*/ 210044 w 1128356"/>
              <a:gd name="csY19" fmla="*/ 218581 h 540134"/>
              <a:gd name="csX20" fmla="*/ 270081 w 1128356"/>
              <a:gd name="csY20" fmla="*/ 190619 h 540134"/>
              <a:gd name="csX21" fmla="*/ 858364 w 1128356"/>
              <a:gd name="csY21" fmla="*/ 190619 h 540134"/>
              <a:gd name="csX22" fmla="*/ 915356 w 1128356"/>
              <a:gd name="csY22" fmla="*/ 214907 h 540134"/>
              <a:gd name="csX23" fmla="*/ 920822 w 1128356"/>
              <a:gd name="csY23" fmla="*/ 221539 h 540134"/>
              <a:gd name="csX24" fmla="*/ 926467 w 1128356"/>
              <a:gd name="csY24" fmla="*/ 229694 h 540134"/>
              <a:gd name="csX25" fmla="*/ 937848 w 1128356"/>
              <a:gd name="csY25" fmla="*/ 270112 h 540134"/>
              <a:gd name="csX26" fmla="*/ 926467 w 1128356"/>
              <a:gd name="csY26" fmla="*/ 310531 h 540134"/>
              <a:gd name="csX27" fmla="*/ 1034984 w 1128356"/>
              <a:gd name="csY27" fmla="*/ 473907 h 540134"/>
              <a:gd name="csX28" fmla="*/ 1128356 w 1128356"/>
              <a:gd name="csY28" fmla="*/ 270112 h 540134"/>
              <a:gd name="csX29" fmla="*/ 1034984 w 1128356"/>
              <a:gd name="csY29" fmla="*/ 66318 h 540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4">
                <a:moveTo>
                  <a:pt x="712392" y="349606"/>
                </a:moveTo>
                <a:cubicBezTo>
                  <a:pt x="724758" y="419956"/>
                  <a:pt x="753074" y="484661"/>
                  <a:pt x="793577" y="540135"/>
                </a:cubicBezTo>
                <a:lnTo>
                  <a:pt x="330836" y="540135"/>
                </a:lnTo>
                <a:cubicBezTo>
                  <a:pt x="371340" y="484661"/>
                  <a:pt x="399656" y="419956"/>
                  <a:pt x="412022" y="349606"/>
                </a:cubicBezTo>
                <a:lnTo>
                  <a:pt x="712392" y="349606"/>
                </a:lnTo>
                <a:close/>
                <a:moveTo>
                  <a:pt x="1034984" y="66318"/>
                </a:moveTo>
                <a:cubicBezTo>
                  <a:pt x="1033192" y="64795"/>
                  <a:pt x="1031579" y="63090"/>
                  <a:pt x="1029697" y="61567"/>
                </a:cubicBezTo>
                <a:cubicBezTo>
                  <a:pt x="1027815" y="60045"/>
                  <a:pt x="1025754" y="58699"/>
                  <a:pt x="1023873" y="57176"/>
                </a:cubicBezTo>
                <a:cubicBezTo>
                  <a:pt x="978082" y="21508"/>
                  <a:pt x="920733" y="0"/>
                  <a:pt x="858364" y="0"/>
                </a:cubicBezTo>
                <a:lnTo>
                  <a:pt x="270081" y="0"/>
                </a:lnTo>
                <a:cubicBezTo>
                  <a:pt x="206907" y="0"/>
                  <a:pt x="148840" y="21956"/>
                  <a:pt x="102781" y="58520"/>
                </a:cubicBezTo>
                <a:cubicBezTo>
                  <a:pt x="100900" y="60045"/>
                  <a:pt x="98928" y="61478"/>
                  <a:pt x="97046" y="63001"/>
                </a:cubicBezTo>
                <a:cubicBezTo>
                  <a:pt x="95254" y="64526"/>
                  <a:pt x="93552" y="66228"/>
                  <a:pt x="91760" y="67751"/>
                </a:cubicBezTo>
                <a:cubicBezTo>
                  <a:pt x="35664" y="117311"/>
                  <a:pt x="0" y="189544"/>
                  <a:pt x="0" y="270112"/>
                </a:cubicBezTo>
                <a:cubicBezTo>
                  <a:pt x="0" y="350680"/>
                  <a:pt x="35664" y="422914"/>
                  <a:pt x="91760" y="472474"/>
                </a:cubicBezTo>
                <a:cubicBezTo>
                  <a:pt x="148571" y="435281"/>
                  <a:pt x="188627" y="374967"/>
                  <a:pt x="198842" y="304884"/>
                </a:cubicBezTo>
                <a:cubicBezTo>
                  <a:pt x="193645" y="294309"/>
                  <a:pt x="190509" y="282658"/>
                  <a:pt x="190509" y="270112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4"/>
                  <a:pt x="202158" y="228620"/>
                  <a:pt x="204219" y="225572"/>
                </a:cubicBezTo>
                <a:cubicBezTo>
                  <a:pt x="205921" y="223062"/>
                  <a:pt x="207982" y="220822"/>
                  <a:pt x="210044" y="218581"/>
                </a:cubicBezTo>
                <a:cubicBezTo>
                  <a:pt x="224650" y="201644"/>
                  <a:pt x="245976" y="190619"/>
                  <a:pt x="270081" y="190619"/>
                </a:cubicBezTo>
                <a:lnTo>
                  <a:pt x="858364" y="190619"/>
                </a:lnTo>
                <a:cubicBezTo>
                  <a:pt x="880767" y="190619"/>
                  <a:pt x="900929" y="200029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4" y="226825"/>
                  <a:pt x="926467" y="229694"/>
                </a:cubicBezTo>
                <a:cubicBezTo>
                  <a:pt x="933547" y="241614"/>
                  <a:pt x="937848" y="255326"/>
                  <a:pt x="937848" y="270112"/>
                </a:cubicBezTo>
                <a:cubicBezTo>
                  <a:pt x="937848" y="284899"/>
                  <a:pt x="933547" y="298611"/>
                  <a:pt x="926467" y="310531"/>
                </a:cubicBezTo>
                <a:cubicBezTo>
                  <a:pt x="938117" y="379089"/>
                  <a:pt x="978530" y="437880"/>
                  <a:pt x="1034984" y="473907"/>
                </a:cubicBezTo>
                <a:cubicBezTo>
                  <a:pt x="1092065" y="424347"/>
                  <a:pt x="1128356" y="351488"/>
                  <a:pt x="1128356" y="270112"/>
                </a:cubicBezTo>
                <a:cubicBezTo>
                  <a:pt x="1128356" y="188737"/>
                  <a:pt x="1092065" y="115877"/>
                  <a:pt x="1034984" y="66318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97B665C6-B007-AF7F-C879-22A6F56ABED9}"/>
              </a:ext>
            </a:extLst>
          </p:cNvPr>
          <p:cNvSpPr/>
          <p:nvPr/>
        </p:nvSpPr>
        <p:spPr>
          <a:xfrm>
            <a:off x="1556183" y="2323793"/>
            <a:ext cx="2959093" cy="1416605"/>
          </a:xfrm>
          <a:custGeom>
            <a:avLst/>
            <a:gdLst>
              <a:gd name="csX0" fmla="*/ 269992 w 1128266"/>
              <a:gd name="csY0" fmla="*/ 540135 h 540134"/>
              <a:gd name="csX1" fmla="*/ 793577 w 1128266"/>
              <a:gd name="csY1" fmla="*/ 540135 h 540134"/>
              <a:gd name="csX2" fmla="*/ 712392 w 1128266"/>
              <a:gd name="csY2" fmla="*/ 349606 h 540134"/>
              <a:gd name="csX3" fmla="*/ 269992 w 1128266"/>
              <a:gd name="csY3" fmla="*/ 349606 h 540134"/>
              <a:gd name="csX4" fmla="*/ 190509 w 1128266"/>
              <a:gd name="csY4" fmla="*/ 270112 h 540134"/>
              <a:gd name="csX5" fmla="*/ 269992 w 1128266"/>
              <a:gd name="csY5" fmla="*/ 190619 h 540134"/>
              <a:gd name="csX6" fmla="*/ 858275 w 1128266"/>
              <a:gd name="csY6" fmla="*/ 190619 h 540134"/>
              <a:gd name="csX7" fmla="*/ 915266 w 1128266"/>
              <a:gd name="csY7" fmla="*/ 214907 h 540134"/>
              <a:gd name="csX8" fmla="*/ 920733 w 1128266"/>
              <a:gd name="csY8" fmla="*/ 221539 h 540134"/>
              <a:gd name="csX9" fmla="*/ 926378 w 1128266"/>
              <a:gd name="csY9" fmla="*/ 229694 h 540134"/>
              <a:gd name="csX10" fmla="*/ 937758 w 1128266"/>
              <a:gd name="csY10" fmla="*/ 270112 h 540134"/>
              <a:gd name="csX11" fmla="*/ 926378 w 1128266"/>
              <a:gd name="csY11" fmla="*/ 310531 h 540134"/>
              <a:gd name="csX12" fmla="*/ 1034894 w 1128266"/>
              <a:gd name="csY12" fmla="*/ 473907 h 540134"/>
              <a:gd name="csX13" fmla="*/ 1128267 w 1128266"/>
              <a:gd name="csY13" fmla="*/ 270112 h 540134"/>
              <a:gd name="csX14" fmla="*/ 1034894 w 1128266"/>
              <a:gd name="csY14" fmla="*/ 66318 h 540134"/>
              <a:gd name="csX15" fmla="*/ 1029608 w 1128266"/>
              <a:gd name="csY15" fmla="*/ 61567 h 540134"/>
              <a:gd name="csX16" fmla="*/ 1023783 w 1128266"/>
              <a:gd name="csY16" fmla="*/ 57176 h 540134"/>
              <a:gd name="csX17" fmla="*/ 858275 w 1128266"/>
              <a:gd name="csY17" fmla="*/ 0 h 540134"/>
              <a:gd name="csX18" fmla="*/ 269992 w 1128266"/>
              <a:gd name="csY18" fmla="*/ 0 h 540134"/>
              <a:gd name="csX19" fmla="*/ 0 w 1128266"/>
              <a:gd name="csY19" fmla="*/ 270023 h 540134"/>
              <a:gd name="csX20" fmla="*/ 269992 w 1128266"/>
              <a:gd name="csY20" fmla="*/ 540047 h 540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134">
                <a:moveTo>
                  <a:pt x="269992" y="540135"/>
                </a:moveTo>
                <a:lnTo>
                  <a:pt x="793577" y="540135"/>
                </a:lnTo>
                <a:cubicBezTo>
                  <a:pt x="753074" y="484661"/>
                  <a:pt x="724758" y="419956"/>
                  <a:pt x="712392" y="349606"/>
                </a:cubicBezTo>
                <a:lnTo>
                  <a:pt x="269992" y="349606"/>
                </a:lnTo>
                <a:cubicBezTo>
                  <a:pt x="226173" y="349606"/>
                  <a:pt x="190509" y="313935"/>
                  <a:pt x="190509" y="270112"/>
                </a:cubicBezTo>
                <a:cubicBezTo>
                  <a:pt x="190509" y="226289"/>
                  <a:pt x="226173" y="190619"/>
                  <a:pt x="269992" y="190619"/>
                </a:cubicBezTo>
                <a:lnTo>
                  <a:pt x="858275" y="190619"/>
                </a:lnTo>
                <a:cubicBezTo>
                  <a:pt x="880678" y="190619"/>
                  <a:pt x="900840" y="200029"/>
                  <a:pt x="915266" y="214907"/>
                </a:cubicBezTo>
                <a:cubicBezTo>
                  <a:pt x="917238" y="216969"/>
                  <a:pt x="918940" y="219299"/>
                  <a:pt x="920733" y="221539"/>
                </a:cubicBezTo>
                <a:cubicBezTo>
                  <a:pt x="922793" y="224139"/>
                  <a:pt x="924675" y="226825"/>
                  <a:pt x="926378" y="229694"/>
                </a:cubicBezTo>
                <a:cubicBezTo>
                  <a:pt x="933457" y="241614"/>
                  <a:pt x="937758" y="255326"/>
                  <a:pt x="937758" y="270112"/>
                </a:cubicBezTo>
                <a:cubicBezTo>
                  <a:pt x="937758" y="284899"/>
                  <a:pt x="933457" y="298611"/>
                  <a:pt x="926378" y="310531"/>
                </a:cubicBezTo>
                <a:cubicBezTo>
                  <a:pt x="938027" y="379089"/>
                  <a:pt x="978441" y="437880"/>
                  <a:pt x="1034894" y="473907"/>
                </a:cubicBezTo>
                <a:cubicBezTo>
                  <a:pt x="1091975" y="424347"/>
                  <a:pt x="1128267" y="351488"/>
                  <a:pt x="1128267" y="270112"/>
                </a:cubicBezTo>
                <a:cubicBezTo>
                  <a:pt x="1128267" y="188737"/>
                  <a:pt x="1091975" y="115877"/>
                  <a:pt x="1034894" y="66318"/>
                </a:cubicBezTo>
                <a:cubicBezTo>
                  <a:pt x="1033102" y="64795"/>
                  <a:pt x="1031489" y="63090"/>
                  <a:pt x="1029608" y="61567"/>
                </a:cubicBezTo>
                <a:cubicBezTo>
                  <a:pt x="1027726" y="60045"/>
                  <a:pt x="1025665" y="58699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4"/>
                  <a:pt x="0" y="270023"/>
                </a:cubicBezTo>
                <a:cubicBezTo>
                  <a:pt x="0" y="418882"/>
                  <a:pt x="121151" y="540047"/>
                  <a:pt x="269992" y="540047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1D0F57A-9C75-9CC8-058F-E423867EB7EA}"/>
              </a:ext>
            </a:extLst>
          </p:cNvPr>
          <p:cNvSpPr/>
          <p:nvPr/>
        </p:nvSpPr>
        <p:spPr>
          <a:xfrm>
            <a:off x="7448520" y="1862868"/>
            <a:ext cx="3187296" cy="2338927"/>
          </a:xfrm>
          <a:custGeom>
            <a:avLst/>
            <a:gdLst>
              <a:gd name="csX0" fmla="*/ 445805 w 1215277"/>
              <a:gd name="csY0" fmla="*/ 0 h 891804"/>
              <a:gd name="csX1" fmla="*/ 102154 w 1215277"/>
              <a:gd name="csY1" fmla="*/ 162212 h 891804"/>
              <a:gd name="csX2" fmla="*/ 139701 w 1215277"/>
              <a:gd name="csY2" fmla="*/ 162212 h 891804"/>
              <a:gd name="csX3" fmla="*/ 317754 w 1215277"/>
              <a:gd name="csY3" fmla="*/ 225392 h 891804"/>
              <a:gd name="csX4" fmla="*/ 445894 w 1215277"/>
              <a:gd name="csY4" fmla="*/ 190531 h 891804"/>
              <a:gd name="csX5" fmla="*/ 769473 w 1215277"/>
              <a:gd name="csY5" fmla="*/ 190531 h 891804"/>
              <a:gd name="csX6" fmla="*/ 1024769 w 1215277"/>
              <a:gd name="csY6" fmla="*/ 445857 h 891804"/>
              <a:gd name="csX7" fmla="*/ 769473 w 1215277"/>
              <a:gd name="csY7" fmla="*/ 701183 h 891804"/>
              <a:gd name="csX8" fmla="*/ 445894 w 1215277"/>
              <a:gd name="csY8" fmla="*/ 701183 h 891804"/>
              <a:gd name="csX9" fmla="*/ 317754 w 1215277"/>
              <a:gd name="csY9" fmla="*/ 666322 h 891804"/>
              <a:gd name="csX10" fmla="*/ 311481 w 1215277"/>
              <a:gd name="csY10" fmla="*/ 662467 h 891804"/>
              <a:gd name="csX11" fmla="*/ 305209 w 1215277"/>
              <a:gd name="csY11" fmla="*/ 658704 h 891804"/>
              <a:gd name="csX12" fmla="*/ 196692 w 1215277"/>
              <a:gd name="csY12" fmla="*/ 500972 h 891804"/>
              <a:gd name="csX13" fmla="*/ 194989 w 1215277"/>
              <a:gd name="csY13" fmla="*/ 492369 h 891804"/>
              <a:gd name="csX14" fmla="*/ 193645 w 1215277"/>
              <a:gd name="csY14" fmla="*/ 483407 h 891804"/>
              <a:gd name="csX15" fmla="*/ 190509 w 1215277"/>
              <a:gd name="csY15" fmla="*/ 445768 h 891804"/>
              <a:gd name="csX16" fmla="*/ 193645 w 1215277"/>
              <a:gd name="csY16" fmla="*/ 408128 h 891804"/>
              <a:gd name="csX17" fmla="*/ 139701 w 1215277"/>
              <a:gd name="csY17" fmla="*/ 379896 h 891804"/>
              <a:gd name="csX18" fmla="*/ 5467 w 1215277"/>
              <a:gd name="csY18" fmla="*/ 379896 h 891804"/>
              <a:gd name="csX19" fmla="*/ 0 w 1215277"/>
              <a:gd name="csY19" fmla="*/ 445857 h 891804"/>
              <a:gd name="csX20" fmla="*/ 5467 w 1215277"/>
              <a:gd name="csY20" fmla="*/ 511818 h 891804"/>
              <a:gd name="csX21" fmla="*/ 6542 w 1215277"/>
              <a:gd name="csY21" fmla="*/ 518629 h 891804"/>
              <a:gd name="csX22" fmla="*/ 7617 w 1215277"/>
              <a:gd name="csY22" fmla="*/ 525438 h 891804"/>
              <a:gd name="csX23" fmla="*/ 92029 w 1215277"/>
              <a:gd name="csY23" fmla="*/ 715970 h 891804"/>
              <a:gd name="csX24" fmla="*/ 97136 w 1215277"/>
              <a:gd name="csY24" fmla="*/ 722781 h 891804"/>
              <a:gd name="csX25" fmla="*/ 102244 w 1215277"/>
              <a:gd name="csY25" fmla="*/ 729592 h 891804"/>
              <a:gd name="csX26" fmla="*/ 445894 w 1215277"/>
              <a:gd name="csY26" fmla="*/ 891804 h 891804"/>
              <a:gd name="csX27" fmla="*/ 769473 w 1215277"/>
              <a:gd name="csY27" fmla="*/ 891804 h 891804"/>
              <a:gd name="csX28" fmla="*/ 1215278 w 1215277"/>
              <a:gd name="csY28" fmla="*/ 445947 h 891804"/>
              <a:gd name="csX29" fmla="*/ 769473 w 1215277"/>
              <a:gd name="csY29" fmla="*/ 90 h 891804"/>
              <a:gd name="csX30" fmla="*/ 445894 w 1215277"/>
              <a:gd name="csY30" fmla="*/ 90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215277" h="891804">
                <a:moveTo>
                  <a:pt x="445805" y="0"/>
                </a:moveTo>
                <a:cubicBezTo>
                  <a:pt x="307628" y="0"/>
                  <a:pt x="183968" y="63182"/>
                  <a:pt x="102154" y="162212"/>
                </a:cubicBezTo>
                <a:lnTo>
                  <a:pt x="139701" y="162212"/>
                </a:lnTo>
                <a:cubicBezTo>
                  <a:pt x="207087" y="162212"/>
                  <a:pt x="269006" y="185961"/>
                  <a:pt x="317754" y="225392"/>
                </a:cubicBezTo>
                <a:cubicBezTo>
                  <a:pt x="355479" y="203436"/>
                  <a:pt x="399119" y="190531"/>
                  <a:pt x="445894" y="190531"/>
                </a:cubicBezTo>
                <a:lnTo>
                  <a:pt x="769473" y="190531"/>
                </a:lnTo>
                <a:cubicBezTo>
                  <a:pt x="910248" y="190531"/>
                  <a:pt x="1024769" y="305065"/>
                  <a:pt x="1024769" y="445857"/>
                </a:cubicBezTo>
                <a:cubicBezTo>
                  <a:pt x="1024769" y="586649"/>
                  <a:pt x="910248" y="701183"/>
                  <a:pt x="769473" y="701183"/>
                </a:cubicBezTo>
                <a:lnTo>
                  <a:pt x="445894" y="701183"/>
                </a:lnTo>
                <a:cubicBezTo>
                  <a:pt x="399209" y="701183"/>
                  <a:pt x="355479" y="688368"/>
                  <a:pt x="317754" y="666322"/>
                </a:cubicBezTo>
                <a:cubicBezTo>
                  <a:pt x="315603" y="665066"/>
                  <a:pt x="313542" y="663813"/>
                  <a:pt x="311481" y="662467"/>
                </a:cubicBezTo>
                <a:cubicBezTo>
                  <a:pt x="309420" y="661213"/>
                  <a:pt x="307270" y="660047"/>
                  <a:pt x="305209" y="658704"/>
                </a:cubicBezTo>
                <a:cubicBezTo>
                  <a:pt x="250905" y="622766"/>
                  <a:pt x="211208" y="566575"/>
                  <a:pt x="196692" y="500972"/>
                </a:cubicBezTo>
                <a:cubicBezTo>
                  <a:pt x="196065" y="498106"/>
                  <a:pt x="195527" y="495327"/>
                  <a:pt x="194989" y="492369"/>
                </a:cubicBezTo>
                <a:cubicBezTo>
                  <a:pt x="194452" y="489413"/>
                  <a:pt x="194093" y="486365"/>
                  <a:pt x="193645" y="483407"/>
                </a:cubicBezTo>
                <a:cubicBezTo>
                  <a:pt x="191853" y="471041"/>
                  <a:pt x="190509" y="458583"/>
                  <a:pt x="190509" y="445768"/>
                </a:cubicBezTo>
                <a:cubicBezTo>
                  <a:pt x="190509" y="432953"/>
                  <a:pt x="191763" y="420404"/>
                  <a:pt x="193645" y="408128"/>
                </a:cubicBezTo>
                <a:cubicBezTo>
                  <a:pt x="181727" y="391099"/>
                  <a:pt x="162013" y="379896"/>
                  <a:pt x="139701" y="379896"/>
                </a:cubicBezTo>
                <a:lnTo>
                  <a:pt x="5467" y="379896"/>
                </a:lnTo>
                <a:cubicBezTo>
                  <a:pt x="2240" y="401496"/>
                  <a:pt x="0" y="423363"/>
                  <a:pt x="0" y="445857"/>
                </a:cubicBezTo>
                <a:cubicBezTo>
                  <a:pt x="0" y="468352"/>
                  <a:pt x="2240" y="490218"/>
                  <a:pt x="5467" y="511818"/>
                </a:cubicBezTo>
                <a:cubicBezTo>
                  <a:pt x="5825" y="514059"/>
                  <a:pt x="6094" y="516389"/>
                  <a:pt x="6542" y="518629"/>
                </a:cubicBezTo>
                <a:cubicBezTo>
                  <a:pt x="6900" y="520870"/>
                  <a:pt x="7169" y="523198"/>
                  <a:pt x="7617" y="525438"/>
                </a:cubicBezTo>
                <a:cubicBezTo>
                  <a:pt x="20431" y="596149"/>
                  <a:pt x="50002" y="661034"/>
                  <a:pt x="92029" y="715970"/>
                </a:cubicBezTo>
                <a:cubicBezTo>
                  <a:pt x="93731" y="718210"/>
                  <a:pt x="95344" y="720540"/>
                  <a:pt x="97136" y="722781"/>
                </a:cubicBezTo>
                <a:cubicBezTo>
                  <a:pt x="98929" y="725021"/>
                  <a:pt x="100452" y="727351"/>
                  <a:pt x="102244" y="729592"/>
                </a:cubicBezTo>
                <a:cubicBezTo>
                  <a:pt x="184057" y="828622"/>
                  <a:pt x="307718" y="891804"/>
                  <a:pt x="445894" y="891804"/>
                </a:cubicBezTo>
                <a:lnTo>
                  <a:pt x="769473" y="891804"/>
                </a:lnTo>
                <a:cubicBezTo>
                  <a:pt x="1015270" y="891804"/>
                  <a:pt x="1215278" y="691773"/>
                  <a:pt x="1215278" y="445947"/>
                </a:cubicBezTo>
                <a:cubicBezTo>
                  <a:pt x="1215278" y="200121"/>
                  <a:pt x="1015270" y="90"/>
                  <a:pt x="769473" y="90"/>
                </a:cubicBezTo>
                <a:lnTo>
                  <a:pt x="445894" y="9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13F0A23F-75F7-FE3C-5668-ECA82FD705D8}"/>
              </a:ext>
            </a:extLst>
          </p:cNvPr>
          <p:cNvSpPr/>
          <p:nvPr/>
        </p:nvSpPr>
        <p:spPr>
          <a:xfrm>
            <a:off x="3440311" y="1862632"/>
            <a:ext cx="3187529" cy="2339160"/>
          </a:xfrm>
          <a:custGeom>
            <a:avLst/>
            <a:gdLst>
              <a:gd name="csX0" fmla="*/ 1215367 w 1215366"/>
              <a:gd name="csY0" fmla="*/ 445947 h 891893"/>
              <a:gd name="csX1" fmla="*/ 1209901 w 1215366"/>
              <a:gd name="csY1" fmla="*/ 511908 h 891893"/>
              <a:gd name="csX2" fmla="*/ 1208826 w 1215366"/>
              <a:gd name="csY2" fmla="*/ 518719 h 891893"/>
              <a:gd name="csX3" fmla="*/ 1207750 w 1215366"/>
              <a:gd name="csY3" fmla="*/ 525528 h 891893"/>
              <a:gd name="csX4" fmla="*/ 1123339 w 1215366"/>
              <a:gd name="csY4" fmla="*/ 716059 h 891893"/>
              <a:gd name="csX5" fmla="*/ 1118231 w 1215366"/>
              <a:gd name="csY5" fmla="*/ 722870 h 891893"/>
              <a:gd name="csX6" fmla="*/ 1113123 w 1215366"/>
              <a:gd name="csY6" fmla="*/ 729682 h 891893"/>
              <a:gd name="csX7" fmla="*/ 769472 w 1215366"/>
              <a:gd name="csY7" fmla="*/ 891894 h 891893"/>
              <a:gd name="csX8" fmla="*/ 445894 w 1215366"/>
              <a:gd name="csY8" fmla="*/ 891894 h 891893"/>
              <a:gd name="csX9" fmla="*/ 102244 w 1215366"/>
              <a:gd name="csY9" fmla="*/ 729682 h 891893"/>
              <a:gd name="csX10" fmla="*/ 97136 w 1215366"/>
              <a:gd name="csY10" fmla="*/ 722870 h 891893"/>
              <a:gd name="csX11" fmla="*/ 92029 w 1215366"/>
              <a:gd name="csY11" fmla="*/ 716059 h 891893"/>
              <a:gd name="csX12" fmla="*/ 7617 w 1215366"/>
              <a:gd name="csY12" fmla="*/ 525528 h 891893"/>
              <a:gd name="csX13" fmla="*/ 6542 w 1215366"/>
              <a:gd name="csY13" fmla="*/ 518719 h 891893"/>
              <a:gd name="csX14" fmla="*/ 5467 w 1215366"/>
              <a:gd name="csY14" fmla="*/ 511908 h 891893"/>
              <a:gd name="csX15" fmla="*/ 0 w 1215366"/>
              <a:gd name="csY15" fmla="*/ 445947 h 891893"/>
              <a:gd name="csX16" fmla="*/ 5467 w 1215366"/>
              <a:gd name="csY16" fmla="*/ 379986 h 891893"/>
              <a:gd name="csX17" fmla="*/ 139701 w 1215366"/>
              <a:gd name="csY17" fmla="*/ 379986 h 891893"/>
              <a:gd name="csX18" fmla="*/ 193645 w 1215366"/>
              <a:gd name="csY18" fmla="*/ 408217 h 891893"/>
              <a:gd name="csX19" fmla="*/ 190509 w 1215366"/>
              <a:gd name="csY19" fmla="*/ 445857 h 891893"/>
              <a:gd name="csX20" fmla="*/ 193645 w 1215366"/>
              <a:gd name="csY20" fmla="*/ 483497 h 891893"/>
              <a:gd name="csX21" fmla="*/ 194989 w 1215366"/>
              <a:gd name="csY21" fmla="*/ 492459 h 891893"/>
              <a:gd name="csX22" fmla="*/ 196692 w 1215366"/>
              <a:gd name="csY22" fmla="*/ 501062 h 891893"/>
              <a:gd name="csX23" fmla="*/ 305208 w 1215366"/>
              <a:gd name="csY23" fmla="*/ 658793 h 891893"/>
              <a:gd name="csX24" fmla="*/ 311481 w 1215366"/>
              <a:gd name="csY24" fmla="*/ 662646 h 891893"/>
              <a:gd name="csX25" fmla="*/ 317754 w 1215366"/>
              <a:gd name="csY25" fmla="*/ 666412 h 891893"/>
              <a:gd name="csX26" fmla="*/ 445805 w 1215366"/>
              <a:gd name="csY26" fmla="*/ 701273 h 891893"/>
              <a:gd name="csX27" fmla="*/ 769383 w 1215366"/>
              <a:gd name="csY27" fmla="*/ 701273 h 891893"/>
              <a:gd name="csX28" fmla="*/ 899675 w 1215366"/>
              <a:gd name="csY28" fmla="*/ 665156 h 891893"/>
              <a:gd name="csX29" fmla="*/ 905947 w 1215366"/>
              <a:gd name="csY29" fmla="*/ 661303 h 891893"/>
              <a:gd name="csX30" fmla="*/ 912220 w 1215366"/>
              <a:gd name="csY30" fmla="*/ 657450 h 891893"/>
              <a:gd name="csX31" fmla="*/ 1019482 w 1215366"/>
              <a:gd name="csY31" fmla="*/ 497478 h 891893"/>
              <a:gd name="csX32" fmla="*/ 1020915 w 1215366"/>
              <a:gd name="csY32" fmla="*/ 488516 h 891893"/>
              <a:gd name="csX33" fmla="*/ 1022439 w 1215366"/>
              <a:gd name="csY33" fmla="*/ 478301 h 891893"/>
              <a:gd name="csX34" fmla="*/ 1024769 w 1215366"/>
              <a:gd name="csY34" fmla="*/ 445947 h 891893"/>
              <a:gd name="csX35" fmla="*/ 1022439 w 1215366"/>
              <a:gd name="csY35" fmla="*/ 413593 h 891893"/>
              <a:gd name="csX36" fmla="*/ 1079520 w 1215366"/>
              <a:gd name="csY36" fmla="*/ 380076 h 891893"/>
              <a:gd name="csX37" fmla="*/ 1209811 w 1215366"/>
              <a:gd name="csY37" fmla="*/ 380076 h 891893"/>
              <a:gd name="csX38" fmla="*/ 1215277 w 1215366"/>
              <a:gd name="csY38" fmla="*/ 446037 h 891893"/>
              <a:gd name="csX39" fmla="*/ 317843 w 1215366"/>
              <a:gd name="csY39" fmla="*/ 225392 h 891893"/>
              <a:gd name="csX40" fmla="*/ 445894 w 1215366"/>
              <a:gd name="csY40" fmla="*/ 190531 h 891893"/>
              <a:gd name="csX41" fmla="*/ 769472 w 1215366"/>
              <a:gd name="csY41" fmla="*/ 190531 h 891893"/>
              <a:gd name="csX42" fmla="*/ 899764 w 1215366"/>
              <a:gd name="csY42" fmla="*/ 226648 h 891893"/>
              <a:gd name="csX43" fmla="*/ 1079610 w 1215366"/>
              <a:gd name="csY43" fmla="*/ 162212 h 891893"/>
              <a:gd name="csX44" fmla="*/ 1113213 w 1215366"/>
              <a:gd name="csY44" fmla="*/ 162212 h 891893"/>
              <a:gd name="csX45" fmla="*/ 769562 w 1215366"/>
              <a:gd name="csY45" fmla="*/ 0 h 891893"/>
              <a:gd name="csX46" fmla="*/ 445984 w 1215366"/>
              <a:gd name="csY46" fmla="*/ 0 h 891893"/>
              <a:gd name="csX47" fmla="*/ 102334 w 1215366"/>
              <a:gd name="csY47" fmla="*/ 162212 h 891893"/>
              <a:gd name="csX48" fmla="*/ 139880 w 1215366"/>
              <a:gd name="csY48" fmla="*/ 162212 h 891893"/>
              <a:gd name="csX49" fmla="*/ 317933 w 1215366"/>
              <a:gd name="csY49" fmla="*/ 225392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93">
                <a:moveTo>
                  <a:pt x="1215367" y="445947"/>
                </a:moveTo>
                <a:cubicBezTo>
                  <a:pt x="1215367" y="468352"/>
                  <a:pt x="1213127" y="490308"/>
                  <a:pt x="1209901" y="511908"/>
                </a:cubicBezTo>
                <a:cubicBezTo>
                  <a:pt x="1209543" y="514148"/>
                  <a:pt x="1209274" y="516479"/>
                  <a:pt x="1208826" y="518719"/>
                </a:cubicBezTo>
                <a:cubicBezTo>
                  <a:pt x="1208467" y="520960"/>
                  <a:pt x="1208198" y="523288"/>
                  <a:pt x="1207750" y="525528"/>
                </a:cubicBezTo>
                <a:cubicBezTo>
                  <a:pt x="1194936" y="596239"/>
                  <a:pt x="1165365" y="661124"/>
                  <a:pt x="1123339" y="716059"/>
                </a:cubicBezTo>
                <a:cubicBezTo>
                  <a:pt x="1121636" y="718300"/>
                  <a:pt x="1120023" y="720630"/>
                  <a:pt x="1118231" y="722870"/>
                </a:cubicBezTo>
                <a:cubicBezTo>
                  <a:pt x="1116439" y="725111"/>
                  <a:pt x="1114916" y="727441"/>
                  <a:pt x="1113123" y="729682"/>
                </a:cubicBezTo>
                <a:cubicBezTo>
                  <a:pt x="1031310" y="828712"/>
                  <a:pt x="907650" y="891894"/>
                  <a:pt x="769472" y="891894"/>
                </a:cubicBezTo>
                <a:lnTo>
                  <a:pt x="445894" y="891894"/>
                </a:lnTo>
                <a:cubicBezTo>
                  <a:pt x="307718" y="891894"/>
                  <a:pt x="184057" y="828712"/>
                  <a:pt x="102244" y="729682"/>
                </a:cubicBezTo>
                <a:cubicBezTo>
                  <a:pt x="100452" y="727531"/>
                  <a:pt x="98839" y="725111"/>
                  <a:pt x="97136" y="722870"/>
                </a:cubicBezTo>
                <a:cubicBezTo>
                  <a:pt x="95344" y="720630"/>
                  <a:pt x="93731" y="718300"/>
                  <a:pt x="92029" y="716059"/>
                </a:cubicBezTo>
                <a:cubicBezTo>
                  <a:pt x="50002" y="661124"/>
                  <a:pt x="20431" y="596239"/>
                  <a:pt x="7617" y="525528"/>
                </a:cubicBezTo>
                <a:cubicBezTo>
                  <a:pt x="7169" y="523288"/>
                  <a:pt x="6990" y="520960"/>
                  <a:pt x="6542" y="518719"/>
                </a:cubicBezTo>
                <a:cubicBezTo>
                  <a:pt x="6183" y="516479"/>
                  <a:pt x="5825" y="514148"/>
                  <a:pt x="5467" y="511908"/>
                </a:cubicBezTo>
                <a:cubicBezTo>
                  <a:pt x="2240" y="490308"/>
                  <a:pt x="0" y="468442"/>
                  <a:pt x="0" y="445947"/>
                </a:cubicBezTo>
                <a:cubicBezTo>
                  <a:pt x="0" y="423452"/>
                  <a:pt x="2240" y="401586"/>
                  <a:pt x="5467" y="379986"/>
                </a:cubicBezTo>
                <a:lnTo>
                  <a:pt x="139701" y="379986"/>
                </a:lnTo>
                <a:cubicBezTo>
                  <a:pt x="162013" y="379986"/>
                  <a:pt x="181727" y="391188"/>
                  <a:pt x="193645" y="408217"/>
                </a:cubicBezTo>
                <a:cubicBezTo>
                  <a:pt x="191853" y="420584"/>
                  <a:pt x="190509" y="433042"/>
                  <a:pt x="190509" y="445857"/>
                </a:cubicBezTo>
                <a:cubicBezTo>
                  <a:pt x="190509" y="458672"/>
                  <a:pt x="191763" y="471220"/>
                  <a:pt x="193645" y="483497"/>
                </a:cubicBezTo>
                <a:cubicBezTo>
                  <a:pt x="194093" y="486455"/>
                  <a:pt x="194452" y="489503"/>
                  <a:pt x="194989" y="492459"/>
                </a:cubicBezTo>
                <a:cubicBezTo>
                  <a:pt x="195527" y="495327"/>
                  <a:pt x="196065" y="498196"/>
                  <a:pt x="196692" y="501062"/>
                </a:cubicBezTo>
                <a:cubicBezTo>
                  <a:pt x="211208" y="566664"/>
                  <a:pt x="250905" y="622766"/>
                  <a:pt x="305208" y="658793"/>
                </a:cubicBezTo>
                <a:cubicBezTo>
                  <a:pt x="307270" y="660137"/>
                  <a:pt x="309420" y="661303"/>
                  <a:pt x="311481" y="662646"/>
                </a:cubicBezTo>
                <a:cubicBezTo>
                  <a:pt x="313542" y="663902"/>
                  <a:pt x="315603" y="665246"/>
                  <a:pt x="317754" y="666412"/>
                </a:cubicBezTo>
                <a:cubicBezTo>
                  <a:pt x="355479" y="688368"/>
                  <a:pt x="399119" y="701273"/>
                  <a:pt x="445805" y="701273"/>
                </a:cubicBezTo>
                <a:lnTo>
                  <a:pt x="769383" y="701273"/>
                </a:lnTo>
                <a:cubicBezTo>
                  <a:pt x="816966" y="701273"/>
                  <a:pt x="861411" y="687920"/>
                  <a:pt x="899675" y="665156"/>
                </a:cubicBezTo>
                <a:cubicBezTo>
                  <a:pt x="901735" y="663902"/>
                  <a:pt x="903886" y="662646"/>
                  <a:pt x="905947" y="661303"/>
                </a:cubicBezTo>
                <a:cubicBezTo>
                  <a:pt x="908008" y="659957"/>
                  <a:pt x="910159" y="658883"/>
                  <a:pt x="912220" y="657450"/>
                </a:cubicBezTo>
                <a:cubicBezTo>
                  <a:pt x="966433" y="620705"/>
                  <a:pt x="1005861" y="563706"/>
                  <a:pt x="1019482" y="497478"/>
                </a:cubicBezTo>
                <a:cubicBezTo>
                  <a:pt x="1020109" y="494520"/>
                  <a:pt x="1020378" y="491474"/>
                  <a:pt x="1020915" y="488516"/>
                </a:cubicBezTo>
                <a:cubicBezTo>
                  <a:pt x="1021453" y="485112"/>
                  <a:pt x="1022080" y="481705"/>
                  <a:pt x="1022439" y="478301"/>
                </a:cubicBezTo>
                <a:cubicBezTo>
                  <a:pt x="1023783" y="467634"/>
                  <a:pt x="1024769" y="456880"/>
                  <a:pt x="1024769" y="445947"/>
                </a:cubicBezTo>
                <a:cubicBezTo>
                  <a:pt x="1024769" y="435014"/>
                  <a:pt x="1023873" y="424170"/>
                  <a:pt x="1022439" y="413593"/>
                </a:cubicBezTo>
                <a:cubicBezTo>
                  <a:pt x="1033819" y="393698"/>
                  <a:pt x="1054967" y="380076"/>
                  <a:pt x="1079520" y="380076"/>
                </a:cubicBezTo>
                <a:lnTo>
                  <a:pt x="1209811" y="380076"/>
                </a:lnTo>
                <a:cubicBezTo>
                  <a:pt x="1213037" y="401675"/>
                  <a:pt x="1215277" y="423542"/>
                  <a:pt x="1215277" y="446037"/>
                </a:cubicBezTo>
                <a:close/>
                <a:moveTo>
                  <a:pt x="317843" y="225392"/>
                </a:moveTo>
                <a:cubicBezTo>
                  <a:pt x="355568" y="203436"/>
                  <a:pt x="399208" y="190531"/>
                  <a:pt x="445894" y="190531"/>
                </a:cubicBezTo>
                <a:lnTo>
                  <a:pt x="769472" y="190531"/>
                </a:lnTo>
                <a:cubicBezTo>
                  <a:pt x="817055" y="190531"/>
                  <a:pt x="861501" y="203884"/>
                  <a:pt x="899764" y="226648"/>
                </a:cubicBezTo>
                <a:cubicBezTo>
                  <a:pt x="948780" y="186409"/>
                  <a:pt x="1011417" y="162212"/>
                  <a:pt x="1079610" y="162212"/>
                </a:cubicBezTo>
                <a:lnTo>
                  <a:pt x="1113213" y="162212"/>
                </a:lnTo>
                <a:cubicBezTo>
                  <a:pt x="1031400" y="63182"/>
                  <a:pt x="907739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6" y="63182"/>
                  <a:pt x="102334" y="162212"/>
                </a:cubicBezTo>
                <a:lnTo>
                  <a:pt x="139880" y="162212"/>
                </a:lnTo>
                <a:cubicBezTo>
                  <a:pt x="207266" y="162212"/>
                  <a:pt x="269186" y="185961"/>
                  <a:pt x="317933" y="225392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Badge with solid fill">
            <a:extLst>
              <a:ext uri="{FF2B5EF4-FFF2-40B4-BE49-F238E27FC236}">
                <a16:creationId xmlns:a16="http://schemas.microsoft.com/office/drawing/2014/main" id="{C2998034-C05B-D5BA-29FD-256719414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73721" y="2637668"/>
            <a:ext cx="731520" cy="73152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190A763-161B-6E75-BEBA-841505CC18D9}"/>
              </a:ext>
            </a:extLst>
          </p:cNvPr>
          <p:cNvGrpSpPr/>
          <p:nvPr/>
        </p:nvGrpSpPr>
        <p:grpSpPr>
          <a:xfrm>
            <a:off x="307875" y="4541009"/>
            <a:ext cx="2926080" cy="1290153"/>
            <a:chOff x="332936" y="2947244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1B1401E-E697-7095-3C0D-8E2AA576F37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7F84F2C-172A-F458-17FB-A537E29D863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8D72596-27CE-8BB3-3635-2A7402EC1D4C}"/>
              </a:ext>
            </a:extLst>
          </p:cNvPr>
          <p:cNvGrpSpPr/>
          <p:nvPr/>
        </p:nvGrpSpPr>
        <p:grpSpPr>
          <a:xfrm>
            <a:off x="8958045" y="4541009"/>
            <a:ext cx="2926080" cy="1290153"/>
            <a:chOff x="332936" y="2947244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9CED799-86E4-ACFA-4B24-78767A1C5CC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98FF75-FF0E-D7CC-2F2D-52284A33E68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41E7D63-4E72-AFD5-9D87-80040B0D9139}"/>
              </a:ext>
            </a:extLst>
          </p:cNvPr>
          <p:cNvGrpSpPr/>
          <p:nvPr/>
        </p:nvGrpSpPr>
        <p:grpSpPr>
          <a:xfrm>
            <a:off x="3747294" y="4541009"/>
            <a:ext cx="2092037" cy="1290153"/>
            <a:chOff x="332936" y="2947244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AA90CC-4FCA-4B84-4A5F-B0345D2C444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4B507F9-FC5A-FAEB-908D-1C1C389A1E6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8" name="Graphic 17" descr="Badge 3 with solid fill">
            <a:extLst>
              <a:ext uri="{FF2B5EF4-FFF2-40B4-BE49-F238E27FC236}">
                <a16:creationId xmlns:a16="http://schemas.microsoft.com/office/drawing/2014/main" id="{8D1EF302-D053-13D5-82FA-B39F92ED77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72420" y="1361693"/>
            <a:ext cx="731520" cy="731520"/>
          </a:xfrm>
          <a:prstGeom prst="rect">
            <a:avLst/>
          </a:prstGeom>
        </p:spPr>
      </p:pic>
      <p:pic>
        <p:nvPicPr>
          <p:cNvPr id="17" name="Graphic 16" descr="Badge 4 with solid fill">
            <a:extLst>
              <a:ext uri="{FF2B5EF4-FFF2-40B4-BE49-F238E27FC236}">
                <a16:creationId xmlns:a16="http://schemas.microsoft.com/office/drawing/2014/main" id="{4C40D586-8531-5A89-BA94-8E6E1AE99D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958045" y="2637668"/>
            <a:ext cx="731520" cy="731520"/>
          </a:xfrm>
          <a:prstGeom prst="rect">
            <a:avLst/>
          </a:prstGeom>
        </p:spPr>
      </p:pic>
      <p:pic>
        <p:nvPicPr>
          <p:cNvPr id="19" name="Graphic 18" descr="Badge 1 with solid fill">
            <a:extLst>
              <a:ext uri="{FF2B5EF4-FFF2-40B4-BE49-F238E27FC236}">
                <a16:creationId xmlns:a16="http://schemas.microsoft.com/office/drawing/2014/main" id="{282BA0C5-3013-44BC-EF7B-5281A64941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502435" y="1361693"/>
            <a:ext cx="731520" cy="7315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8123148-8E2F-EB49-8C5F-39CFC478E60F}"/>
              </a:ext>
            </a:extLst>
          </p:cNvPr>
          <p:cNvGrpSpPr/>
          <p:nvPr/>
        </p:nvGrpSpPr>
        <p:grpSpPr>
          <a:xfrm>
            <a:off x="6352670" y="4541009"/>
            <a:ext cx="2092037" cy="1290153"/>
            <a:chOff x="332936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A086431-F9D6-A130-ADE7-9A6E0DF8E30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89758F4-2217-3EE2-E5DF-C5E195403EF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3961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338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Linked Chain Workflow – Slide Template</vt:lpstr>
      <vt:lpstr>4-Step Linked Chain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Linked Chain Workflow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2026-03-10T18:41:37Z</dcterms:modified>
  <cp:category>Charts &amp; Diagrams</cp:category>
</cp:coreProperties>
</file>