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6" r:id="rId4"/>
    <p:sldId id="38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A1E3"/>
    <a:srgbClr val="F595A6"/>
    <a:srgbClr val="E6589C"/>
    <a:srgbClr val="D0BA94"/>
    <a:srgbClr val="941651"/>
    <a:srgbClr val="9F5FCF"/>
    <a:srgbClr val="5B0D32"/>
    <a:srgbClr val="A26700"/>
    <a:srgbClr val="CEBA8B"/>
    <a:srgbClr val="FF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2" d="100"/>
          <a:sy n="72" d="100"/>
        </p:scale>
        <p:origin x="76" y="9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512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C582C-0B9F-E85C-0C94-711FFBBC0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FE4CA5-EBCC-C65E-1142-B8D7CCCB04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6604B9-8757-4B8D-C9E7-22882F3AE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FCE871-AE86-31AF-7600-9E8BA236CB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62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Linked Chain Workflow – Slide Template</a:t>
            </a:r>
          </a:p>
        </p:txBody>
      </p:sp>
      <p:sp>
        <p:nvSpPr>
          <p:cNvPr id="49" name="Forme libre 48">
            <a:extLst>
              <a:ext uri="{FF2B5EF4-FFF2-40B4-BE49-F238E27FC236}">
                <a16:creationId xmlns:a16="http://schemas.microsoft.com/office/drawing/2014/main" id="{A5100F24-0415-CAD2-AD2A-BB39F92A2EB1}"/>
              </a:ext>
            </a:extLst>
          </p:cNvPr>
          <p:cNvSpPr/>
          <p:nvPr/>
        </p:nvSpPr>
        <p:spPr>
          <a:xfrm>
            <a:off x="4388796" y="2269533"/>
            <a:ext cx="3426108" cy="1640057"/>
          </a:xfrm>
          <a:custGeom>
            <a:avLst/>
            <a:gdLst>
              <a:gd name="csX0" fmla="*/ 712392 w 1128356"/>
              <a:gd name="csY0" fmla="*/ 349606 h 540137"/>
              <a:gd name="csX1" fmla="*/ 793577 w 1128356"/>
              <a:gd name="csY1" fmla="*/ 540137 h 540137"/>
              <a:gd name="csX2" fmla="*/ 330837 w 1128356"/>
              <a:gd name="csY2" fmla="*/ 540137 h 540137"/>
              <a:gd name="csX3" fmla="*/ 412023 w 1128356"/>
              <a:gd name="csY3" fmla="*/ 349606 h 540137"/>
              <a:gd name="csX4" fmla="*/ 712392 w 1128356"/>
              <a:gd name="csY4" fmla="*/ 349606 h 540137"/>
              <a:gd name="csX5" fmla="*/ 1034984 w 1128356"/>
              <a:gd name="csY5" fmla="*/ 66320 h 540137"/>
              <a:gd name="csX6" fmla="*/ 1029697 w 1128356"/>
              <a:gd name="csY6" fmla="*/ 61570 h 540137"/>
              <a:gd name="csX7" fmla="*/ 1023873 w 1128356"/>
              <a:gd name="csY7" fmla="*/ 57178 h 540137"/>
              <a:gd name="csX8" fmla="*/ 858365 w 1128356"/>
              <a:gd name="csY8" fmla="*/ 0 h 540137"/>
              <a:gd name="csX9" fmla="*/ 270082 w 1128356"/>
              <a:gd name="csY9" fmla="*/ 0 h 540137"/>
              <a:gd name="csX10" fmla="*/ 102782 w 1128356"/>
              <a:gd name="csY10" fmla="*/ 58522 h 540137"/>
              <a:gd name="csX11" fmla="*/ 97047 w 1128356"/>
              <a:gd name="csY11" fmla="*/ 63003 h 540137"/>
              <a:gd name="csX12" fmla="*/ 91760 w 1128356"/>
              <a:gd name="csY12" fmla="*/ 67753 h 540137"/>
              <a:gd name="csX13" fmla="*/ 0 w 1128356"/>
              <a:gd name="csY13" fmla="*/ 270115 h 540137"/>
              <a:gd name="csX14" fmla="*/ 91760 w 1128356"/>
              <a:gd name="csY14" fmla="*/ 472474 h 540137"/>
              <a:gd name="csX15" fmla="*/ 198842 w 1128356"/>
              <a:gd name="csY15" fmla="*/ 304886 h 540137"/>
              <a:gd name="csX16" fmla="*/ 190509 w 1128356"/>
              <a:gd name="csY16" fmla="*/ 270115 h 540137"/>
              <a:gd name="csX17" fmla="*/ 198842 w 1128356"/>
              <a:gd name="csY17" fmla="*/ 235341 h 540137"/>
              <a:gd name="csX18" fmla="*/ 204219 w 1128356"/>
              <a:gd name="csY18" fmla="*/ 225572 h 540137"/>
              <a:gd name="csX19" fmla="*/ 210044 w 1128356"/>
              <a:gd name="csY19" fmla="*/ 218583 h 540137"/>
              <a:gd name="csX20" fmla="*/ 270082 w 1128356"/>
              <a:gd name="csY20" fmla="*/ 190621 h 540137"/>
              <a:gd name="csX21" fmla="*/ 858365 w 1128356"/>
              <a:gd name="csY21" fmla="*/ 190621 h 540137"/>
              <a:gd name="csX22" fmla="*/ 915356 w 1128356"/>
              <a:gd name="csY22" fmla="*/ 214907 h 540137"/>
              <a:gd name="csX23" fmla="*/ 920822 w 1128356"/>
              <a:gd name="csY23" fmla="*/ 221539 h 540137"/>
              <a:gd name="csX24" fmla="*/ 926468 w 1128356"/>
              <a:gd name="csY24" fmla="*/ 229696 h 540137"/>
              <a:gd name="csX25" fmla="*/ 937848 w 1128356"/>
              <a:gd name="csY25" fmla="*/ 270115 h 540137"/>
              <a:gd name="csX26" fmla="*/ 926468 w 1128356"/>
              <a:gd name="csY26" fmla="*/ 310533 h 540137"/>
              <a:gd name="csX27" fmla="*/ 1034984 w 1128356"/>
              <a:gd name="csY27" fmla="*/ 473909 h 540137"/>
              <a:gd name="csX28" fmla="*/ 1128357 w 1128356"/>
              <a:gd name="csY28" fmla="*/ 270115 h 540137"/>
              <a:gd name="csX29" fmla="*/ 1034984 w 1128356"/>
              <a:gd name="csY29" fmla="*/ 66320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1128356" h="540137">
                <a:moveTo>
                  <a:pt x="712392" y="349606"/>
                </a:moveTo>
                <a:cubicBezTo>
                  <a:pt x="724758" y="419958"/>
                  <a:pt x="753074" y="484663"/>
                  <a:pt x="793577" y="540137"/>
                </a:cubicBezTo>
                <a:lnTo>
                  <a:pt x="330837" y="540137"/>
                </a:lnTo>
                <a:cubicBezTo>
                  <a:pt x="371340" y="484663"/>
                  <a:pt x="399656" y="419958"/>
                  <a:pt x="412023" y="349606"/>
                </a:cubicBezTo>
                <a:lnTo>
                  <a:pt x="712392" y="349606"/>
                </a:lnTo>
                <a:close/>
                <a:moveTo>
                  <a:pt x="1034984" y="66320"/>
                </a:moveTo>
                <a:cubicBezTo>
                  <a:pt x="1033192" y="64795"/>
                  <a:pt x="1031579" y="63093"/>
                  <a:pt x="1029697" y="61570"/>
                </a:cubicBezTo>
                <a:cubicBezTo>
                  <a:pt x="1027815" y="60045"/>
                  <a:pt x="1025755" y="58701"/>
                  <a:pt x="1023873" y="57178"/>
                </a:cubicBezTo>
                <a:cubicBezTo>
                  <a:pt x="978082" y="21510"/>
                  <a:pt x="920733" y="0"/>
                  <a:pt x="858365" y="0"/>
                </a:cubicBezTo>
                <a:lnTo>
                  <a:pt x="270082" y="0"/>
                </a:lnTo>
                <a:cubicBezTo>
                  <a:pt x="206907" y="0"/>
                  <a:pt x="148841" y="21956"/>
                  <a:pt x="102782" y="58522"/>
                </a:cubicBezTo>
                <a:cubicBezTo>
                  <a:pt x="100900" y="60045"/>
                  <a:pt x="98929" y="61480"/>
                  <a:pt x="97047" y="63003"/>
                </a:cubicBezTo>
                <a:cubicBezTo>
                  <a:pt x="95254" y="64526"/>
                  <a:pt x="93552" y="66230"/>
                  <a:pt x="91760" y="67753"/>
                </a:cubicBezTo>
                <a:cubicBezTo>
                  <a:pt x="35665" y="117313"/>
                  <a:pt x="0" y="189547"/>
                  <a:pt x="0" y="270115"/>
                </a:cubicBezTo>
                <a:cubicBezTo>
                  <a:pt x="0" y="350682"/>
                  <a:pt x="35665" y="422914"/>
                  <a:pt x="91760" y="472474"/>
                </a:cubicBezTo>
                <a:cubicBezTo>
                  <a:pt x="148572" y="435372"/>
                  <a:pt x="188627" y="374969"/>
                  <a:pt x="198842" y="304886"/>
                </a:cubicBezTo>
                <a:cubicBezTo>
                  <a:pt x="193645" y="294311"/>
                  <a:pt x="190509" y="282660"/>
                  <a:pt x="190509" y="270115"/>
                </a:cubicBezTo>
                <a:cubicBezTo>
                  <a:pt x="190509" y="257566"/>
                  <a:pt x="193645" y="245916"/>
                  <a:pt x="198842" y="235341"/>
                </a:cubicBezTo>
                <a:cubicBezTo>
                  <a:pt x="200455" y="231937"/>
                  <a:pt x="202158" y="228620"/>
                  <a:pt x="204219" y="225572"/>
                </a:cubicBezTo>
                <a:cubicBezTo>
                  <a:pt x="205922" y="223064"/>
                  <a:pt x="207983" y="220824"/>
                  <a:pt x="210044" y="218583"/>
                </a:cubicBezTo>
                <a:cubicBezTo>
                  <a:pt x="224650" y="201644"/>
                  <a:pt x="245977" y="190621"/>
                  <a:pt x="270082" y="190621"/>
                </a:cubicBezTo>
                <a:lnTo>
                  <a:pt x="858365" y="190621"/>
                </a:lnTo>
                <a:cubicBezTo>
                  <a:pt x="880767" y="190621"/>
                  <a:pt x="900929" y="200031"/>
                  <a:pt x="915356" y="214907"/>
                </a:cubicBezTo>
                <a:cubicBezTo>
                  <a:pt x="917327" y="216969"/>
                  <a:pt x="919030" y="219299"/>
                  <a:pt x="920822" y="221539"/>
                </a:cubicBezTo>
                <a:cubicBezTo>
                  <a:pt x="922883" y="224139"/>
                  <a:pt x="924765" y="226828"/>
                  <a:pt x="926468" y="229696"/>
                </a:cubicBezTo>
                <a:cubicBezTo>
                  <a:pt x="933547" y="241614"/>
                  <a:pt x="937848" y="255326"/>
                  <a:pt x="937848" y="270115"/>
                </a:cubicBezTo>
                <a:cubicBezTo>
                  <a:pt x="937848" y="284901"/>
                  <a:pt x="933547" y="298613"/>
                  <a:pt x="926468" y="310533"/>
                </a:cubicBezTo>
                <a:cubicBezTo>
                  <a:pt x="938117" y="379091"/>
                  <a:pt x="978530" y="437882"/>
                  <a:pt x="1034984" y="473909"/>
                </a:cubicBezTo>
                <a:cubicBezTo>
                  <a:pt x="1092065" y="424349"/>
                  <a:pt x="1128357" y="351488"/>
                  <a:pt x="1128357" y="270115"/>
                </a:cubicBezTo>
                <a:cubicBezTo>
                  <a:pt x="1128357" y="188739"/>
                  <a:pt x="1092065" y="115877"/>
                  <a:pt x="1034984" y="66320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0" name="Forme libre 49">
            <a:extLst>
              <a:ext uri="{FF2B5EF4-FFF2-40B4-BE49-F238E27FC236}">
                <a16:creationId xmlns:a16="http://schemas.microsoft.com/office/drawing/2014/main" id="{4ECBF9A1-2870-01C1-3334-49D81667999E}"/>
              </a:ext>
            </a:extLst>
          </p:cNvPr>
          <p:cNvSpPr/>
          <p:nvPr/>
        </p:nvSpPr>
        <p:spPr>
          <a:xfrm>
            <a:off x="6570928" y="1735912"/>
            <a:ext cx="3689759" cy="2707576"/>
          </a:xfrm>
          <a:custGeom>
            <a:avLst/>
            <a:gdLst>
              <a:gd name="csX0" fmla="*/ 6452 w 1215187"/>
              <a:gd name="csY0" fmla="*/ 518537 h 891714"/>
              <a:gd name="csX1" fmla="*/ 7527 w 1215187"/>
              <a:gd name="csY1" fmla="*/ 525349 h 891714"/>
              <a:gd name="csX2" fmla="*/ 91939 w 1215187"/>
              <a:gd name="csY2" fmla="*/ 715880 h 891714"/>
              <a:gd name="csX3" fmla="*/ 97047 w 1215187"/>
              <a:gd name="csY3" fmla="*/ 722691 h 891714"/>
              <a:gd name="csX4" fmla="*/ 102154 w 1215187"/>
              <a:gd name="csY4" fmla="*/ 729502 h 891714"/>
              <a:gd name="csX5" fmla="*/ 445805 w 1215187"/>
              <a:gd name="csY5" fmla="*/ 891714 h 891714"/>
              <a:gd name="csX6" fmla="*/ 769383 w 1215187"/>
              <a:gd name="csY6" fmla="*/ 891714 h 891714"/>
              <a:gd name="csX7" fmla="*/ 1215188 w 1215187"/>
              <a:gd name="csY7" fmla="*/ 445857 h 891714"/>
              <a:gd name="csX8" fmla="*/ 769383 w 1215187"/>
              <a:gd name="csY8" fmla="*/ 0 h 891714"/>
              <a:gd name="csX9" fmla="*/ 445805 w 1215187"/>
              <a:gd name="csY9" fmla="*/ 0 h 891714"/>
              <a:gd name="csX10" fmla="*/ 102154 w 1215187"/>
              <a:gd name="csY10" fmla="*/ 162210 h 891714"/>
              <a:gd name="csX11" fmla="*/ 139701 w 1215187"/>
              <a:gd name="csY11" fmla="*/ 162210 h 891714"/>
              <a:gd name="csX12" fmla="*/ 317754 w 1215187"/>
              <a:gd name="csY12" fmla="*/ 225392 h 891714"/>
              <a:gd name="csX13" fmla="*/ 445894 w 1215187"/>
              <a:gd name="csY13" fmla="*/ 190531 h 891714"/>
              <a:gd name="csX14" fmla="*/ 769472 w 1215187"/>
              <a:gd name="csY14" fmla="*/ 190531 h 891714"/>
              <a:gd name="csX15" fmla="*/ 1024768 w 1215187"/>
              <a:gd name="csY15" fmla="*/ 445857 h 891714"/>
              <a:gd name="csX16" fmla="*/ 769472 w 1215187"/>
              <a:gd name="csY16" fmla="*/ 701183 h 891714"/>
              <a:gd name="csX17" fmla="*/ 445894 w 1215187"/>
              <a:gd name="csY17" fmla="*/ 701183 h 891714"/>
              <a:gd name="csX18" fmla="*/ 317754 w 1215187"/>
              <a:gd name="csY18" fmla="*/ 666320 h 891714"/>
              <a:gd name="csX19" fmla="*/ 311481 w 1215187"/>
              <a:gd name="csY19" fmla="*/ 662467 h 891714"/>
              <a:gd name="csX20" fmla="*/ 305208 w 1215187"/>
              <a:gd name="csY20" fmla="*/ 658704 h 891714"/>
              <a:gd name="csX21" fmla="*/ 196692 w 1215187"/>
              <a:gd name="csY21" fmla="*/ 500972 h 891714"/>
              <a:gd name="csX22" fmla="*/ 194989 w 1215187"/>
              <a:gd name="csY22" fmla="*/ 492369 h 891714"/>
              <a:gd name="csX23" fmla="*/ 193645 w 1215187"/>
              <a:gd name="csY23" fmla="*/ 483407 h 891714"/>
              <a:gd name="csX24" fmla="*/ 190509 w 1215187"/>
              <a:gd name="csY24" fmla="*/ 445768 h 891714"/>
              <a:gd name="csX25" fmla="*/ 193645 w 1215187"/>
              <a:gd name="csY25" fmla="*/ 408126 h 891714"/>
              <a:gd name="csX26" fmla="*/ 139701 w 1215187"/>
              <a:gd name="csY26" fmla="*/ 379896 h 891714"/>
              <a:gd name="csX27" fmla="*/ 5466 w 1215187"/>
              <a:gd name="csY27" fmla="*/ 379896 h 891714"/>
              <a:gd name="csX28" fmla="*/ 0 w 1215187"/>
              <a:gd name="csY28" fmla="*/ 445857 h 891714"/>
              <a:gd name="csX29" fmla="*/ 5466 w 1215187"/>
              <a:gd name="csY29" fmla="*/ 511816 h 891714"/>
              <a:gd name="csX30" fmla="*/ 6541 w 1215187"/>
              <a:gd name="csY30" fmla="*/ 518627 h 891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1215187" h="891714">
                <a:moveTo>
                  <a:pt x="6452" y="518537"/>
                </a:moveTo>
                <a:cubicBezTo>
                  <a:pt x="6810" y="520778"/>
                  <a:pt x="7079" y="523108"/>
                  <a:pt x="7527" y="525349"/>
                </a:cubicBezTo>
                <a:cubicBezTo>
                  <a:pt x="20341" y="596060"/>
                  <a:pt x="49912" y="660944"/>
                  <a:pt x="91939" y="715880"/>
                </a:cubicBezTo>
                <a:cubicBezTo>
                  <a:pt x="93642" y="718120"/>
                  <a:pt x="95254" y="720451"/>
                  <a:pt x="97047" y="722691"/>
                </a:cubicBezTo>
                <a:cubicBezTo>
                  <a:pt x="98839" y="724932"/>
                  <a:pt x="100362" y="727262"/>
                  <a:pt x="102154" y="729502"/>
                </a:cubicBezTo>
                <a:cubicBezTo>
                  <a:pt x="183968" y="828532"/>
                  <a:pt x="307628" y="891714"/>
                  <a:pt x="445805" y="891714"/>
                </a:cubicBezTo>
                <a:lnTo>
                  <a:pt x="769383" y="891714"/>
                </a:lnTo>
                <a:cubicBezTo>
                  <a:pt x="1015180" y="891714"/>
                  <a:pt x="1215188" y="691683"/>
                  <a:pt x="1215188" y="445857"/>
                </a:cubicBezTo>
                <a:cubicBezTo>
                  <a:pt x="1215188" y="200029"/>
                  <a:pt x="1015180" y="0"/>
                  <a:pt x="769383" y="0"/>
                </a:cubicBezTo>
                <a:lnTo>
                  <a:pt x="445805" y="0"/>
                </a:lnTo>
                <a:cubicBezTo>
                  <a:pt x="307628" y="0"/>
                  <a:pt x="183968" y="63180"/>
                  <a:pt x="102154" y="162210"/>
                </a:cubicBezTo>
                <a:lnTo>
                  <a:pt x="139701" y="162210"/>
                </a:lnTo>
                <a:cubicBezTo>
                  <a:pt x="207086" y="162210"/>
                  <a:pt x="269006" y="185961"/>
                  <a:pt x="317754" y="225392"/>
                </a:cubicBezTo>
                <a:cubicBezTo>
                  <a:pt x="355479" y="203436"/>
                  <a:pt x="399118" y="190531"/>
                  <a:pt x="445894" y="190531"/>
                </a:cubicBezTo>
                <a:lnTo>
                  <a:pt x="769472" y="190531"/>
                </a:lnTo>
                <a:cubicBezTo>
                  <a:pt x="910248" y="190531"/>
                  <a:pt x="1024768" y="305063"/>
                  <a:pt x="1024768" y="445857"/>
                </a:cubicBezTo>
                <a:cubicBezTo>
                  <a:pt x="1024768" y="586649"/>
                  <a:pt x="910248" y="701183"/>
                  <a:pt x="769472" y="701183"/>
                </a:cubicBezTo>
                <a:lnTo>
                  <a:pt x="445894" y="701183"/>
                </a:lnTo>
                <a:cubicBezTo>
                  <a:pt x="399208" y="701183"/>
                  <a:pt x="355479" y="688366"/>
                  <a:pt x="317754" y="666320"/>
                </a:cubicBezTo>
                <a:cubicBezTo>
                  <a:pt x="315603" y="665066"/>
                  <a:pt x="313542" y="663810"/>
                  <a:pt x="311481" y="662467"/>
                </a:cubicBezTo>
                <a:cubicBezTo>
                  <a:pt x="309420" y="661211"/>
                  <a:pt x="307269" y="660047"/>
                  <a:pt x="305208" y="658704"/>
                </a:cubicBezTo>
                <a:cubicBezTo>
                  <a:pt x="250905" y="622766"/>
                  <a:pt x="211208" y="566575"/>
                  <a:pt x="196692" y="500972"/>
                </a:cubicBezTo>
                <a:cubicBezTo>
                  <a:pt x="196065" y="498104"/>
                  <a:pt x="195527" y="495325"/>
                  <a:pt x="194989" y="492369"/>
                </a:cubicBezTo>
                <a:cubicBezTo>
                  <a:pt x="194452" y="489411"/>
                  <a:pt x="194093" y="486363"/>
                  <a:pt x="193645" y="483407"/>
                </a:cubicBezTo>
                <a:cubicBezTo>
                  <a:pt x="191853" y="471039"/>
                  <a:pt x="190509" y="458583"/>
                  <a:pt x="190509" y="445768"/>
                </a:cubicBezTo>
                <a:cubicBezTo>
                  <a:pt x="190509" y="432950"/>
                  <a:pt x="191763" y="420404"/>
                  <a:pt x="193645" y="408126"/>
                </a:cubicBezTo>
                <a:cubicBezTo>
                  <a:pt x="181727" y="391099"/>
                  <a:pt x="162013" y="379896"/>
                  <a:pt x="139701" y="379896"/>
                </a:cubicBezTo>
                <a:lnTo>
                  <a:pt x="5466" y="379896"/>
                </a:lnTo>
                <a:cubicBezTo>
                  <a:pt x="2240" y="401494"/>
                  <a:pt x="0" y="423363"/>
                  <a:pt x="0" y="445857"/>
                </a:cubicBezTo>
                <a:cubicBezTo>
                  <a:pt x="0" y="468352"/>
                  <a:pt x="2240" y="490218"/>
                  <a:pt x="5466" y="511816"/>
                </a:cubicBezTo>
                <a:cubicBezTo>
                  <a:pt x="5825" y="514056"/>
                  <a:pt x="6093" y="516387"/>
                  <a:pt x="6541" y="518627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1" name="Forme libre 50">
            <a:extLst>
              <a:ext uri="{FF2B5EF4-FFF2-40B4-BE49-F238E27FC236}">
                <a16:creationId xmlns:a16="http://schemas.microsoft.com/office/drawing/2014/main" id="{46E20FD6-6CB1-3120-044B-85DA716B6B80}"/>
              </a:ext>
            </a:extLst>
          </p:cNvPr>
          <p:cNvSpPr/>
          <p:nvPr/>
        </p:nvSpPr>
        <p:spPr>
          <a:xfrm>
            <a:off x="1931312" y="1735639"/>
            <a:ext cx="3689763" cy="2707849"/>
          </a:xfrm>
          <a:custGeom>
            <a:avLst/>
            <a:gdLst>
              <a:gd name="csX0" fmla="*/ 445716 w 1215188"/>
              <a:gd name="csY0" fmla="*/ 891804 h 891804"/>
              <a:gd name="csX1" fmla="*/ 769294 w 1215188"/>
              <a:gd name="csY1" fmla="*/ 891804 h 891804"/>
              <a:gd name="csX2" fmla="*/ 1112944 w 1215188"/>
              <a:gd name="csY2" fmla="*/ 729592 h 891804"/>
              <a:gd name="csX3" fmla="*/ 1118052 w 1215188"/>
              <a:gd name="csY3" fmla="*/ 722781 h 891804"/>
              <a:gd name="csX4" fmla="*/ 1123160 w 1215188"/>
              <a:gd name="csY4" fmla="*/ 715970 h 891804"/>
              <a:gd name="csX5" fmla="*/ 1207571 w 1215188"/>
              <a:gd name="csY5" fmla="*/ 525438 h 891804"/>
              <a:gd name="csX6" fmla="*/ 1208646 w 1215188"/>
              <a:gd name="csY6" fmla="*/ 518627 h 891804"/>
              <a:gd name="csX7" fmla="*/ 1209722 w 1215188"/>
              <a:gd name="csY7" fmla="*/ 511816 h 891804"/>
              <a:gd name="csX8" fmla="*/ 1215188 w 1215188"/>
              <a:gd name="csY8" fmla="*/ 445857 h 891804"/>
              <a:gd name="csX9" fmla="*/ 1209722 w 1215188"/>
              <a:gd name="csY9" fmla="*/ 379896 h 891804"/>
              <a:gd name="csX10" fmla="*/ 1075487 w 1215188"/>
              <a:gd name="csY10" fmla="*/ 379896 h 891804"/>
              <a:gd name="csX11" fmla="*/ 1021543 w 1215188"/>
              <a:gd name="csY11" fmla="*/ 408126 h 891804"/>
              <a:gd name="csX12" fmla="*/ 1024679 w 1215188"/>
              <a:gd name="csY12" fmla="*/ 445768 h 891804"/>
              <a:gd name="csX13" fmla="*/ 1021543 w 1215188"/>
              <a:gd name="csY13" fmla="*/ 483407 h 891804"/>
              <a:gd name="csX14" fmla="*/ 1020199 w 1215188"/>
              <a:gd name="csY14" fmla="*/ 492369 h 891804"/>
              <a:gd name="csX15" fmla="*/ 1018496 w 1215188"/>
              <a:gd name="csY15" fmla="*/ 500972 h 891804"/>
              <a:gd name="csX16" fmla="*/ 909980 w 1215188"/>
              <a:gd name="csY16" fmla="*/ 658704 h 891804"/>
              <a:gd name="csX17" fmla="*/ 903707 w 1215188"/>
              <a:gd name="csY17" fmla="*/ 662467 h 891804"/>
              <a:gd name="csX18" fmla="*/ 897434 w 1215188"/>
              <a:gd name="csY18" fmla="*/ 666320 h 891804"/>
              <a:gd name="csX19" fmla="*/ 769294 w 1215188"/>
              <a:gd name="csY19" fmla="*/ 701183 h 891804"/>
              <a:gd name="csX20" fmla="*/ 445716 w 1215188"/>
              <a:gd name="csY20" fmla="*/ 701183 h 891804"/>
              <a:gd name="csX21" fmla="*/ 190419 w 1215188"/>
              <a:gd name="csY21" fmla="*/ 445857 h 891804"/>
              <a:gd name="csX22" fmla="*/ 445716 w 1215188"/>
              <a:gd name="csY22" fmla="*/ 190531 h 891804"/>
              <a:gd name="csX23" fmla="*/ 769294 w 1215188"/>
              <a:gd name="csY23" fmla="*/ 190531 h 891804"/>
              <a:gd name="csX24" fmla="*/ 897434 w 1215188"/>
              <a:gd name="csY24" fmla="*/ 225392 h 891804"/>
              <a:gd name="csX25" fmla="*/ 1075487 w 1215188"/>
              <a:gd name="csY25" fmla="*/ 162210 h 891804"/>
              <a:gd name="csX26" fmla="*/ 1113034 w 1215188"/>
              <a:gd name="csY26" fmla="*/ 162210 h 891804"/>
              <a:gd name="csX27" fmla="*/ 769383 w 1215188"/>
              <a:gd name="csY27" fmla="*/ 0 h 891804"/>
              <a:gd name="csX28" fmla="*/ 445805 w 1215188"/>
              <a:gd name="csY28" fmla="*/ 0 h 891804"/>
              <a:gd name="csX29" fmla="*/ 0 w 1215188"/>
              <a:gd name="csY29" fmla="*/ 445857 h 891804"/>
              <a:gd name="csX30" fmla="*/ 445805 w 1215188"/>
              <a:gd name="csY30" fmla="*/ 891714 h 8918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1215188" h="891804">
                <a:moveTo>
                  <a:pt x="445716" y="891804"/>
                </a:moveTo>
                <a:lnTo>
                  <a:pt x="769294" y="891804"/>
                </a:lnTo>
                <a:cubicBezTo>
                  <a:pt x="907471" y="891804"/>
                  <a:pt x="1031131" y="828622"/>
                  <a:pt x="1112944" y="729592"/>
                </a:cubicBezTo>
                <a:cubicBezTo>
                  <a:pt x="1114736" y="727441"/>
                  <a:pt x="1116349" y="725021"/>
                  <a:pt x="1118052" y="722781"/>
                </a:cubicBezTo>
                <a:cubicBezTo>
                  <a:pt x="1119844" y="720540"/>
                  <a:pt x="1121457" y="718210"/>
                  <a:pt x="1123160" y="715970"/>
                </a:cubicBezTo>
                <a:cubicBezTo>
                  <a:pt x="1165186" y="661034"/>
                  <a:pt x="1194757" y="596149"/>
                  <a:pt x="1207571" y="525438"/>
                </a:cubicBezTo>
                <a:cubicBezTo>
                  <a:pt x="1208019" y="523198"/>
                  <a:pt x="1208198" y="520868"/>
                  <a:pt x="1208646" y="518627"/>
                </a:cubicBezTo>
                <a:cubicBezTo>
                  <a:pt x="1209005" y="516387"/>
                  <a:pt x="1209363" y="514056"/>
                  <a:pt x="1209722" y="511816"/>
                </a:cubicBezTo>
                <a:cubicBezTo>
                  <a:pt x="1212948" y="490218"/>
                  <a:pt x="1215188" y="468352"/>
                  <a:pt x="1215188" y="445857"/>
                </a:cubicBezTo>
                <a:cubicBezTo>
                  <a:pt x="1215188" y="423363"/>
                  <a:pt x="1212948" y="401494"/>
                  <a:pt x="1209722" y="379896"/>
                </a:cubicBezTo>
                <a:lnTo>
                  <a:pt x="1075487" y="379896"/>
                </a:lnTo>
                <a:cubicBezTo>
                  <a:pt x="1053175" y="379896"/>
                  <a:pt x="1033461" y="391099"/>
                  <a:pt x="1021543" y="408126"/>
                </a:cubicBezTo>
                <a:cubicBezTo>
                  <a:pt x="1023335" y="420494"/>
                  <a:pt x="1024679" y="432950"/>
                  <a:pt x="1024679" y="445768"/>
                </a:cubicBezTo>
                <a:cubicBezTo>
                  <a:pt x="1024679" y="458583"/>
                  <a:pt x="1023425" y="471128"/>
                  <a:pt x="1021543" y="483407"/>
                </a:cubicBezTo>
                <a:cubicBezTo>
                  <a:pt x="1021095" y="486365"/>
                  <a:pt x="1020736" y="489411"/>
                  <a:pt x="1020199" y="492369"/>
                </a:cubicBezTo>
                <a:cubicBezTo>
                  <a:pt x="1019661" y="495238"/>
                  <a:pt x="1019124" y="498104"/>
                  <a:pt x="1018496" y="500972"/>
                </a:cubicBezTo>
                <a:cubicBezTo>
                  <a:pt x="1003980" y="566575"/>
                  <a:pt x="964283" y="622676"/>
                  <a:pt x="909980" y="658704"/>
                </a:cubicBezTo>
                <a:cubicBezTo>
                  <a:pt x="907918" y="660047"/>
                  <a:pt x="905768" y="661211"/>
                  <a:pt x="903707" y="662467"/>
                </a:cubicBezTo>
                <a:cubicBezTo>
                  <a:pt x="901646" y="663721"/>
                  <a:pt x="899585" y="665066"/>
                  <a:pt x="897434" y="666320"/>
                </a:cubicBezTo>
                <a:cubicBezTo>
                  <a:pt x="859709" y="688276"/>
                  <a:pt x="816069" y="701183"/>
                  <a:pt x="769294" y="701183"/>
                </a:cubicBezTo>
                <a:lnTo>
                  <a:pt x="445716" y="701183"/>
                </a:lnTo>
                <a:cubicBezTo>
                  <a:pt x="304940" y="701183"/>
                  <a:pt x="190419" y="586649"/>
                  <a:pt x="190419" y="445857"/>
                </a:cubicBezTo>
                <a:cubicBezTo>
                  <a:pt x="190419" y="305063"/>
                  <a:pt x="304940" y="190531"/>
                  <a:pt x="445716" y="190531"/>
                </a:cubicBezTo>
                <a:lnTo>
                  <a:pt x="769294" y="190531"/>
                </a:lnTo>
                <a:cubicBezTo>
                  <a:pt x="815980" y="190531"/>
                  <a:pt x="859709" y="203346"/>
                  <a:pt x="897434" y="225392"/>
                </a:cubicBezTo>
                <a:cubicBezTo>
                  <a:pt x="946182" y="185961"/>
                  <a:pt x="1008101" y="162210"/>
                  <a:pt x="1075487" y="162210"/>
                </a:cubicBezTo>
                <a:lnTo>
                  <a:pt x="1113034" y="162210"/>
                </a:lnTo>
                <a:cubicBezTo>
                  <a:pt x="1031221" y="63180"/>
                  <a:pt x="907560" y="0"/>
                  <a:pt x="769383" y="0"/>
                </a:cubicBezTo>
                <a:lnTo>
                  <a:pt x="445805" y="0"/>
                </a:lnTo>
                <a:cubicBezTo>
                  <a:pt x="200007" y="0"/>
                  <a:pt x="0" y="200029"/>
                  <a:pt x="0" y="445857"/>
                </a:cubicBezTo>
                <a:cubicBezTo>
                  <a:pt x="0" y="691683"/>
                  <a:pt x="200007" y="891714"/>
                  <a:pt x="445805" y="891714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4" name="Graphic 3" descr="Badge 1 with solid fill">
            <a:extLst>
              <a:ext uri="{FF2B5EF4-FFF2-40B4-BE49-F238E27FC236}">
                <a16:creationId xmlns:a16="http://schemas.microsoft.com/office/drawing/2014/main" id="{1B8EBBE1-CCA3-DFC6-C591-A0DB608E68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069611" y="2632361"/>
            <a:ext cx="914400" cy="914400"/>
          </a:xfrm>
          <a:prstGeom prst="rect">
            <a:avLst/>
          </a:prstGeom>
        </p:spPr>
      </p:pic>
      <p:pic>
        <p:nvPicPr>
          <p:cNvPr id="5" name="Graphic 4" descr="Badge 3 with solid fill">
            <a:extLst>
              <a:ext uri="{FF2B5EF4-FFF2-40B4-BE49-F238E27FC236}">
                <a16:creationId xmlns:a16="http://schemas.microsoft.com/office/drawing/2014/main" id="{26D2E1D8-BCBB-2B95-1852-5ACA1181DF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219689" y="2632361"/>
            <a:ext cx="914400" cy="914400"/>
          </a:xfrm>
          <a:prstGeom prst="rect">
            <a:avLst/>
          </a:prstGeom>
        </p:spPr>
      </p:pic>
      <p:pic>
        <p:nvPicPr>
          <p:cNvPr id="6" name="Graphic 5" descr="Badge with solid fill">
            <a:extLst>
              <a:ext uri="{FF2B5EF4-FFF2-40B4-BE49-F238E27FC236}">
                <a16:creationId xmlns:a16="http://schemas.microsoft.com/office/drawing/2014/main" id="{A8EF7891-6190-FCD8-B497-1A68ADD4ED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38800" y="1096722"/>
            <a:ext cx="914400" cy="9144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DF11CD2-2916-D31E-9690-2D5541E71C2A}"/>
              </a:ext>
            </a:extLst>
          </p:cNvPr>
          <p:cNvGrpSpPr/>
          <p:nvPr/>
        </p:nvGrpSpPr>
        <p:grpSpPr>
          <a:xfrm>
            <a:off x="1057931" y="4541009"/>
            <a:ext cx="2926080" cy="1290153"/>
            <a:chOff x="332936" y="2947244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9F6A946-C9CB-BDFC-E7C0-BA7014CE7FC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9C57079-1606-1BE2-DA00-C9C65509D34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BA5AC97-5FF3-393C-1212-92578DFD7F45}"/>
              </a:ext>
            </a:extLst>
          </p:cNvPr>
          <p:cNvGrpSpPr/>
          <p:nvPr/>
        </p:nvGrpSpPr>
        <p:grpSpPr>
          <a:xfrm>
            <a:off x="8219689" y="4541009"/>
            <a:ext cx="2926080" cy="1290153"/>
            <a:chOff x="332936" y="2947244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A85B956-CBB5-CB2E-050E-3CF5D494A8A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C099CB-3EBF-E14A-069F-D581AC375F8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8E2B592-E3F6-ECC8-BC5A-A7795C02FCCC}"/>
              </a:ext>
            </a:extLst>
          </p:cNvPr>
          <p:cNvGrpSpPr/>
          <p:nvPr/>
        </p:nvGrpSpPr>
        <p:grpSpPr>
          <a:xfrm>
            <a:off x="4638810" y="4541009"/>
            <a:ext cx="2926080" cy="1290153"/>
            <a:chOff x="332936" y="2947244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3AC7FCA-EFDD-1C5A-7323-A436F96BCB7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F341A8-1EDF-CB3B-7DBF-92269CD0F4E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4915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71137-36C8-66B3-B2F1-5A3204425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8EF80-4CE2-E4A8-C649-A9835962A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Linked Chain Workflow – Slide Template</a:t>
            </a:r>
          </a:p>
        </p:txBody>
      </p:sp>
      <p:sp>
        <p:nvSpPr>
          <p:cNvPr id="49" name="Forme libre 48">
            <a:extLst>
              <a:ext uri="{FF2B5EF4-FFF2-40B4-BE49-F238E27FC236}">
                <a16:creationId xmlns:a16="http://schemas.microsoft.com/office/drawing/2014/main" id="{6BA785D2-FEEB-D4D9-7CE9-EDCB4A868C0E}"/>
              </a:ext>
            </a:extLst>
          </p:cNvPr>
          <p:cNvSpPr/>
          <p:nvPr/>
        </p:nvSpPr>
        <p:spPr>
          <a:xfrm>
            <a:off x="4388796" y="2269533"/>
            <a:ext cx="3426108" cy="1640057"/>
          </a:xfrm>
          <a:custGeom>
            <a:avLst/>
            <a:gdLst>
              <a:gd name="csX0" fmla="*/ 712392 w 1128356"/>
              <a:gd name="csY0" fmla="*/ 349606 h 540137"/>
              <a:gd name="csX1" fmla="*/ 793577 w 1128356"/>
              <a:gd name="csY1" fmla="*/ 540137 h 540137"/>
              <a:gd name="csX2" fmla="*/ 330837 w 1128356"/>
              <a:gd name="csY2" fmla="*/ 540137 h 540137"/>
              <a:gd name="csX3" fmla="*/ 412023 w 1128356"/>
              <a:gd name="csY3" fmla="*/ 349606 h 540137"/>
              <a:gd name="csX4" fmla="*/ 712392 w 1128356"/>
              <a:gd name="csY4" fmla="*/ 349606 h 540137"/>
              <a:gd name="csX5" fmla="*/ 1034984 w 1128356"/>
              <a:gd name="csY5" fmla="*/ 66320 h 540137"/>
              <a:gd name="csX6" fmla="*/ 1029697 w 1128356"/>
              <a:gd name="csY6" fmla="*/ 61570 h 540137"/>
              <a:gd name="csX7" fmla="*/ 1023873 w 1128356"/>
              <a:gd name="csY7" fmla="*/ 57178 h 540137"/>
              <a:gd name="csX8" fmla="*/ 858365 w 1128356"/>
              <a:gd name="csY8" fmla="*/ 0 h 540137"/>
              <a:gd name="csX9" fmla="*/ 270082 w 1128356"/>
              <a:gd name="csY9" fmla="*/ 0 h 540137"/>
              <a:gd name="csX10" fmla="*/ 102782 w 1128356"/>
              <a:gd name="csY10" fmla="*/ 58522 h 540137"/>
              <a:gd name="csX11" fmla="*/ 97047 w 1128356"/>
              <a:gd name="csY11" fmla="*/ 63003 h 540137"/>
              <a:gd name="csX12" fmla="*/ 91760 w 1128356"/>
              <a:gd name="csY12" fmla="*/ 67753 h 540137"/>
              <a:gd name="csX13" fmla="*/ 0 w 1128356"/>
              <a:gd name="csY13" fmla="*/ 270115 h 540137"/>
              <a:gd name="csX14" fmla="*/ 91760 w 1128356"/>
              <a:gd name="csY14" fmla="*/ 472474 h 540137"/>
              <a:gd name="csX15" fmla="*/ 198842 w 1128356"/>
              <a:gd name="csY15" fmla="*/ 304886 h 540137"/>
              <a:gd name="csX16" fmla="*/ 190509 w 1128356"/>
              <a:gd name="csY16" fmla="*/ 270115 h 540137"/>
              <a:gd name="csX17" fmla="*/ 198842 w 1128356"/>
              <a:gd name="csY17" fmla="*/ 235341 h 540137"/>
              <a:gd name="csX18" fmla="*/ 204219 w 1128356"/>
              <a:gd name="csY18" fmla="*/ 225572 h 540137"/>
              <a:gd name="csX19" fmla="*/ 210044 w 1128356"/>
              <a:gd name="csY19" fmla="*/ 218583 h 540137"/>
              <a:gd name="csX20" fmla="*/ 270082 w 1128356"/>
              <a:gd name="csY20" fmla="*/ 190621 h 540137"/>
              <a:gd name="csX21" fmla="*/ 858365 w 1128356"/>
              <a:gd name="csY21" fmla="*/ 190621 h 540137"/>
              <a:gd name="csX22" fmla="*/ 915356 w 1128356"/>
              <a:gd name="csY22" fmla="*/ 214907 h 540137"/>
              <a:gd name="csX23" fmla="*/ 920822 w 1128356"/>
              <a:gd name="csY23" fmla="*/ 221539 h 540137"/>
              <a:gd name="csX24" fmla="*/ 926468 w 1128356"/>
              <a:gd name="csY24" fmla="*/ 229696 h 540137"/>
              <a:gd name="csX25" fmla="*/ 937848 w 1128356"/>
              <a:gd name="csY25" fmla="*/ 270115 h 540137"/>
              <a:gd name="csX26" fmla="*/ 926468 w 1128356"/>
              <a:gd name="csY26" fmla="*/ 310533 h 540137"/>
              <a:gd name="csX27" fmla="*/ 1034984 w 1128356"/>
              <a:gd name="csY27" fmla="*/ 473909 h 540137"/>
              <a:gd name="csX28" fmla="*/ 1128357 w 1128356"/>
              <a:gd name="csY28" fmla="*/ 270115 h 540137"/>
              <a:gd name="csX29" fmla="*/ 1034984 w 1128356"/>
              <a:gd name="csY29" fmla="*/ 66320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1128356" h="540137">
                <a:moveTo>
                  <a:pt x="712392" y="349606"/>
                </a:moveTo>
                <a:cubicBezTo>
                  <a:pt x="724758" y="419958"/>
                  <a:pt x="753074" y="484663"/>
                  <a:pt x="793577" y="540137"/>
                </a:cubicBezTo>
                <a:lnTo>
                  <a:pt x="330837" y="540137"/>
                </a:lnTo>
                <a:cubicBezTo>
                  <a:pt x="371340" y="484663"/>
                  <a:pt x="399656" y="419958"/>
                  <a:pt x="412023" y="349606"/>
                </a:cubicBezTo>
                <a:lnTo>
                  <a:pt x="712392" y="349606"/>
                </a:lnTo>
                <a:close/>
                <a:moveTo>
                  <a:pt x="1034984" y="66320"/>
                </a:moveTo>
                <a:cubicBezTo>
                  <a:pt x="1033192" y="64795"/>
                  <a:pt x="1031579" y="63093"/>
                  <a:pt x="1029697" y="61570"/>
                </a:cubicBezTo>
                <a:cubicBezTo>
                  <a:pt x="1027815" y="60045"/>
                  <a:pt x="1025755" y="58701"/>
                  <a:pt x="1023873" y="57178"/>
                </a:cubicBezTo>
                <a:cubicBezTo>
                  <a:pt x="978082" y="21510"/>
                  <a:pt x="920733" y="0"/>
                  <a:pt x="858365" y="0"/>
                </a:cubicBezTo>
                <a:lnTo>
                  <a:pt x="270082" y="0"/>
                </a:lnTo>
                <a:cubicBezTo>
                  <a:pt x="206907" y="0"/>
                  <a:pt x="148841" y="21956"/>
                  <a:pt x="102782" y="58522"/>
                </a:cubicBezTo>
                <a:cubicBezTo>
                  <a:pt x="100900" y="60045"/>
                  <a:pt x="98929" y="61480"/>
                  <a:pt x="97047" y="63003"/>
                </a:cubicBezTo>
                <a:cubicBezTo>
                  <a:pt x="95254" y="64526"/>
                  <a:pt x="93552" y="66230"/>
                  <a:pt x="91760" y="67753"/>
                </a:cubicBezTo>
                <a:cubicBezTo>
                  <a:pt x="35665" y="117313"/>
                  <a:pt x="0" y="189547"/>
                  <a:pt x="0" y="270115"/>
                </a:cubicBezTo>
                <a:cubicBezTo>
                  <a:pt x="0" y="350682"/>
                  <a:pt x="35665" y="422914"/>
                  <a:pt x="91760" y="472474"/>
                </a:cubicBezTo>
                <a:cubicBezTo>
                  <a:pt x="148572" y="435372"/>
                  <a:pt x="188627" y="374969"/>
                  <a:pt x="198842" y="304886"/>
                </a:cubicBezTo>
                <a:cubicBezTo>
                  <a:pt x="193645" y="294311"/>
                  <a:pt x="190509" y="282660"/>
                  <a:pt x="190509" y="270115"/>
                </a:cubicBezTo>
                <a:cubicBezTo>
                  <a:pt x="190509" y="257566"/>
                  <a:pt x="193645" y="245916"/>
                  <a:pt x="198842" y="235341"/>
                </a:cubicBezTo>
                <a:cubicBezTo>
                  <a:pt x="200455" y="231937"/>
                  <a:pt x="202158" y="228620"/>
                  <a:pt x="204219" y="225572"/>
                </a:cubicBezTo>
                <a:cubicBezTo>
                  <a:pt x="205922" y="223064"/>
                  <a:pt x="207983" y="220824"/>
                  <a:pt x="210044" y="218583"/>
                </a:cubicBezTo>
                <a:cubicBezTo>
                  <a:pt x="224650" y="201644"/>
                  <a:pt x="245977" y="190621"/>
                  <a:pt x="270082" y="190621"/>
                </a:cubicBezTo>
                <a:lnTo>
                  <a:pt x="858365" y="190621"/>
                </a:lnTo>
                <a:cubicBezTo>
                  <a:pt x="880767" y="190621"/>
                  <a:pt x="900929" y="200031"/>
                  <a:pt x="915356" y="214907"/>
                </a:cubicBezTo>
                <a:cubicBezTo>
                  <a:pt x="917327" y="216969"/>
                  <a:pt x="919030" y="219299"/>
                  <a:pt x="920822" y="221539"/>
                </a:cubicBezTo>
                <a:cubicBezTo>
                  <a:pt x="922883" y="224139"/>
                  <a:pt x="924765" y="226828"/>
                  <a:pt x="926468" y="229696"/>
                </a:cubicBezTo>
                <a:cubicBezTo>
                  <a:pt x="933547" y="241614"/>
                  <a:pt x="937848" y="255326"/>
                  <a:pt x="937848" y="270115"/>
                </a:cubicBezTo>
                <a:cubicBezTo>
                  <a:pt x="937848" y="284901"/>
                  <a:pt x="933547" y="298613"/>
                  <a:pt x="926468" y="310533"/>
                </a:cubicBezTo>
                <a:cubicBezTo>
                  <a:pt x="938117" y="379091"/>
                  <a:pt x="978530" y="437882"/>
                  <a:pt x="1034984" y="473909"/>
                </a:cubicBezTo>
                <a:cubicBezTo>
                  <a:pt x="1092065" y="424349"/>
                  <a:pt x="1128357" y="351488"/>
                  <a:pt x="1128357" y="270115"/>
                </a:cubicBezTo>
                <a:cubicBezTo>
                  <a:pt x="1128357" y="188739"/>
                  <a:pt x="1092065" y="115877"/>
                  <a:pt x="1034984" y="66320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0" name="Forme libre 49">
            <a:extLst>
              <a:ext uri="{FF2B5EF4-FFF2-40B4-BE49-F238E27FC236}">
                <a16:creationId xmlns:a16="http://schemas.microsoft.com/office/drawing/2014/main" id="{ED194FA5-E768-2FCD-4DB4-C8B476278DB8}"/>
              </a:ext>
            </a:extLst>
          </p:cNvPr>
          <p:cNvSpPr/>
          <p:nvPr/>
        </p:nvSpPr>
        <p:spPr>
          <a:xfrm>
            <a:off x="6570928" y="1735912"/>
            <a:ext cx="3689759" cy="2707576"/>
          </a:xfrm>
          <a:custGeom>
            <a:avLst/>
            <a:gdLst>
              <a:gd name="csX0" fmla="*/ 6452 w 1215187"/>
              <a:gd name="csY0" fmla="*/ 518537 h 891714"/>
              <a:gd name="csX1" fmla="*/ 7527 w 1215187"/>
              <a:gd name="csY1" fmla="*/ 525349 h 891714"/>
              <a:gd name="csX2" fmla="*/ 91939 w 1215187"/>
              <a:gd name="csY2" fmla="*/ 715880 h 891714"/>
              <a:gd name="csX3" fmla="*/ 97047 w 1215187"/>
              <a:gd name="csY3" fmla="*/ 722691 h 891714"/>
              <a:gd name="csX4" fmla="*/ 102154 w 1215187"/>
              <a:gd name="csY4" fmla="*/ 729502 h 891714"/>
              <a:gd name="csX5" fmla="*/ 445805 w 1215187"/>
              <a:gd name="csY5" fmla="*/ 891714 h 891714"/>
              <a:gd name="csX6" fmla="*/ 769383 w 1215187"/>
              <a:gd name="csY6" fmla="*/ 891714 h 891714"/>
              <a:gd name="csX7" fmla="*/ 1215188 w 1215187"/>
              <a:gd name="csY7" fmla="*/ 445857 h 891714"/>
              <a:gd name="csX8" fmla="*/ 769383 w 1215187"/>
              <a:gd name="csY8" fmla="*/ 0 h 891714"/>
              <a:gd name="csX9" fmla="*/ 445805 w 1215187"/>
              <a:gd name="csY9" fmla="*/ 0 h 891714"/>
              <a:gd name="csX10" fmla="*/ 102154 w 1215187"/>
              <a:gd name="csY10" fmla="*/ 162210 h 891714"/>
              <a:gd name="csX11" fmla="*/ 139701 w 1215187"/>
              <a:gd name="csY11" fmla="*/ 162210 h 891714"/>
              <a:gd name="csX12" fmla="*/ 317754 w 1215187"/>
              <a:gd name="csY12" fmla="*/ 225392 h 891714"/>
              <a:gd name="csX13" fmla="*/ 445894 w 1215187"/>
              <a:gd name="csY13" fmla="*/ 190531 h 891714"/>
              <a:gd name="csX14" fmla="*/ 769472 w 1215187"/>
              <a:gd name="csY14" fmla="*/ 190531 h 891714"/>
              <a:gd name="csX15" fmla="*/ 1024768 w 1215187"/>
              <a:gd name="csY15" fmla="*/ 445857 h 891714"/>
              <a:gd name="csX16" fmla="*/ 769472 w 1215187"/>
              <a:gd name="csY16" fmla="*/ 701183 h 891714"/>
              <a:gd name="csX17" fmla="*/ 445894 w 1215187"/>
              <a:gd name="csY17" fmla="*/ 701183 h 891714"/>
              <a:gd name="csX18" fmla="*/ 317754 w 1215187"/>
              <a:gd name="csY18" fmla="*/ 666320 h 891714"/>
              <a:gd name="csX19" fmla="*/ 311481 w 1215187"/>
              <a:gd name="csY19" fmla="*/ 662467 h 891714"/>
              <a:gd name="csX20" fmla="*/ 305208 w 1215187"/>
              <a:gd name="csY20" fmla="*/ 658704 h 891714"/>
              <a:gd name="csX21" fmla="*/ 196692 w 1215187"/>
              <a:gd name="csY21" fmla="*/ 500972 h 891714"/>
              <a:gd name="csX22" fmla="*/ 194989 w 1215187"/>
              <a:gd name="csY22" fmla="*/ 492369 h 891714"/>
              <a:gd name="csX23" fmla="*/ 193645 w 1215187"/>
              <a:gd name="csY23" fmla="*/ 483407 h 891714"/>
              <a:gd name="csX24" fmla="*/ 190509 w 1215187"/>
              <a:gd name="csY24" fmla="*/ 445768 h 891714"/>
              <a:gd name="csX25" fmla="*/ 193645 w 1215187"/>
              <a:gd name="csY25" fmla="*/ 408126 h 891714"/>
              <a:gd name="csX26" fmla="*/ 139701 w 1215187"/>
              <a:gd name="csY26" fmla="*/ 379896 h 891714"/>
              <a:gd name="csX27" fmla="*/ 5466 w 1215187"/>
              <a:gd name="csY27" fmla="*/ 379896 h 891714"/>
              <a:gd name="csX28" fmla="*/ 0 w 1215187"/>
              <a:gd name="csY28" fmla="*/ 445857 h 891714"/>
              <a:gd name="csX29" fmla="*/ 5466 w 1215187"/>
              <a:gd name="csY29" fmla="*/ 511816 h 891714"/>
              <a:gd name="csX30" fmla="*/ 6541 w 1215187"/>
              <a:gd name="csY30" fmla="*/ 518627 h 891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1215187" h="891714">
                <a:moveTo>
                  <a:pt x="6452" y="518537"/>
                </a:moveTo>
                <a:cubicBezTo>
                  <a:pt x="6810" y="520778"/>
                  <a:pt x="7079" y="523108"/>
                  <a:pt x="7527" y="525349"/>
                </a:cubicBezTo>
                <a:cubicBezTo>
                  <a:pt x="20341" y="596060"/>
                  <a:pt x="49912" y="660944"/>
                  <a:pt x="91939" y="715880"/>
                </a:cubicBezTo>
                <a:cubicBezTo>
                  <a:pt x="93642" y="718120"/>
                  <a:pt x="95254" y="720451"/>
                  <a:pt x="97047" y="722691"/>
                </a:cubicBezTo>
                <a:cubicBezTo>
                  <a:pt x="98839" y="724932"/>
                  <a:pt x="100362" y="727262"/>
                  <a:pt x="102154" y="729502"/>
                </a:cubicBezTo>
                <a:cubicBezTo>
                  <a:pt x="183968" y="828532"/>
                  <a:pt x="307628" y="891714"/>
                  <a:pt x="445805" y="891714"/>
                </a:cubicBezTo>
                <a:lnTo>
                  <a:pt x="769383" y="891714"/>
                </a:lnTo>
                <a:cubicBezTo>
                  <a:pt x="1015180" y="891714"/>
                  <a:pt x="1215188" y="691683"/>
                  <a:pt x="1215188" y="445857"/>
                </a:cubicBezTo>
                <a:cubicBezTo>
                  <a:pt x="1215188" y="200029"/>
                  <a:pt x="1015180" y="0"/>
                  <a:pt x="769383" y="0"/>
                </a:cubicBezTo>
                <a:lnTo>
                  <a:pt x="445805" y="0"/>
                </a:lnTo>
                <a:cubicBezTo>
                  <a:pt x="307628" y="0"/>
                  <a:pt x="183968" y="63180"/>
                  <a:pt x="102154" y="162210"/>
                </a:cubicBezTo>
                <a:lnTo>
                  <a:pt x="139701" y="162210"/>
                </a:lnTo>
                <a:cubicBezTo>
                  <a:pt x="207086" y="162210"/>
                  <a:pt x="269006" y="185961"/>
                  <a:pt x="317754" y="225392"/>
                </a:cubicBezTo>
                <a:cubicBezTo>
                  <a:pt x="355479" y="203436"/>
                  <a:pt x="399118" y="190531"/>
                  <a:pt x="445894" y="190531"/>
                </a:cubicBezTo>
                <a:lnTo>
                  <a:pt x="769472" y="190531"/>
                </a:lnTo>
                <a:cubicBezTo>
                  <a:pt x="910248" y="190531"/>
                  <a:pt x="1024768" y="305063"/>
                  <a:pt x="1024768" y="445857"/>
                </a:cubicBezTo>
                <a:cubicBezTo>
                  <a:pt x="1024768" y="586649"/>
                  <a:pt x="910248" y="701183"/>
                  <a:pt x="769472" y="701183"/>
                </a:cubicBezTo>
                <a:lnTo>
                  <a:pt x="445894" y="701183"/>
                </a:lnTo>
                <a:cubicBezTo>
                  <a:pt x="399208" y="701183"/>
                  <a:pt x="355479" y="688366"/>
                  <a:pt x="317754" y="666320"/>
                </a:cubicBezTo>
                <a:cubicBezTo>
                  <a:pt x="315603" y="665066"/>
                  <a:pt x="313542" y="663810"/>
                  <a:pt x="311481" y="662467"/>
                </a:cubicBezTo>
                <a:cubicBezTo>
                  <a:pt x="309420" y="661211"/>
                  <a:pt x="307269" y="660047"/>
                  <a:pt x="305208" y="658704"/>
                </a:cubicBezTo>
                <a:cubicBezTo>
                  <a:pt x="250905" y="622766"/>
                  <a:pt x="211208" y="566575"/>
                  <a:pt x="196692" y="500972"/>
                </a:cubicBezTo>
                <a:cubicBezTo>
                  <a:pt x="196065" y="498104"/>
                  <a:pt x="195527" y="495325"/>
                  <a:pt x="194989" y="492369"/>
                </a:cubicBezTo>
                <a:cubicBezTo>
                  <a:pt x="194452" y="489411"/>
                  <a:pt x="194093" y="486363"/>
                  <a:pt x="193645" y="483407"/>
                </a:cubicBezTo>
                <a:cubicBezTo>
                  <a:pt x="191853" y="471039"/>
                  <a:pt x="190509" y="458583"/>
                  <a:pt x="190509" y="445768"/>
                </a:cubicBezTo>
                <a:cubicBezTo>
                  <a:pt x="190509" y="432950"/>
                  <a:pt x="191763" y="420404"/>
                  <a:pt x="193645" y="408126"/>
                </a:cubicBezTo>
                <a:cubicBezTo>
                  <a:pt x="181727" y="391099"/>
                  <a:pt x="162013" y="379896"/>
                  <a:pt x="139701" y="379896"/>
                </a:cubicBezTo>
                <a:lnTo>
                  <a:pt x="5466" y="379896"/>
                </a:lnTo>
                <a:cubicBezTo>
                  <a:pt x="2240" y="401494"/>
                  <a:pt x="0" y="423363"/>
                  <a:pt x="0" y="445857"/>
                </a:cubicBezTo>
                <a:cubicBezTo>
                  <a:pt x="0" y="468352"/>
                  <a:pt x="2240" y="490218"/>
                  <a:pt x="5466" y="511816"/>
                </a:cubicBezTo>
                <a:cubicBezTo>
                  <a:pt x="5825" y="514056"/>
                  <a:pt x="6093" y="516387"/>
                  <a:pt x="6541" y="518627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1" name="Forme libre 50">
            <a:extLst>
              <a:ext uri="{FF2B5EF4-FFF2-40B4-BE49-F238E27FC236}">
                <a16:creationId xmlns:a16="http://schemas.microsoft.com/office/drawing/2014/main" id="{CE09F55A-A1E9-EED0-64BA-2ECABCB6672A}"/>
              </a:ext>
            </a:extLst>
          </p:cNvPr>
          <p:cNvSpPr/>
          <p:nvPr/>
        </p:nvSpPr>
        <p:spPr>
          <a:xfrm>
            <a:off x="1931312" y="1735639"/>
            <a:ext cx="3689763" cy="2707849"/>
          </a:xfrm>
          <a:custGeom>
            <a:avLst/>
            <a:gdLst>
              <a:gd name="csX0" fmla="*/ 445716 w 1215188"/>
              <a:gd name="csY0" fmla="*/ 891804 h 891804"/>
              <a:gd name="csX1" fmla="*/ 769294 w 1215188"/>
              <a:gd name="csY1" fmla="*/ 891804 h 891804"/>
              <a:gd name="csX2" fmla="*/ 1112944 w 1215188"/>
              <a:gd name="csY2" fmla="*/ 729592 h 891804"/>
              <a:gd name="csX3" fmla="*/ 1118052 w 1215188"/>
              <a:gd name="csY3" fmla="*/ 722781 h 891804"/>
              <a:gd name="csX4" fmla="*/ 1123160 w 1215188"/>
              <a:gd name="csY4" fmla="*/ 715970 h 891804"/>
              <a:gd name="csX5" fmla="*/ 1207571 w 1215188"/>
              <a:gd name="csY5" fmla="*/ 525438 h 891804"/>
              <a:gd name="csX6" fmla="*/ 1208646 w 1215188"/>
              <a:gd name="csY6" fmla="*/ 518627 h 891804"/>
              <a:gd name="csX7" fmla="*/ 1209722 w 1215188"/>
              <a:gd name="csY7" fmla="*/ 511816 h 891804"/>
              <a:gd name="csX8" fmla="*/ 1215188 w 1215188"/>
              <a:gd name="csY8" fmla="*/ 445857 h 891804"/>
              <a:gd name="csX9" fmla="*/ 1209722 w 1215188"/>
              <a:gd name="csY9" fmla="*/ 379896 h 891804"/>
              <a:gd name="csX10" fmla="*/ 1075487 w 1215188"/>
              <a:gd name="csY10" fmla="*/ 379896 h 891804"/>
              <a:gd name="csX11" fmla="*/ 1021543 w 1215188"/>
              <a:gd name="csY11" fmla="*/ 408126 h 891804"/>
              <a:gd name="csX12" fmla="*/ 1024679 w 1215188"/>
              <a:gd name="csY12" fmla="*/ 445768 h 891804"/>
              <a:gd name="csX13" fmla="*/ 1021543 w 1215188"/>
              <a:gd name="csY13" fmla="*/ 483407 h 891804"/>
              <a:gd name="csX14" fmla="*/ 1020199 w 1215188"/>
              <a:gd name="csY14" fmla="*/ 492369 h 891804"/>
              <a:gd name="csX15" fmla="*/ 1018496 w 1215188"/>
              <a:gd name="csY15" fmla="*/ 500972 h 891804"/>
              <a:gd name="csX16" fmla="*/ 909980 w 1215188"/>
              <a:gd name="csY16" fmla="*/ 658704 h 891804"/>
              <a:gd name="csX17" fmla="*/ 903707 w 1215188"/>
              <a:gd name="csY17" fmla="*/ 662467 h 891804"/>
              <a:gd name="csX18" fmla="*/ 897434 w 1215188"/>
              <a:gd name="csY18" fmla="*/ 666320 h 891804"/>
              <a:gd name="csX19" fmla="*/ 769294 w 1215188"/>
              <a:gd name="csY19" fmla="*/ 701183 h 891804"/>
              <a:gd name="csX20" fmla="*/ 445716 w 1215188"/>
              <a:gd name="csY20" fmla="*/ 701183 h 891804"/>
              <a:gd name="csX21" fmla="*/ 190419 w 1215188"/>
              <a:gd name="csY21" fmla="*/ 445857 h 891804"/>
              <a:gd name="csX22" fmla="*/ 445716 w 1215188"/>
              <a:gd name="csY22" fmla="*/ 190531 h 891804"/>
              <a:gd name="csX23" fmla="*/ 769294 w 1215188"/>
              <a:gd name="csY23" fmla="*/ 190531 h 891804"/>
              <a:gd name="csX24" fmla="*/ 897434 w 1215188"/>
              <a:gd name="csY24" fmla="*/ 225392 h 891804"/>
              <a:gd name="csX25" fmla="*/ 1075487 w 1215188"/>
              <a:gd name="csY25" fmla="*/ 162210 h 891804"/>
              <a:gd name="csX26" fmla="*/ 1113034 w 1215188"/>
              <a:gd name="csY26" fmla="*/ 162210 h 891804"/>
              <a:gd name="csX27" fmla="*/ 769383 w 1215188"/>
              <a:gd name="csY27" fmla="*/ 0 h 891804"/>
              <a:gd name="csX28" fmla="*/ 445805 w 1215188"/>
              <a:gd name="csY28" fmla="*/ 0 h 891804"/>
              <a:gd name="csX29" fmla="*/ 0 w 1215188"/>
              <a:gd name="csY29" fmla="*/ 445857 h 891804"/>
              <a:gd name="csX30" fmla="*/ 445805 w 1215188"/>
              <a:gd name="csY30" fmla="*/ 891714 h 8918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1215188" h="891804">
                <a:moveTo>
                  <a:pt x="445716" y="891804"/>
                </a:moveTo>
                <a:lnTo>
                  <a:pt x="769294" y="891804"/>
                </a:lnTo>
                <a:cubicBezTo>
                  <a:pt x="907471" y="891804"/>
                  <a:pt x="1031131" y="828622"/>
                  <a:pt x="1112944" y="729592"/>
                </a:cubicBezTo>
                <a:cubicBezTo>
                  <a:pt x="1114736" y="727441"/>
                  <a:pt x="1116349" y="725021"/>
                  <a:pt x="1118052" y="722781"/>
                </a:cubicBezTo>
                <a:cubicBezTo>
                  <a:pt x="1119844" y="720540"/>
                  <a:pt x="1121457" y="718210"/>
                  <a:pt x="1123160" y="715970"/>
                </a:cubicBezTo>
                <a:cubicBezTo>
                  <a:pt x="1165186" y="661034"/>
                  <a:pt x="1194757" y="596149"/>
                  <a:pt x="1207571" y="525438"/>
                </a:cubicBezTo>
                <a:cubicBezTo>
                  <a:pt x="1208019" y="523198"/>
                  <a:pt x="1208198" y="520868"/>
                  <a:pt x="1208646" y="518627"/>
                </a:cubicBezTo>
                <a:cubicBezTo>
                  <a:pt x="1209005" y="516387"/>
                  <a:pt x="1209363" y="514056"/>
                  <a:pt x="1209722" y="511816"/>
                </a:cubicBezTo>
                <a:cubicBezTo>
                  <a:pt x="1212948" y="490218"/>
                  <a:pt x="1215188" y="468352"/>
                  <a:pt x="1215188" y="445857"/>
                </a:cubicBezTo>
                <a:cubicBezTo>
                  <a:pt x="1215188" y="423363"/>
                  <a:pt x="1212948" y="401494"/>
                  <a:pt x="1209722" y="379896"/>
                </a:cubicBezTo>
                <a:lnTo>
                  <a:pt x="1075487" y="379896"/>
                </a:lnTo>
                <a:cubicBezTo>
                  <a:pt x="1053175" y="379896"/>
                  <a:pt x="1033461" y="391099"/>
                  <a:pt x="1021543" y="408126"/>
                </a:cubicBezTo>
                <a:cubicBezTo>
                  <a:pt x="1023335" y="420494"/>
                  <a:pt x="1024679" y="432950"/>
                  <a:pt x="1024679" y="445768"/>
                </a:cubicBezTo>
                <a:cubicBezTo>
                  <a:pt x="1024679" y="458583"/>
                  <a:pt x="1023425" y="471128"/>
                  <a:pt x="1021543" y="483407"/>
                </a:cubicBezTo>
                <a:cubicBezTo>
                  <a:pt x="1021095" y="486365"/>
                  <a:pt x="1020736" y="489411"/>
                  <a:pt x="1020199" y="492369"/>
                </a:cubicBezTo>
                <a:cubicBezTo>
                  <a:pt x="1019661" y="495238"/>
                  <a:pt x="1019124" y="498104"/>
                  <a:pt x="1018496" y="500972"/>
                </a:cubicBezTo>
                <a:cubicBezTo>
                  <a:pt x="1003980" y="566575"/>
                  <a:pt x="964283" y="622676"/>
                  <a:pt x="909980" y="658704"/>
                </a:cubicBezTo>
                <a:cubicBezTo>
                  <a:pt x="907918" y="660047"/>
                  <a:pt x="905768" y="661211"/>
                  <a:pt x="903707" y="662467"/>
                </a:cubicBezTo>
                <a:cubicBezTo>
                  <a:pt x="901646" y="663721"/>
                  <a:pt x="899585" y="665066"/>
                  <a:pt x="897434" y="666320"/>
                </a:cubicBezTo>
                <a:cubicBezTo>
                  <a:pt x="859709" y="688276"/>
                  <a:pt x="816069" y="701183"/>
                  <a:pt x="769294" y="701183"/>
                </a:cubicBezTo>
                <a:lnTo>
                  <a:pt x="445716" y="701183"/>
                </a:lnTo>
                <a:cubicBezTo>
                  <a:pt x="304940" y="701183"/>
                  <a:pt x="190419" y="586649"/>
                  <a:pt x="190419" y="445857"/>
                </a:cubicBezTo>
                <a:cubicBezTo>
                  <a:pt x="190419" y="305063"/>
                  <a:pt x="304940" y="190531"/>
                  <a:pt x="445716" y="190531"/>
                </a:cubicBezTo>
                <a:lnTo>
                  <a:pt x="769294" y="190531"/>
                </a:lnTo>
                <a:cubicBezTo>
                  <a:pt x="815980" y="190531"/>
                  <a:pt x="859709" y="203346"/>
                  <a:pt x="897434" y="225392"/>
                </a:cubicBezTo>
                <a:cubicBezTo>
                  <a:pt x="946182" y="185961"/>
                  <a:pt x="1008101" y="162210"/>
                  <a:pt x="1075487" y="162210"/>
                </a:cubicBezTo>
                <a:lnTo>
                  <a:pt x="1113034" y="162210"/>
                </a:lnTo>
                <a:cubicBezTo>
                  <a:pt x="1031221" y="63180"/>
                  <a:pt x="907560" y="0"/>
                  <a:pt x="769383" y="0"/>
                </a:cubicBezTo>
                <a:lnTo>
                  <a:pt x="445805" y="0"/>
                </a:lnTo>
                <a:cubicBezTo>
                  <a:pt x="200007" y="0"/>
                  <a:pt x="0" y="200029"/>
                  <a:pt x="0" y="445857"/>
                </a:cubicBezTo>
                <a:cubicBezTo>
                  <a:pt x="0" y="691683"/>
                  <a:pt x="200007" y="891714"/>
                  <a:pt x="445805" y="891714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4" name="Graphic 3" descr="Badge 1 with solid fill">
            <a:extLst>
              <a:ext uri="{FF2B5EF4-FFF2-40B4-BE49-F238E27FC236}">
                <a16:creationId xmlns:a16="http://schemas.microsoft.com/office/drawing/2014/main" id="{0AD84AD7-7185-B977-8021-8A9A19A918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069611" y="2632361"/>
            <a:ext cx="914400" cy="914400"/>
          </a:xfrm>
          <a:prstGeom prst="rect">
            <a:avLst/>
          </a:prstGeom>
        </p:spPr>
      </p:pic>
      <p:pic>
        <p:nvPicPr>
          <p:cNvPr id="5" name="Graphic 4" descr="Badge 3 with solid fill">
            <a:extLst>
              <a:ext uri="{FF2B5EF4-FFF2-40B4-BE49-F238E27FC236}">
                <a16:creationId xmlns:a16="http://schemas.microsoft.com/office/drawing/2014/main" id="{FE0C98FB-E6E6-1D06-698A-B14E1BF534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219689" y="2632361"/>
            <a:ext cx="914400" cy="914400"/>
          </a:xfrm>
          <a:prstGeom prst="rect">
            <a:avLst/>
          </a:prstGeom>
        </p:spPr>
      </p:pic>
      <p:pic>
        <p:nvPicPr>
          <p:cNvPr id="6" name="Graphic 5" descr="Badge with solid fill">
            <a:extLst>
              <a:ext uri="{FF2B5EF4-FFF2-40B4-BE49-F238E27FC236}">
                <a16:creationId xmlns:a16="http://schemas.microsoft.com/office/drawing/2014/main" id="{D7D15256-F5EE-41F5-FBE0-1AF06FDD0A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38800" y="1096722"/>
            <a:ext cx="914400" cy="9144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710D9A7-AEE5-CA49-7E69-91B746529BE4}"/>
              </a:ext>
            </a:extLst>
          </p:cNvPr>
          <p:cNvGrpSpPr/>
          <p:nvPr/>
        </p:nvGrpSpPr>
        <p:grpSpPr>
          <a:xfrm>
            <a:off x="1057931" y="4541009"/>
            <a:ext cx="2926080" cy="1290153"/>
            <a:chOff x="332936" y="2947244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20EF72A-C1D4-4CB0-C29B-C9C34CC5B20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BA8C410-5A50-2083-EFC4-623F4A2E6D3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D58FA69-1645-E204-8571-F1AFBFD154E6}"/>
              </a:ext>
            </a:extLst>
          </p:cNvPr>
          <p:cNvGrpSpPr/>
          <p:nvPr/>
        </p:nvGrpSpPr>
        <p:grpSpPr>
          <a:xfrm>
            <a:off x="8219689" y="4541009"/>
            <a:ext cx="2926080" cy="1290153"/>
            <a:chOff x="332936" y="2947244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6FB1142-49DA-59F1-E712-0C13643559B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3149602-9629-89A4-4C89-4C9014ADAAB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4E537EB-32C9-2442-40B5-ACEA1CF0CF56}"/>
              </a:ext>
            </a:extLst>
          </p:cNvPr>
          <p:cNvGrpSpPr/>
          <p:nvPr/>
        </p:nvGrpSpPr>
        <p:grpSpPr>
          <a:xfrm>
            <a:off x="4638810" y="4541009"/>
            <a:ext cx="2926080" cy="1290153"/>
            <a:chOff x="332936" y="2947244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E8E5823-D00A-2844-E1B4-DE291585057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C67A298-7FC7-BAF6-FEDE-DB9BA924959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3539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9595</TotalTime>
  <Words>308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Linked Chain Workflow – Slide Template</vt:lpstr>
      <vt:lpstr>3-Step Linked Chain Workflow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Linked Chain Workflow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2026-03-10T18:41:18Z</dcterms:modified>
  <cp:category>Charts &amp; Diagrams</cp:category>
</cp:coreProperties>
</file>