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9F5"/>
    <a:srgbClr val="002033"/>
    <a:srgbClr val="B8C8DC"/>
    <a:srgbClr val="06D6A0"/>
    <a:srgbClr val="9B72CF"/>
    <a:srgbClr val="FFFFFF"/>
    <a:srgbClr val="D0BA94"/>
    <a:srgbClr val="F595A6"/>
    <a:srgbClr val="CEBA8B"/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4" d="100"/>
          <a:sy n="74" d="100"/>
        </p:scale>
        <p:origin x="54" y="83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AC8D9-0B61-E308-93BD-6518987E7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9F13E8-F689-AEDB-C422-749614FBC4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E9F419A-9D56-9565-8229-5139F18872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992890-45F0-3411-6A9C-55B415A4FC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05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Project Gantt Chart – Slide Template</a:t>
            </a:r>
          </a:p>
        </p:txBody>
      </p:sp>
      <p:sp>
        <p:nvSpPr>
          <p:cNvPr id="11" name="Shape 20">
            <a:extLst>
              <a:ext uri="{FF2B5EF4-FFF2-40B4-BE49-F238E27FC236}">
                <a16:creationId xmlns:a16="http://schemas.microsoft.com/office/drawing/2014/main" id="{6733A161-C7E9-FE57-30D2-569C3B0DBC81}"/>
              </a:ext>
            </a:extLst>
          </p:cNvPr>
          <p:cNvSpPr/>
          <p:nvPr/>
        </p:nvSpPr>
        <p:spPr>
          <a:xfrm>
            <a:off x="3311231" y="1061444"/>
            <a:ext cx="1908481" cy="2011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FFF2F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2" name="Text 21">
            <a:extLst>
              <a:ext uri="{FF2B5EF4-FFF2-40B4-BE49-F238E27FC236}">
                <a16:creationId xmlns:a16="http://schemas.microsoft.com/office/drawing/2014/main" id="{A94DB8CD-5D50-17B7-EDE4-38FB7C19F838}"/>
              </a:ext>
            </a:extLst>
          </p:cNvPr>
          <p:cNvSpPr/>
          <p:nvPr/>
        </p:nvSpPr>
        <p:spPr>
          <a:xfrm>
            <a:off x="3311231" y="1061444"/>
            <a:ext cx="190848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Q1</a:t>
            </a:r>
            <a:endParaRPr lang="en-US" sz="1050" dirty="0">
              <a:solidFill>
                <a:schemeClr val="accent1"/>
              </a:solidFill>
            </a:endParaRPr>
          </a:p>
        </p:txBody>
      </p:sp>
      <p:sp>
        <p:nvSpPr>
          <p:cNvPr id="13" name="Shape 22">
            <a:extLst>
              <a:ext uri="{FF2B5EF4-FFF2-40B4-BE49-F238E27FC236}">
                <a16:creationId xmlns:a16="http://schemas.microsoft.com/office/drawing/2014/main" id="{2BE142DC-A125-FA0B-75FF-3DA09D8F64D0}"/>
              </a:ext>
            </a:extLst>
          </p:cNvPr>
          <p:cNvSpPr/>
          <p:nvPr/>
        </p:nvSpPr>
        <p:spPr>
          <a:xfrm>
            <a:off x="5219712" y="1061444"/>
            <a:ext cx="1908481" cy="2011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FFF8EE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4" name="Text 23">
            <a:extLst>
              <a:ext uri="{FF2B5EF4-FFF2-40B4-BE49-F238E27FC236}">
                <a16:creationId xmlns:a16="http://schemas.microsoft.com/office/drawing/2014/main" id="{0F0A5085-9959-F901-A5CA-2FB4CCAF7E82}"/>
              </a:ext>
            </a:extLst>
          </p:cNvPr>
          <p:cNvSpPr/>
          <p:nvPr/>
        </p:nvSpPr>
        <p:spPr>
          <a:xfrm>
            <a:off x="5219712" y="1061444"/>
            <a:ext cx="190848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Q2</a:t>
            </a:r>
            <a:endParaRPr lang="en-US" sz="1050" dirty="0">
              <a:solidFill>
                <a:schemeClr val="accent2"/>
              </a:solidFill>
            </a:endParaRPr>
          </a:p>
        </p:txBody>
      </p:sp>
      <p:sp>
        <p:nvSpPr>
          <p:cNvPr id="15" name="Shape 24">
            <a:extLst>
              <a:ext uri="{FF2B5EF4-FFF2-40B4-BE49-F238E27FC236}">
                <a16:creationId xmlns:a16="http://schemas.microsoft.com/office/drawing/2014/main" id="{30A58B9D-F317-A23E-BD48-7CDD2EA21B66}"/>
              </a:ext>
            </a:extLst>
          </p:cNvPr>
          <p:cNvSpPr/>
          <p:nvPr/>
        </p:nvSpPr>
        <p:spPr>
          <a:xfrm>
            <a:off x="5219712" y="1096169"/>
            <a:ext cx="0" cy="3840480"/>
          </a:xfrm>
          <a:prstGeom prst="line">
            <a:avLst/>
          </a:prstGeom>
          <a:noFill/>
          <a:ln w="19050">
            <a:solidFill>
              <a:srgbClr val="FFB84C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Shape 25">
            <a:extLst>
              <a:ext uri="{FF2B5EF4-FFF2-40B4-BE49-F238E27FC236}">
                <a16:creationId xmlns:a16="http://schemas.microsoft.com/office/drawing/2014/main" id="{24608FDE-FE8D-A15B-E824-33D6ADB0E911}"/>
              </a:ext>
            </a:extLst>
          </p:cNvPr>
          <p:cNvSpPr/>
          <p:nvPr/>
        </p:nvSpPr>
        <p:spPr>
          <a:xfrm>
            <a:off x="7128192" y="1061444"/>
            <a:ext cx="1908481" cy="2011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EF9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7" name="Text 26">
            <a:extLst>
              <a:ext uri="{FF2B5EF4-FFF2-40B4-BE49-F238E27FC236}">
                <a16:creationId xmlns:a16="http://schemas.microsoft.com/office/drawing/2014/main" id="{811AA050-D4E6-5E2D-1BF2-FAA13A16A70A}"/>
              </a:ext>
            </a:extLst>
          </p:cNvPr>
          <p:cNvSpPr/>
          <p:nvPr/>
        </p:nvSpPr>
        <p:spPr>
          <a:xfrm>
            <a:off x="7128192" y="1061444"/>
            <a:ext cx="190848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CC9F0"/>
                </a:solidFill>
                <a:ea typeface="Calibri" pitchFamily="34" charset="-122"/>
                <a:cs typeface="Calibri" pitchFamily="34" charset="-120"/>
              </a:rPr>
              <a:t>Q3</a:t>
            </a:r>
            <a:endParaRPr lang="en-US" sz="1050" dirty="0"/>
          </a:p>
        </p:txBody>
      </p:sp>
      <p:sp>
        <p:nvSpPr>
          <p:cNvPr id="18" name="Shape 27">
            <a:extLst>
              <a:ext uri="{FF2B5EF4-FFF2-40B4-BE49-F238E27FC236}">
                <a16:creationId xmlns:a16="http://schemas.microsoft.com/office/drawing/2014/main" id="{888B4E95-C367-B163-23C9-A926D1774E32}"/>
              </a:ext>
            </a:extLst>
          </p:cNvPr>
          <p:cNvSpPr/>
          <p:nvPr/>
        </p:nvSpPr>
        <p:spPr>
          <a:xfrm>
            <a:off x="7128192" y="1096169"/>
            <a:ext cx="0" cy="3840480"/>
          </a:xfrm>
          <a:prstGeom prst="line">
            <a:avLst/>
          </a:prstGeom>
          <a:noFill/>
          <a:ln w="19050">
            <a:solidFill>
              <a:srgbClr val="4CC9F0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Shape 28">
            <a:extLst>
              <a:ext uri="{FF2B5EF4-FFF2-40B4-BE49-F238E27FC236}">
                <a16:creationId xmlns:a16="http://schemas.microsoft.com/office/drawing/2014/main" id="{093ECE5F-8814-2171-1198-0B569F11B015}"/>
              </a:ext>
            </a:extLst>
          </p:cNvPr>
          <p:cNvSpPr/>
          <p:nvPr/>
        </p:nvSpPr>
        <p:spPr>
          <a:xfrm>
            <a:off x="9036673" y="1061444"/>
            <a:ext cx="1908481" cy="201168"/>
          </a:xfrm>
          <a:prstGeom prst="rect">
            <a:avLst/>
          </a:prstGeom>
          <a:solidFill>
            <a:srgbClr val="F4EFFE"/>
          </a:solidFill>
          <a:ln w="12700">
            <a:solidFill>
              <a:srgbClr val="F4EFFE"/>
            </a:solidFill>
            <a:prstDash val="solid"/>
          </a:ln>
        </p:spPr>
        <p:txBody>
          <a:bodyPr/>
          <a:lstStyle/>
          <a:p>
            <a:endParaRPr lang="en-US" sz="3200" dirty="0"/>
          </a:p>
        </p:txBody>
      </p:sp>
      <p:sp>
        <p:nvSpPr>
          <p:cNvPr id="20" name="Text 29">
            <a:extLst>
              <a:ext uri="{FF2B5EF4-FFF2-40B4-BE49-F238E27FC236}">
                <a16:creationId xmlns:a16="http://schemas.microsoft.com/office/drawing/2014/main" id="{F5285896-70D7-ABDE-D7EB-46534D6F05E6}"/>
              </a:ext>
            </a:extLst>
          </p:cNvPr>
          <p:cNvSpPr/>
          <p:nvPr/>
        </p:nvSpPr>
        <p:spPr>
          <a:xfrm>
            <a:off x="9036673" y="1061444"/>
            <a:ext cx="190848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9B72CF"/>
                </a:solidFill>
                <a:ea typeface="Calibri" pitchFamily="34" charset="-122"/>
                <a:cs typeface="Calibri" pitchFamily="34" charset="-120"/>
              </a:rPr>
              <a:t>Q4</a:t>
            </a:r>
            <a:endParaRPr lang="en-US" sz="1050" dirty="0"/>
          </a:p>
        </p:txBody>
      </p:sp>
      <p:sp>
        <p:nvSpPr>
          <p:cNvPr id="21" name="Shape 30">
            <a:extLst>
              <a:ext uri="{FF2B5EF4-FFF2-40B4-BE49-F238E27FC236}">
                <a16:creationId xmlns:a16="http://schemas.microsoft.com/office/drawing/2014/main" id="{C1EB36A4-89DA-6BCF-BA16-F761CF8A83BE}"/>
              </a:ext>
            </a:extLst>
          </p:cNvPr>
          <p:cNvSpPr/>
          <p:nvPr/>
        </p:nvSpPr>
        <p:spPr>
          <a:xfrm>
            <a:off x="9036673" y="1096169"/>
            <a:ext cx="0" cy="3840480"/>
          </a:xfrm>
          <a:prstGeom prst="line">
            <a:avLst/>
          </a:prstGeom>
          <a:noFill/>
          <a:ln w="19050">
            <a:solidFill>
              <a:srgbClr val="9B72C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Text 31">
            <a:extLst>
              <a:ext uri="{FF2B5EF4-FFF2-40B4-BE49-F238E27FC236}">
                <a16:creationId xmlns:a16="http://schemas.microsoft.com/office/drawing/2014/main" id="{AD0DC8CC-F200-1952-16AB-918F6704D8D9}"/>
              </a:ext>
            </a:extLst>
          </p:cNvPr>
          <p:cNvSpPr/>
          <p:nvPr/>
        </p:nvSpPr>
        <p:spPr>
          <a:xfrm>
            <a:off x="3311231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Jan</a:t>
            </a:r>
            <a:endParaRPr lang="en-US" sz="1050" dirty="0"/>
          </a:p>
        </p:txBody>
      </p:sp>
      <p:sp>
        <p:nvSpPr>
          <p:cNvPr id="23" name="Text 32">
            <a:extLst>
              <a:ext uri="{FF2B5EF4-FFF2-40B4-BE49-F238E27FC236}">
                <a16:creationId xmlns:a16="http://schemas.microsoft.com/office/drawing/2014/main" id="{DB4FF62F-31CD-9B8D-FA6D-06A5311436B6}"/>
              </a:ext>
            </a:extLst>
          </p:cNvPr>
          <p:cNvSpPr/>
          <p:nvPr/>
        </p:nvSpPr>
        <p:spPr>
          <a:xfrm>
            <a:off x="3947391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Feb</a:t>
            </a:r>
            <a:endParaRPr lang="en-US" sz="1050" dirty="0"/>
          </a:p>
        </p:txBody>
      </p:sp>
      <p:sp>
        <p:nvSpPr>
          <p:cNvPr id="30" name="Shape 33">
            <a:extLst>
              <a:ext uri="{FF2B5EF4-FFF2-40B4-BE49-F238E27FC236}">
                <a16:creationId xmlns:a16="http://schemas.microsoft.com/office/drawing/2014/main" id="{321377DD-561E-868F-106E-6612FCD9572B}"/>
              </a:ext>
            </a:extLst>
          </p:cNvPr>
          <p:cNvSpPr/>
          <p:nvPr/>
        </p:nvSpPr>
        <p:spPr>
          <a:xfrm>
            <a:off x="3947391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Text 34">
            <a:extLst>
              <a:ext uri="{FF2B5EF4-FFF2-40B4-BE49-F238E27FC236}">
                <a16:creationId xmlns:a16="http://schemas.microsoft.com/office/drawing/2014/main" id="{C15BF75B-D69E-0421-BBFA-80EAB9A5BD9F}"/>
              </a:ext>
            </a:extLst>
          </p:cNvPr>
          <p:cNvSpPr/>
          <p:nvPr/>
        </p:nvSpPr>
        <p:spPr>
          <a:xfrm>
            <a:off x="4583551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Mar</a:t>
            </a:r>
            <a:endParaRPr lang="en-US" sz="1050" dirty="0"/>
          </a:p>
        </p:txBody>
      </p:sp>
      <p:sp>
        <p:nvSpPr>
          <p:cNvPr id="34" name="Shape 35">
            <a:extLst>
              <a:ext uri="{FF2B5EF4-FFF2-40B4-BE49-F238E27FC236}">
                <a16:creationId xmlns:a16="http://schemas.microsoft.com/office/drawing/2014/main" id="{3009B2EE-E387-2DF0-9A52-A90A46FF7BC0}"/>
              </a:ext>
            </a:extLst>
          </p:cNvPr>
          <p:cNvSpPr/>
          <p:nvPr/>
        </p:nvSpPr>
        <p:spPr>
          <a:xfrm>
            <a:off x="4583551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Text 36">
            <a:extLst>
              <a:ext uri="{FF2B5EF4-FFF2-40B4-BE49-F238E27FC236}">
                <a16:creationId xmlns:a16="http://schemas.microsoft.com/office/drawing/2014/main" id="{6F48DE95-E6DE-D331-FC9D-C7A040F5AFFE}"/>
              </a:ext>
            </a:extLst>
          </p:cNvPr>
          <p:cNvSpPr/>
          <p:nvPr/>
        </p:nvSpPr>
        <p:spPr>
          <a:xfrm>
            <a:off x="5219712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Apr</a:t>
            </a:r>
            <a:endParaRPr lang="en-US" sz="1050" dirty="0"/>
          </a:p>
        </p:txBody>
      </p:sp>
      <p:sp>
        <p:nvSpPr>
          <p:cNvPr id="36" name="Shape 37">
            <a:extLst>
              <a:ext uri="{FF2B5EF4-FFF2-40B4-BE49-F238E27FC236}">
                <a16:creationId xmlns:a16="http://schemas.microsoft.com/office/drawing/2014/main" id="{1F1FDE38-68F9-BEC5-E58D-C5CDD767A1E9}"/>
              </a:ext>
            </a:extLst>
          </p:cNvPr>
          <p:cNvSpPr/>
          <p:nvPr/>
        </p:nvSpPr>
        <p:spPr>
          <a:xfrm>
            <a:off x="5219712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7" name="Text 38">
            <a:extLst>
              <a:ext uri="{FF2B5EF4-FFF2-40B4-BE49-F238E27FC236}">
                <a16:creationId xmlns:a16="http://schemas.microsoft.com/office/drawing/2014/main" id="{AAC7D920-1363-58A0-BE98-EBF7F4D759B2}"/>
              </a:ext>
            </a:extLst>
          </p:cNvPr>
          <p:cNvSpPr/>
          <p:nvPr/>
        </p:nvSpPr>
        <p:spPr>
          <a:xfrm>
            <a:off x="5855872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May</a:t>
            </a:r>
            <a:endParaRPr lang="en-US" sz="1050" dirty="0"/>
          </a:p>
        </p:txBody>
      </p:sp>
      <p:sp>
        <p:nvSpPr>
          <p:cNvPr id="38" name="Shape 39">
            <a:extLst>
              <a:ext uri="{FF2B5EF4-FFF2-40B4-BE49-F238E27FC236}">
                <a16:creationId xmlns:a16="http://schemas.microsoft.com/office/drawing/2014/main" id="{BCED5E0D-29E7-ED4A-66AD-0395EDBC955C}"/>
              </a:ext>
            </a:extLst>
          </p:cNvPr>
          <p:cNvSpPr/>
          <p:nvPr/>
        </p:nvSpPr>
        <p:spPr>
          <a:xfrm>
            <a:off x="5855872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Text 40">
            <a:extLst>
              <a:ext uri="{FF2B5EF4-FFF2-40B4-BE49-F238E27FC236}">
                <a16:creationId xmlns:a16="http://schemas.microsoft.com/office/drawing/2014/main" id="{31E4C049-7362-F5C1-080E-47D5830119C0}"/>
              </a:ext>
            </a:extLst>
          </p:cNvPr>
          <p:cNvSpPr/>
          <p:nvPr/>
        </p:nvSpPr>
        <p:spPr>
          <a:xfrm>
            <a:off x="6492032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Jun</a:t>
            </a:r>
            <a:endParaRPr lang="en-US" sz="1050" dirty="0"/>
          </a:p>
        </p:txBody>
      </p:sp>
      <p:sp>
        <p:nvSpPr>
          <p:cNvPr id="40" name="Shape 41">
            <a:extLst>
              <a:ext uri="{FF2B5EF4-FFF2-40B4-BE49-F238E27FC236}">
                <a16:creationId xmlns:a16="http://schemas.microsoft.com/office/drawing/2014/main" id="{4DB16514-44D7-D2EB-DB94-6E5A7A62185F}"/>
              </a:ext>
            </a:extLst>
          </p:cNvPr>
          <p:cNvSpPr/>
          <p:nvPr/>
        </p:nvSpPr>
        <p:spPr>
          <a:xfrm>
            <a:off x="6492032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7" name="Text 42">
            <a:extLst>
              <a:ext uri="{FF2B5EF4-FFF2-40B4-BE49-F238E27FC236}">
                <a16:creationId xmlns:a16="http://schemas.microsoft.com/office/drawing/2014/main" id="{93BC6140-1BA0-9163-560C-504C352AA387}"/>
              </a:ext>
            </a:extLst>
          </p:cNvPr>
          <p:cNvSpPr/>
          <p:nvPr/>
        </p:nvSpPr>
        <p:spPr>
          <a:xfrm>
            <a:off x="7128192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Jul</a:t>
            </a:r>
            <a:endParaRPr lang="en-US" sz="1050" dirty="0"/>
          </a:p>
        </p:txBody>
      </p:sp>
      <p:sp>
        <p:nvSpPr>
          <p:cNvPr id="48" name="Shape 43">
            <a:extLst>
              <a:ext uri="{FF2B5EF4-FFF2-40B4-BE49-F238E27FC236}">
                <a16:creationId xmlns:a16="http://schemas.microsoft.com/office/drawing/2014/main" id="{FFB830D8-A50B-3695-C9F5-53683377971F}"/>
              </a:ext>
            </a:extLst>
          </p:cNvPr>
          <p:cNvSpPr/>
          <p:nvPr/>
        </p:nvSpPr>
        <p:spPr>
          <a:xfrm>
            <a:off x="7128192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2" name="Text 44">
            <a:extLst>
              <a:ext uri="{FF2B5EF4-FFF2-40B4-BE49-F238E27FC236}">
                <a16:creationId xmlns:a16="http://schemas.microsoft.com/office/drawing/2014/main" id="{3A68B913-DFCC-6D53-17C5-FC6E0EB93394}"/>
              </a:ext>
            </a:extLst>
          </p:cNvPr>
          <p:cNvSpPr/>
          <p:nvPr/>
        </p:nvSpPr>
        <p:spPr>
          <a:xfrm>
            <a:off x="7764353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Aug</a:t>
            </a:r>
            <a:endParaRPr lang="en-US" sz="1050" dirty="0"/>
          </a:p>
        </p:txBody>
      </p:sp>
      <p:sp>
        <p:nvSpPr>
          <p:cNvPr id="54" name="Shape 45">
            <a:extLst>
              <a:ext uri="{FF2B5EF4-FFF2-40B4-BE49-F238E27FC236}">
                <a16:creationId xmlns:a16="http://schemas.microsoft.com/office/drawing/2014/main" id="{CCA63873-8311-0965-8D73-70F87E99E0E5}"/>
              </a:ext>
            </a:extLst>
          </p:cNvPr>
          <p:cNvSpPr/>
          <p:nvPr/>
        </p:nvSpPr>
        <p:spPr>
          <a:xfrm>
            <a:off x="7764353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5" name="Text 46">
            <a:extLst>
              <a:ext uri="{FF2B5EF4-FFF2-40B4-BE49-F238E27FC236}">
                <a16:creationId xmlns:a16="http://schemas.microsoft.com/office/drawing/2014/main" id="{45531350-7A7A-BC09-1581-87CD173E8D35}"/>
              </a:ext>
            </a:extLst>
          </p:cNvPr>
          <p:cNvSpPr/>
          <p:nvPr/>
        </p:nvSpPr>
        <p:spPr>
          <a:xfrm>
            <a:off x="8400513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Sep</a:t>
            </a:r>
            <a:endParaRPr lang="en-US" sz="1050" dirty="0"/>
          </a:p>
        </p:txBody>
      </p:sp>
      <p:sp>
        <p:nvSpPr>
          <p:cNvPr id="56" name="Shape 47">
            <a:extLst>
              <a:ext uri="{FF2B5EF4-FFF2-40B4-BE49-F238E27FC236}">
                <a16:creationId xmlns:a16="http://schemas.microsoft.com/office/drawing/2014/main" id="{27577DE0-7188-76DB-AB22-DF2C41E4BF4C}"/>
              </a:ext>
            </a:extLst>
          </p:cNvPr>
          <p:cNvSpPr/>
          <p:nvPr/>
        </p:nvSpPr>
        <p:spPr>
          <a:xfrm>
            <a:off x="8400513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7" name="Text 48">
            <a:extLst>
              <a:ext uri="{FF2B5EF4-FFF2-40B4-BE49-F238E27FC236}">
                <a16:creationId xmlns:a16="http://schemas.microsoft.com/office/drawing/2014/main" id="{03EC05C7-2348-BFFD-59F1-35222ADDA59B}"/>
              </a:ext>
            </a:extLst>
          </p:cNvPr>
          <p:cNvSpPr/>
          <p:nvPr/>
        </p:nvSpPr>
        <p:spPr>
          <a:xfrm>
            <a:off x="9036673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Oct</a:t>
            </a:r>
            <a:endParaRPr lang="en-US" sz="1050" dirty="0"/>
          </a:p>
        </p:txBody>
      </p:sp>
      <p:sp>
        <p:nvSpPr>
          <p:cNvPr id="58" name="Shape 49">
            <a:extLst>
              <a:ext uri="{FF2B5EF4-FFF2-40B4-BE49-F238E27FC236}">
                <a16:creationId xmlns:a16="http://schemas.microsoft.com/office/drawing/2014/main" id="{87B08BE8-C68E-5133-208F-7FE1E57A4000}"/>
              </a:ext>
            </a:extLst>
          </p:cNvPr>
          <p:cNvSpPr/>
          <p:nvPr/>
        </p:nvSpPr>
        <p:spPr>
          <a:xfrm>
            <a:off x="9036673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0" name="Text 50">
            <a:extLst>
              <a:ext uri="{FF2B5EF4-FFF2-40B4-BE49-F238E27FC236}">
                <a16:creationId xmlns:a16="http://schemas.microsoft.com/office/drawing/2014/main" id="{BC55DCD2-309B-6240-FFE2-EEC41C5EF2CC}"/>
              </a:ext>
            </a:extLst>
          </p:cNvPr>
          <p:cNvSpPr/>
          <p:nvPr/>
        </p:nvSpPr>
        <p:spPr>
          <a:xfrm>
            <a:off x="9672833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Nov</a:t>
            </a:r>
            <a:endParaRPr lang="en-US" sz="1050" dirty="0"/>
          </a:p>
        </p:txBody>
      </p:sp>
      <p:sp>
        <p:nvSpPr>
          <p:cNvPr id="61" name="Shape 51">
            <a:extLst>
              <a:ext uri="{FF2B5EF4-FFF2-40B4-BE49-F238E27FC236}">
                <a16:creationId xmlns:a16="http://schemas.microsoft.com/office/drawing/2014/main" id="{F2D9099A-D858-E65D-488A-878D0AF76358}"/>
              </a:ext>
            </a:extLst>
          </p:cNvPr>
          <p:cNvSpPr/>
          <p:nvPr/>
        </p:nvSpPr>
        <p:spPr>
          <a:xfrm>
            <a:off x="9672833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2" name="Text 52">
            <a:extLst>
              <a:ext uri="{FF2B5EF4-FFF2-40B4-BE49-F238E27FC236}">
                <a16:creationId xmlns:a16="http://schemas.microsoft.com/office/drawing/2014/main" id="{1B91101C-C0B6-7553-3B60-F72CAE378709}"/>
              </a:ext>
            </a:extLst>
          </p:cNvPr>
          <p:cNvSpPr/>
          <p:nvPr/>
        </p:nvSpPr>
        <p:spPr>
          <a:xfrm>
            <a:off x="10308994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4748B"/>
                </a:solidFill>
                <a:ea typeface="Calibri" pitchFamily="34" charset="-122"/>
                <a:cs typeface="Calibri" pitchFamily="34" charset="-120"/>
              </a:rPr>
              <a:t>Dec</a:t>
            </a:r>
            <a:endParaRPr lang="en-US" sz="1050" dirty="0"/>
          </a:p>
        </p:txBody>
      </p:sp>
      <p:sp>
        <p:nvSpPr>
          <p:cNvPr id="63" name="Shape 53">
            <a:extLst>
              <a:ext uri="{FF2B5EF4-FFF2-40B4-BE49-F238E27FC236}">
                <a16:creationId xmlns:a16="http://schemas.microsoft.com/office/drawing/2014/main" id="{6BB55E8C-25CA-91E1-169B-DA1B69315462}"/>
              </a:ext>
            </a:extLst>
          </p:cNvPr>
          <p:cNvSpPr/>
          <p:nvPr/>
        </p:nvSpPr>
        <p:spPr>
          <a:xfrm>
            <a:off x="10308994" y="1443641"/>
            <a:ext cx="0" cy="3639312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4" name="Shape 54">
            <a:extLst>
              <a:ext uri="{FF2B5EF4-FFF2-40B4-BE49-F238E27FC236}">
                <a16:creationId xmlns:a16="http://schemas.microsoft.com/office/drawing/2014/main" id="{573002B6-BB72-6E66-67FC-7B766BD133E8}"/>
              </a:ext>
            </a:extLst>
          </p:cNvPr>
          <p:cNvSpPr/>
          <p:nvPr/>
        </p:nvSpPr>
        <p:spPr>
          <a:xfrm>
            <a:off x="7286946" y="948257"/>
            <a:ext cx="0" cy="4171272"/>
          </a:xfrm>
          <a:prstGeom prst="line">
            <a:avLst/>
          </a:prstGeom>
          <a:noFill/>
          <a:ln w="254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5" name="Shape 55">
            <a:extLst>
              <a:ext uri="{FF2B5EF4-FFF2-40B4-BE49-F238E27FC236}">
                <a16:creationId xmlns:a16="http://schemas.microsoft.com/office/drawing/2014/main" id="{219B41FB-6A53-8BCD-30F9-B450AEDE64F7}"/>
              </a:ext>
            </a:extLst>
          </p:cNvPr>
          <p:cNvSpPr/>
          <p:nvPr/>
        </p:nvSpPr>
        <p:spPr>
          <a:xfrm>
            <a:off x="6996641" y="747089"/>
            <a:ext cx="580608" cy="201168"/>
          </a:xfrm>
          <a:prstGeom prst="roundRect">
            <a:avLst>
              <a:gd name="adj" fmla="val 27273"/>
            </a:avLst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Today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E550B43-7993-E6F9-FC37-4933679D3A5B}"/>
              </a:ext>
            </a:extLst>
          </p:cNvPr>
          <p:cNvGrpSpPr/>
          <p:nvPr/>
        </p:nvGrpSpPr>
        <p:grpSpPr>
          <a:xfrm>
            <a:off x="924286" y="1443641"/>
            <a:ext cx="10020868" cy="363931"/>
            <a:chOff x="924286" y="1443641"/>
            <a:chExt cx="10020868" cy="363931"/>
          </a:xfrm>
        </p:grpSpPr>
        <p:sp>
          <p:nvSpPr>
            <p:cNvPr id="67" name="Shape 57">
              <a:extLst>
                <a:ext uri="{FF2B5EF4-FFF2-40B4-BE49-F238E27FC236}">
                  <a16:creationId xmlns:a16="http://schemas.microsoft.com/office/drawing/2014/main" id="{4228405D-84C9-23B0-CF67-8704991C5065}"/>
                </a:ext>
              </a:extLst>
            </p:cNvPr>
            <p:cNvSpPr/>
            <p:nvPr/>
          </p:nvSpPr>
          <p:spPr>
            <a:xfrm>
              <a:off x="924286" y="1443641"/>
              <a:ext cx="10020868" cy="36393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8" name="Shape 58">
              <a:extLst>
                <a:ext uri="{FF2B5EF4-FFF2-40B4-BE49-F238E27FC236}">
                  <a16:creationId xmlns:a16="http://schemas.microsoft.com/office/drawing/2014/main" id="{E626855A-6D56-645C-8AAB-E8640C8FB685}"/>
                </a:ext>
              </a:extLst>
            </p:cNvPr>
            <p:cNvSpPr/>
            <p:nvPr/>
          </p:nvSpPr>
          <p:spPr>
            <a:xfrm>
              <a:off x="924286" y="1807572"/>
              <a:ext cx="10020868" cy="0"/>
            </a:xfrm>
            <a:prstGeom prst="line">
              <a:avLst/>
            </a:prstGeom>
            <a:noFill/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9" name="Shape 59">
              <a:extLst>
                <a:ext uri="{FF2B5EF4-FFF2-40B4-BE49-F238E27FC236}">
                  <a16:creationId xmlns:a16="http://schemas.microsoft.com/office/drawing/2014/main" id="{C001B507-8906-E278-046F-2D38FA2C2382}"/>
                </a:ext>
              </a:extLst>
            </p:cNvPr>
            <p:cNvSpPr/>
            <p:nvPr/>
          </p:nvSpPr>
          <p:spPr>
            <a:xfrm>
              <a:off x="924286" y="1498505"/>
              <a:ext cx="64512" cy="254203"/>
            </a:xfrm>
            <a:prstGeom prst="rect">
              <a:avLst/>
            </a:prstGeom>
            <a:solidFill>
              <a:srgbClr val="FF6B6B"/>
            </a:solidFill>
            <a:ln w="12700">
              <a:solidFill>
                <a:srgbClr val="FF6B6B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70" name="Text 60">
            <a:extLst>
              <a:ext uri="{FF2B5EF4-FFF2-40B4-BE49-F238E27FC236}">
                <a16:creationId xmlns:a16="http://schemas.microsoft.com/office/drawing/2014/main" id="{39F6D277-DC01-01AA-9513-849734C13955}"/>
              </a:ext>
            </a:extLst>
          </p:cNvPr>
          <p:cNvSpPr/>
          <p:nvPr/>
        </p:nvSpPr>
        <p:spPr>
          <a:xfrm>
            <a:off x="1053310" y="1535069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rgbClr val="CC4444"/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1050" dirty="0"/>
          </a:p>
        </p:txBody>
      </p:sp>
      <p:sp>
        <p:nvSpPr>
          <p:cNvPr id="71" name="Text 61">
            <a:extLst>
              <a:ext uri="{FF2B5EF4-FFF2-40B4-BE49-F238E27FC236}">
                <a16:creationId xmlns:a16="http://schemas.microsoft.com/office/drawing/2014/main" id="{8A144CDD-E049-68A8-3ADC-345DCF65CA10}"/>
              </a:ext>
            </a:extLst>
          </p:cNvPr>
          <p:cNvSpPr/>
          <p:nvPr/>
        </p:nvSpPr>
        <p:spPr>
          <a:xfrm>
            <a:off x="2128511" y="1516793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Market Research</a:t>
            </a:r>
            <a:endParaRPr lang="en-US" sz="1000" dirty="0"/>
          </a:p>
        </p:txBody>
      </p:sp>
      <p:sp>
        <p:nvSpPr>
          <p:cNvPr id="72" name="Shape 62">
            <a:extLst>
              <a:ext uri="{FF2B5EF4-FFF2-40B4-BE49-F238E27FC236}">
                <a16:creationId xmlns:a16="http://schemas.microsoft.com/office/drawing/2014/main" id="{B99797F8-46C9-2DC7-3315-5C5C5B2D0639}"/>
              </a:ext>
            </a:extLst>
          </p:cNvPr>
          <p:cNvSpPr/>
          <p:nvPr/>
        </p:nvSpPr>
        <p:spPr>
          <a:xfrm>
            <a:off x="3354239" y="1579887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3" name="Shape 63">
            <a:extLst>
              <a:ext uri="{FF2B5EF4-FFF2-40B4-BE49-F238E27FC236}">
                <a16:creationId xmlns:a16="http://schemas.microsoft.com/office/drawing/2014/main" id="{A662D228-6EBE-B5CF-B6B0-DAB9719AC51E}"/>
              </a:ext>
            </a:extLst>
          </p:cNvPr>
          <p:cNvSpPr/>
          <p:nvPr/>
        </p:nvSpPr>
        <p:spPr>
          <a:xfrm>
            <a:off x="3354239" y="1515879"/>
            <a:ext cx="1186304" cy="219456"/>
          </a:xfrm>
          <a:prstGeom prst="roundRect">
            <a:avLst>
              <a:gd name="adj" fmla="val 29167"/>
            </a:avLst>
          </a:prstGeom>
          <a:solidFill>
            <a:schemeClr val="accent1">
              <a:alpha val="45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4" name="Shape 64">
            <a:extLst>
              <a:ext uri="{FF2B5EF4-FFF2-40B4-BE49-F238E27FC236}">
                <a16:creationId xmlns:a16="http://schemas.microsoft.com/office/drawing/2014/main" id="{03F00A2B-0C98-208A-B12F-83A29FA3F69F}"/>
              </a:ext>
            </a:extLst>
          </p:cNvPr>
          <p:cNvSpPr/>
          <p:nvPr/>
        </p:nvSpPr>
        <p:spPr>
          <a:xfrm>
            <a:off x="3354238" y="1515879"/>
            <a:ext cx="1186303" cy="219456"/>
          </a:xfrm>
          <a:prstGeom prst="roundRect">
            <a:avLst>
              <a:gd name="adj" fmla="val 291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75" name="Shape 65">
            <a:extLst>
              <a:ext uri="{FF2B5EF4-FFF2-40B4-BE49-F238E27FC236}">
                <a16:creationId xmlns:a16="http://schemas.microsoft.com/office/drawing/2014/main" id="{4ADE788E-AC2F-4E82-8340-F6C7D78D4AEE}"/>
              </a:ext>
            </a:extLst>
          </p:cNvPr>
          <p:cNvSpPr/>
          <p:nvPr/>
        </p:nvSpPr>
        <p:spPr>
          <a:xfrm>
            <a:off x="3268223" y="1552455"/>
            <a:ext cx="146304" cy="146304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6" name="Shape 66">
            <a:extLst>
              <a:ext uri="{FF2B5EF4-FFF2-40B4-BE49-F238E27FC236}">
                <a16:creationId xmlns:a16="http://schemas.microsoft.com/office/drawing/2014/main" id="{8BFFC1E8-E830-A3EE-64FA-39D4B5A648DE}"/>
              </a:ext>
            </a:extLst>
          </p:cNvPr>
          <p:cNvSpPr/>
          <p:nvPr/>
        </p:nvSpPr>
        <p:spPr>
          <a:xfrm>
            <a:off x="4454527" y="1552455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7" name="Text 67">
            <a:extLst>
              <a:ext uri="{FF2B5EF4-FFF2-40B4-BE49-F238E27FC236}">
                <a16:creationId xmlns:a16="http://schemas.microsoft.com/office/drawing/2014/main" id="{D4C445A2-DC50-27BC-823B-9F3C6BD31851}"/>
              </a:ext>
            </a:extLst>
          </p:cNvPr>
          <p:cNvSpPr/>
          <p:nvPr/>
        </p:nvSpPr>
        <p:spPr>
          <a:xfrm>
            <a:off x="11032816" y="1515879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CC4444"/>
                </a:solidFill>
                <a:ea typeface="Calibri" pitchFamily="34" charset="-122"/>
                <a:cs typeface="Calibri" pitchFamily="34" charset="-120"/>
              </a:rPr>
              <a:t>100%</a:t>
            </a:r>
            <a:endParaRPr lang="en-US" sz="1050" dirty="0"/>
          </a:p>
        </p:txBody>
      </p:sp>
      <p:sp>
        <p:nvSpPr>
          <p:cNvPr id="78" name="Shape 68">
            <a:extLst>
              <a:ext uri="{FF2B5EF4-FFF2-40B4-BE49-F238E27FC236}">
                <a16:creationId xmlns:a16="http://schemas.microsoft.com/office/drawing/2014/main" id="{B07FF44F-FAB5-E4D4-8ACA-57A940DECD78}"/>
              </a:ext>
            </a:extLst>
          </p:cNvPr>
          <p:cNvSpPr/>
          <p:nvPr/>
        </p:nvSpPr>
        <p:spPr>
          <a:xfrm>
            <a:off x="924286" y="2171503"/>
            <a:ext cx="10020868" cy="0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9" name="Text 69">
            <a:extLst>
              <a:ext uri="{FF2B5EF4-FFF2-40B4-BE49-F238E27FC236}">
                <a16:creationId xmlns:a16="http://schemas.microsoft.com/office/drawing/2014/main" id="{FD35978A-1F69-CA71-6790-8B55E99971E9}"/>
              </a:ext>
            </a:extLst>
          </p:cNvPr>
          <p:cNvSpPr/>
          <p:nvPr/>
        </p:nvSpPr>
        <p:spPr>
          <a:xfrm>
            <a:off x="2128511" y="1880724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Product Vision</a:t>
            </a:r>
            <a:endParaRPr lang="en-US" sz="1000" dirty="0"/>
          </a:p>
        </p:txBody>
      </p:sp>
      <p:sp>
        <p:nvSpPr>
          <p:cNvPr id="80" name="Shape 70">
            <a:extLst>
              <a:ext uri="{FF2B5EF4-FFF2-40B4-BE49-F238E27FC236}">
                <a16:creationId xmlns:a16="http://schemas.microsoft.com/office/drawing/2014/main" id="{7E2127C2-7B83-D493-1687-E89C4816A387}"/>
              </a:ext>
            </a:extLst>
          </p:cNvPr>
          <p:cNvSpPr/>
          <p:nvPr/>
        </p:nvSpPr>
        <p:spPr>
          <a:xfrm>
            <a:off x="3354239" y="1943818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82155D2F-800A-DABC-32F2-1604F14CB77D}"/>
              </a:ext>
            </a:extLst>
          </p:cNvPr>
          <p:cNvSpPr/>
          <p:nvPr/>
        </p:nvSpPr>
        <p:spPr>
          <a:xfrm>
            <a:off x="3990399" y="1879810"/>
            <a:ext cx="1186304" cy="219456"/>
          </a:xfrm>
          <a:prstGeom prst="roundRect">
            <a:avLst>
              <a:gd name="adj" fmla="val 29167"/>
            </a:avLst>
          </a:prstGeom>
          <a:solidFill>
            <a:schemeClr val="accent1">
              <a:alpha val="45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2" name="Shape 72">
            <a:extLst>
              <a:ext uri="{FF2B5EF4-FFF2-40B4-BE49-F238E27FC236}">
                <a16:creationId xmlns:a16="http://schemas.microsoft.com/office/drawing/2014/main" id="{03B1340C-D0E5-AF93-E4BA-C0E54280689A}"/>
              </a:ext>
            </a:extLst>
          </p:cNvPr>
          <p:cNvSpPr/>
          <p:nvPr/>
        </p:nvSpPr>
        <p:spPr>
          <a:xfrm>
            <a:off x="3990399" y="1879810"/>
            <a:ext cx="1186302" cy="219456"/>
          </a:xfrm>
          <a:prstGeom prst="roundRect">
            <a:avLst>
              <a:gd name="adj" fmla="val 291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3" name="Shape 73">
            <a:extLst>
              <a:ext uri="{FF2B5EF4-FFF2-40B4-BE49-F238E27FC236}">
                <a16:creationId xmlns:a16="http://schemas.microsoft.com/office/drawing/2014/main" id="{71BE5E49-11A1-C379-E780-0494DB15E0A2}"/>
              </a:ext>
            </a:extLst>
          </p:cNvPr>
          <p:cNvSpPr/>
          <p:nvPr/>
        </p:nvSpPr>
        <p:spPr>
          <a:xfrm>
            <a:off x="3904383" y="1916386"/>
            <a:ext cx="146304" cy="146304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4" name="Shape 74">
            <a:extLst>
              <a:ext uri="{FF2B5EF4-FFF2-40B4-BE49-F238E27FC236}">
                <a16:creationId xmlns:a16="http://schemas.microsoft.com/office/drawing/2014/main" id="{9DF05B80-7A82-31E9-7767-7A8D198512DE}"/>
              </a:ext>
            </a:extLst>
          </p:cNvPr>
          <p:cNvSpPr/>
          <p:nvPr/>
        </p:nvSpPr>
        <p:spPr>
          <a:xfrm>
            <a:off x="5090688" y="1916386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5" name="Text 75">
            <a:extLst>
              <a:ext uri="{FF2B5EF4-FFF2-40B4-BE49-F238E27FC236}">
                <a16:creationId xmlns:a16="http://schemas.microsoft.com/office/drawing/2014/main" id="{ED5D4F15-97C9-65AC-094D-6D03862C883B}"/>
              </a:ext>
            </a:extLst>
          </p:cNvPr>
          <p:cNvSpPr/>
          <p:nvPr/>
        </p:nvSpPr>
        <p:spPr>
          <a:xfrm>
            <a:off x="11032816" y="1879810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CC4444"/>
                </a:solidFill>
                <a:ea typeface="Calibri" pitchFamily="34" charset="-122"/>
                <a:cs typeface="Calibri" pitchFamily="34" charset="-120"/>
              </a:rPr>
              <a:t>100%</a:t>
            </a:r>
            <a:endParaRPr lang="en-US" sz="1050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F06881B4-0D06-085C-BBA8-C4672B44E933}"/>
              </a:ext>
            </a:extLst>
          </p:cNvPr>
          <p:cNvGrpSpPr/>
          <p:nvPr/>
        </p:nvGrpSpPr>
        <p:grpSpPr>
          <a:xfrm>
            <a:off x="924286" y="2171503"/>
            <a:ext cx="10020868" cy="363932"/>
            <a:chOff x="924286" y="2171503"/>
            <a:chExt cx="10020868" cy="363932"/>
          </a:xfrm>
        </p:grpSpPr>
        <p:sp>
          <p:nvSpPr>
            <p:cNvPr id="87" name="Shape 76">
              <a:extLst>
                <a:ext uri="{FF2B5EF4-FFF2-40B4-BE49-F238E27FC236}">
                  <a16:creationId xmlns:a16="http://schemas.microsoft.com/office/drawing/2014/main" id="{E134E1AC-FE54-B90A-442E-406E905F141F}"/>
                </a:ext>
              </a:extLst>
            </p:cNvPr>
            <p:cNvSpPr/>
            <p:nvPr/>
          </p:nvSpPr>
          <p:spPr>
            <a:xfrm>
              <a:off x="924286" y="2171503"/>
              <a:ext cx="10020868" cy="36393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88" name="Shape 77">
              <a:extLst>
                <a:ext uri="{FF2B5EF4-FFF2-40B4-BE49-F238E27FC236}">
                  <a16:creationId xmlns:a16="http://schemas.microsoft.com/office/drawing/2014/main" id="{29486BB1-0F26-1948-40E4-397AF84D4159}"/>
                </a:ext>
              </a:extLst>
            </p:cNvPr>
            <p:cNvSpPr/>
            <p:nvPr/>
          </p:nvSpPr>
          <p:spPr>
            <a:xfrm>
              <a:off x="924286" y="2535435"/>
              <a:ext cx="10020868" cy="0"/>
            </a:xfrm>
            <a:prstGeom prst="line">
              <a:avLst/>
            </a:prstGeom>
            <a:noFill/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89" name="Shape 78">
              <a:extLst>
                <a:ext uri="{FF2B5EF4-FFF2-40B4-BE49-F238E27FC236}">
                  <a16:creationId xmlns:a16="http://schemas.microsoft.com/office/drawing/2014/main" id="{55F09501-1F99-901A-CCDE-48B51EC07D43}"/>
                </a:ext>
              </a:extLst>
            </p:cNvPr>
            <p:cNvSpPr/>
            <p:nvPr/>
          </p:nvSpPr>
          <p:spPr>
            <a:xfrm>
              <a:off x="924286" y="2226367"/>
              <a:ext cx="64512" cy="254203"/>
            </a:xfrm>
            <a:prstGeom prst="rect">
              <a:avLst/>
            </a:prstGeom>
            <a:solidFill>
              <a:srgbClr val="FFB84C"/>
            </a:solidFill>
            <a:ln w="12700">
              <a:solidFill>
                <a:srgbClr val="FFB84C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90" name="Text 79">
            <a:extLst>
              <a:ext uri="{FF2B5EF4-FFF2-40B4-BE49-F238E27FC236}">
                <a16:creationId xmlns:a16="http://schemas.microsoft.com/office/drawing/2014/main" id="{A8991F39-78CD-8404-EB6C-4ADFFA122B1C}"/>
              </a:ext>
            </a:extLst>
          </p:cNvPr>
          <p:cNvSpPr/>
          <p:nvPr/>
        </p:nvSpPr>
        <p:spPr>
          <a:xfrm>
            <a:off x="1053310" y="2261115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rgbClr val="C07010"/>
                </a:solidFill>
                <a:ea typeface="Calibri" pitchFamily="34" charset="-122"/>
                <a:cs typeface="Calibri" pitchFamily="34" charset="-120"/>
              </a:rPr>
              <a:t>DESIGN</a:t>
            </a:r>
            <a:endParaRPr lang="en-US" sz="1050" dirty="0"/>
          </a:p>
        </p:txBody>
      </p:sp>
      <p:sp>
        <p:nvSpPr>
          <p:cNvPr id="91" name="Text 80">
            <a:extLst>
              <a:ext uri="{FF2B5EF4-FFF2-40B4-BE49-F238E27FC236}">
                <a16:creationId xmlns:a16="http://schemas.microsoft.com/office/drawing/2014/main" id="{8691D79A-DE5B-F689-D8B2-016E67BC87BE}"/>
              </a:ext>
            </a:extLst>
          </p:cNvPr>
          <p:cNvSpPr/>
          <p:nvPr/>
        </p:nvSpPr>
        <p:spPr>
          <a:xfrm>
            <a:off x="2128511" y="2244655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UX &amp; Wireframes</a:t>
            </a:r>
            <a:endParaRPr lang="en-US" sz="1000" dirty="0"/>
          </a:p>
        </p:txBody>
      </p:sp>
      <p:sp>
        <p:nvSpPr>
          <p:cNvPr id="92" name="Shape 81">
            <a:extLst>
              <a:ext uri="{FF2B5EF4-FFF2-40B4-BE49-F238E27FC236}">
                <a16:creationId xmlns:a16="http://schemas.microsoft.com/office/drawing/2014/main" id="{471F0B13-B499-EDEC-8AA7-91FDD1C6A2FB}"/>
              </a:ext>
            </a:extLst>
          </p:cNvPr>
          <p:cNvSpPr/>
          <p:nvPr/>
        </p:nvSpPr>
        <p:spPr>
          <a:xfrm>
            <a:off x="3354239" y="2307749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3" name="Shape 82">
            <a:extLst>
              <a:ext uri="{FF2B5EF4-FFF2-40B4-BE49-F238E27FC236}">
                <a16:creationId xmlns:a16="http://schemas.microsoft.com/office/drawing/2014/main" id="{15080D88-39B8-95C7-867B-A8F8F2B3CE09}"/>
              </a:ext>
            </a:extLst>
          </p:cNvPr>
          <p:cNvSpPr/>
          <p:nvPr/>
        </p:nvSpPr>
        <p:spPr>
          <a:xfrm>
            <a:off x="4626559" y="2243741"/>
            <a:ext cx="1822465" cy="219456"/>
          </a:xfrm>
          <a:prstGeom prst="roundRect">
            <a:avLst>
              <a:gd name="adj" fmla="val 29167"/>
            </a:avLst>
          </a:prstGeom>
          <a:solidFill>
            <a:schemeClr val="accent2">
              <a:alpha val="45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4" name="Shape 83">
            <a:extLst>
              <a:ext uri="{FF2B5EF4-FFF2-40B4-BE49-F238E27FC236}">
                <a16:creationId xmlns:a16="http://schemas.microsoft.com/office/drawing/2014/main" id="{02FE93B2-E164-80D8-D842-9FAEDE8F2FD9}"/>
              </a:ext>
            </a:extLst>
          </p:cNvPr>
          <p:cNvSpPr/>
          <p:nvPr/>
        </p:nvSpPr>
        <p:spPr>
          <a:xfrm>
            <a:off x="4626559" y="2243741"/>
            <a:ext cx="1640218" cy="219456"/>
          </a:xfrm>
          <a:prstGeom prst="roundRect">
            <a:avLst>
              <a:gd name="adj" fmla="val 2916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5" name="Shape 84">
            <a:extLst>
              <a:ext uri="{FF2B5EF4-FFF2-40B4-BE49-F238E27FC236}">
                <a16:creationId xmlns:a16="http://schemas.microsoft.com/office/drawing/2014/main" id="{9FA14078-E6CD-975C-C2F3-D1380A7DBDB6}"/>
              </a:ext>
            </a:extLst>
          </p:cNvPr>
          <p:cNvSpPr/>
          <p:nvPr/>
        </p:nvSpPr>
        <p:spPr>
          <a:xfrm>
            <a:off x="4540543" y="2280317"/>
            <a:ext cx="146304" cy="146304"/>
          </a:xfrm>
          <a:prstGeom prst="ellipse">
            <a:avLst/>
          </a:prstGeom>
          <a:solidFill>
            <a:schemeClr val="accent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6" name="Shape 85">
            <a:extLst>
              <a:ext uri="{FF2B5EF4-FFF2-40B4-BE49-F238E27FC236}">
                <a16:creationId xmlns:a16="http://schemas.microsoft.com/office/drawing/2014/main" id="{94FF02F5-3C62-96BF-1472-CBBFAF9D288E}"/>
              </a:ext>
            </a:extLst>
          </p:cNvPr>
          <p:cNvSpPr/>
          <p:nvPr/>
        </p:nvSpPr>
        <p:spPr>
          <a:xfrm>
            <a:off x="6363008" y="2280317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7" name="Text 86">
            <a:extLst>
              <a:ext uri="{FF2B5EF4-FFF2-40B4-BE49-F238E27FC236}">
                <a16:creationId xmlns:a16="http://schemas.microsoft.com/office/drawing/2014/main" id="{390BBDF9-FB8A-D58A-F196-95BA23D54F57}"/>
              </a:ext>
            </a:extLst>
          </p:cNvPr>
          <p:cNvSpPr/>
          <p:nvPr/>
        </p:nvSpPr>
        <p:spPr>
          <a:xfrm>
            <a:off x="4755584" y="2243741"/>
            <a:ext cx="162892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Mar – May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8" name="Text 87">
            <a:extLst>
              <a:ext uri="{FF2B5EF4-FFF2-40B4-BE49-F238E27FC236}">
                <a16:creationId xmlns:a16="http://schemas.microsoft.com/office/drawing/2014/main" id="{3E351640-640B-CA18-2656-E975551C45F1}"/>
              </a:ext>
            </a:extLst>
          </p:cNvPr>
          <p:cNvSpPr/>
          <p:nvPr/>
        </p:nvSpPr>
        <p:spPr>
          <a:xfrm>
            <a:off x="11032816" y="2243741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90%</a:t>
            </a:r>
            <a:endParaRPr lang="en-US" sz="1050" dirty="0"/>
          </a:p>
        </p:txBody>
      </p:sp>
      <p:sp>
        <p:nvSpPr>
          <p:cNvPr id="99" name="Shape 88">
            <a:extLst>
              <a:ext uri="{FF2B5EF4-FFF2-40B4-BE49-F238E27FC236}">
                <a16:creationId xmlns:a16="http://schemas.microsoft.com/office/drawing/2014/main" id="{F3757704-B271-162E-6DB7-8C6F9A185303}"/>
              </a:ext>
            </a:extLst>
          </p:cNvPr>
          <p:cNvSpPr/>
          <p:nvPr/>
        </p:nvSpPr>
        <p:spPr>
          <a:xfrm>
            <a:off x="924286" y="2899366"/>
            <a:ext cx="10020868" cy="0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0" name="Text 89">
            <a:extLst>
              <a:ext uri="{FF2B5EF4-FFF2-40B4-BE49-F238E27FC236}">
                <a16:creationId xmlns:a16="http://schemas.microsoft.com/office/drawing/2014/main" id="{D5D4EF70-0F68-3C3C-0CEA-FCAEECDA578E}"/>
              </a:ext>
            </a:extLst>
          </p:cNvPr>
          <p:cNvSpPr/>
          <p:nvPr/>
        </p:nvSpPr>
        <p:spPr>
          <a:xfrm>
            <a:off x="2128511" y="2608587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Visual Design System</a:t>
            </a:r>
            <a:endParaRPr lang="en-US" sz="1000" dirty="0"/>
          </a:p>
        </p:txBody>
      </p:sp>
      <p:sp>
        <p:nvSpPr>
          <p:cNvPr id="101" name="Shape 90">
            <a:extLst>
              <a:ext uri="{FF2B5EF4-FFF2-40B4-BE49-F238E27FC236}">
                <a16:creationId xmlns:a16="http://schemas.microsoft.com/office/drawing/2014/main" id="{A4391238-E291-FD0E-87D7-F7596887B77A}"/>
              </a:ext>
            </a:extLst>
          </p:cNvPr>
          <p:cNvSpPr/>
          <p:nvPr/>
        </p:nvSpPr>
        <p:spPr>
          <a:xfrm>
            <a:off x="3354239" y="2671680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2" name="Shape 91">
            <a:extLst>
              <a:ext uri="{FF2B5EF4-FFF2-40B4-BE49-F238E27FC236}">
                <a16:creationId xmlns:a16="http://schemas.microsoft.com/office/drawing/2014/main" id="{63B4E153-9EBC-503F-C41C-4E2048E55705}"/>
              </a:ext>
            </a:extLst>
          </p:cNvPr>
          <p:cNvSpPr/>
          <p:nvPr/>
        </p:nvSpPr>
        <p:spPr>
          <a:xfrm>
            <a:off x="5262720" y="2607672"/>
            <a:ext cx="1186304" cy="219456"/>
          </a:xfrm>
          <a:prstGeom prst="roundRect">
            <a:avLst>
              <a:gd name="adj" fmla="val 29167"/>
            </a:avLst>
          </a:prstGeom>
          <a:solidFill>
            <a:schemeClr val="accent2">
              <a:alpha val="45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3" name="Shape 92">
            <a:extLst>
              <a:ext uri="{FF2B5EF4-FFF2-40B4-BE49-F238E27FC236}">
                <a16:creationId xmlns:a16="http://schemas.microsoft.com/office/drawing/2014/main" id="{84F2DED2-7F85-4A33-F517-E501933571E2}"/>
              </a:ext>
            </a:extLst>
          </p:cNvPr>
          <p:cNvSpPr/>
          <p:nvPr/>
        </p:nvSpPr>
        <p:spPr>
          <a:xfrm>
            <a:off x="5262720" y="2607672"/>
            <a:ext cx="889728" cy="219456"/>
          </a:xfrm>
          <a:prstGeom prst="roundRect">
            <a:avLst>
              <a:gd name="adj" fmla="val 2916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4" name="Shape 93">
            <a:extLst>
              <a:ext uri="{FF2B5EF4-FFF2-40B4-BE49-F238E27FC236}">
                <a16:creationId xmlns:a16="http://schemas.microsoft.com/office/drawing/2014/main" id="{72EC6C07-0301-1BB1-15FE-84DB91067729}"/>
              </a:ext>
            </a:extLst>
          </p:cNvPr>
          <p:cNvSpPr/>
          <p:nvPr/>
        </p:nvSpPr>
        <p:spPr>
          <a:xfrm>
            <a:off x="5176704" y="2644248"/>
            <a:ext cx="146304" cy="146304"/>
          </a:xfrm>
          <a:prstGeom prst="ellipse">
            <a:avLst/>
          </a:prstGeom>
          <a:solidFill>
            <a:schemeClr val="accent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5" name="Shape 94">
            <a:extLst>
              <a:ext uri="{FF2B5EF4-FFF2-40B4-BE49-F238E27FC236}">
                <a16:creationId xmlns:a16="http://schemas.microsoft.com/office/drawing/2014/main" id="{3B5F86E8-D286-F69C-49B2-3B517D4F5795}"/>
              </a:ext>
            </a:extLst>
          </p:cNvPr>
          <p:cNvSpPr/>
          <p:nvPr/>
        </p:nvSpPr>
        <p:spPr>
          <a:xfrm>
            <a:off x="6363008" y="2644248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6" name="Text 95">
            <a:extLst>
              <a:ext uri="{FF2B5EF4-FFF2-40B4-BE49-F238E27FC236}">
                <a16:creationId xmlns:a16="http://schemas.microsoft.com/office/drawing/2014/main" id="{9A138DA1-75BA-4BD6-9376-CE5EB375EAAD}"/>
              </a:ext>
            </a:extLst>
          </p:cNvPr>
          <p:cNvSpPr/>
          <p:nvPr/>
        </p:nvSpPr>
        <p:spPr>
          <a:xfrm>
            <a:off x="11032816" y="2607672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75%</a:t>
            </a:r>
            <a:endParaRPr lang="en-US" sz="1050" dirty="0"/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A740206-2C33-B05E-C61B-CEE5CEDB463F}"/>
              </a:ext>
            </a:extLst>
          </p:cNvPr>
          <p:cNvGrpSpPr/>
          <p:nvPr/>
        </p:nvGrpSpPr>
        <p:grpSpPr>
          <a:xfrm>
            <a:off x="924286" y="2899366"/>
            <a:ext cx="10020868" cy="363931"/>
            <a:chOff x="924286" y="2899366"/>
            <a:chExt cx="10020868" cy="363931"/>
          </a:xfrm>
        </p:grpSpPr>
        <p:sp>
          <p:nvSpPr>
            <p:cNvPr id="108" name="Shape 96">
              <a:extLst>
                <a:ext uri="{FF2B5EF4-FFF2-40B4-BE49-F238E27FC236}">
                  <a16:creationId xmlns:a16="http://schemas.microsoft.com/office/drawing/2014/main" id="{BE8B4D9B-8559-5096-710E-6D56A4994698}"/>
                </a:ext>
              </a:extLst>
            </p:cNvPr>
            <p:cNvSpPr/>
            <p:nvPr/>
          </p:nvSpPr>
          <p:spPr>
            <a:xfrm>
              <a:off x="924286" y="2899366"/>
              <a:ext cx="10020868" cy="36393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09" name="Shape 97">
              <a:extLst>
                <a:ext uri="{FF2B5EF4-FFF2-40B4-BE49-F238E27FC236}">
                  <a16:creationId xmlns:a16="http://schemas.microsoft.com/office/drawing/2014/main" id="{F5E2190E-8249-0345-05B3-EE164FEABE0A}"/>
                </a:ext>
              </a:extLst>
            </p:cNvPr>
            <p:cNvSpPr/>
            <p:nvPr/>
          </p:nvSpPr>
          <p:spPr>
            <a:xfrm>
              <a:off x="924286" y="3263297"/>
              <a:ext cx="10020868" cy="0"/>
            </a:xfrm>
            <a:prstGeom prst="line">
              <a:avLst/>
            </a:prstGeom>
            <a:noFill/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10" name="Shape 98">
              <a:extLst>
                <a:ext uri="{FF2B5EF4-FFF2-40B4-BE49-F238E27FC236}">
                  <a16:creationId xmlns:a16="http://schemas.microsoft.com/office/drawing/2014/main" id="{196E463D-902D-0FB1-E863-58A1955CA2C4}"/>
                </a:ext>
              </a:extLst>
            </p:cNvPr>
            <p:cNvSpPr/>
            <p:nvPr/>
          </p:nvSpPr>
          <p:spPr>
            <a:xfrm>
              <a:off x="924286" y="2954230"/>
              <a:ext cx="64512" cy="254203"/>
            </a:xfrm>
            <a:prstGeom prst="rect">
              <a:avLst/>
            </a:prstGeom>
            <a:solidFill>
              <a:srgbClr val="4CC9F0"/>
            </a:solidFill>
            <a:ln w="12700">
              <a:solidFill>
                <a:srgbClr val="4CC9F0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111" name="Text 99">
            <a:extLst>
              <a:ext uri="{FF2B5EF4-FFF2-40B4-BE49-F238E27FC236}">
                <a16:creationId xmlns:a16="http://schemas.microsoft.com/office/drawing/2014/main" id="{E7C75EB5-BC51-56D9-05B5-FC4D35E48401}"/>
              </a:ext>
            </a:extLst>
          </p:cNvPr>
          <p:cNvSpPr/>
          <p:nvPr/>
        </p:nvSpPr>
        <p:spPr>
          <a:xfrm>
            <a:off x="1053310" y="2988978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rgbClr val="0070A0"/>
                </a:solidFill>
                <a:ea typeface="Calibri" pitchFamily="34" charset="-122"/>
                <a:cs typeface="Calibri" pitchFamily="34" charset="-120"/>
              </a:rPr>
              <a:t>DEVELOPMENT</a:t>
            </a:r>
            <a:endParaRPr lang="en-US" sz="1050" dirty="0"/>
          </a:p>
        </p:txBody>
      </p:sp>
      <p:sp>
        <p:nvSpPr>
          <p:cNvPr id="112" name="Text 100">
            <a:extLst>
              <a:ext uri="{FF2B5EF4-FFF2-40B4-BE49-F238E27FC236}">
                <a16:creationId xmlns:a16="http://schemas.microsoft.com/office/drawing/2014/main" id="{747AEC56-5273-D719-01C6-224B310E29D5}"/>
              </a:ext>
            </a:extLst>
          </p:cNvPr>
          <p:cNvSpPr/>
          <p:nvPr/>
        </p:nvSpPr>
        <p:spPr>
          <a:xfrm>
            <a:off x="2128511" y="2972518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Backend Engineering</a:t>
            </a:r>
            <a:endParaRPr lang="en-US" sz="1000" dirty="0"/>
          </a:p>
        </p:txBody>
      </p:sp>
      <p:sp>
        <p:nvSpPr>
          <p:cNvPr id="113" name="Shape 101">
            <a:extLst>
              <a:ext uri="{FF2B5EF4-FFF2-40B4-BE49-F238E27FC236}">
                <a16:creationId xmlns:a16="http://schemas.microsoft.com/office/drawing/2014/main" id="{128CBB82-7205-E6F9-6C90-56F3B3BE38DA}"/>
              </a:ext>
            </a:extLst>
          </p:cNvPr>
          <p:cNvSpPr/>
          <p:nvPr/>
        </p:nvSpPr>
        <p:spPr>
          <a:xfrm>
            <a:off x="3354239" y="3035611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4" name="Shape 102">
            <a:extLst>
              <a:ext uri="{FF2B5EF4-FFF2-40B4-BE49-F238E27FC236}">
                <a16:creationId xmlns:a16="http://schemas.microsoft.com/office/drawing/2014/main" id="{490283F9-4BE1-AF8B-DA85-91127606DF4F}"/>
              </a:ext>
            </a:extLst>
          </p:cNvPr>
          <p:cNvSpPr/>
          <p:nvPr/>
        </p:nvSpPr>
        <p:spPr>
          <a:xfrm>
            <a:off x="5898880" y="2971603"/>
            <a:ext cx="2458625" cy="219456"/>
          </a:xfrm>
          <a:prstGeom prst="roundRect">
            <a:avLst>
              <a:gd name="adj" fmla="val 29167"/>
            </a:avLst>
          </a:prstGeom>
          <a:solidFill>
            <a:schemeClr val="accent5">
              <a:alpha val="45000"/>
            </a:schemeClr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5" name="Shape 103">
            <a:extLst>
              <a:ext uri="{FF2B5EF4-FFF2-40B4-BE49-F238E27FC236}">
                <a16:creationId xmlns:a16="http://schemas.microsoft.com/office/drawing/2014/main" id="{C5B3B66F-9076-AE4C-A851-BE6827FFC406}"/>
              </a:ext>
            </a:extLst>
          </p:cNvPr>
          <p:cNvSpPr/>
          <p:nvPr/>
        </p:nvSpPr>
        <p:spPr>
          <a:xfrm>
            <a:off x="5898880" y="2971603"/>
            <a:ext cx="1352243" cy="219456"/>
          </a:xfrm>
          <a:prstGeom prst="roundRect">
            <a:avLst>
              <a:gd name="adj" fmla="val 2916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6" name="Shape 104">
            <a:extLst>
              <a:ext uri="{FF2B5EF4-FFF2-40B4-BE49-F238E27FC236}">
                <a16:creationId xmlns:a16="http://schemas.microsoft.com/office/drawing/2014/main" id="{B53DCFF7-8A30-259C-4F10-E181E89D60BB}"/>
              </a:ext>
            </a:extLst>
          </p:cNvPr>
          <p:cNvSpPr/>
          <p:nvPr/>
        </p:nvSpPr>
        <p:spPr>
          <a:xfrm>
            <a:off x="5812864" y="3008179"/>
            <a:ext cx="146304" cy="146304"/>
          </a:xfrm>
          <a:prstGeom prst="ellipse">
            <a:avLst/>
          </a:prstGeom>
          <a:solidFill>
            <a:schemeClr val="accent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7" name="Shape 105">
            <a:extLst>
              <a:ext uri="{FF2B5EF4-FFF2-40B4-BE49-F238E27FC236}">
                <a16:creationId xmlns:a16="http://schemas.microsoft.com/office/drawing/2014/main" id="{9DDF9712-5BE0-32F0-4AAB-1126EA9EDE1A}"/>
              </a:ext>
            </a:extLst>
          </p:cNvPr>
          <p:cNvSpPr/>
          <p:nvPr/>
        </p:nvSpPr>
        <p:spPr>
          <a:xfrm>
            <a:off x="8271489" y="3008179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8" name="Text 106">
            <a:extLst>
              <a:ext uri="{FF2B5EF4-FFF2-40B4-BE49-F238E27FC236}">
                <a16:creationId xmlns:a16="http://schemas.microsoft.com/office/drawing/2014/main" id="{007985E6-11C8-2D26-5292-F00C4D3C71B0}"/>
              </a:ext>
            </a:extLst>
          </p:cNvPr>
          <p:cNvSpPr/>
          <p:nvPr/>
        </p:nvSpPr>
        <p:spPr>
          <a:xfrm>
            <a:off x="6027904" y="2971603"/>
            <a:ext cx="226508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May – Aug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9" name="Text 107">
            <a:extLst>
              <a:ext uri="{FF2B5EF4-FFF2-40B4-BE49-F238E27FC236}">
                <a16:creationId xmlns:a16="http://schemas.microsoft.com/office/drawing/2014/main" id="{91B9F3CE-C686-99E7-7014-C63D010BC0B0}"/>
              </a:ext>
            </a:extLst>
          </p:cNvPr>
          <p:cNvSpPr/>
          <p:nvPr/>
        </p:nvSpPr>
        <p:spPr>
          <a:xfrm>
            <a:off x="11032816" y="2971603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55%</a:t>
            </a:r>
            <a:endParaRPr lang="en-US" sz="1050" dirty="0"/>
          </a:p>
        </p:txBody>
      </p:sp>
      <p:sp>
        <p:nvSpPr>
          <p:cNvPr id="120" name="Shape 108">
            <a:extLst>
              <a:ext uri="{FF2B5EF4-FFF2-40B4-BE49-F238E27FC236}">
                <a16:creationId xmlns:a16="http://schemas.microsoft.com/office/drawing/2014/main" id="{8D062AAF-4382-4003-891B-01F4498C0335}"/>
              </a:ext>
            </a:extLst>
          </p:cNvPr>
          <p:cNvSpPr/>
          <p:nvPr/>
        </p:nvSpPr>
        <p:spPr>
          <a:xfrm>
            <a:off x="924286" y="3627228"/>
            <a:ext cx="10020868" cy="0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1" name="Text 109">
            <a:extLst>
              <a:ext uri="{FF2B5EF4-FFF2-40B4-BE49-F238E27FC236}">
                <a16:creationId xmlns:a16="http://schemas.microsoft.com/office/drawing/2014/main" id="{D8E65D4F-65B5-1C54-6B8F-25525639E47A}"/>
              </a:ext>
            </a:extLst>
          </p:cNvPr>
          <p:cNvSpPr/>
          <p:nvPr/>
        </p:nvSpPr>
        <p:spPr>
          <a:xfrm>
            <a:off x="2128511" y="3336449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Frontend Development</a:t>
            </a:r>
            <a:endParaRPr lang="en-US" sz="1000" dirty="0"/>
          </a:p>
        </p:txBody>
      </p:sp>
      <p:sp>
        <p:nvSpPr>
          <p:cNvPr id="122" name="Shape 110">
            <a:extLst>
              <a:ext uri="{FF2B5EF4-FFF2-40B4-BE49-F238E27FC236}">
                <a16:creationId xmlns:a16="http://schemas.microsoft.com/office/drawing/2014/main" id="{D9A9B280-6D82-D8A6-5984-5EF1E907BC27}"/>
              </a:ext>
            </a:extLst>
          </p:cNvPr>
          <p:cNvSpPr/>
          <p:nvPr/>
        </p:nvSpPr>
        <p:spPr>
          <a:xfrm>
            <a:off x="3354239" y="3399543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3" name="Shape 111">
            <a:extLst>
              <a:ext uri="{FF2B5EF4-FFF2-40B4-BE49-F238E27FC236}">
                <a16:creationId xmlns:a16="http://schemas.microsoft.com/office/drawing/2014/main" id="{D39DAA3B-B2B7-4336-A570-A4BCC258D7E1}"/>
              </a:ext>
            </a:extLst>
          </p:cNvPr>
          <p:cNvSpPr/>
          <p:nvPr/>
        </p:nvSpPr>
        <p:spPr>
          <a:xfrm>
            <a:off x="6535040" y="3335535"/>
            <a:ext cx="2458625" cy="219456"/>
          </a:xfrm>
          <a:prstGeom prst="roundRect">
            <a:avLst>
              <a:gd name="adj" fmla="val 29167"/>
            </a:avLst>
          </a:prstGeom>
          <a:solidFill>
            <a:schemeClr val="accent5">
              <a:alpha val="45000"/>
            </a:schemeClr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4" name="Shape 112">
            <a:extLst>
              <a:ext uri="{FF2B5EF4-FFF2-40B4-BE49-F238E27FC236}">
                <a16:creationId xmlns:a16="http://schemas.microsoft.com/office/drawing/2014/main" id="{6E1FE225-EC90-CC43-8CA4-F9704B2BA0BB}"/>
              </a:ext>
            </a:extLst>
          </p:cNvPr>
          <p:cNvSpPr/>
          <p:nvPr/>
        </p:nvSpPr>
        <p:spPr>
          <a:xfrm>
            <a:off x="6535040" y="3335535"/>
            <a:ext cx="983450" cy="219456"/>
          </a:xfrm>
          <a:prstGeom prst="roundRect">
            <a:avLst>
              <a:gd name="adj" fmla="val 2916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5" name="Shape 113">
            <a:extLst>
              <a:ext uri="{FF2B5EF4-FFF2-40B4-BE49-F238E27FC236}">
                <a16:creationId xmlns:a16="http://schemas.microsoft.com/office/drawing/2014/main" id="{29ACFC83-FF89-364B-9B56-CCA7E435AC77}"/>
              </a:ext>
            </a:extLst>
          </p:cNvPr>
          <p:cNvSpPr/>
          <p:nvPr/>
        </p:nvSpPr>
        <p:spPr>
          <a:xfrm>
            <a:off x="6449024" y="3372111"/>
            <a:ext cx="146304" cy="146304"/>
          </a:xfrm>
          <a:prstGeom prst="ellipse">
            <a:avLst/>
          </a:prstGeom>
          <a:solidFill>
            <a:schemeClr val="accent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6" name="Shape 114">
            <a:extLst>
              <a:ext uri="{FF2B5EF4-FFF2-40B4-BE49-F238E27FC236}">
                <a16:creationId xmlns:a16="http://schemas.microsoft.com/office/drawing/2014/main" id="{08AC67DC-2B4D-A43C-209B-31568E2A0F84}"/>
              </a:ext>
            </a:extLst>
          </p:cNvPr>
          <p:cNvSpPr/>
          <p:nvPr/>
        </p:nvSpPr>
        <p:spPr>
          <a:xfrm>
            <a:off x="8907649" y="3372111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7" name="Text 115">
            <a:extLst>
              <a:ext uri="{FF2B5EF4-FFF2-40B4-BE49-F238E27FC236}">
                <a16:creationId xmlns:a16="http://schemas.microsoft.com/office/drawing/2014/main" id="{F62998F3-EF15-A8EF-8AB8-98BCE40A02E4}"/>
              </a:ext>
            </a:extLst>
          </p:cNvPr>
          <p:cNvSpPr/>
          <p:nvPr/>
        </p:nvSpPr>
        <p:spPr>
          <a:xfrm>
            <a:off x="6664064" y="3335535"/>
            <a:ext cx="226508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Jun – Sep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8" name="Text 116">
            <a:extLst>
              <a:ext uri="{FF2B5EF4-FFF2-40B4-BE49-F238E27FC236}">
                <a16:creationId xmlns:a16="http://schemas.microsoft.com/office/drawing/2014/main" id="{8439330B-32C2-9031-0883-EB7C605C931D}"/>
              </a:ext>
            </a:extLst>
          </p:cNvPr>
          <p:cNvSpPr/>
          <p:nvPr/>
        </p:nvSpPr>
        <p:spPr>
          <a:xfrm>
            <a:off x="11032816" y="3335535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40%</a:t>
            </a:r>
            <a:endParaRPr lang="en-US" sz="1050" dirty="0"/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9B0B6702-7DEC-F10F-3ED4-FB7FA1E5693B}"/>
              </a:ext>
            </a:extLst>
          </p:cNvPr>
          <p:cNvGrpSpPr/>
          <p:nvPr/>
        </p:nvGrpSpPr>
        <p:grpSpPr>
          <a:xfrm>
            <a:off x="924286" y="3627228"/>
            <a:ext cx="10020868" cy="363931"/>
            <a:chOff x="924286" y="3627228"/>
            <a:chExt cx="10020868" cy="363931"/>
          </a:xfrm>
        </p:grpSpPr>
        <p:sp>
          <p:nvSpPr>
            <p:cNvPr id="130" name="Shape 117">
              <a:extLst>
                <a:ext uri="{FF2B5EF4-FFF2-40B4-BE49-F238E27FC236}">
                  <a16:creationId xmlns:a16="http://schemas.microsoft.com/office/drawing/2014/main" id="{BE0F157C-B7D6-FD6B-74CB-2B5ABAE6A3BA}"/>
                </a:ext>
              </a:extLst>
            </p:cNvPr>
            <p:cNvSpPr/>
            <p:nvPr/>
          </p:nvSpPr>
          <p:spPr>
            <a:xfrm>
              <a:off x="924286" y="3627228"/>
              <a:ext cx="10020868" cy="36393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31" name="Shape 118">
              <a:extLst>
                <a:ext uri="{FF2B5EF4-FFF2-40B4-BE49-F238E27FC236}">
                  <a16:creationId xmlns:a16="http://schemas.microsoft.com/office/drawing/2014/main" id="{CA3E8A44-CAA7-3DB9-A3BA-D08B2C733C02}"/>
                </a:ext>
              </a:extLst>
            </p:cNvPr>
            <p:cNvSpPr/>
            <p:nvPr/>
          </p:nvSpPr>
          <p:spPr>
            <a:xfrm>
              <a:off x="924286" y="3991159"/>
              <a:ext cx="10020868" cy="0"/>
            </a:xfrm>
            <a:prstGeom prst="line">
              <a:avLst/>
            </a:prstGeom>
            <a:noFill/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132" name="Text 119">
            <a:extLst>
              <a:ext uri="{FF2B5EF4-FFF2-40B4-BE49-F238E27FC236}">
                <a16:creationId xmlns:a16="http://schemas.microsoft.com/office/drawing/2014/main" id="{85F4A673-A3E0-C020-190C-CE8B83C5BEC7}"/>
              </a:ext>
            </a:extLst>
          </p:cNvPr>
          <p:cNvSpPr/>
          <p:nvPr/>
        </p:nvSpPr>
        <p:spPr>
          <a:xfrm>
            <a:off x="2128511" y="3700380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API Integrations</a:t>
            </a:r>
            <a:endParaRPr lang="en-US" sz="1000" dirty="0"/>
          </a:p>
        </p:txBody>
      </p:sp>
      <p:sp>
        <p:nvSpPr>
          <p:cNvPr id="133" name="Shape 120">
            <a:extLst>
              <a:ext uri="{FF2B5EF4-FFF2-40B4-BE49-F238E27FC236}">
                <a16:creationId xmlns:a16="http://schemas.microsoft.com/office/drawing/2014/main" id="{4BD4C1F2-384B-A79F-0EB2-3AE5C78ECFDF}"/>
              </a:ext>
            </a:extLst>
          </p:cNvPr>
          <p:cNvSpPr/>
          <p:nvPr/>
        </p:nvSpPr>
        <p:spPr>
          <a:xfrm>
            <a:off x="3354239" y="3763474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4" name="Shape 121">
            <a:extLst>
              <a:ext uri="{FF2B5EF4-FFF2-40B4-BE49-F238E27FC236}">
                <a16:creationId xmlns:a16="http://schemas.microsoft.com/office/drawing/2014/main" id="{3A95E423-E05F-6E2B-6161-4A6D9E445D98}"/>
              </a:ext>
            </a:extLst>
          </p:cNvPr>
          <p:cNvSpPr/>
          <p:nvPr/>
        </p:nvSpPr>
        <p:spPr>
          <a:xfrm>
            <a:off x="7807361" y="3699466"/>
            <a:ext cx="1822465" cy="219456"/>
          </a:xfrm>
          <a:prstGeom prst="roundRect">
            <a:avLst>
              <a:gd name="adj" fmla="val 29167"/>
            </a:avLst>
          </a:prstGeom>
          <a:solidFill>
            <a:schemeClr val="accent5">
              <a:alpha val="45000"/>
            </a:schemeClr>
          </a:solidFill>
          <a:ln w="12700">
            <a:solidFill>
              <a:srgbClr val="4CC9F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5" name="Shape 122">
            <a:extLst>
              <a:ext uri="{FF2B5EF4-FFF2-40B4-BE49-F238E27FC236}">
                <a16:creationId xmlns:a16="http://schemas.microsoft.com/office/drawing/2014/main" id="{90EB3EB1-79CA-6D1D-E6A5-7553D7A20EE5}"/>
              </a:ext>
            </a:extLst>
          </p:cNvPr>
          <p:cNvSpPr/>
          <p:nvPr/>
        </p:nvSpPr>
        <p:spPr>
          <a:xfrm>
            <a:off x="7807361" y="3699466"/>
            <a:ext cx="364493" cy="219456"/>
          </a:xfrm>
          <a:prstGeom prst="roundRect">
            <a:avLst>
              <a:gd name="adj" fmla="val 29167"/>
            </a:avLst>
          </a:prstGeom>
          <a:solidFill>
            <a:schemeClr val="accent5"/>
          </a:solidFill>
          <a:ln w="12700">
            <a:solidFill>
              <a:srgbClr val="4CC9F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6" name="Shape 123">
            <a:extLst>
              <a:ext uri="{FF2B5EF4-FFF2-40B4-BE49-F238E27FC236}">
                <a16:creationId xmlns:a16="http://schemas.microsoft.com/office/drawing/2014/main" id="{48FD5C73-16B9-153C-29BC-87B9188309C5}"/>
              </a:ext>
            </a:extLst>
          </p:cNvPr>
          <p:cNvSpPr/>
          <p:nvPr/>
        </p:nvSpPr>
        <p:spPr>
          <a:xfrm>
            <a:off x="7721345" y="3736042"/>
            <a:ext cx="146304" cy="146304"/>
          </a:xfrm>
          <a:prstGeom prst="ellipse">
            <a:avLst/>
          </a:prstGeom>
          <a:solidFill>
            <a:schemeClr val="accent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7" name="Shape 124">
            <a:extLst>
              <a:ext uri="{FF2B5EF4-FFF2-40B4-BE49-F238E27FC236}">
                <a16:creationId xmlns:a16="http://schemas.microsoft.com/office/drawing/2014/main" id="{5B36DAB1-C74A-6D62-CB45-85E210A96E2E}"/>
              </a:ext>
            </a:extLst>
          </p:cNvPr>
          <p:cNvSpPr/>
          <p:nvPr/>
        </p:nvSpPr>
        <p:spPr>
          <a:xfrm>
            <a:off x="9526530" y="3736042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CC9F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8" name="Text 125">
            <a:extLst>
              <a:ext uri="{FF2B5EF4-FFF2-40B4-BE49-F238E27FC236}">
                <a16:creationId xmlns:a16="http://schemas.microsoft.com/office/drawing/2014/main" id="{3A41AAAC-CBAD-5D2B-88AF-E26497A3F222}"/>
              </a:ext>
            </a:extLst>
          </p:cNvPr>
          <p:cNvSpPr/>
          <p:nvPr/>
        </p:nvSpPr>
        <p:spPr>
          <a:xfrm>
            <a:off x="7936385" y="3699466"/>
            <a:ext cx="162892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Aug – Oct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9" name="Text 126">
            <a:extLst>
              <a:ext uri="{FF2B5EF4-FFF2-40B4-BE49-F238E27FC236}">
                <a16:creationId xmlns:a16="http://schemas.microsoft.com/office/drawing/2014/main" id="{F0F23114-4A8B-5FA0-B476-1CCEAEFA6EC7}"/>
              </a:ext>
            </a:extLst>
          </p:cNvPr>
          <p:cNvSpPr/>
          <p:nvPr/>
        </p:nvSpPr>
        <p:spPr>
          <a:xfrm>
            <a:off x="11032816" y="3699466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20%</a:t>
            </a:r>
            <a:endParaRPr lang="en-US" sz="1050" dirty="0"/>
          </a:p>
        </p:txBody>
      </p:sp>
      <p:sp>
        <p:nvSpPr>
          <p:cNvPr id="140" name="Shape 127">
            <a:extLst>
              <a:ext uri="{FF2B5EF4-FFF2-40B4-BE49-F238E27FC236}">
                <a16:creationId xmlns:a16="http://schemas.microsoft.com/office/drawing/2014/main" id="{A2D6007C-81DD-EC6E-5F6D-467DDE67F177}"/>
              </a:ext>
            </a:extLst>
          </p:cNvPr>
          <p:cNvSpPr/>
          <p:nvPr/>
        </p:nvSpPr>
        <p:spPr>
          <a:xfrm>
            <a:off x="924286" y="4355091"/>
            <a:ext cx="10020868" cy="0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1" name="Shape 128">
            <a:extLst>
              <a:ext uri="{FF2B5EF4-FFF2-40B4-BE49-F238E27FC236}">
                <a16:creationId xmlns:a16="http://schemas.microsoft.com/office/drawing/2014/main" id="{F98C2C68-643F-0500-1549-9FEA048CF42F}"/>
              </a:ext>
            </a:extLst>
          </p:cNvPr>
          <p:cNvSpPr/>
          <p:nvPr/>
        </p:nvSpPr>
        <p:spPr>
          <a:xfrm>
            <a:off x="924286" y="4046023"/>
            <a:ext cx="64512" cy="254203"/>
          </a:xfrm>
          <a:prstGeom prst="rect">
            <a:avLst/>
          </a:prstGeom>
          <a:solidFill>
            <a:srgbClr val="9B72CF"/>
          </a:solidFill>
          <a:ln w="12700">
            <a:solidFill>
              <a:srgbClr val="9B72C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2" name="Text 129">
            <a:extLst>
              <a:ext uri="{FF2B5EF4-FFF2-40B4-BE49-F238E27FC236}">
                <a16:creationId xmlns:a16="http://schemas.microsoft.com/office/drawing/2014/main" id="{D983D629-93B5-094E-68CB-16266D3D8EB8}"/>
              </a:ext>
            </a:extLst>
          </p:cNvPr>
          <p:cNvSpPr/>
          <p:nvPr/>
        </p:nvSpPr>
        <p:spPr>
          <a:xfrm>
            <a:off x="1053310" y="4081684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rgbClr val="7048A8"/>
                </a:solidFill>
                <a:ea typeface="Calibri" pitchFamily="34" charset="-122"/>
                <a:cs typeface="Calibri" pitchFamily="34" charset="-120"/>
              </a:rPr>
              <a:t>TESTING</a:t>
            </a:r>
            <a:endParaRPr lang="en-US" sz="1050" dirty="0"/>
          </a:p>
        </p:txBody>
      </p:sp>
      <p:sp>
        <p:nvSpPr>
          <p:cNvPr id="143" name="Text 130">
            <a:extLst>
              <a:ext uri="{FF2B5EF4-FFF2-40B4-BE49-F238E27FC236}">
                <a16:creationId xmlns:a16="http://schemas.microsoft.com/office/drawing/2014/main" id="{CCF34E87-8ECC-4719-FB80-509FB2636AA2}"/>
              </a:ext>
            </a:extLst>
          </p:cNvPr>
          <p:cNvSpPr/>
          <p:nvPr/>
        </p:nvSpPr>
        <p:spPr>
          <a:xfrm>
            <a:off x="2128511" y="4064311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QA &amp; Testing</a:t>
            </a:r>
            <a:endParaRPr lang="en-US" sz="1000" dirty="0"/>
          </a:p>
        </p:txBody>
      </p:sp>
      <p:sp>
        <p:nvSpPr>
          <p:cNvPr id="144" name="Shape 131">
            <a:extLst>
              <a:ext uri="{FF2B5EF4-FFF2-40B4-BE49-F238E27FC236}">
                <a16:creationId xmlns:a16="http://schemas.microsoft.com/office/drawing/2014/main" id="{A0556AEE-F6C7-8055-8277-93DDA9FC7CC0}"/>
              </a:ext>
            </a:extLst>
          </p:cNvPr>
          <p:cNvSpPr/>
          <p:nvPr/>
        </p:nvSpPr>
        <p:spPr>
          <a:xfrm>
            <a:off x="3354239" y="4127405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5" name="Shape 132">
            <a:extLst>
              <a:ext uri="{FF2B5EF4-FFF2-40B4-BE49-F238E27FC236}">
                <a16:creationId xmlns:a16="http://schemas.microsoft.com/office/drawing/2014/main" id="{40599EA9-7A75-3953-5CE8-39046ACD5D5A}"/>
              </a:ext>
            </a:extLst>
          </p:cNvPr>
          <p:cNvSpPr/>
          <p:nvPr/>
        </p:nvSpPr>
        <p:spPr>
          <a:xfrm>
            <a:off x="8443521" y="4063397"/>
            <a:ext cx="1822465" cy="219456"/>
          </a:xfrm>
          <a:prstGeom prst="roundRect">
            <a:avLst>
              <a:gd name="adj" fmla="val 29167"/>
            </a:avLst>
          </a:prstGeom>
          <a:solidFill>
            <a:srgbClr val="805AAB">
              <a:alpha val="45000"/>
            </a:srgbClr>
          </a:solidFill>
          <a:ln w="1270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6" name="Shape 133">
            <a:extLst>
              <a:ext uri="{FF2B5EF4-FFF2-40B4-BE49-F238E27FC236}">
                <a16:creationId xmlns:a16="http://schemas.microsoft.com/office/drawing/2014/main" id="{6C31D83C-1A63-BB57-402A-907324C299FC}"/>
              </a:ext>
            </a:extLst>
          </p:cNvPr>
          <p:cNvSpPr/>
          <p:nvPr/>
        </p:nvSpPr>
        <p:spPr>
          <a:xfrm>
            <a:off x="8443521" y="4063397"/>
            <a:ext cx="182247" cy="219456"/>
          </a:xfrm>
          <a:prstGeom prst="roundRect">
            <a:avLst>
              <a:gd name="adj" fmla="val 41298"/>
            </a:avLst>
          </a:prstGeom>
          <a:solidFill>
            <a:srgbClr val="805AAB"/>
          </a:solidFill>
          <a:ln w="1270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7" name="Shape 134">
            <a:extLst>
              <a:ext uri="{FF2B5EF4-FFF2-40B4-BE49-F238E27FC236}">
                <a16:creationId xmlns:a16="http://schemas.microsoft.com/office/drawing/2014/main" id="{14AFAA18-7C22-8AB4-11DE-C366347D90EF}"/>
              </a:ext>
            </a:extLst>
          </p:cNvPr>
          <p:cNvSpPr/>
          <p:nvPr/>
        </p:nvSpPr>
        <p:spPr>
          <a:xfrm>
            <a:off x="8357505" y="4099973"/>
            <a:ext cx="146304" cy="146304"/>
          </a:xfrm>
          <a:prstGeom prst="ellipse">
            <a:avLst/>
          </a:prstGeom>
          <a:solidFill>
            <a:srgbClr val="805AA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8" name="Shape 135">
            <a:extLst>
              <a:ext uri="{FF2B5EF4-FFF2-40B4-BE49-F238E27FC236}">
                <a16:creationId xmlns:a16="http://schemas.microsoft.com/office/drawing/2014/main" id="{D546DAFB-21BC-970D-A995-67D8F15DB186}"/>
              </a:ext>
            </a:extLst>
          </p:cNvPr>
          <p:cNvSpPr/>
          <p:nvPr/>
        </p:nvSpPr>
        <p:spPr>
          <a:xfrm>
            <a:off x="10179970" y="4099973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9" name="Text 136">
            <a:extLst>
              <a:ext uri="{FF2B5EF4-FFF2-40B4-BE49-F238E27FC236}">
                <a16:creationId xmlns:a16="http://schemas.microsoft.com/office/drawing/2014/main" id="{1F3BB8C3-8374-2BC1-A79F-9C9ED03B9700}"/>
              </a:ext>
            </a:extLst>
          </p:cNvPr>
          <p:cNvSpPr/>
          <p:nvPr/>
        </p:nvSpPr>
        <p:spPr>
          <a:xfrm>
            <a:off x="8572545" y="4063397"/>
            <a:ext cx="162892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Sep – Nov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0" name="Text 137">
            <a:extLst>
              <a:ext uri="{FF2B5EF4-FFF2-40B4-BE49-F238E27FC236}">
                <a16:creationId xmlns:a16="http://schemas.microsoft.com/office/drawing/2014/main" id="{045EC202-89B8-AB2C-EAA0-8D664481EECD}"/>
              </a:ext>
            </a:extLst>
          </p:cNvPr>
          <p:cNvSpPr/>
          <p:nvPr/>
        </p:nvSpPr>
        <p:spPr>
          <a:xfrm>
            <a:off x="11032816" y="4063397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10%</a:t>
            </a:r>
            <a:endParaRPr lang="en-US" sz="1050" dirty="0"/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FCD168C1-6BCD-68C8-BC0E-F50175E7E237}"/>
              </a:ext>
            </a:extLst>
          </p:cNvPr>
          <p:cNvGrpSpPr/>
          <p:nvPr/>
        </p:nvGrpSpPr>
        <p:grpSpPr>
          <a:xfrm>
            <a:off x="924286" y="4355091"/>
            <a:ext cx="10020868" cy="363931"/>
            <a:chOff x="924286" y="4355091"/>
            <a:chExt cx="10020868" cy="363931"/>
          </a:xfrm>
        </p:grpSpPr>
        <p:sp>
          <p:nvSpPr>
            <p:cNvPr id="152" name="Shape 138">
              <a:extLst>
                <a:ext uri="{FF2B5EF4-FFF2-40B4-BE49-F238E27FC236}">
                  <a16:creationId xmlns:a16="http://schemas.microsoft.com/office/drawing/2014/main" id="{F322AF25-C1BA-0AEE-A893-51DB337E6773}"/>
                </a:ext>
              </a:extLst>
            </p:cNvPr>
            <p:cNvSpPr/>
            <p:nvPr/>
          </p:nvSpPr>
          <p:spPr>
            <a:xfrm>
              <a:off x="924286" y="4355091"/>
              <a:ext cx="10020868" cy="36393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FFFFFF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53" name="Shape 139">
              <a:extLst>
                <a:ext uri="{FF2B5EF4-FFF2-40B4-BE49-F238E27FC236}">
                  <a16:creationId xmlns:a16="http://schemas.microsoft.com/office/drawing/2014/main" id="{D3C80D0A-EB2A-E66D-4D40-C77EAEACB44D}"/>
                </a:ext>
              </a:extLst>
            </p:cNvPr>
            <p:cNvSpPr/>
            <p:nvPr/>
          </p:nvSpPr>
          <p:spPr>
            <a:xfrm>
              <a:off x="924286" y="4719022"/>
              <a:ext cx="10020868" cy="0"/>
            </a:xfrm>
            <a:prstGeom prst="line">
              <a:avLst/>
            </a:prstGeom>
            <a:noFill/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54" name="Shape 140">
              <a:extLst>
                <a:ext uri="{FF2B5EF4-FFF2-40B4-BE49-F238E27FC236}">
                  <a16:creationId xmlns:a16="http://schemas.microsoft.com/office/drawing/2014/main" id="{67AE2860-9491-E4AA-7968-DF461F5931C5}"/>
                </a:ext>
              </a:extLst>
            </p:cNvPr>
            <p:cNvSpPr/>
            <p:nvPr/>
          </p:nvSpPr>
          <p:spPr>
            <a:xfrm>
              <a:off x="924286" y="4409955"/>
              <a:ext cx="64512" cy="254203"/>
            </a:xfrm>
            <a:prstGeom prst="rect">
              <a:avLst/>
            </a:prstGeom>
            <a:solidFill>
              <a:srgbClr val="06D6A0"/>
            </a:solidFill>
            <a:ln w="12700">
              <a:solidFill>
                <a:srgbClr val="06D6A0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155" name="Text 141">
            <a:extLst>
              <a:ext uri="{FF2B5EF4-FFF2-40B4-BE49-F238E27FC236}">
                <a16:creationId xmlns:a16="http://schemas.microsoft.com/office/drawing/2014/main" id="{32880EC8-4324-1340-E0DE-F7DF54791F5E}"/>
              </a:ext>
            </a:extLst>
          </p:cNvPr>
          <p:cNvSpPr/>
          <p:nvPr/>
        </p:nvSpPr>
        <p:spPr>
          <a:xfrm>
            <a:off x="1053310" y="4445616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rgbClr val="04A870"/>
                </a:solidFill>
                <a:ea typeface="Calibri" pitchFamily="34" charset="-122"/>
                <a:cs typeface="Calibri" pitchFamily="34" charset="-120"/>
              </a:rPr>
              <a:t>LAUNCH</a:t>
            </a:r>
            <a:endParaRPr lang="en-US" sz="1050" dirty="0"/>
          </a:p>
        </p:txBody>
      </p:sp>
      <p:sp>
        <p:nvSpPr>
          <p:cNvPr id="156" name="Text 142">
            <a:extLst>
              <a:ext uri="{FF2B5EF4-FFF2-40B4-BE49-F238E27FC236}">
                <a16:creationId xmlns:a16="http://schemas.microsoft.com/office/drawing/2014/main" id="{7C8689E3-4B82-FB23-C0F0-93CEC230444E}"/>
              </a:ext>
            </a:extLst>
          </p:cNvPr>
          <p:cNvSpPr/>
          <p:nvPr/>
        </p:nvSpPr>
        <p:spPr>
          <a:xfrm>
            <a:off x="2128511" y="4428243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Beta Release</a:t>
            </a:r>
            <a:endParaRPr lang="en-US" sz="1000" dirty="0"/>
          </a:p>
        </p:txBody>
      </p:sp>
      <p:sp>
        <p:nvSpPr>
          <p:cNvPr id="157" name="Shape 143">
            <a:extLst>
              <a:ext uri="{FF2B5EF4-FFF2-40B4-BE49-F238E27FC236}">
                <a16:creationId xmlns:a16="http://schemas.microsoft.com/office/drawing/2014/main" id="{D16A9FAD-6A8C-9F4F-E286-3D4C6C9EE9E5}"/>
              </a:ext>
            </a:extLst>
          </p:cNvPr>
          <p:cNvSpPr/>
          <p:nvPr/>
        </p:nvSpPr>
        <p:spPr>
          <a:xfrm>
            <a:off x="3354239" y="4491336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8" name="Shape 144">
            <a:extLst>
              <a:ext uri="{FF2B5EF4-FFF2-40B4-BE49-F238E27FC236}">
                <a16:creationId xmlns:a16="http://schemas.microsoft.com/office/drawing/2014/main" id="{5634D0A1-810B-0E93-563E-FB13B025351D}"/>
              </a:ext>
            </a:extLst>
          </p:cNvPr>
          <p:cNvSpPr/>
          <p:nvPr/>
        </p:nvSpPr>
        <p:spPr>
          <a:xfrm>
            <a:off x="9715841" y="4427328"/>
            <a:ext cx="550144" cy="219456"/>
          </a:xfrm>
          <a:prstGeom prst="roundRect">
            <a:avLst>
              <a:gd name="adj" fmla="val 29167"/>
            </a:avLst>
          </a:prstGeom>
          <a:solidFill>
            <a:srgbClr val="06D6A0">
              <a:alpha val="45000"/>
            </a:srgbClr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9" name="Shape 145">
            <a:extLst>
              <a:ext uri="{FF2B5EF4-FFF2-40B4-BE49-F238E27FC236}">
                <a16:creationId xmlns:a16="http://schemas.microsoft.com/office/drawing/2014/main" id="{AC54238E-2D9F-0FF5-5C7C-2D7B25989FEA}"/>
              </a:ext>
            </a:extLst>
          </p:cNvPr>
          <p:cNvSpPr/>
          <p:nvPr/>
        </p:nvSpPr>
        <p:spPr>
          <a:xfrm>
            <a:off x="9629825" y="4463904"/>
            <a:ext cx="146304" cy="146304"/>
          </a:xfrm>
          <a:prstGeom prst="ellipse">
            <a:avLst/>
          </a:prstGeom>
          <a:solidFill>
            <a:srgbClr val="06D6A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0" name="Shape 146">
            <a:extLst>
              <a:ext uri="{FF2B5EF4-FFF2-40B4-BE49-F238E27FC236}">
                <a16:creationId xmlns:a16="http://schemas.microsoft.com/office/drawing/2014/main" id="{A3A9F6A8-C092-5427-6445-9A101B02B133}"/>
              </a:ext>
            </a:extLst>
          </p:cNvPr>
          <p:cNvSpPr/>
          <p:nvPr/>
        </p:nvSpPr>
        <p:spPr>
          <a:xfrm>
            <a:off x="10179970" y="4463904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1" name="Text 147">
            <a:extLst>
              <a:ext uri="{FF2B5EF4-FFF2-40B4-BE49-F238E27FC236}">
                <a16:creationId xmlns:a16="http://schemas.microsoft.com/office/drawing/2014/main" id="{D611462F-92B3-E7B0-BADB-6DE66FB3AB1C}"/>
              </a:ext>
            </a:extLst>
          </p:cNvPr>
          <p:cNvSpPr/>
          <p:nvPr/>
        </p:nvSpPr>
        <p:spPr>
          <a:xfrm>
            <a:off x="11032816" y="4427328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0%</a:t>
            </a:r>
            <a:endParaRPr lang="en-US" sz="1050" dirty="0"/>
          </a:p>
        </p:txBody>
      </p:sp>
      <p:sp>
        <p:nvSpPr>
          <p:cNvPr id="162" name="Shape 148">
            <a:extLst>
              <a:ext uri="{FF2B5EF4-FFF2-40B4-BE49-F238E27FC236}">
                <a16:creationId xmlns:a16="http://schemas.microsoft.com/office/drawing/2014/main" id="{9BA16A04-79B6-9223-1B25-6B2912706A05}"/>
              </a:ext>
            </a:extLst>
          </p:cNvPr>
          <p:cNvSpPr/>
          <p:nvPr/>
        </p:nvSpPr>
        <p:spPr>
          <a:xfrm>
            <a:off x="924286" y="5082953"/>
            <a:ext cx="10020868" cy="0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3" name="Text 149">
            <a:extLst>
              <a:ext uri="{FF2B5EF4-FFF2-40B4-BE49-F238E27FC236}">
                <a16:creationId xmlns:a16="http://schemas.microsoft.com/office/drawing/2014/main" id="{523AC36B-6C3F-47A2-700C-08A7E0B79E03}"/>
              </a:ext>
            </a:extLst>
          </p:cNvPr>
          <p:cNvSpPr/>
          <p:nvPr/>
        </p:nvSpPr>
        <p:spPr>
          <a:xfrm>
            <a:off x="2128511" y="4792174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334155"/>
                </a:solidFill>
                <a:ea typeface="Calibri" pitchFamily="34" charset="-122"/>
                <a:cs typeface="Calibri" pitchFamily="34" charset="-120"/>
              </a:rPr>
              <a:t>Public Launch</a:t>
            </a:r>
            <a:endParaRPr lang="en-US" sz="1000" dirty="0"/>
          </a:p>
        </p:txBody>
      </p:sp>
      <p:sp>
        <p:nvSpPr>
          <p:cNvPr id="164" name="Shape 150">
            <a:extLst>
              <a:ext uri="{FF2B5EF4-FFF2-40B4-BE49-F238E27FC236}">
                <a16:creationId xmlns:a16="http://schemas.microsoft.com/office/drawing/2014/main" id="{0DDC2611-0824-EE13-64F5-2F948F7A4D34}"/>
              </a:ext>
            </a:extLst>
          </p:cNvPr>
          <p:cNvSpPr/>
          <p:nvPr/>
        </p:nvSpPr>
        <p:spPr>
          <a:xfrm>
            <a:off x="3354239" y="4855267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5" name="Shape 151">
            <a:extLst>
              <a:ext uri="{FF2B5EF4-FFF2-40B4-BE49-F238E27FC236}">
                <a16:creationId xmlns:a16="http://schemas.microsoft.com/office/drawing/2014/main" id="{24531FC7-3496-A14D-84A3-163918E52ADA}"/>
              </a:ext>
            </a:extLst>
          </p:cNvPr>
          <p:cNvSpPr/>
          <p:nvPr/>
        </p:nvSpPr>
        <p:spPr>
          <a:xfrm>
            <a:off x="10352002" y="4791259"/>
            <a:ext cx="550144" cy="219456"/>
          </a:xfrm>
          <a:prstGeom prst="roundRect">
            <a:avLst>
              <a:gd name="adj" fmla="val 29167"/>
            </a:avLst>
          </a:prstGeom>
          <a:solidFill>
            <a:srgbClr val="06D6A0">
              <a:alpha val="45000"/>
            </a:srgbClr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6" name="Shape 152">
            <a:extLst>
              <a:ext uri="{FF2B5EF4-FFF2-40B4-BE49-F238E27FC236}">
                <a16:creationId xmlns:a16="http://schemas.microsoft.com/office/drawing/2014/main" id="{AA299E1C-4C1F-FD9C-B96E-1AA7CF116787}"/>
              </a:ext>
            </a:extLst>
          </p:cNvPr>
          <p:cNvSpPr/>
          <p:nvPr/>
        </p:nvSpPr>
        <p:spPr>
          <a:xfrm>
            <a:off x="10265986" y="4827835"/>
            <a:ext cx="146304" cy="146304"/>
          </a:xfrm>
          <a:prstGeom prst="ellipse">
            <a:avLst/>
          </a:prstGeom>
          <a:solidFill>
            <a:srgbClr val="06D6A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7" name="Shape 153">
            <a:extLst>
              <a:ext uri="{FF2B5EF4-FFF2-40B4-BE49-F238E27FC236}">
                <a16:creationId xmlns:a16="http://schemas.microsoft.com/office/drawing/2014/main" id="{945B9107-B1C2-1C9F-3B4D-BE0333C4D361}"/>
              </a:ext>
            </a:extLst>
          </p:cNvPr>
          <p:cNvSpPr/>
          <p:nvPr/>
        </p:nvSpPr>
        <p:spPr>
          <a:xfrm>
            <a:off x="10816130" y="4827835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8" name="Text 154">
            <a:extLst>
              <a:ext uri="{FF2B5EF4-FFF2-40B4-BE49-F238E27FC236}">
                <a16:creationId xmlns:a16="http://schemas.microsoft.com/office/drawing/2014/main" id="{10A13D4B-0CF2-57E7-1F69-DB3FFBB53DB2}"/>
              </a:ext>
            </a:extLst>
          </p:cNvPr>
          <p:cNvSpPr/>
          <p:nvPr/>
        </p:nvSpPr>
        <p:spPr>
          <a:xfrm>
            <a:off x="11032816" y="4791259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94A3B8"/>
                </a:solidFill>
                <a:ea typeface="Calibri" pitchFamily="34" charset="-122"/>
                <a:cs typeface="Calibri" pitchFamily="34" charset="-120"/>
              </a:rPr>
              <a:t>0%</a:t>
            </a:r>
            <a:endParaRPr lang="en-US" sz="1050" dirty="0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92A03902-BCE5-6E8C-7211-4E188BA0AB32}"/>
              </a:ext>
            </a:extLst>
          </p:cNvPr>
          <p:cNvGrpSpPr/>
          <p:nvPr/>
        </p:nvGrpSpPr>
        <p:grpSpPr>
          <a:xfrm>
            <a:off x="1010302" y="5341206"/>
            <a:ext cx="1849345" cy="828093"/>
            <a:chOff x="1010302" y="5341207"/>
            <a:chExt cx="1849345" cy="512064"/>
          </a:xfrm>
        </p:grpSpPr>
        <p:sp>
          <p:nvSpPr>
            <p:cNvPr id="170" name="Shape 155">
              <a:extLst>
                <a:ext uri="{FF2B5EF4-FFF2-40B4-BE49-F238E27FC236}">
                  <a16:creationId xmlns:a16="http://schemas.microsoft.com/office/drawing/2014/main" id="{B40D79C2-FEF8-C18D-1349-07F673D190E7}"/>
                </a:ext>
              </a:extLst>
            </p:cNvPr>
            <p:cNvSpPr/>
            <p:nvPr/>
          </p:nvSpPr>
          <p:spPr>
            <a:xfrm>
              <a:off x="1010302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71" name="Shape 156">
              <a:extLst>
                <a:ext uri="{FF2B5EF4-FFF2-40B4-BE49-F238E27FC236}">
                  <a16:creationId xmlns:a16="http://schemas.microsoft.com/office/drawing/2014/main" id="{573AC011-E7ED-3B97-485D-A3F0529A7AD7}"/>
                </a:ext>
              </a:extLst>
            </p:cNvPr>
            <p:cNvSpPr/>
            <p:nvPr/>
          </p:nvSpPr>
          <p:spPr>
            <a:xfrm>
              <a:off x="1010302" y="5341207"/>
              <a:ext cx="1849345" cy="4572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72" name="Text 157">
              <a:extLst>
                <a:ext uri="{FF2B5EF4-FFF2-40B4-BE49-F238E27FC236}">
                  <a16:creationId xmlns:a16="http://schemas.microsoft.com/office/drawing/2014/main" id="{CD078C43-CB49-97DB-93A7-610E45512A4B}"/>
                </a:ext>
              </a:extLst>
            </p:cNvPr>
            <p:cNvSpPr/>
            <p:nvPr/>
          </p:nvSpPr>
          <p:spPr>
            <a:xfrm>
              <a:off x="1010302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10</a:t>
              </a:r>
              <a:endParaRPr lang="en-US" sz="2400" dirty="0"/>
            </a:p>
          </p:txBody>
        </p:sp>
        <p:sp>
          <p:nvSpPr>
            <p:cNvPr id="173" name="Text 158">
              <a:extLst>
                <a:ext uri="{FF2B5EF4-FFF2-40B4-BE49-F238E27FC236}">
                  <a16:creationId xmlns:a16="http://schemas.microsoft.com/office/drawing/2014/main" id="{40947F4F-C26F-BC88-8B46-22B37F6FDC7C}"/>
                </a:ext>
              </a:extLst>
            </p:cNvPr>
            <p:cNvSpPr/>
            <p:nvPr/>
          </p:nvSpPr>
          <p:spPr>
            <a:xfrm>
              <a:off x="1010302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Total Tasks</a:t>
              </a:r>
              <a:endParaRPr lang="en-US" sz="1100" dirty="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3D8F573C-5725-DA5B-98BC-59BCEB70A805}"/>
              </a:ext>
            </a:extLst>
          </p:cNvPr>
          <p:cNvGrpSpPr/>
          <p:nvPr/>
        </p:nvGrpSpPr>
        <p:grpSpPr>
          <a:xfrm>
            <a:off x="3053183" y="5341206"/>
            <a:ext cx="1849345" cy="828093"/>
            <a:chOff x="3053183" y="5341207"/>
            <a:chExt cx="1849345" cy="512064"/>
          </a:xfrm>
        </p:grpSpPr>
        <p:sp>
          <p:nvSpPr>
            <p:cNvPr id="175" name="Shape 159">
              <a:extLst>
                <a:ext uri="{FF2B5EF4-FFF2-40B4-BE49-F238E27FC236}">
                  <a16:creationId xmlns:a16="http://schemas.microsoft.com/office/drawing/2014/main" id="{6567DCA0-EF1F-A906-D867-74DA49EC1DE6}"/>
                </a:ext>
              </a:extLst>
            </p:cNvPr>
            <p:cNvSpPr/>
            <p:nvPr/>
          </p:nvSpPr>
          <p:spPr>
            <a:xfrm>
              <a:off x="3053183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76" name="Shape 160">
              <a:extLst>
                <a:ext uri="{FF2B5EF4-FFF2-40B4-BE49-F238E27FC236}">
                  <a16:creationId xmlns:a16="http://schemas.microsoft.com/office/drawing/2014/main" id="{E62AFAC5-7A42-AB1A-C21E-AE1A7817C58F}"/>
                </a:ext>
              </a:extLst>
            </p:cNvPr>
            <p:cNvSpPr/>
            <p:nvPr/>
          </p:nvSpPr>
          <p:spPr>
            <a:xfrm>
              <a:off x="3053183" y="5341207"/>
              <a:ext cx="1849345" cy="45720"/>
            </a:xfrm>
            <a:prstGeom prst="rect">
              <a:avLst/>
            </a:prstGeom>
            <a:solidFill>
              <a:srgbClr val="06D6A0"/>
            </a:solidFill>
            <a:ln w="12700">
              <a:solidFill>
                <a:srgbClr val="06D6A0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77" name="Text 161">
              <a:extLst>
                <a:ext uri="{FF2B5EF4-FFF2-40B4-BE49-F238E27FC236}">
                  <a16:creationId xmlns:a16="http://schemas.microsoft.com/office/drawing/2014/main" id="{5668A291-11AC-DA5A-BC87-3ACFFE814349}"/>
                </a:ext>
              </a:extLst>
            </p:cNvPr>
            <p:cNvSpPr/>
            <p:nvPr/>
          </p:nvSpPr>
          <p:spPr>
            <a:xfrm>
              <a:off x="3053183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3</a:t>
              </a:r>
              <a:endParaRPr lang="en-US" sz="2400" dirty="0"/>
            </a:p>
          </p:txBody>
        </p:sp>
        <p:sp>
          <p:nvSpPr>
            <p:cNvPr id="178" name="Text 162">
              <a:extLst>
                <a:ext uri="{FF2B5EF4-FFF2-40B4-BE49-F238E27FC236}">
                  <a16:creationId xmlns:a16="http://schemas.microsoft.com/office/drawing/2014/main" id="{B545388E-621D-5BB5-C903-E613874ADD25}"/>
                </a:ext>
              </a:extLst>
            </p:cNvPr>
            <p:cNvSpPr/>
            <p:nvPr/>
          </p:nvSpPr>
          <p:spPr>
            <a:xfrm>
              <a:off x="3053183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Completed</a:t>
              </a:r>
              <a:endParaRPr lang="en-US" sz="1100" dirty="0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9B7DA57C-7AF3-5FDA-6940-E103C67F69B2}"/>
              </a:ext>
            </a:extLst>
          </p:cNvPr>
          <p:cNvGrpSpPr/>
          <p:nvPr/>
        </p:nvGrpSpPr>
        <p:grpSpPr>
          <a:xfrm>
            <a:off x="5096064" y="5341206"/>
            <a:ext cx="1849345" cy="828093"/>
            <a:chOff x="5096064" y="5341207"/>
            <a:chExt cx="1849345" cy="512064"/>
          </a:xfrm>
        </p:grpSpPr>
        <p:sp>
          <p:nvSpPr>
            <p:cNvPr id="180" name="Shape 163">
              <a:extLst>
                <a:ext uri="{FF2B5EF4-FFF2-40B4-BE49-F238E27FC236}">
                  <a16:creationId xmlns:a16="http://schemas.microsoft.com/office/drawing/2014/main" id="{945250A2-2CF0-D998-1190-B525C70D9C12}"/>
                </a:ext>
              </a:extLst>
            </p:cNvPr>
            <p:cNvSpPr/>
            <p:nvPr/>
          </p:nvSpPr>
          <p:spPr>
            <a:xfrm>
              <a:off x="5096064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1" name="Shape 164">
              <a:extLst>
                <a:ext uri="{FF2B5EF4-FFF2-40B4-BE49-F238E27FC236}">
                  <a16:creationId xmlns:a16="http://schemas.microsoft.com/office/drawing/2014/main" id="{9C099ABE-089B-5669-7DF7-4F02F093AE37}"/>
                </a:ext>
              </a:extLst>
            </p:cNvPr>
            <p:cNvSpPr/>
            <p:nvPr/>
          </p:nvSpPr>
          <p:spPr>
            <a:xfrm>
              <a:off x="5096064" y="5341207"/>
              <a:ext cx="1849345" cy="45720"/>
            </a:xfrm>
            <a:prstGeom prst="rect">
              <a:avLst/>
            </a:prstGeom>
            <a:solidFill>
              <a:srgbClr val="4CC9F0"/>
            </a:solidFill>
            <a:ln w="12700">
              <a:solidFill>
                <a:srgbClr val="4CC9F0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2" name="Text 165">
              <a:extLst>
                <a:ext uri="{FF2B5EF4-FFF2-40B4-BE49-F238E27FC236}">
                  <a16:creationId xmlns:a16="http://schemas.microsoft.com/office/drawing/2014/main" id="{9522AE2A-57C5-60A2-8069-93141DFE5759}"/>
                </a:ext>
              </a:extLst>
            </p:cNvPr>
            <p:cNvSpPr/>
            <p:nvPr/>
          </p:nvSpPr>
          <p:spPr>
            <a:xfrm>
              <a:off x="5096064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4</a:t>
              </a:r>
              <a:endParaRPr lang="en-US" sz="2400" dirty="0"/>
            </a:p>
          </p:txBody>
        </p:sp>
        <p:sp>
          <p:nvSpPr>
            <p:cNvPr id="183" name="Text 166">
              <a:extLst>
                <a:ext uri="{FF2B5EF4-FFF2-40B4-BE49-F238E27FC236}">
                  <a16:creationId xmlns:a16="http://schemas.microsoft.com/office/drawing/2014/main" id="{4372846B-5E93-7218-DF9B-7261C4197149}"/>
                </a:ext>
              </a:extLst>
            </p:cNvPr>
            <p:cNvSpPr/>
            <p:nvPr/>
          </p:nvSpPr>
          <p:spPr>
            <a:xfrm>
              <a:off x="5096064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In Progress</a:t>
              </a:r>
              <a:endParaRPr lang="en-US" sz="1100" dirty="0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439A71EE-B222-CD83-46B0-C4FA98A4D6D8}"/>
              </a:ext>
            </a:extLst>
          </p:cNvPr>
          <p:cNvGrpSpPr/>
          <p:nvPr/>
        </p:nvGrpSpPr>
        <p:grpSpPr>
          <a:xfrm>
            <a:off x="7138944" y="5341206"/>
            <a:ext cx="1849345" cy="828093"/>
            <a:chOff x="7138944" y="5341207"/>
            <a:chExt cx="1849345" cy="512064"/>
          </a:xfrm>
        </p:grpSpPr>
        <p:sp>
          <p:nvSpPr>
            <p:cNvPr id="185" name="Shape 167">
              <a:extLst>
                <a:ext uri="{FF2B5EF4-FFF2-40B4-BE49-F238E27FC236}">
                  <a16:creationId xmlns:a16="http://schemas.microsoft.com/office/drawing/2014/main" id="{B72CA947-5CE6-978F-EABB-050CF0ED5432}"/>
                </a:ext>
              </a:extLst>
            </p:cNvPr>
            <p:cNvSpPr/>
            <p:nvPr/>
          </p:nvSpPr>
          <p:spPr>
            <a:xfrm>
              <a:off x="7138944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6" name="Shape 168">
              <a:extLst>
                <a:ext uri="{FF2B5EF4-FFF2-40B4-BE49-F238E27FC236}">
                  <a16:creationId xmlns:a16="http://schemas.microsoft.com/office/drawing/2014/main" id="{A5BDE91E-9299-FD76-2BC1-5367167201A1}"/>
                </a:ext>
              </a:extLst>
            </p:cNvPr>
            <p:cNvSpPr/>
            <p:nvPr/>
          </p:nvSpPr>
          <p:spPr>
            <a:xfrm>
              <a:off x="7138944" y="5341207"/>
              <a:ext cx="1849345" cy="45720"/>
            </a:xfrm>
            <a:prstGeom prst="rect">
              <a:avLst/>
            </a:prstGeom>
            <a:solidFill>
              <a:srgbClr val="805AAB"/>
            </a:solidFill>
            <a:ln w="12700">
              <a:solidFill>
                <a:srgbClr val="805AAB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7" name="Text 169">
              <a:extLst>
                <a:ext uri="{FF2B5EF4-FFF2-40B4-BE49-F238E27FC236}">
                  <a16:creationId xmlns:a16="http://schemas.microsoft.com/office/drawing/2014/main" id="{B9ED8B9F-0A14-7F10-82B1-4B3D4F6D8C84}"/>
                </a:ext>
              </a:extLst>
            </p:cNvPr>
            <p:cNvSpPr/>
            <p:nvPr/>
          </p:nvSpPr>
          <p:spPr>
            <a:xfrm>
              <a:off x="7138944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3</a:t>
              </a:r>
              <a:endParaRPr lang="en-US" sz="2400" dirty="0"/>
            </a:p>
          </p:txBody>
        </p:sp>
        <p:sp>
          <p:nvSpPr>
            <p:cNvPr id="188" name="Text 170">
              <a:extLst>
                <a:ext uri="{FF2B5EF4-FFF2-40B4-BE49-F238E27FC236}">
                  <a16:creationId xmlns:a16="http://schemas.microsoft.com/office/drawing/2014/main" id="{CDE9171C-A977-F2A5-0150-7AD721D1C043}"/>
                </a:ext>
              </a:extLst>
            </p:cNvPr>
            <p:cNvSpPr/>
            <p:nvPr/>
          </p:nvSpPr>
          <p:spPr>
            <a:xfrm>
              <a:off x="7138944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Upcoming</a:t>
              </a:r>
              <a:endParaRPr lang="en-US" sz="1100" dirty="0"/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68BC34BB-ABB9-B7B5-5C66-2FB38B8E82E9}"/>
              </a:ext>
            </a:extLst>
          </p:cNvPr>
          <p:cNvGrpSpPr/>
          <p:nvPr/>
        </p:nvGrpSpPr>
        <p:grpSpPr>
          <a:xfrm>
            <a:off x="9181825" y="5341206"/>
            <a:ext cx="1849345" cy="828093"/>
            <a:chOff x="9181825" y="5341207"/>
            <a:chExt cx="1849345" cy="512064"/>
          </a:xfrm>
        </p:grpSpPr>
        <p:sp>
          <p:nvSpPr>
            <p:cNvPr id="190" name="Shape 171">
              <a:extLst>
                <a:ext uri="{FF2B5EF4-FFF2-40B4-BE49-F238E27FC236}">
                  <a16:creationId xmlns:a16="http://schemas.microsoft.com/office/drawing/2014/main" id="{64EBA0B3-3BF7-939B-4D06-B1ACDF5CEF6A}"/>
                </a:ext>
              </a:extLst>
            </p:cNvPr>
            <p:cNvSpPr/>
            <p:nvPr/>
          </p:nvSpPr>
          <p:spPr>
            <a:xfrm>
              <a:off x="9181825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91" name="Shape 172">
              <a:extLst>
                <a:ext uri="{FF2B5EF4-FFF2-40B4-BE49-F238E27FC236}">
                  <a16:creationId xmlns:a16="http://schemas.microsoft.com/office/drawing/2014/main" id="{6E8C59F6-283B-D0BB-E9C2-6643180DAF1F}"/>
                </a:ext>
              </a:extLst>
            </p:cNvPr>
            <p:cNvSpPr/>
            <p:nvPr/>
          </p:nvSpPr>
          <p:spPr>
            <a:xfrm>
              <a:off x="9181825" y="5341207"/>
              <a:ext cx="1849345" cy="45720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92" name="Text 173">
              <a:extLst>
                <a:ext uri="{FF2B5EF4-FFF2-40B4-BE49-F238E27FC236}">
                  <a16:creationId xmlns:a16="http://schemas.microsoft.com/office/drawing/2014/main" id="{1532A722-A858-8B07-150A-339185722947}"/>
                </a:ext>
              </a:extLst>
            </p:cNvPr>
            <p:cNvSpPr/>
            <p:nvPr/>
          </p:nvSpPr>
          <p:spPr>
            <a:xfrm>
              <a:off x="9181825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54%</a:t>
              </a:r>
              <a:endParaRPr lang="en-US" sz="2400" dirty="0"/>
            </a:p>
          </p:txBody>
        </p:sp>
        <p:sp>
          <p:nvSpPr>
            <p:cNvPr id="193" name="Text 174">
              <a:extLst>
                <a:ext uri="{FF2B5EF4-FFF2-40B4-BE49-F238E27FC236}">
                  <a16:creationId xmlns:a16="http://schemas.microsoft.com/office/drawing/2014/main" id="{7B1017B7-6F6C-B218-7C7F-0B3302B1AB3D}"/>
                </a:ext>
              </a:extLst>
            </p:cNvPr>
            <p:cNvSpPr/>
            <p:nvPr/>
          </p:nvSpPr>
          <p:spPr>
            <a:xfrm>
              <a:off x="9181825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On Track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945F5-F02F-4346-87B9-55D3766E36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80FEB-95AE-2D3C-61C0-FB5FCF5FA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Project Gantt Chart – Slide Template</a:t>
            </a:r>
          </a:p>
        </p:txBody>
      </p:sp>
      <p:sp>
        <p:nvSpPr>
          <p:cNvPr id="11" name="Shape 20">
            <a:extLst>
              <a:ext uri="{FF2B5EF4-FFF2-40B4-BE49-F238E27FC236}">
                <a16:creationId xmlns:a16="http://schemas.microsoft.com/office/drawing/2014/main" id="{2D92E655-2CA7-1C7B-A255-25493D799F7E}"/>
              </a:ext>
            </a:extLst>
          </p:cNvPr>
          <p:cNvSpPr/>
          <p:nvPr/>
        </p:nvSpPr>
        <p:spPr>
          <a:xfrm>
            <a:off x="3311231" y="1061444"/>
            <a:ext cx="1908481" cy="2011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FFF2F2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2" name="Text 21">
            <a:extLst>
              <a:ext uri="{FF2B5EF4-FFF2-40B4-BE49-F238E27FC236}">
                <a16:creationId xmlns:a16="http://schemas.microsoft.com/office/drawing/2014/main" id="{8C2F605E-48A0-4F3F-D74A-78719E454029}"/>
              </a:ext>
            </a:extLst>
          </p:cNvPr>
          <p:cNvSpPr/>
          <p:nvPr/>
        </p:nvSpPr>
        <p:spPr>
          <a:xfrm>
            <a:off x="3311231" y="1061444"/>
            <a:ext cx="190848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Q1</a:t>
            </a:r>
            <a:endParaRPr lang="en-US" sz="1050" dirty="0">
              <a:solidFill>
                <a:schemeClr val="accent1"/>
              </a:solidFill>
            </a:endParaRPr>
          </a:p>
        </p:txBody>
      </p:sp>
      <p:sp>
        <p:nvSpPr>
          <p:cNvPr id="13" name="Shape 22">
            <a:extLst>
              <a:ext uri="{FF2B5EF4-FFF2-40B4-BE49-F238E27FC236}">
                <a16:creationId xmlns:a16="http://schemas.microsoft.com/office/drawing/2014/main" id="{7778ED9F-E5D1-4B8B-B41D-281A88EDB6EC}"/>
              </a:ext>
            </a:extLst>
          </p:cNvPr>
          <p:cNvSpPr/>
          <p:nvPr/>
        </p:nvSpPr>
        <p:spPr>
          <a:xfrm>
            <a:off x="5219712" y="1061444"/>
            <a:ext cx="1908481" cy="20116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FFF8EE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4" name="Text 23">
            <a:extLst>
              <a:ext uri="{FF2B5EF4-FFF2-40B4-BE49-F238E27FC236}">
                <a16:creationId xmlns:a16="http://schemas.microsoft.com/office/drawing/2014/main" id="{B7C9E293-170C-C35F-7ACF-08CA4F2AD331}"/>
              </a:ext>
            </a:extLst>
          </p:cNvPr>
          <p:cNvSpPr/>
          <p:nvPr/>
        </p:nvSpPr>
        <p:spPr>
          <a:xfrm>
            <a:off x="5219712" y="1061444"/>
            <a:ext cx="190848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Q2</a:t>
            </a:r>
            <a:endParaRPr lang="en-US" sz="1050" dirty="0">
              <a:solidFill>
                <a:schemeClr val="accent2"/>
              </a:solidFill>
            </a:endParaRPr>
          </a:p>
        </p:txBody>
      </p:sp>
      <p:sp>
        <p:nvSpPr>
          <p:cNvPr id="15" name="Shape 24">
            <a:extLst>
              <a:ext uri="{FF2B5EF4-FFF2-40B4-BE49-F238E27FC236}">
                <a16:creationId xmlns:a16="http://schemas.microsoft.com/office/drawing/2014/main" id="{AFFC6959-57D2-BE4C-E67D-CD7355C2182C}"/>
              </a:ext>
            </a:extLst>
          </p:cNvPr>
          <p:cNvSpPr/>
          <p:nvPr/>
        </p:nvSpPr>
        <p:spPr>
          <a:xfrm>
            <a:off x="5219712" y="1096169"/>
            <a:ext cx="0" cy="3840480"/>
          </a:xfrm>
          <a:prstGeom prst="line">
            <a:avLst/>
          </a:prstGeom>
          <a:noFill/>
          <a:ln w="19050">
            <a:solidFill>
              <a:srgbClr val="FFB84C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" name="Shape 25">
            <a:extLst>
              <a:ext uri="{FF2B5EF4-FFF2-40B4-BE49-F238E27FC236}">
                <a16:creationId xmlns:a16="http://schemas.microsoft.com/office/drawing/2014/main" id="{D29F830B-5B41-46A6-9C02-5C53FB1D122F}"/>
              </a:ext>
            </a:extLst>
          </p:cNvPr>
          <p:cNvSpPr/>
          <p:nvPr/>
        </p:nvSpPr>
        <p:spPr>
          <a:xfrm>
            <a:off x="7128192" y="1061444"/>
            <a:ext cx="1908481" cy="20116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EEF9FF"/>
            </a:solidFill>
            <a:prstDash val="solid"/>
          </a:ln>
        </p:spPr>
        <p:txBody>
          <a:bodyPr/>
          <a:lstStyle/>
          <a:p>
            <a:endParaRPr lang="en-US" sz="3200"/>
          </a:p>
        </p:txBody>
      </p:sp>
      <p:sp>
        <p:nvSpPr>
          <p:cNvPr id="17" name="Text 26">
            <a:extLst>
              <a:ext uri="{FF2B5EF4-FFF2-40B4-BE49-F238E27FC236}">
                <a16:creationId xmlns:a16="http://schemas.microsoft.com/office/drawing/2014/main" id="{6AB1139D-9457-2BF3-8A6D-4026B4DD998F}"/>
              </a:ext>
            </a:extLst>
          </p:cNvPr>
          <p:cNvSpPr/>
          <p:nvPr/>
        </p:nvSpPr>
        <p:spPr>
          <a:xfrm>
            <a:off x="7128192" y="1061444"/>
            <a:ext cx="190848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CC9F0"/>
                </a:solidFill>
                <a:ea typeface="Calibri" pitchFamily="34" charset="-122"/>
                <a:cs typeface="Calibri" pitchFamily="34" charset="-120"/>
              </a:rPr>
              <a:t>Q3</a:t>
            </a:r>
            <a:endParaRPr lang="en-US" sz="1050" dirty="0"/>
          </a:p>
        </p:txBody>
      </p:sp>
      <p:sp>
        <p:nvSpPr>
          <p:cNvPr id="18" name="Shape 27">
            <a:extLst>
              <a:ext uri="{FF2B5EF4-FFF2-40B4-BE49-F238E27FC236}">
                <a16:creationId xmlns:a16="http://schemas.microsoft.com/office/drawing/2014/main" id="{71CAF90C-DCFF-79CD-5A2C-9B7CEBAD6497}"/>
              </a:ext>
            </a:extLst>
          </p:cNvPr>
          <p:cNvSpPr/>
          <p:nvPr/>
        </p:nvSpPr>
        <p:spPr>
          <a:xfrm>
            <a:off x="7128192" y="1096169"/>
            <a:ext cx="0" cy="3840480"/>
          </a:xfrm>
          <a:prstGeom prst="line">
            <a:avLst/>
          </a:prstGeom>
          <a:noFill/>
          <a:ln w="19050">
            <a:solidFill>
              <a:srgbClr val="4CC9F0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9" name="Shape 28">
            <a:extLst>
              <a:ext uri="{FF2B5EF4-FFF2-40B4-BE49-F238E27FC236}">
                <a16:creationId xmlns:a16="http://schemas.microsoft.com/office/drawing/2014/main" id="{FD798BF0-764E-8F82-D043-BE6BD6F69CD6}"/>
              </a:ext>
            </a:extLst>
          </p:cNvPr>
          <p:cNvSpPr/>
          <p:nvPr/>
        </p:nvSpPr>
        <p:spPr>
          <a:xfrm>
            <a:off x="9036673" y="1061444"/>
            <a:ext cx="1908481" cy="201168"/>
          </a:xfrm>
          <a:prstGeom prst="rect">
            <a:avLst/>
          </a:prstGeom>
          <a:solidFill>
            <a:srgbClr val="F4EFFE"/>
          </a:solidFill>
          <a:ln w="12700">
            <a:solidFill>
              <a:srgbClr val="F4EFFE"/>
            </a:solidFill>
            <a:prstDash val="solid"/>
          </a:ln>
        </p:spPr>
        <p:txBody>
          <a:bodyPr/>
          <a:lstStyle/>
          <a:p>
            <a:endParaRPr lang="en-US" sz="3200" dirty="0"/>
          </a:p>
        </p:txBody>
      </p:sp>
      <p:sp>
        <p:nvSpPr>
          <p:cNvPr id="20" name="Text 29">
            <a:extLst>
              <a:ext uri="{FF2B5EF4-FFF2-40B4-BE49-F238E27FC236}">
                <a16:creationId xmlns:a16="http://schemas.microsoft.com/office/drawing/2014/main" id="{8F078660-83FD-5435-B067-127908049100}"/>
              </a:ext>
            </a:extLst>
          </p:cNvPr>
          <p:cNvSpPr/>
          <p:nvPr/>
        </p:nvSpPr>
        <p:spPr>
          <a:xfrm>
            <a:off x="9036673" y="1061444"/>
            <a:ext cx="1908481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9B72CF"/>
                </a:solidFill>
                <a:ea typeface="Calibri" pitchFamily="34" charset="-122"/>
                <a:cs typeface="Calibri" pitchFamily="34" charset="-120"/>
              </a:rPr>
              <a:t>Q4</a:t>
            </a:r>
            <a:endParaRPr lang="en-US" sz="1050" dirty="0"/>
          </a:p>
        </p:txBody>
      </p:sp>
      <p:sp>
        <p:nvSpPr>
          <p:cNvPr id="21" name="Shape 30">
            <a:extLst>
              <a:ext uri="{FF2B5EF4-FFF2-40B4-BE49-F238E27FC236}">
                <a16:creationId xmlns:a16="http://schemas.microsoft.com/office/drawing/2014/main" id="{7DDF884B-37EF-60B7-3FC6-98836E0B5658}"/>
              </a:ext>
            </a:extLst>
          </p:cNvPr>
          <p:cNvSpPr/>
          <p:nvPr/>
        </p:nvSpPr>
        <p:spPr>
          <a:xfrm>
            <a:off x="9036673" y="1096169"/>
            <a:ext cx="0" cy="3840480"/>
          </a:xfrm>
          <a:prstGeom prst="line">
            <a:avLst/>
          </a:prstGeom>
          <a:noFill/>
          <a:ln w="19050">
            <a:solidFill>
              <a:srgbClr val="9B72CF">
                <a:alpha val="4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22" name="Text 31">
            <a:extLst>
              <a:ext uri="{FF2B5EF4-FFF2-40B4-BE49-F238E27FC236}">
                <a16:creationId xmlns:a16="http://schemas.microsoft.com/office/drawing/2014/main" id="{AAA70430-1040-0A22-F2E4-30F195797E6A}"/>
              </a:ext>
            </a:extLst>
          </p:cNvPr>
          <p:cNvSpPr/>
          <p:nvPr/>
        </p:nvSpPr>
        <p:spPr>
          <a:xfrm>
            <a:off x="3311231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Jan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23" name="Text 32">
            <a:extLst>
              <a:ext uri="{FF2B5EF4-FFF2-40B4-BE49-F238E27FC236}">
                <a16:creationId xmlns:a16="http://schemas.microsoft.com/office/drawing/2014/main" id="{BE729126-1AA1-7FC9-CFC6-1C5D110AA2C5}"/>
              </a:ext>
            </a:extLst>
          </p:cNvPr>
          <p:cNvSpPr/>
          <p:nvPr/>
        </p:nvSpPr>
        <p:spPr>
          <a:xfrm>
            <a:off x="3947391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Feb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30" name="Shape 33">
            <a:extLst>
              <a:ext uri="{FF2B5EF4-FFF2-40B4-BE49-F238E27FC236}">
                <a16:creationId xmlns:a16="http://schemas.microsoft.com/office/drawing/2014/main" id="{DD7DEC75-163E-8F17-EBAA-1A436958EB6A}"/>
              </a:ext>
            </a:extLst>
          </p:cNvPr>
          <p:cNvSpPr/>
          <p:nvPr/>
        </p:nvSpPr>
        <p:spPr>
          <a:xfrm>
            <a:off x="3947391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1" name="Text 34">
            <a:extLst>
              <a:ext uri="{FF2B5EF4-FFF2-40B4-BE49-F238E27FC236}">
                <a16:creationId xmlns:a16="http://schemas.microsoft.com/office/drawing/2014/main" id="{5233C2EC-F990-1E59-B9B8-A30E2E961124}"/>
              </a:ext>
            </a:extLst>
          </p:cNvPr>
          <p:cNvSpPr/>
          <p:nvPr/>
        </p:nvSpPr>
        <p:spPr>
          <a:xfrm>
            <a:off x="4583551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Mar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34" name="Shape 35">
            <a:extLst>
              <a:ext uri="{FF2B5EF4-FFF2-40B4-BE49-F238E27FC236}">
                <a16:creationId xmlns:a16="http://schemas.microsoft.com/office/drawing/2014/main" id="{A41CACD2-F225-E32B-F7F6-FD6A6B01D108}"/>
              </a:ext>
            </a:extLst>
          </p:cNvPr>
          <p:cNvSpPr/>
          <p:nvPr/>
        </p:nvSpPr>
        <p:spPr>
          <a:xfrm>
            <a:off x="4583551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5" name="Text 36">
            <a:extLst>
              <a:ext uri="{FF2B5EF4-FFF2-40B4-BE49-F238E27FC236}">
                <a16:creationId xmlns:a16="http://schemas.microsoft.com/office/drawing/2014/main" id="{D103B395-7DB3-B74E-1606-4DFBF6AAF594}"/>
              </a:ext>
            </a:extLst>
          </p:cNvPr>
          <p:cNvSpPr/>
          <p:nvPr/>
        </p:nvSpPr>
        <p:spPr>
          <a:xfrm>
            <a:off x="5219712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Apr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36" name="Shape 37">
            <a:extLst>
              <a:ext uri="{FF2B5EF4-FFF2-40B4-BE49-F238E27FC236}">
                <a16:creationId xmlns:a16="http://schemas.microsoft.com/office/drawing/2014/main" id="{98EAF1F3-CA1E-7C6A-5AA2-4E45E768FA2F}"/>
              </a:ext>
            </a:extLst>
          </p:cNvPr>
          <p:cNvSpPr/>
          <p:nvPr/>
        </p:nvSpPr>
        <p:spPr>
          <a:xfrm>
            <a:off x="5219712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7" name="Text 38">
            <a:extLst>
              <a:ext uri="{FF2B5EF4-FFF2-40B4-BE49-F238E27FC236}">
                <a16:creationId xmlns:a16="http://schemas.microsoft.com/office/drawing/2014/main" id="{4AC84CFA-A678-E88F-E64F-CC64FB3AD788}"/>
              </a:ext>
            </a:extLst>
          </p:cNvPr>
          <p:cNvSpPr/>
          <p:nvPr/>
        </p:nvSpPr>
        <p:spPr>
          <a:xfrm>
            <a:off x="5855872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May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38" name="Shape 39">
            <a:extLst>
              <a:ext uri="{FF2B5EF4-FFF2-40B4-BE49-F238E27FC236}">
                <a16:creationId xmlns:a16="http://schemas.microsoft.com/office/drawing/2014/main" id="{7350E215-D069-C500-5ED3-1B2F3E122D8E}"/>
              </a:ext>
            </a:extLst>
          </p:cNvPr>
          <p:cNvSpPr/>
          <p:nvPr/>
        </p:nvSpPr>
        <p:spPr>
          <a:xfrm>
            <a:off x="5855872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39" name="Text 40">
            <a:extLst>
              <a:ext uri="{FF2B5EF4-FFF2-40B4-BE49-F238E27FC236}">
                <a16:creationId xmlns:a16="http://schemas.microsoft.com/office/drawing/2014/main" id="{40DA74B8-BA9F-5380-EDC9-B4545CED6311}"/>
              </a:ext>
            </a:extLst>
          </p:cNvPr>
          <p:cNvSpPr/>
          <p:nvPr/>
        </p:nvSpPr>
        <p:spPr>
          <a:xfrm>
            <a:off x="6492032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Jun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40" name="Shape 41">
            <a:extLst>
              <a:ext uri="{FF2B5EF4-FFF2-40B4-BE49-F238E27FC236}">
                <a16:creationId xmlns:a16="http://schemas.microsoft.com/office/drawing/2014/main" id="{B2E23E49-5AC4-FFED-75F3-BD2120F37E4A}"/>
              </a:ext>
            </a:extLst>
          </p:cNvPr>
          <p:cNvSpPr/>
          <p:nvPr/>
        </p:nvSpPr>
        <p:spPr>
          <a:xfrm>
            <a:off x="6492032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47" name="Text 42">
            <a:extLst>
              <a:ext uri="{FF2B5EF4-FFF2-40B4-BE49-F238E27FC236}">
                <a16:creationId xmlns:a16="http://schemas.microsoft.com/office/drawing/2014/main" id="{E6A6AD40-D478-6007-52A8-45145FA7F2FE}"/>
              </a:ext>
            </a:extLst>
          </p:cNvPr>
          <p:cNvSpPr/>
          <p:nvPr/>
        </p:nvSpPr>
        <p:spPr>
          <a:xfrm>
            <a:off x="7128192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Jul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48" name="Shape 43">
            <a:extLst>
              <a:ext uri="{FF2B5EF4-FFF2-40B4-BE49-F238E27FC236}">
                <a16:creationId xmlns:a16="http://schemas.microsoft.com/office/drawing/2014/main" id="{EA440103-78E1-1F1C-3FE1-DB890B2D7EDD}"/>
              </a:ext>
            </a:extLst>
          </p:cNvPr>
          <p:cNvSpPr/>
          <p:nvPr/>
        </p:nvSpPr>
        <p:spPr>
          <a:xfrm>
            <a:off x="7128192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2" name="Text 44">
            <a:extLst>
              <a:ext uri="{FF2B5EF4-FFF2-40B4-BE49-F238E27FC236}">
                <a16:creationId xmlns:a16="http://schemas.microsoft.com/office/drawing/2014/main" id="{231AE639-C229-5C13-5561-96F859F21C52}"/>
              </a:ext>
            </a:extLst>
          </p:cNvPr>
          <p:cNvSpPr/>
          <p:nvPr/>
        </p:nvSpPr>
        <p:spPr>
          <a:xfrm>
            <a:off x="7764353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Aug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54" name="Shape 45">
            <a:extLst>
              <a:ext uri="{FF2B5EF4-FFF2-40B4-BE49-F238E27FC236}">
                <a16:creationId xmlns:a16="http://schemas.microsoft.com/office/drawing/2014/main" id="{19875764-59C1-22F7-DC60-F14BF0826C65}"/>
              </a:ext>
            </a:extLst>
          </p:cNvPr>
          <p:cNvSpPr/>
          <p:nvPr/>
        </p:nvSpPr>
        <p:spPr>
          <a:xfrm>
            <a:off x="7764353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5" name="Text 46">
            <a:extLst>
              <a:ext uri="{FF2B5EF4-FFF2-40B4-BE49-F238E27FC236}">
                <a16:creationId xmlns:a16="http://schemas.microsoft.com/office/drawing/2014/main" id="{52D36C93-F87A-EE37-97CE-1908E72B341E}"/>
              </a:ext>
            </a:extLst>
          </p:cNvPr>
          <p:cNvSpPr/>
          <p:nvPr/>
        </p:nvSpPr>
        <p:spPr>
          <a:xfrm>
            <a:off x="8400513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Sep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56" name="Shape 47">
            <a:extLst>
              <a:ext uri="{FF2B5EF4-FFF2-40B4-BE49-F238E27FC236}">
                <a16:creationId xmlns:a16="http://schemas.microsoft.com/office/drawing/2014/main" id="{7F68869E-2C2E-8A86-6129-9AB8680A4F52}"/>
              </a:ext>
            </a:extLst>
          </p:cNvPr>
          <p:cNvSpPr/>
          <p:nvPr/>
        </p:nvSpPr>
        <p:spPr>
          <a:xfrm>
            <a:off x="8400513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57" name="Text 48">
            <a:extLst>
              <a:ext uri="{FF2B5EF4-FFF2-40B4-BE49-F238E27FC236}">
                <a16:creationId xmlns:a16="http://schemas.microsoft.com/office/drawing/2014/main" id="{67DE8BF0-6FE5-5DE8-718E-68DB027C0AA3}"/>
              </a:ext>
            </a:extLst>
          </p:cNvPr>
          <p:cNvSpPr/>
          <p:nvPr/>
        </p:nvSpPr>
        <p:spPr>
          <a:xfrm>
            <a:off x="9036673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Oct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58" name="Shape 49">
            <a:extLst>
              <a:ext uri="{FF2B5EF4-FFF2-40B4-BE49-F238E27FC236}">
                <a16:creationId xmlns:a16="http://schemas.microsoft.com/office/drawing/2014/main" id="{2408683C-76B1-493E-9633-FF767CBBFB26}"/>
              </a:ext>
            </a:extLst>
          </p:cNvPr>
          <p:cNvSpPr/>
          <p:nvPr/>
        </p:nvSpPr>
        <p:spPr>
          <a:xfrm>
            <a:off x="9036673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0" name="Text 50">
            <a:extLst>
              <a:ext uri="{FF2B5EF4-FFF2-40B4-BE49-F238E27FC236}">
                <a16:creationId xmlns:a16="http://schemas.microsoft.com/office/drawing/2014/main" id="{5A8989CC-A492-24C2-5C42-502FD7A3A19C}"/>
              </a:ext>
            </a:extLst>
          </p:cNvPr>
          <p:cNvSpPr/>
          <p:nvPr/>
        </p:nvSpPr>
        <p:spPr>
          <a:xfrm>
            <a:off x="9672833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Nov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61" name="Shape 51">
            <a:extLst>
              <a:ext uri="{FF2B5EF4-FFF2-40B4-BE49-F238E27FC236}">
                <a16:creationId xmlns:a16="http://schemas.microsoft.com/office/drawing/2014/main" id="{71951731-0876-179F-ACE3-7522B4BB602C}"/>
              </a:ext>
            </a:extLst>
          </p:cNvPr>
          <p:cNvSpPr/>
          <p:nvPr/>
        </p:nvSpPr>
        <p:spPr>
          <a:xfrm>
            <a:off x="9672833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2" name="Text 52">
            <a:extLst>
              <a:ext uri="{FF2B5EF4-FFF2-40B4-BE49-F238E27FC236}">
                <a16:creationId xmlns:a16="http://schemas.microsoft.com/office/drawing/2014/main" id="{22401E67-1E20-A0B6-E574-41B218117D41}"/>
              </a:ext>
            </a:extLst>
          </p:cNvPr>
          <p:cNvSpPr/>
          <p:nvPr/>
        </p:nvSpPr>
        <p:spPr>
          <a:xfrm>
            <a:off x="10308994" y="1262612"/>
            <a:ext cx="63616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Dec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63" name="Shape 53">
            <a:extLst>
              <a:ext uri="{FF2B5EF4-FFF2-40B4-BE49-F238E27FC236}">
                <a16:creationId xmlns:a16="http://schemas.microsoft.com/office/drawing/2014/main" id="{4CB2F603-8C4A-E0DF-666B-76A680070837}"/>
              </a:ext>
            </a:extLst>
          </p:cNvPr>
          <p:cNvSpPr/>
          <p:nvPr/>
        </p:nvSpPr>
        <p:spPr>
          <a:xfrm>
            <a:off x="10308994" y="1443641"/>
            <a:ext cx="0" cy="3639312"/>
          </a:xfrm>
          <a:prstGeom prst="line">
            <a:avLst/>
          </a:prstGeom>
          <a:noFill/>
          <a:ln w="12700">
            <a:solidFill>
              <a:srgbClr val="E5E9F5">
                <a:alpha val="20000"/>
              </a:srgbClr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4" name="Shape 54">
            <a:extLst>
              <a:ext uri="{FF2B5EF4-FFF2-40B4-BE49-F238E27FC236}">
                <a16:creationId xmlns:a16="http://schemas.microsoft.com/office/drawing/2014/main" id="{11342F2F-10C3-3184-C254-20F3F326132D}"/>
              </a:ext>
            </a:extLst>
          </p:cNvPr>
          <p:cNvSpPr/>
          <p:nvPr/>
        </p:nvSpPr>
        <p:spPr>
          <a:xfrm>
            <a:off x="7286946" y="948257"/>
            <a:ext cx="0" cy="4171272"/>
          </a:xfrm>
          <a:prstGeom prst="line">
            <a:avLst/>
          </a:prstGeom>
          <a:noFill/>
          <a:ln w="25400">
            <a:solidFill>
              <a:srgbClr val="FF6B6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65" name="Shape 55">
            <a:extLst>
              <a:ext uri="{FF2B5EF4-FFF2-40B4-BE49-F238E27FC236}">
                <a16:creationId xmlns:a16="http://schemas.microsoft.com/office/drawing/2014/main" id="{1E09505C-ACF5-F2B9-7DF7-FABB3BD390AB}"/>
              </a:ext>
            </a:extLst>
          </p:cNvPr>
          <p:cNvSpPr/>
          <p:nvPr/>
        </p:nvSpPr>
        <p:spPr>
          <a:xfrm>
            <a:off x="6996641" y="747089"/>
            <a:ext cx="580608" cy="201168"/>
          </a:xfrm>
          <a:prstGeom prst="roundRect">
            <a:avLst>
              <a:gd name="adj" fmla="val 27273"/>
            </a:avLst>
          </a:prstGeom>
          <a:solidFill>
            <a:srgbClr val="FF6B6B"/>
          </a:solidFill>
          <a:ln w="12700">
            <a:solidFill>
              <a:srgbClr val="FF6B6B"/>
            </a:solidFill>
            <a:prstDash val="solid"/>
          </a:ln>
        </p:spPr>
        <p:txBody>
          <a:bodyPr anchor="ctr"/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Today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9ABB3BD4-8D60-169E-7E34-B8A49EBFEA49}"/>
              </a:ext>
            </a:extLst>
          </p:cNvPr>
          <p:cNvGrpSpPr/>
          <p:nvPr/>
        </p:nvGrpSpPr>
        <p:grpSpPr>
          <a:xfrm>
            <a:off x="924286" y="1443641"/>
            <a:ext cx="10020868" cy="363931"/>
            <a:chOff x="924286" y="1443641"/>
            <a:chExt cx="10020868" cy="363931"/>
          </a:xfrm>
        </p:grpSpPr>
        <p:sp>
          <p:nvSpPr>
            <p:cNvPr id="67" name="Shape 57">
              <a:extLst>
                <a:ext uri="{FF2B5EF4-FFF2-40B4-BE49-F238E27FC236}">
                  <a16:creationId xmlns:a16="http://schemas.microsoft.com/office/drawing/2014/main" id="{ECEC2595-303F-9AB5-D061-5C60AE2AB795}"/>
                </a:ext>
              </a:extLst>
            </p:cNvPr>
            <p:cNvSpPr/>
            <p:nvPr/>
          </p:nvSpPr>
          <p:spPr>
            <a:xfrm>
              <a:off x="924286" y="1443641"/>
              <a:ext cx="10020868" cy="363931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68" name="Shape 58">
              <a:extLst>
                <a:ext uri="{FF2B5EF4-FFF2-40B4-BE49-F238E27FC236}">
                  <a16:creationId xmlns:a16="http://schemas.microsoft.com/office/drawing/2014/main" id="{63A8B5E5-F4CA-3E40-DC76-04D4CD6342B2}"/>
                </a:ext>
              </a:extLst>
            </p:cNvPr>
            <p:cNvSpPr/>
            <p:nvPr/>
          </p:nvSpPr>
          <p:spPr>
            <a:xfrm>
              <a:off x="924286" y="1807572"/>
              <a:ext cx="10020868" cy="0"/>
            </a:xfrm>
            <a:prstGeom prst="line">
              <a:avLst/>
            </a:prstGeom>
            <a:noFill/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 dirty="0"/>
            </a:p>
          </p:txBody>
        </p:sp>
        <p:sp>
          <p:nvSpPr>
            <p:cNvPr id="69" name="Shape 59">
              <a:extLst>
                <a:ext uri="{FF2B5EF4-FFF2-40B4-BE49-F238E27FC236}">
                  <a16:creationId xmlns:a16="http://schemas.microsoft.com/office/drawing/2014/main" id="{86E3A3C9-9EC2-4DA6-C1E4-3E64B5CBF493}"/>
                </a:ext>
              </a:extLst>
            </p:cNvPr>
            <p:cNvSpPr/>
            <p:nvPr/>
          </p:nvSpPr>
          <p:spPr>
            <a:xfrm>
              <a:off x="924286" y="1498505"/>
              <a:ext cx="64512" cy="254203"/>
            </a:xfrm>
            <a:prstGeom prst="rect">
              <a:avLst/>
            </a:prstGeom>
            <a:solidFill>
              <a:srgbClr val="FF6B6B"/>
            </a:solidFill>
            <a:ln w="12700">
              <a:solidFill>
                <a:srgbClr val="FF6B6B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70" name="Text 60">
            <a:extLst>
              <a:ext uri="{FF2B5EF4-FFF2-40B4-BE49-F238E27FC236}">
                <a16:creationId xmlns:a16="http://schemas.microsoft.com/office/drawing/2014/main" id="{60924FE7-4A18-11BD-9336-17FC674AC5C8}"/>
              </a:ext>
            </a:extLst>
          </p:cNvPr>
          <p:cNvSpPr/>
          <p:nvPr/>
        </p:nvSpPr>
        <p:spPr>
          <a:xfrm>
            <a:off x="1053310" y="1535069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chemeClr val="accent1">
                    <a:lumMod val="60000"/>
                    <a:lumOff val="40000"/>
                  </a:schemeClr>
                </a:solidFill>
                <a:ea typeface="Calibri" pitchFamily="34" charset="-122"/>
                <a:cs typeface="Calibri" pitchFamily="34" charset="-120"/>
              </a:rPr>
              <a:t>STRATEGY</a:t>
            </a:r>
            <a:endParaRPr lang="en-US" sz="105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1" name="Text 61">
            <a:extLst>
              <a:ext uri="{FF2B5EF4-FFF2-40B4-BE49-F238E27FC236}">
                <a16:creationId xmlns:a16="http://schemas.microsoft.com/office/drawing/2014/main" id="{40929E7A-2494-66A1-3116-8DAE4FD0D51E}"/>
              </a:ext>
            </a:extLst>
          </p:cNvPr>
          <p:cNvSpPr/>
          <p:nvPr/>
        </p:nvSpPr>
        <p:spPr>
          <a:xfrm>
            <a:off x="2128511" y="1516793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Market Research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2" name="Shape 62">
            <a:extLst>
              <a:ext uri="{FF2B5EF4-FFF2-40B4-BE49-F238E27FC236}">
                <a16:creationId xmlns:a16="http://schemas.microsoft.com/office/drawing/2014/main" id="{4E678C0B-F817-076F-86A2-398746563189}"/>
              </a:ext>
            </a:extLst>
          </p:cNvPr>
          <p:cNvSpPr/>
          <p:nvPr/>
        </p:nvSpPr>
        <p:spPr>
          <a:xfrm>
            <a:off x="3354239" y="1579887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3" name="Shape 63">
            <a:extLst>
              <a:ext uri="{FF2B5EF4-FFF2-40B4-BE49-F238E27FC236}">
                <a16:creationId xmlns:a16="http://schemas.microsoft.com/office/drawing/2014/main" id="{B4EBC11F-7D1E-2E65-B9E0-8F2F6E19C8BF}"/>
              </a:ext>
            </a:extLst>
          </p:cNvPr>
          <p:cNvSpPr/>
          <p:nvPr/>
        </p:nvSpPr>
        <p:spPr>
          <a:xfrm>
            <a:off x="3354239" y="1515879"/>
            <a:ext cx="1186304" cy="219456"/>
          </a:xfrm>
          <a:prstGeom prst="roundRect">
            <a:avLst>
              <a:gd name="adj" fmla="val 29167"/>
            </a:avLst>
          </a:prstGeom>
          <a:solidFill>
            <a:schemeClr val="accent1">
              <a:alpha val="45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4" name="Shape 64">
            <a:extLst>
              <a:ext uri="{FF2B5EF4-FFF2-40B4-BE49-F238E27FC236}">
                <a16:creationId xmlns:a16="http://schemas.microsoft.com/office/drawing/2014/main" id="{CB9F06B2-22B8-72BD-40A7-26D19A3BF762}"/>
              </a:ext>
            </a:extLst>
          </p:cNvPr>
          <p:cNvSpPr/>
          <p:nvPr/>
        </p:nvSpPr>
        <p:spPr>
          <a:xfrm>
            <a:off x="3354238" y="1515879"/>
            <a:ext cx="1186303" cy="219456"/>
          </a:xfrm>
          <a:prstGeom prst="roundRect">
            <a:avLst>
              <a:gd name="adj" fmla="val 291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 dirty="0"/>
          </a:p>
        </p:txBody>
      </p:sp>
      <p:sp>
        <p:nvSpPr>
          <p:cNvPr id="75" name="Shape 65">
            <a:extLst>
              <a:ext uri="{FF2B5EF4-FFF2-40B4-BE49-F238E27FC236}">
                <a16:creationId xmlns:a16="http://schemas.microsoft.com/office/drawing/2014/main" id="{6DDAD366-756B-0976-0B95-818964169A11}"/>
              </a:ext>
            </a:extLst>
          </p:cNvPr>
          <p:cNvSpPr/>
          <p:nvPr/>
        </p:nvSpPr>
        <p:spPr>
          <a:xfrm>
            <a:off x="3268223" y="1552455"/>
            <a:ext cx="146304" cy="146304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6" name="Shape 66">
            <a:extLst>
              <a:ext uri="{FF2B5EF4-FFF2-40B4-BE49-F238E27FC236}">
                <a16:creationId xmlns:a16="http://schemas.microsoft.com/office/drawing/2014/main" id="{596CDC4F-B7FF-5D5F-00AF-F7404D3E9DB8}"/>
              </a:ext>
            </a:extLst>
          </p:cNvPr>
          <p:cNvSpPr/>
          <p:nvPr/>
        </p:nvSpPr>
        <p:spPr>
          <a:xfrm>
            <a:off x="4454527" y="1552455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7" name="Text 67">
            <a:extLst>
              <a:ext uri="{FF2B5EF4-FFF2-40B4-BE49-F238E27FC236}">
                <a16:creationId xmlns:a16="http://schemas.microsoft.com/office/drawing/2014/main" id="{97C5453A-58EE-C6B4-CF6E-BC47784A5116}"/>
              </a:ext>
            </a:extLst>
          </p:cNvPr>
          <p:cNvSpPr/>
          <p:nvPr/>
        </p:nvSpPr>
        <p:spPr>
          <a:xfrm>
            <a:off x="11032816" y="1515879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100%</a:t>
            </a:r>
            <a:endParaRPr lang="en-US" sz="1050" dirty="0">
              <a:solidFill>
                <a:schemeClr val="accent1"/>
              </a:solidFill>
            </a:endParaRPr>
          </a:p>
        </p:txBody>
      </p:sp>
      <p:sp>
        <p:nvSpPr>
          <p:cNvPr id="78" name="Shape 68">
            <a:extLst>
              <a:ext uri="{FF2B5EF4-FFF2-40B4-BE49-F238E27FC236}">
                <a16:creationId xmlns:a16="http://schemas.microsoft.com/office/drawing/2014/main" id="{1B38DDE1-F297-0259-953E-4F181677F0C2}"/>
              </a:ext>
            </a:extLst>
          </p:cNvPr>
          <p:cNvSpPr/>
          <p:nvPr/>
        </p:nvSpPr>
        <p:spPr>
          <a:xfrm>
            <a:off x="924286" y="2171503"/>
            <a:ext cx="10020868" cy="0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79" name="Text 69">
            <a:extLst>
              <a:ext uri="{FF2B5EF4-FFF2-40B4-BE49-F238E27FC236}">
                <a16:creationId xmlns:a16="http://schemas.microsoft.com/office/drawing/2014/main" id="{7FE7CD43-10B3-6481-AB09-41628EBE4985}"/>
              </a:ext>
            </a:extLst>
          </p:cNvPr>
          <p:cNvSpPr/>
          <p:nvPr/>
        </p:nvSpPr>
        <p:spPr>
          <a:xfrm>
            <a:off x="2128511" y="1880724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Product Vision</a:t>
            </a:r>
            <a:endParaRPr lang="en-US" sz="1000" dirty="0">
              <a:solidFill>
                <a:srgbClr val="B8C8DC"/>
              </a:solidFill>
            </a:endParaRPr>
          </a:p>
        </p:txBody>
      </p:sp>
      <p:sp>
        <p:nvSpPr>
          <p:cNvPr id="80" name="Shape 70">
            <a:extLst>
              <a:ext uri="{FF2B5EF4-FFF2-40B4-BE49-F238E27FC236}">
                <a16:creationId xmlns:a16="http://schemas.microsoft.com/office/drawing/2014/main" id="{CB4BAF2B-FB53-FD3D-1576-59DCD60023D7}"/>
              </a:ext>
            </a:extLst>
          </p:cNvPr>
          <p:cNvSpPr/>
          <p:nvPr/>
        </p:nvSpPr>
        <p:spPr>
          <a:xfrm>
            <a:off x="3354239" y="1943818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1" name="Shape 71">
            <a:extLst>
              <a:ext uri="{FF2B5EF4-FFF2-40B4-BE49-F238E27FC236}">
                <a16:creationId xmlns:a16="http://schemas.microsoft.com/office/drawing/2014/main" id="{14E190BE-88B6-713F-EDD1-13F24C4537C9}"/>
              </a:ext>
            </a:extLst>
          </p:cNvPr>
          <p:cNvSpPr/>
          <p:nvPr/>
        </p:nvSpPr>
        <p:spPr>
          <a:xfrm>
            <a:off x="3990399" y="1879810"/>
            <a:ext cx="1186304" cy="219456"/>
          </a:xfrm>
          <a:prstGeom prst="roundRect">
            <a:avLst>
              <a:gd name="adj" fmla="val 29167"/>
            </a:avLst>
          </a:prstGeom>
          <a:solidFill>
            <a:schemeClr val="accent1">
              <a:alpha val="45000"/>
            </a:schemeClr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2" name="Shape 72">
            <a:extLst>
              <a:ext uri="{FF2B5EF4-FFF2-40B4-BE49-F238E27FC236}">
                <a16:creationId xmlns:a16="http://schemas.microsoft.com/office/drawing/2014/main" id="{047CE8DD-94A7-46A1-3FEE-CB1525C72CD0}"/>
              </a:ext>
            </a:extLst>
          </p:cNvPr>
          <p:cNvSpPr/>
          <p:nvPr/>
        </p:nvSpPr>
        <p:spPr>
          <a:xfrm>
            <a:off x="3990399" y="1879810"/>
            <a:ext cx="1186302" cy="219456"/>
          </a:xfrm>
          <a:prstGeom prst="roundRect">
            <a:avLst>
              <a:gd name="adj" fmla="val 2916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3" name="Shape 73">
            <a:extLst>
              <a:ext uri="{FF2B5EF4-FFF2-40B4-BE49-F238E27FC236}">
                <a16:creationId xmlns:a16="http://schemas.microsoft.com/office/drawing/2014/main" id="{42642015-A44E-82FC-3DB3-BE5EE6BDF6AE}"/>
              </a:ext>
            </a:extLst>
          </p:cNvPr>
          <p:cNvSpPr/>
          <p:nvPr/>
        </p:nvSpPr>
        <p:spPr>
          <a:xfrm>
            <a:off x="3904383" y="1916386"/>
            <a:ext cx="146304" cy="146304"/>
          </a:xfrm>
          <a:prstGeom prst="ellipse">
            <a:avLst/>
          </a:prstGeom>
          <a:solidFill>
            <a:schemeClr val="accent1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4" name="Shape 74">
            <a:extLst>
              <a:ext uri="{FF2B5EF4-FFF2-40B4-BE49-F238E27FC236}">
                <a16:creationId xmlns:a16="http://schemas.microsoft.com/office/drawing/2014/main" id="{E5010CE1-3DBB-DDD4-BAF7-EC54CD3E3C52}"/>
              </a:ext>
            </a:extLst>
          </p:cNvPr>
          <p:cNvSpPr/>
          <p:nvPr/>
        </p:nvSpPr>
        <p:spPr>
          <a:xfrm>
            <a:off x="5090688" y="1916386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85" name="Text 75">
            <a:extLst>
              <a:ext uri="{FF2B5EF4-FFF2-40B4-BE49-F238E27FC236}">
                <a16:creationId xmlns:a16="http://schemas.microsoft.com/office/drawing/2014/main" id="{B4A6E0C1-6779-C8E4-8B82-B6FEFBB96972}"/>
              </a:ext>
            </a:extLst>
          </p:cNvPr>
          <p:cNvSpPr/>
          <p:nvPr/>
        </p:nvSpPr>
        <p:spPr>
          <a:xfrm>
            <a:off x="11032816" y="1879810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chemeClr val="accent1"/>
                </a:solidFill>
                <a:ea typeface="Calibri" pitchFamily="34" charset="-122"/>
                <a:cs typeface="Calibri" pitchFamily="34" charset="-120"/>
              </a:rPr>
              <a:t>100%</a:t>
            </a:r>
            <a:endParaRPr lang="en-US" sz="1050" dirty="0">
              <a:solidFill>
                <a:schemeClr val="accent1"/>
              </a:solidFill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9257D2F-063B-037D-4E47-15F34665915F}"/>
              </a:ext>
            </a:extLst>
          </p:cNvPr>
          <p:cNvGrpSpPr/>
          <p:nvPr/>
        </p:nvGrpSpPr>
        <p:grpSpPr>
          <a:xfrm>
            <a:off x="924286" y="2171503"/>
            <a:ext cx="10020868" cy="363932"/>
            <a:chOff x="924286" y="2171503"/>
            <a:chExt cx="10020868" cy="363932"/>
          </a:xfrm>
        </p:grpSpPr>
        <p:sp>
          <p:nvSpPr>
            <p:cNvPr id="87" name="Shape 76">
              <a:extLst>
                <a:ext uri="{FF2B5EF4-FFF2-40B4-BE49-F238E27FC236}">
                  <a16:creationId xmlns:a16="http://schemas.microsoft.com/office/drawing/2014/main" id="{298613C7-1521-7BC4-8E86-211054D1A166}"/>
                </a:ext>
              </a:extLst>
            </p:cNvPr>
            <p:cNvSpPr/>
            <p:nvPr/>
          </p:nvSpPr>
          <p:spPr>
            <a:xfrm>
              <a:off x="924286" y="2171503"/>
              <a:ext cx="10020868" cy="363931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88" name="Shape 77">
              <a:extLst>
                <a:ext uri="{FF2B5EF4-FFF2-40B4-BE49-F238E27FC236}">
                  <a16:creationId xmlns:a16="http://schemas.microsoft.com/office/drawing/2014/main" id="{8A71E847-2593-8987-C769-60BA89680264}"/>
                </a:ext>
              </a:extLst>
            </p:cNvPr>
            <p:cNvSpPr/>
            <p:nvPr/>
          </p:nvSpPr>
          <p:spPr>
            <a:xfrm>
              <a:off x="924286" y="2535435"/>
              <a:ext cx="10020868" cy="0"/>
            </a:xfrm>
            <a:prstGeom prst="line">
              <a:avLst/>
            </a:prstGeom>
            <a:noFill/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89" name="Shape 78">
              <a:extLst>
                <a:ext uri="{FF2B5EF4-FFF2-40B4-BE49-F238E27FC236}">
                  <a16:creationId xmlns:a16="http://schemas.microsoft.com/office/drawing/2014/main" id="{24E48D79-9ED2-2BD8-04AD-902027BCBE91}"/>
                </a:ext>
              </a:extLst>
            </p:cNvPr>
            <p:cNvSpPr/>
            <p:nvPr/>
          </p:nvSpPr>
          <p:spPr>
            <a:xfrm>
              <a:off x="924286" y="2226367"/>
              <a:ext cx="64512" cy="254203"/>
            </a:xfrm>
            <a:prstGeom prst="rect">
              <a:avLst/>
            </a:prstGeom>
            <a:solidFill>
              <a:srgbClr val="FFB84C"/>
            </a:solidFill>
            <a:ln w="12700">
              <a:solidFill>
                <a:srgbClr val="FFB84C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90" name="Text 79">
            <a:extLst>
              <a:ext uri="{FF2B5EF4-FFF2-40B4-BE49-F238E27FC236}">
                <a16:creationId xmlns:a16="http://schemas.microsoft.com/office/drawing/2014/main" id="{991DF6DB-C799-5205-559E-0FC382BAF983}"/>
              </a:ext>
            </a:extLst>
          </p:cNvPr>
          <p:cNvSpPr/>
          <p:nvPr/>
        </p:nvSpPr>
        <p:spPr>
          <a:xfrm>
            <a:off x="1053310" y="2261115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chemeClr val="accent2"/>
                </a:solidFill>
                <a:ea typeface="Calibri" pitchFamily="34" charset="-122"/>
                <a:cs typeface="Calibri" pitchFamily="34" charset="-120"/>
              </a:rPr>
              <a:t>DESIGN</a:t>
            </a:r>
            <a:endParaRPr lang="en-US" sz="1050" dirty="0">
              <a:solidFill>
                <a:schemeClr val="accent2"/>
              </a:solidFill>
            </a:endParaRPr>
          </a:p>
        </p:txBody>
      </p:sp>
      <p:sp>
        <p:nvSpPr>
          <p:cNvPr id="91" name="Text 80">
            <a:extLst>
              <a:ext uri="{FF2B5EF4-FFF2-40B4-BE49-F238E27FC236}">
                <a16:creationId xmlns:a16="http://schemas.microsoft.com/office/drawing/2014/main" id="{186E6C20-80A3-FBD9-5EA4-F4CCD315A2FE}"/>
              </a:ext>
            </a:extLst>
          </p:cNvPr>
          <p:cNvSpPr/>
          <p:nvPr/>
        </p:nvSpPr>
        <p:spPr>
          <a:xfrm>
            <a:off x="2128511" y="2244655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UX &amp; Wireframes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2" name="Shape 81">
            <a:extLst>
              <a:ext uri="{FF2B5EF4-FFF2-40B4-BE49-F238E27FC236}">
                <a16:creationId xmlns:a16="http://schemas.microsoft.com/office/drawing/2014/main" id="{38D1B1AA-5C39-C77B-6A9A-5D5B0D08F790}"/>
              </a:ext>
            </a:extLst>
          </p:cNvPr>
          <p:cNvSpPr/>
          <p:nvPr/>
        </p:nvSpPr>
        <p:spPr>
          <a:xfrm>
            <a:off x="3354239" y="2307749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3" name="Shape 82">
            <a:extLst>
              <a:ext uri="{FF2B5EF4-FFF2-40B4-BE49-F238E27FC236}">
                <a16:creationId xmlns:a16="http://schemas.microsoft.com/office/drawing/2014/main" id="{494DE09B-5FC9-04CB-7A33-EBFA8503E72B}"/>
              </a:ext>
            </a:extLst>
          </p:cNvPr>
          <p:cNvSpPr/>
          <p:nvPr/>
        </p:nvSpPr>
        <p:spPr>
          <a:xfrm>
            <a:off x="4626559" y="2243741"/>
            <a:ext cx="1822465" cy="219456"/>
          </a:xfrm>
          <a:prstGeom prst="roundRect">
            <a:avLst>
              <a:gd name="adj" fmla="val 29167"/>
            </a:avLst>
          </a:prstGeom>
          <a:solidFill>
            <a:schemeClr val="accent2">
              <a:alpha val="45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4" name="Shape 83">
            <a:extLst>
              <a:ext uri="{FF2B5EF4-FFF2-40B4-BE49-F238E27FC236}">
                <a16:creationId xmlns:a16="http://schemas.microsoft.com/office/drawing/2014/main" id="{4C3E3B44-EF07-F048-91EB-AC52CF146E1C}"/>
              </a:ext>
            </a:extLst>
          </p:cNvPr>
          <p:cNvSpPr/>
          <p:nvPr/>
        </p:nvSpPr>
        <p:spPr>
          <a:xfrm>
            <a:off x="4626559" y="2243741"/>
            <a:ext cx="1640218" cy="219456"/>
          </a:xfrm>
          <a:prstGeom prst="roundRect">
            <a:avLst>
              <a:gd name="adj" fmla="val 2916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5" name="Shape 84">
            <a:extLst>
              <a:ext uri="{FF2B5EF4-FFF2-40B4-BE49-F238E27FC236}">
                <a16:creationId xmlns:a16="http://schemas.microsoft.com/office/drawing/2014/main" id="{565C4857-526A-161A-038E-CEF56404E367}"/>
              </a:ext>
            </a:extLst>
          </p:cNvPr>
          <p:cNvSpPr/>
          <p:nvPr/>
        </p:nvSpPr>
        <p:spPr>
          <a:xfrm>
            <a:off x="4540543" y="2280317"/>
            <a:ext cx="146304" cy="146304"/>
          </a:xfrm>
          <a:prstGeom prst="ellipse">
            <a:avLst/>
          </a:prstGeom>
          <a:solidFill>
            <a:schemeClr val="accent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6" name="Shape 85">
            <a:extLst>
              <a:ext uri="{FF2B5EF4-FFF2-40B4-BE49-F238E27FC236}">
                <a16:creationId xmlns:a16="http://schemas.microsoft.com/office/drawing/2014/main" id="{F5198819-6D6E-DD7D-3090-DD1C737F8015}"/>
              </a:ext>
            </a:extLst>
          </p:cNvPr>
          <p:cNvSpPr/>
          <p:nvPr/>
        </p:nvSpPr>
        <p:spPr>
          <a:xfrm>
            <a:off x="6363008" y="2280317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97" name="Text 86">
            <a:extLst>
              <a:ext uri="{FF2B5EF4-FFF2-40B4-BE49-F238E27FC236}">
                <a16:creationId xmlns:a16="http://schemas.microsoft.com/office/drawing/2014/main" id="{564A20F9-E279-6E38-9F0C-B0C34849EAEF}"/>
              </a:ext>
            </a:extLst>
          </p:cNvPr>
          <p:cNvSpPr/>
          <p:nvPr/>
        </p:nvSpPr>
        <p:spPr>
          <a:xfrm>
            <a:off x="4755584" y="2243741"/>
            <a:ext cx="162892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Mar – May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8" name="Text 87">
            <a:extLst>
              <a:ext uri="{FF2B5EF4-FFF2-40B4-BE49-F238E27FC236}">
                <a16:creationId xmlns:a16="http://schemas.microsoft.com/office/drawing/2014/main" id="{4AB4C06B-9BD2-C725-393E-559B831CE868}"/>
              </a:ext>
            </a:extLst>
          </p:cNvPr>
          <p:cNvSpPr/>
          <p:nvPr/>
        </p:nvSpPr>
        <p:spPr>
          <a:xfrm>
            <a:off x="11032816" y="2243741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90%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99" name="Shape 88">
            <a:extLst>
              <a:ext uri="{FF2B5EF4-FFF2-40B4-BE49-F238E27FC236}">
                <a16:creationId xmlns:a16="http://schemas.microsoft.com/office/drawing/2014/main" id="{83B78BD9-04F7-6084-4DA3-EDE30B987AD5}"/>
              </a:ext>
            </a:extLst>
          </p:cNvPr>
          <p:cNvSpPr/>
          <p:nvPr/>
        </p:nvSpPr>
        <p:spPr>
          <a:xfrm>
            <a:off x="924286" y="2899366"/>
            <a:ext cx="10020868" cy="0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0" name="Text 89">
            <a:extLst>
              <a:ext uri="{FF2B5EF4-FFF2-40B4-BE49-F238E27FC236}">
                <a16:creationId xmlns:a16="http://schemas.microsoft.com/office/drawing/2014/main" id="{01BBB154-2D97-1D6A-85E0-25125C0DFE12}"/>
              </a:ext>
            </a:extLst>
          </p:cNvPr>
          <p:cNvSpPr/>
          <p:nvPr/>
        </p:nvSpPr>
        <p:spPr>
          <a:xfrm>
            <a:off x="2128511" y="2608587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Visual Design System</a:t>
            </a:r>
            <a:endParaRPr lang="en-US" sz="1000" dirty="0">
              <a:solidFill>
                <a:srgbClr val="B8C8DC"/>
              </a:solidFill>
            </a:endParaRPr>
          </a:p>
        </p:txBody>
      </p:sp>
      <p:sp>
        <p:nvSpPr>
          <p:cNvPr id="101" name="Shape 90">
            <a:extLst>
              <a:ext uri="{FF2B5EF4-FFF2-40B4-BE49-F238E27FC236}">
                <a16:creationId xmlns:a16="http://schemas.microsoft.com/office/drawing/2014/main" id="{B5124E48-D861-184E-B68B-F7E283F3808A}"/>
              </a:ext>
            </a:extLst>
          </p:cNvPr>
          <p:cNvSpPr/>
          <p:nvPr/>
        </p:nvSpPr>
        <p:spPr>
          <a:xfrm>
            <a:off x="3354239" y="2671680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2" name="Shape 91">
            <a:extLst>
              <a:ext uri="{FF2B5EF4-FFF2-40B4-BE49-F238E27FC236}">
                <a16:creationId xmlns:a16="http://schemas.microsoft.com/office/drawing/2014/main" id="{22267EFD-C833-00AC-114A-6E6F70DCCB17}"/>
              </a:ext>
            </a:extLst>
          </p:cNvPr>
          <p:cNvSpPr/>
          <p:nvPr/>
        </p:nvSpPr>
        <p:spPr>
          <a:xfrm>
            <a:off x="5262720" y="2607672"/>
            <a:ext cx="1186304" cy="219456"/>
          </a:xfrm>
          <a:prstGeom prst="roundRect">
            <a:avLst>
              <a:gd name="adj" fmla="val 29167"/>
            </a:avLst>
          </a:prstGeom>
          <a:solidFill>
            <a:schemeClr val="accent2">
              <a:alpha val="45000"/>
            </a:schemeClr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3" name="Shape 92">
            <a:extLst>
              <a:ext uri="{FF2B5EF4-FFF2-40B4-BE49-F238E27FC236}">
                <a16:creationId xmlns:a16="http://schemas.microsoft.com/office/drawing/2014/main" id="{04B92D16-3402-7C8A-0FF0-135DB0EC9624}"/>
              </a:ext>
            </a:extLst>
          </p:cNvPr>
          <p:cNvSpPr/>
          <p:nvPr/>
        </p:nvSpPr>
        <p:spPr>
          <a:xfrm>
            <a:off x="5262720" y="2607672"/>
            <a:ext cx="889728" cy="219456"/>
          </a:xfrm>
          <a:prstGeom prst="roundRect">
            <a:avLst>
              <a:gd name="adj" fmla="val 2916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4" name="Shape 93">
            <a:extLst>
              <a:ext uri="{FF2B5EF4-FFF2-40B4-BE49-F238E27FC236}">
                <a16:creationId xmlns:a16="http://schemas.microsoft.com/office/drawing/2014/main" id="{C27CA8B5-E516-2838-ED7A-98C2248C9DDF}"/>
              </a:ext>
            </a:extLst>
          </p:cNvPr>
          <p:cNvSpPr/>
          <p:nvPr/>
        </p:nvSpPr>
        <p:spPr>
          <a:xfrm>
            <a:off x="5176704" y="2644248"/>
            <a:ext cx="146304" cy="146304"/>
          </a:xfrm>
          <a:prstGeom prst="ellipse">
            <a:avLst/>
          </a:prstGeom>
          <a:solidFill>
            <a:schemeClr val="accent2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5" name="Shape 94">
            <a:extLst>
              <a:ext uri="{FF2B5EF4-FFF2-40B4-BE49-F238E27FC236}">
                <a16:creationId xmlns:a16="http://schemas.microsoft.com/office/drawing/2014/main" id="{49D3EF89-060A-BE53-6B21-F62D567C7169}"/>
              </a:ext>
            </a:extLst>
          </p:cNvPr>
          <p:cNvSpPr/>
          <p:nvPr/>
        </p:nvSpPr>
        <p:spPr>
          <a:xfrm>
            <a:off x="6363008" y="2644248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2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06" name="Text 95">
            <a:extLst>
              <a:ext uri="{FF2B5EF4-FFF2-40B4-BE49-F238E27FC236}">
                <a16:creationId xmlns:a16="http://schemas.microsoft.com/office/drawing/2014/main" id="{64F7DD85-CFF4-B702-3187-A6F57C164B90}"/>
              </a:ext>
            </a:extLst>
          </p:cNvPr>
          <p:cNvSpPr/>
          <p:nvPr/>
        </p:nvSpPr>
        <p:spPr>
          <a:xfrm>
            <a:off x="11032816" y="2607672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75%</a:t>
            </a:r>
            <a:endParaRPr lang="en-US" sz="1050" dirty="0">
              <a:solidFill>
                <a:srgbClr val="B8C8DC"/>
              </a:solidFill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8273D364-9334-5E08-0B0C-AEDE72D3DCE0}"/>
              </a:ext>
            </a:extLst>
          </p:cNvPr>
          <p:cNvGrpSpPr/>
          <p:nvPr/>
        </p:nvGrpSpPr>
        <p:grpSpPr>
          <a:xfrm>
            <a:off x="924286" y="2899366"/>
            <a:ext cx="10020868" cy="363931"/>
            <a:chOff x="924286" y="2899366"/>
            <a:chExt cx="10020868" cy="363931"/>
          </a:xfrm>
        </p:grpSpPr>
        <p:sp>
          <p:nvSpPr>
            <p:cNvPr id="108" name="Shape 96">
              <a:extLst>
                <a:ext uri="{FF2B5EF4-FFF2-40B4-BE49-F238E27FC236}">
                  <a16:creationId xmlns:a16="http://schemas.microsoft.com/office/drawing/2014/main" id="{89E60EC2-E483-03CD-DDDC-491AE6894BE0}"/>
                </a:ext>
              </a:extLst>
            </p:cNvPr>
            <p:cNvSpPr/>
            <p:nvPr/>
          </p:nvSpPr>
          <p:spPr>
            <a:xfrm>
              <a:off x="924286" y="2899366"/>
              <a:ext cx="10020868" cy="363931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09" name="Shape 97">
              <a:extLst>
                <a:ext uri="{FF2B5EF4-FFF2-40B4-BE49-F238E27FC236}">
                  <a16:creationId xmlns:a16="http://schemas.microsoft.com/office/drawing/2014/main" id="{21E95BA8-5A03-7BFA-551E-87A5E07C0B3D}"/>
                </a:ext>
              </a:extLst>
            </p:cNvPr>
            <p:cNvSpPr/>
            <p:nvPr/>
          </p:nvSpPr>
          <p:spPr>
            <a:xfrm>
              <a:off x="924286" y="3263297"/>
              <a:ext cx="10020868" cy="0"/>
            </a:xfrm>
            <a:prstGeom prst="line">
              <a:avLst/>
            </a:prstGeom>
            <a:noFill/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 dirty="0"/>
            </a:p>
          </p:txBody>
        </p:sp>
        <p:sp>
          <p:nvSpPr>
            <p:cNvPr id="110" name="Shape 98">
              <a:extLst>
                <a:ext uri="{FF2B5EF4-FFF2-40B4-BE49-F238E27FC236}">
                  <a16:creationId xmlns:a16="http://schemas.microsoft.com/office/drawing/2014/main" id="{5A88D8EA-B22E-C8AB-6923-F22953AA9A59}"/>
                </a:ext>
              </a:extLst>
            </p:cNvPr>
            <p:cNvSpPr/>
            <p:nvPr/>
          </p:nvSpPr>
          <p:spPr>
            <a:xfrm>
              <a:off x="924286" y="2954230"/>
              <a:ext cx="64512" cy="254203"/>
            </a:xfrm>
            <a:prstGeom prst="rect">
              <a:avLst/>
            </a:prstGeom>
            <a:solidFill>
              <a:srgbClr val="4CC9F0"/>
            </a:solidFill>
            <a:ln w="12700">
              <a:solidFill>
                <a:srgbClr val="4CC9F0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111" name="Text 99">
            <a:extLst>
              <a:ext uri="{FF2B5EF4-FFF2-40B4-BE49-F238E27FC236}">
                <a16:creationId xmlns:a16="http://schemas.microsoft.com/office/drawing/2014/main" id="{219CDBD8-3C6F-FFE1-C096-A3914FD75883}"/>
              </a:ext>
            </a:extLst>
          </p:cNvPr>
          <p:cNvSpPr/>
          <p:nvPr/>
        </p:nvSpPr>
        <p:spPr>
          <a:xfrm>
            <a:off x="1053310" y="2988978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chemeClr val="accent5"/>
                </a:solidFill>
                <a:ea typeface="Calibri" pitchFamily="34" charset="-122"/>
                <a:cs typeface="Calibri" pitchFamily="34" charset="-120"/>
              </a:rPr>
              <a:t>DEVELOPMENT</a:t>
            </a:r>
            <a:endParaRPr lang="en-US" sz="1050" dirty="0">
              <a:solidFill>
                <a:schemeClr val="accent5"/>
              </a:solidFill>
            </a:endParaRPr>
          </a:p>
        </p:txBody>
      </p:sp>
      <p:sp>
        <p:nvSpPr>
          <p:cNvPr id="112" name="Text 100">
            <a:extLst>
              <a:ext uri="{FF2B5EF4-FFF2-40B4-BE49-F238E27FC236}">
                <a16:creationId xmlns:a16="http://schemas.microsoft.com/office/drawing/2014/main" id="{8A2F4348-A400-B473-5594-CDEB4EB8E8D1}"/>
              </a:ext>
            </a:extLst>
          </p:cNvPr>
          <p:cNvSpPr/>
          <p:nvPr/>
        </p:nvSpPr>
        <p:spPr>
          <a:xfrm>
            <a:off x="2128511" y="2972518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Backend Engineering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3" name="Shape 101">
            <a:extLst>
              <a:ext uri="{FF2B5EF4-FFF2-40B4-BE49-F238E27FC236}">
                <a16:creationId xmlns:a16="http://schemas.microsoft.com/office/drawing/2014/main" id="{61FC51F8-17AF-B8F4-6AF9-84AFD9BF5F77}"/>
              </a:ext>
            </a:extLst>
          </p:cNvPr>
          <p:cNvSpPr/>
          <p:nvPr/>
        </p:nvSpPr>
        <p:spPr>
          <a:xfrm>
            <a:off x="3354239" y="3035611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4" name="Shape 102">
            <a:extLst>
              <a:ext uri="{FF2B5EF4-FFF2-40B4-BE49-F238E27FC236}">
                <a16:creationId xmlns:a16="http://schemas.microsoft.com/office/drawing/2014/main" id="{82096F23-7DC7-117F-D15C-D731AF02EF5D}"/>
              </a:ext>
            </a:extLst>
          </p:cNvPr>
          <p:cNvSpPr/>
          <p:nvPr/>
        </p:nvSpPr>
        <p:spPr>
          <a:xfrm>
            <a:off x="5898880" y="2971603"/>
            <a:ext cx="2458625" cy="219456"/>
          </a:xfrm>
          <a:prstGeom prst="roundRect">
            <a:avLst>
              <a:gd name="adj" fmla="val 29167"/>
            </a:avLst>
          </a:prstGeom>
          <a:solidFill>
            <a:schemeClr val="accent5">
              <a:alpha val="45000"/>
            </a:schemeClr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5" name="Shape 103">
            <a:extLst>
              <a:ext uri="{FF2B5EF4-FFF2-40B4-BE49-F238E27FC236}">
                <a16:creationId xmlns:a16="http://schemas.microsoft.com/office/drawing/2014/main" id="{064AB600-BABA-7E6C-691F-2FA05DD48935}"/>
              </a:ext>
            </a:extLst>
          </p:cNvPr>
          <p:cNvSpPr/>
          <p:nvPr/>
        </p:nvSpPr>
        <p:spPr>
          <a:xfrm>
            <a:off x="5898880" y="2971603"/>
            <a:ext cx="1352243" cy="219456"/>
          </a:xfrm>
          <a:prstGeom prst="roundRect">
            <a:avLst>
              <a:gd name="adj" fmla="val 2916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6" name="Shape 104">
            <a:extLst>
              <a:ext uri="{FF2B5EF4-FFF2-40B4-BE49-F238E27FC236}">
                <a16:creationId xmlns:a16="http://schemas.microsoft.com/office/drawing/2014/main" id="{B0157477-1067-AE82-81AD-8A4359A70A9C}"/>
              </a:ext>
            </a:extLst>
          </p:cNvPr>
          <p:cNvSpPr/>
          <p:nvPr/>
        </p:nvSpPr>
        <p:spPr>
          <a:xfrm>
            <a:off x="5812864" y="3008179"/>
            <a:ext cx="146304" cy="146304"/>
          </a:xfrm>
          <a:prstGeom prst="ellipse">
            <a:avLst/>
          </a:prstGeom>
          <a:solidFill>
            <a:schemeClr val="accent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7" name="Shape 105">
            <a:extLst>
              <a:ext uri="{FF2B5EF4-FFF2-40B4-BE49-F238E27FC236}">
                <a16:creationId xmlns:a16="http://schemas.microsoft.com/office/drawing/2014/main" id="{B0AF987C-2B6F-2BCA-7DB7-69CA66E4D085}"/>
              </a:ext>
            </a:extLst>
          </p:cNvPr>
          <p:cNvSpPr/>
          <p:nvPr/>
        </p:nvSpPr>
        <p:spPr>
          <a:xfrm>
            <a:off x="8271489" y="3008179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18" name="Text 106">
            <a:extLst>
              <a:ext uri="{FF2B5EF4-FFF2-40B4-BE49-F238E27FC236}">
                <a16:creationId xmlns:a16="http://schemas.microsoft.com/office/drawing/2014/main" id="{4BEB3A7D-083E-0113-C403-51E95C040B1D}"/>
              </a:ext>
            </a:extLst>
          </p:cNvPr>
          <p:cNvSpPr/>
          <p:nvPr/>
        </p:nvSpPr>
        <p:spPr>
          <a:xfrm>
            <a:off x="6027904" y="2971603"/>
            <a:ext cx="226508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May – Aug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9" name="Text 107">
            <a:extLst>
              <a:ext uri="{FF2B5EF4-FFF2-40B4-BE49-F238E27FC236}">
                <a16:creationId xmlns:a16="http://schemas.microsoft.com/office/drawing/2014/main" id="{17FEEA30-C158-9CBE-14D6-4E43A1261DC4}"/>
              </a:ext>
            </a:extLst>
          </p:cNvPr>
          <p:cNvSpPr/>
          <p:nvPr/>
        </p:nvSpPr>
        <p:spPr>
          <a:xfrm>
            <a:off x="11032816" y="2971603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55%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120" name="Shape 108">
            <a:extLst>
              <a:ext uri="{FF2B5EF4-FFF2-40B4-BE49-F238E27FC236}">
                <a16:creationId xmlns:a16="http://schemas.microsoft.com/office/drawing/2014/main" id="{34A1B529-3179-0F0A-74D9-9D3E0846D12E}"/>
              </a:ext>
            </a:extLst>
          </p:cNvPr>
          <p:cNvSpPr/>
          <p:nvPr/>
        </p:nvSpPr>
        <p:spPr>
          <a:xfrm>
            <a:off x="924286" y="3627228"/>
            <a:ext cx="10020868" cy="0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1" name="Text 109">
            <a:extLst>
              <a:ext uri="{FF2B5EF4-FFF2-40B4-BE49-F238E27FC236}">
                <a16:creationId xmlns:a16="http://schemas.microsoft.com/office/drawing/2014/main" id="{8A0659B6-7A09-BD42-03BE-860F15CC6CCA}"/>
              </a:ext>
            </a:extLst>
          </p:cNvPr>
          <p:cNvSpPr/>
          <p:nvPr/>
        </p:nvSpPr>
        <p:spPr>
          <a:xfrm>
            <a:off x="2128511" y="3336449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Frontend Development</a:t>
            </a:r>
            <a:endParaRPr lang="en-US" sz="1000" dirty="0">
              <a:solidFill>
                <a:srgbClr val="B8C8DC"/>
              </a:solidFill>
            </a:endParaRPr>
          </a:p>
        </p:txBody>
      </p:sp>
      <p:sp>
        <p:nvSpPr>
          <p:cNvPr id="122" name="Shape 110">
            <a:extLst>
              <a:ext uri="{FF2B5EF4-FFF2-40B4-BE49-F238E27FC236}">
                <a16:creationId xmlns:a16="http://schemas.microsoft.com/office/drawing/2014/main" id="{94F9F4CE-9B76-50A6-7CB8-578CCBE36F0D}"/>
              </a:ext>
            </a:extLst>
          </p:cNvPr>
          <p:cNvSpPr/>
          <p:nvPr/>
        </p:nvSpPr>
        <p:spPr>
          <a:xfrm>
            <a:off x="3354239" y="3399543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3" name="Shape 111">
            <a:extLst>
              <a:ext uri="{FF2B5EF4-FFF2-40B4-BE49-F238E27FC236}">
                <a16:creationId xmlns:a16="http://schemas.microsoft.com/office/drawing/2014/main" id="{59C59AFD-C27E-BFB7-2B52-DB070C09E29E}"/>
              </a:ext>
            </a:extLst>
          </p:cNvPr>
          <p:cNvSpPr/>
          <p:nvPr/>
        </p:nvSpPr>
        <p:spPr>
          <a:xfrm>
            <a:off x="6535040" y="3335535"/>
            <a:ext cx="2458625" cy="219456"/>
          </a:xfrm>
          <a:prstGeom prst="roundRect">
            <a:avLst>
              <a:gd name="adj" fmla="val 29167"/>
            </a:avLst>
          </a:prstGeom>
          <a:solidFill>
            <a:schemeClr val="accent5">
              <a:alpha val="45000"/>
            </a:schemeClr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4" name="Shape 112">
            <a:extLst>
              <a:ext uri="{FF2B5EF4-FFF2-40B4-BE49-F238E27FC236}">
                <a16:creationId xmlns:a16="http://schemas.microsoft.com/office/drawing/2014/main" id="{8AA44CD4-60B9-DB03-71EB-C1149574FB6B}"/>
              </a:ext>
            </a:extLst>
          </p:cNvPr>
          <p:cNvSpPr/>
          <p:nvPr/>
        </p:nvSpPr>
        <p:spPr>
          <a:xfrm>
            <a:off x="6535040" y="3335535"/>
            <a:ext cx="983450" cy="219456"/>
          </a:xfrm>
          <a:prstGeom prst="roundRect">
            <a:avLst>
              <a:gd name="adj" fmla="val 29167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5" name="Shape 113">
            <a:extLst>
              <a:ext uri="{FF2B5EF4-FFF2-40B4-BE49-F238E27FC236}">
                <a16:creationId xmlns:a16="http://schemas.microsoft.com/office/drawing/2014/main" id="{80315B77-9657-DEE1-DF8D-1FC0349C4235}"/>
              </a:ext>
            </a:extLst>
          </p:cNvPr>
          <p:cNvSpPr/>
          <p:nvPr/>
        </p:nvSpPr>
        <p:spPr>
          <a:xfrm>
            <a:off x="6449024" y="3372111"/>
            <a:ext cx="146304" cy="146304"/>
          </a:xfrm>
          <a:prstGeom prst="ellipse">
            <a:avLst/>
          </a:prstGeom>
          <a:solidFill>
            <a:schemeClr val="accent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6" name="Shape 114">
            <a:extLst>
              <a:ext uri="{FF2B5EF4-FFF2-40B4-BE49-F238E27FC236}">
                <a16:creationId xmlns:a16="http://schemas.microsoft.com/office/drawing/2014/main" id="{D5FD6230-5647-B3AA-3FFA-20F0F7079D20}"/>
              </a:ext>
            </a:extLst>
          </p:cNvPr>
          <p:cNvSpPr/>
          <p:nvPr/>
        </p:nvSpPr>
        <p:spPr>
          <a:xfrm>
            <a:off x="8907649" y="3372111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27" name="Text 115">
            <a:extLst>
              <a:ext uri="{FF2B5EF4-FFF2-40B4-BE49-F238E27FC236}">
                <a16:creationId xmlns:a16="http://schemas.microsoft.com/office/drawing/2014/main" id="{B1C0B8FF-E759-BECE-3647-30AAAE33C61F}"/>
              </a:ext>
            </a:extLst>
          </p:cNvPr>
          <p:cNvSpPr/>
          <p:nvPr/>
        </p:nvSpPr>
        <p:spPr>
          <a:xfrm>
            <a:off x="6664064" y="3335535"/>
            <a:ext cx="226508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Jun – Sep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8" name="Text 116">
            <a:extLst>
              <a:ext uri="{FF2B5EF4-FFF2-40B4-BE49-F238E27FC236}">
                <a16:creationId xmlns:a16="http://schemas.microsoft.com/office/drawing/2014/main" id="{76CDE801-E521-2B57-42BC-A9DAD23C6866}"/>
              </a:ext>
            </a:extLst>
          </p:cNvPr>
          <p:cNvSpPr/>
          <p:nvPr/>
        </p:nvSpPr>
        <p:spPr>
          <a:xfrm>
            <a:off x="11032816" y="3335535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40%</a:t>
            </a:r>
            <a:endParaRPr lang="en-US" sz="1050" dirty="0">
              <a:solidFill>
                <a:srgbClr val="B8C8DC"/>
              </a:solidFill>
            </a:endParaRPr>
          </a:p>
        </p:txBody>
      </p: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6FAD2439-44AE-7D08-483D-9A72FC70A25D}"/>
              </a:ext>
            </a:extLst>
          </p:cNvPr>
          <p:cNvGrpSpPr/>
          <p:nvPr/>
        </p:nvGrpSpPr>
        <p:grpSpPr>
          <a:xfrm>
            <a:off x="924286" y="3627228"/>
            <a:ext cx="10020868" cy="363931"/>
            <a:chOff x="924286" y="3627228"/>
            <a:chExt cx="10020868" cy="363931"/>
          </a:xfrm>
        </p:grpSpPr>
        <p:sp>
          <p:nvSpPr>
            <p:cNvPr id="130" name="Shape 117">
              <a:extLst>
                <a:ext uri="{FF2B5EF4-FFF2-40B4-BE49-F238E27FC236}">
                  <a16:creationId xmlns:a16="http://schemas.microsoft.com/office/drawing/2014/main" id="{F4B84637-911B-610D-4A89-0AFBEBA7AFDE}"/>
                </a:ext>
              </a:extLst>
            </p:cNvPr>
            <p:cNvSpPr/>
            <p:nvPr/>
          </p:nvSpPr>
          <p:spPr>
            <a:xfrm>
              <a:off x="924286" y="3627228"/>
              <a:ext cx="10020868" cy="363931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31" name="Shape 118">
              <a:extLst>
                <a:ext uri="{FF2B5EF4-FFF2-40B4-BE49-F238E27FC236}">
                  <a16:creationId xmlns:a16="http://schemas.microsoft.com/office/drawing/2014/main" id="{A3E47122-CA43-8B74-EC02-6E222009ED64}"/>
                </a:ext>
              </a:extLst>
            </p:cNvPr>
            <p:cNvSpPr/>
            <p:nvPr/>
          </p:nvSpPr>
          <p:spPr>
            <a:xfrm>
              <a:off x="924286" y="3991159"/>
              <a:ext cx="10020868" cy="0"/>
            </a:xfrm>
            <a:prstGeom prst="line">
              <a:avLst/>
            </a:prstGeom>
            <a:noFill/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132" name="Text 119">
            <a:extLst>
              <a:ext uri="{FF2B5EF4-FFF2-40B4-BE49-F238E27FC236}">
                <a16:creationId xmlns:a16="http://schemas.microsoft.com/office/drawing/2014/main" id="{B12B907D-6950-9762-2E59-FC0E2A543171}"/>
              </a:ext>
            </a:extLst>
          </p:cNvPr>
          <p:cNvSpPr/>
          <p:nvPr/>
        </p:nvSpPr>
        <p:spPr>
          <a:xfrm>
            <a:off x="2128511" y="3700380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API Integrations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3" name="Shape 120">
            <a:extLst>
              <a:ext uri="{FF2B5EF4-FFF2-40B4-BE49-F238E27FC236}">
                <a16:creationId xmlns:a16="http://schemas.microsoft.com/office/drawing/2014/main" id="{9E7F1647-00F9-9B7B-A188-1FEC83248C52}"/>
              </a:ext>
            </a:extLst>
          </p:cNvPr>
          <p:cNvSpPr/>
          <p:nvPr/>
        </p:nvSpPr>
        <p:spPr>
          <a:xfrm>
            <a:off x="3354239" y="3763474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4" name="Shape 121">
            <a:extLst>
              <a:ext uri="{FF2B5EF4-FFF2-40B4-BE49-F238E27FC236}">
                <a16:creationId xmlns:a16="http://schemas.microsoft.com/office/drawing/2014/main" id="{82709EA5-6544-F46C-F323-014CE2A04004}"/>
              </a:ext>
            </a:extLst>
          </p:cNvPr>
          <p:cNvSpPr/>
          <p:nvPr/>
        </p:nvSpPr>
        <p:spPr>
          <a:xfrm>
            <a:off x="7807361" y="3699466"/>
            <a:ext cx="1822465" cy="219456"/>
          </a:xfrm>
          <a:prstGeom prst="roundRect">
            <a:avLst>
              <a:gd name="adj" fmla="val 29167"/>
            </a:avLst>
          </a:prstGeom>
          <a:solidFill>
            <a:schemeClr val="accent5">
              <a:alpha val="45000"/>
            </a:schemeClr>
          </a:solidFill>
          <a:ln w="12700">
            <a:solidFill>
              <a:srgbClr val="4CC9F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5" name="Shape 122">
            <a:extLst>
              <a:ext uri="{FF2B5EF4-FFF2-40B4-BE49-F238E27FC236}">
                <a16:creationId xmlns:a16="http://schemas.microsoft.com/office/drawing/2014/main" id="{B27A18CB-9C22-DB4E-26CC-837A83A4F57F}"/>
              </a:ext>
            </a:extLst>
          </p:cNvPr>
          <p:cNvSpPr/>
          <p:nvPr/>
        </p:nvSpPr>
        <p:spPr>
          <a:xfrm>
            <a:off x="7807361" y="3699466"/>
            <a:ext cx="364493" cy="219456"/>
          </a:xfrm>
          <a:prstGeom prst="roundRect">
            <a:avLst>
              <a:gd name="adj" fmla="val 29167"/>
            </a:avLst>
          </a:prstGeom>
          <a:solidFill>
            <a:schemeClr val="accent5"/>
          </a:solidFill>
          <a:ln w="12700">
            <a:solidFill>
              <a:srgbClr val="4CC9F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6" name="Shape 123">
            <a:extLst>
              <a:ext uri="{FF2B5EF4-FFF2-40B4-BE49-F238E27FC236}">
                <a16:creationId xmlns:a16="http://schemas.microsoft.com/office/drawing/2014/main" id="{30C5E89F-2BE2-D25E-1157-E68AE98D7632}"/>
              </a:ext>
            </a:extLst>
          </p:cNvPr>
          <p:cNvSpPr/>
          <p:nvPr/>
        </p:nvSpPr>
        <p:spPr>
          <a:xfrm>
            <a:off x="7721345" y="3736042"/>
            <a:ext cx="146304" cy="146304"/>
          </a:xfrm>
          <a:prstGeom prst="ellipse">
            <a:avLst/>
          </a:prstGeom>
          <a:solidFill>
            <a:schemeClr val="accent5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7" name="Shape 124">
            <a:extLst>
              <a:ext uri="{FF2B5EF4-FFF2-40B4-BE49-F238E27FC236}">
                <a16:creationId xmlns:a16="http://schemas.microsoft.com/office/drawing/2014/main" id="{F4AC0229-288E-3B11-C347-6CB58D1D7023}"/>
              </a:ext>
            </a:extLst>
          </p:cNvPr>
          <p:cNvSpPr/>
          <p:nvPr/>
        </p:nvSpPr>
        <p:spPr>
          <a:xfrm>
            <a:off x="9526530" y="3736042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4CC9F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38" name="Text 125">
            <a:extLst>
              <a:ext uri="{FF2B5EF4-FFF2-40B4-BE49-F238E27FC236}">
                <a16:creationId xmlns:a16="http://schemas.microsoft.com/office/drawing/2014/main" id="{D93F37C8-A4D5-1C58-F2BE-539E73A34165}"/>
              </a:ext>
            </a:extLst>
          </p:cNvPr>
          <p:cNvSpPr/>
          <p:nvPr/>
        </p:nvSpPr>
        <p:spPr>
          <a:xfrm>
            <a:off x="7936385" y="3699466"/>
            <a:ext cx="162892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Aug – Oct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9" name="Text 126">
            <a:extLst>
              <a:ext uri="{FF2B5EF4-FFF2-40B4-BE49-F238E27FC236}">
                <a16:creationId xmlns:a16="http://schemas.microsoft.com/office/drawing/2014/main" id="{12CDEE07-01B9-2090-62CB-1F66491831E6}"/>
              </a:ext>
            </a:extLst>
          </p:cNvPr>
          <p:cNvSpPr/>
          <p:nvPr/>
        </p:nvSpPr>
        <p:spPr>
          <a:xfrm>
            <a:off x="11032816" y="3699466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20%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140" name="Shape 127">
            <a:extLst>
              <a:ext uri="{FF2B5EF4-FFF2-40B4-BE49-F238E27FC236}">
                <a16:creationId xmlns:a16="http://schemas.microsoft.com/office/drawing/2014/main" id="{E35B0F7F-1D95-ADF2-36FA-4970BE60CF98}"/>
              </a:ext>
            </a:extLst>
          </p:cNvPr>
          <p:cNvSpPr/>
          <p:nvPr/>
        </p:nvSpPr>
        <p:spPr>
          <a:xfrm>
            <a:off x="924286" y="4355091"/>
            <a:ext cx="10020868" cy="0"/>
          </a:xfrm>
          <a:prstGeom prst="line">
            <a:avLst/>
          </a:prstGeom>
          <a:noFill/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1" name="Shape 128">
            <a:extLst>
              <a:ext uri="{FF2B5EF4-FFF2-40B4-BE49-F238E27FC236}">
                <a16:creationId xmlns:a16="http://schemas.microsoft.com/office/drawing/2014/main" id="{38BFD9B2-6A4F-52AD-D31C-49D275E0E80B}"/>
              </a:ext>
            </a:extLst>
          </p:cNvPr>
          <p:cNvSpPr/>
          <p:nvPr/>
        </p:nvSpPr>
        <p:spPr>
          <a:xfrm>
            <a:off x="924286" y="4046023"/>
            <a:ext cx="64512" cy="254203"/>
          </a:xfrm>
          <a:prstGeom prst="rect">
            <a:avLst/>
          </a:prstGeom>
          <a:solidFill>
            <a:srgbClr val="9B72CF"/>
          </a:solidFill>
          <a:ln w="12700">
            <a:solidFill>
              <a:srgbClr val="9B72C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2" name="Text 129">
            <a:extLst>
              <a:ext uri="{FF2B5EF4-FFF2-40B4-BE49-F238E27FC236}">
                <a16:creationId xmlns:a16="http://schemas.microsoft.com/office/drawing/2014/main" id="{766C0582-A37D-5CAB-8264-754214D14E14}"/>
              </a:ext>
            </a:extLst>
          </p:cNvPr>
          <p:cNvSpPr/>
          <p:nvPr/>
        </p:nvSpPr>
        <p:spPr>
          <a:xfrm>
            <a:off x="1053310" y="4081684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rgbClr val="9B72CF"/>
                </a:solidFill>
                <a:ea typeface="Calibri" pitchFamily="34" charset="-122"/>
                <a:cs typeface="Calibri" pitchFamily="34" charset="-120"/>
              </a:rPr>
              <a:t>TESTING</a:t>
            </a:r>
            <a:endParaRPr lang="en-US" sz="1050" dirty="0">
              <a:solidFill>
                <a:srgbClr val="9B72CF"/>
              </a:solidFill>
            </a:endParaRPr>
          </a:p>
        </p:txBody>
      </p:sp>
      <p:sp>
        <p:nvSpPr>
          <p:cNvPr id="143" name="Text 130">
            <a:extLst>
              <a:ext uri="{FF2B5EF4-FFF2-40B4-BE49-F238E27FC236}">
                <a16:creationId xmlns:a16="http://schemas.microsoft.com/office/drawing/2014/main" id="{03D16C36-8EDB-34C9-9944-F2CE8B42D313}"/>
              </a:ext>
            </a:extLst>
          </p:cNvPr>
          <p:cNvSpPr/>
          <p:nvPr/>
        </p:nvSpPr>
        <p:spPr>
          <a:xfrm>
            <a:off x="2128511" y="4064311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QA &amp; Testing</a:t>
            </a:r>
            <a:endParaRPr lang="en-US" sz="1000" dirty="0">
              <a:solidFill>
                <a:srgbClr val="B8C8DC"/>
              </a:solidFill>
            </a:endParaRPr>
          </a:p>
        </p:txBody>
      </p:sp>
      <p:sp>
        <p:nvSpPr>
          <p:cNvPr id="144" name="Shape 131">
            <a:extLst>
              <a:ext uri="{FF2B5EF4-FFF2-40B4-BE49-F238E27FC236}">
                <a16:creationId xmlns:a16="http://schemas.microsoft.com/office/drawing/2014/main" id="{497E6920-0DC4-AE9C-8312-828D4E1049D5}"/>
              </a:ext>
            </a:extLst>
          </p:cNvPr>
          <p:cNvSpPr/>
          <p:nvPr/>
        </p:nvSpPr>
        <p:spPr>
          <a:xfrm>
            <a:off x="3354239" y="4127405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5" name="Shape 132">
            <a:extLst>
              <a:ext uri="{FF2B5EF4-FFF2-40B4-BE49-F238E27FC236}">
                <a16:creationId xmlns:a16="http://schemas.microsoft.com/office/drawing/2014/main" id="{90732605-8692-F5A0-F970-288160BA48D0}"/>
              </a:ext>
            </a:extLst>
          </p:cNvPr>
          <p:cNvSpPr/>
          <p:nvPr/>
        </p:nvSpPr>
        <p:spPr>
          <a:xfrm>
            <a:off x="8443521" y="4063397"/>
            <a:ext cx="1822465" cy="219456"/>
          </a:xfrm>
          <a:prstGeom prst="roundRect">
            <a:avLst>
              <a:gd name="adj" fmla="val 29167"/>
            </a:avLst>
          </a:prstGeom>
          <a:solidFill>
            <a:srgbClr val="805AAB">
              <a:alpha val="45000"/>
            </a:srgbClr>
          </a:solidFill>
          <a:ln w="1270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6" name="Shape 133">
            <a:extLst>
              <a:ext uri="{FF2B5EF4-FFF2-40B4-BE49-F238E27FC236}">
                <a16:creationId xmlns:a16="http://schemas.microsoft.com/office/drawing/2014/main" id="{7C93ADE5-B65D-488D-2431-925FF7B69DEE}"/>
              </a:ext>
            </a:extLst>
          </p:cNvPr>
          <p:cNvSpPr/>
          <p:nvPr/>
        </p:nvSpPr>
        <p:spPr>
          <a:xfrm>
            <a:off x="8443521" y="4063397"/>
            <a:ext cx="182247" cy="219456"/>
          </a:xfrm>
          <a:prstGeom prst="roundRect">
            <a:avLst>
              <a:gd name="adj" fmla="val 41298"/>
            </a:avLst>
          </a:prstGeom>
          <a:solidFill>
            <a:srgbClr val="805AAB"/>
          </a:solidFill>
          <a:ln w="1270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7" name="Shape 134">
            <a:extLst>
              <a:ext uri="{FF2B5EF4-FFF2-40B4-BE49-F238E27FC236}">
                <a16:creationId xmlns:a16="http://schemas.microsoft.com/office/drawing/2014/main" id="{E4A8240B-0876-861C-B356-CE7A12562DAB}"/>
              </a:ext>
            </a:extLst>
          </p:cNvPr>
          <p:cNvSpPr/>
          <p:nvPr/>
        </p:nvSpPr>
        <p:spPr>
          <a:xfrm>
            <a:off x="8357505" y="4099973"/>
            <a:ext cx="146304" cy="146304"/>
          </a:xfrm>
          <a:prstGeom prst="ellipse">
            <a:avLst/>
          </a:prstGeom>
          <a:solidFill>
            <a:srgbClr val="805AA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8" name="Shape 135">
            <a:extLst>
              <a:ext uri="{FF2B5EF4-FFF2-40B4-BE49-F238E27FC236}">
                <a16:creationId xmlns:a16="http://schemas.microsoft.com/office/drawing/2014/main" id="{09116EE1-3A46-129F-03C6-9280D68F0F6C}"/>
              </a:ext>
            </a:extLst>
          </p:cNvPr>
          <p:cNvSpPr/>
          <p:nvPr/>
        </p:nvSpPr>
        <p:spPr>
          <a:xfrm>
            <a:off x="10179970" y="4099973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805AAB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49" name="Text 136">
            <a:extLst>
              <a:ext uri="{FF2B5EF4-FFF2-40B4-BE49-F238E27FC236}">
                <a16:creationId xmlns:a16="http://schemas.microsoft.com/office/drawing/2014/main" id="{89EA2E75-D2B2-49CE-DD40-D9F1F6780892}"/>
              </a:ext>
            </a:extLst>
          </p:cNvPr>
          <p:cNvSpPr/>
          <p:nvPr/>
        </p:nvSpPr>
        <p:spPr>
          <a:xfrm>
            <a:off x="8572545" y="4063397"/>
            <a:ext cx="1628929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Sep – Nov</a:t>
            </a:r>
            <a:endParaRPr lang="en-US" sz="9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0" name="Text 137">
            <a:extLst>
              <a:ext uri="{FF2B5EF4-FFF2-40B4-BE49-F238E27FC236}">
                <a16:creationId xmlns:a16="http://schemas.microsoft.com/office/drawing/2014/main" id="{472D6CA4-69AE-17EC-296A-D2810A42BC12}"/>
              </a:ext>
            </a:extLst>
          </p:cNvPr>
          <p:cNvSpPr/>
          <p:nvPr/>
        </p:nvSpPr>
        <p:spPr>
          <a:xfrm>
            <a:off x="11032816" y="4063397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10%</a:t>
            </a:r>
            <a:endParaRPr lang="en-US" sz="1050" dirty="0">
              <a:solidFill>
                <a:srgbClr val="B8C8DC"/>
              </a:solidFill>
            </a:endParaRP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1A8A4485-78D0-A227-FDA3-F7EA067A0473}"/>
              </a:ext>
            </a:extLst>
          </p:cNvPr>
          <p:cNvGrpSpPr/>
          <p:nvPr/>
        </p:nvGrpSpPr>
        <p:grpSpPr>
          <a:xfrm>
            <a:off x="924286" y="4355091"/>
            <a:ext cx="10020868" cy="363931"/>
            <a:chOff x="924286" y="4355091"/>
            <a:chExt cx="10020868" cy="363931"/>
          </a:xfrm>
        </p:grpSpPr>
        <p:sp>
          <p:nvSpPr>
            <p:cNvPr id="152" name="Shape 138">
              <a:extLst>
                <a:ext uri="{FF2B5EF4-FFF2-40B4-BE49-F238E27FC236}">
                  <a16:creationId xmlns:a16="http://schemas.microsoft.com/office/drawing/2014/main" id="{3024A2AF-A16C-6234-9D48-F3A3A23846C2}"/>
                </a:ext>
              </a:extLst>
            </p:cNvPr>
            <p:cNvSpPr/>
            <p:nvPr/>
          </p:nvSpPr>
          <p:spPr>
            <a:xfrm>
              <a:off x="924286" y="4355091"/>
              <a:ext cx="10020868" cy="363931"/>
            </a:xfrm>
            <a:prstGeom prst="rect">
              <a:avLst/>
            </a:prstGeom>
            <a:solidFill>
              <a:srgbClr val="FFFFFF">
                <a:alpha val="50196"/>
              </a:srgbClr>
            </a:solidFill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53" name="Shape 139">
              <a:extLst>
                <a:ext uri="{FF2B5EF4-FFF2-40B4-BE49-F238E27FC236}">
                  <a16:creationId xmlns:a16="http://schemas.microsoft.com/office/drawing/2014/main" id="{F743A339-E08C-5409-AC1C-BA53B8441072}"/>
                </a:ext>
              </a:extLst>
            </p:cNvPr>
            <p:cNvSpPr/>
            <p:nvPr/>
          </p:nvSpPr>
          <p:spPr>
            <a:xfrm>
              <a:off x="924286" y="4719022"/>
              <a:ext cx="10020868" cy="0"/>
            </a:xfrm>
            <a:prstGeom prst="line">
              <a:avLst/>
            </a:prstGeom>
            <a:noFill/>
            <a:ln w="12700">
              <a:solidFill>
                <a:srgbClr val="002033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54" name="Shape 140">
              <a:extLst>
                <a:ext uri="{FF2B5EF4-FFF2-40B4-BE49-F238E27FC236}">
                  <a16:creationId xmlns:a16="http://schemas.microsoft.com/office/drawing/2014/main" id="{9D72D93C-8AF8-36FF-7A1A-3014E7C48A0B}"/>
                </a:ext>
              </a:extLst>
            </p:cNvPr>
            <p:cNvSpPr/>
            <p:nvPr/>
          </p:nvSpPr>
          <p:spPr>
            <a:xfrm>
              <a:off x="924286" y="4409955"/>
              <a:ext cx="64512" cy="254203"/>
            </a:xfrm>
            <a:prstGeom prst="rect">
              <a:avLst/>
            </a:prstGeom>
            <a:solidFill>
              <a:srgbClr val="06D6A0"/>
            </a:solidFill>
            <a:ln w="12700">
              <a:solidFill>
                <a:srgbClr val="06D6A0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</p:grpSp>
      <p:sp>
        <p:nvSpPr>
          <p:cNvPr id="155" name="Text 141">
            <a:extLst>
              <a:ext uri="{FF2B5EF4-FFF2-40B4-BE49-F238E27FC236}">
                <a16:creationId xmlns:a16="http://schemas.microsoft.com/office/drawing/2014/main" id="{D9B55398-A0F4-B0D3-2FD7-90069453111E}"/>
              </a:ext>
            </a:extLst>
          </p:cNvPr>
          <p:cNvSpPr/>
          <p:nvPr/>
        </p:nvSpPr>
        <p:spPr>
          <a:xfrm>
            <a:off x="1053310" y="4445616"/>
            <a:ext cx="1021440" cy="1828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kern="0" spc="100" dirty="0">
                <a:solidFill>
                  <a:srgbClr val="06D6A0"/>
                </a:solidFill>
                <a:ea typeface="Calibri" pitchFamily="34" charset="-122"/>
                <a:cs typeface="Calibri" pitchFamily="34" charset="-120"/>
              </a:rPr>
              <a:t>LAUNCH</a:t>
            </a:r>
            <a:endParaRPr lang="en-US" sz="1050" dirty="0">
              <a:solidFill>
                <a:srgbClr val="06D6A0"/>
              </a:solidFill>
            </a:endParaRPr>
          </a:p>
        </p:txBody>
      </p:sp>
      <p:sp>
        <p:nvSpPr>
          <p:cNvPr id="156" name="Text 142">
            <a:extLst>
              <a:ext uri="{FF2B5EF4-FFF2-40B4-BE49-F238E27FC236}">
                <a16:creationId xmlns:a16="http://schemas.microsoft.com/office/drawing/2014/main" id="{2B7E2169-26DC-70DF-5B1F-93F325C19A26}"/>
              </a:ext>
            </a:extLst>
          </p:cNvPr>
          <p:cNvSpPr/>
          <p:nvPr/>
        </p:nvSpPr>
        <p:spPr>
          <a:xfrm>
            <a:off x="2128511" y="4428243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chemeClr val="tx1">
                    <a:lumMod val="85000"/>
                    <a:lumOff val="15000"/>
                  </a:schemeClr>
                </a:solidFill>
                <a:ea typeface="Calibri" pitchFamily="34" charset="-122"/>
                <a:cs typeface="Calibri" pitchFamily="34" charset="-120"/>
              </a:rPr>
              <a:t>Beta Release</a:t>
            </a:r>
            <a:endParaRPr lang="en-US" sz="1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7" name="Shape 143">
            <a:extLst>
              <a:ext uri="{FF2B5EF4-FFF2-40B4-BE49-F238E27FC236}">
                <a16:creationId xmlns:a16="http://schemas.microsoft.com/office/drawing/2014/main" id="{9DA06AE2-7A61-561D-4978-853CE743D28D}"/>
              </a:ext>
            </a:extLst>
          </p:cNvPr>
          <p:cNvSpPr/>
          <p:nvPr/>
        </p:nvSpPr>
        <p:spPr>
          <a:xfrm>
            <a:off x="3354239" y="4491336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8" name="Shape 144">
            <a:extLst>
              <a:ext uri="{FF2B5EF4-FFF2-40B4-BE49-F238E27FC236}">
                <a16:creationId xmlns:a16="http://schemas.microsoft.com/office/drawing/2014/main" id="{078C05E2-A62E-A49F-3322-F96850ACB65B}"/>
              </a:ext>
            </a:extLst>
          </p:cNvPr>
          <p:cNvSpPr/>
          <p:nvPr/>
        </p:nvSpPr>
        <p:spPr>
          <a:xfrm>
            <a:off x="9715841" y="4427328"/>
            <a:ext cx="550144" cy="219456"/>
          </a:xfrm>
          <a:prstGeom prst="roundRect">
            <a:avLst>
              <a:gd name="adj" fmla="val 29167"/>
            </a:avLst>
          </a:prstGeom>
          <a:solidFill>
            <a:srgbClr val="06D6A0">
              <a:alpha val="45000"/>
            </a:srgbClr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59" name="Shape 145">
            <a:extLst>
              <a:ext uri="{FF2B5EF4-FFF2-40B4-BE49-F238E27FC236}">
                <a16:creationId xmlns:a16="http://schemas.microsoft.com/office/drawing/2014/main" id="{98AD1F7F-2D1D-9DA9-79C5-D88B76286573}"/>
              </a:ext>
            </a:extLst>
          </p:cNvPr>
          <p:cNvSpPr/>
          <p:nvPr/>
        </p:nvSpPr>
        <p:spPr>
          <a:xfrm>
            <a:off x="9629825" y="4463904"/>
            <a:ext cx="146304" cy="146304"/>
          </a:xfrm>
          <a:prstGeom prst="ellipse">
            <a:avLst/>
          </a:prstGeom>
          <a:solidFill>
            <a:srgbClr val="06D6A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0" name="Shape 146">
            <a:extLst>
              <a:ext uri="{FF2B5EF4-FFF2-40B4-BE49-F238E27FC236}">
                <a16:creationId xmlns:a16="http://schemas.microsoft.com/office/drawing/2014/main" id="{C3D9FBBB-80B4-4741-51C5-1250E69CAC28}"/>
              </a:ext>
            </a:extLst>
          </p:cNvPr>
          <p:cNvSpPr/>
          <p:nvPr/>
        </p:nvSpPr>
        <p:spPr>
          <a:xfrm>
            <a:off x="10179970" y="4463904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1" name="Text 147">
            <a:extLst>
              <a:ext uri="{FF2B5EF4-FFF2-40B4-BE49-F238E27FC236}">
                <a16:creationId xmlns:a16="http://schemas.microsoft.com/office/drawing/2014/main" id="{411B401E-5B64-3785-372E-37A447CCCF67}"/>
              </a:ext>
            </a:extLst>
          </p:cNvPr>
          <p:cNvSpPr/>
          <p:nvPr/>
        </p:nvSpPr>
        <p:spPr>
          <a:xfrm>
            <a:off x="11032816" y="4427328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0%</a:t>
            </a:r>
            <a:endParaRPr lang="en-US" sz="1050" dirty="0">
              <a:solidFill>
                <a:srgbClr val="B8C8DC"/>
              </a:solidFill>
            </a:endParaRPr>
          </a:p>
        </p:txBody>
      </p:sp>
      <p:sp>
        <p:nvSpPr>
          <p:cNvPr id="162" name="Shape 148">
            <a:extLst>
              <a:ext uri="{FF2B5EF4-FFF2-40B4-BE49-F238E27FC236}">
                <a16:creationId xmlns:a16="http://schemas.microsoft.com/office/drawing/2014/main" id="{226BDC85-FF2D-5B98-F9FC-EA7D237E376B}"/>
              </a:ext>
            </a:extLst>
          </p:cNvPr>
          <p:cNvSpPr/>
          <p:nvPr/>
        </p:nvSpPr>
        <p:spPr>
          <a:xfrm>
            <a:off x="924286" y="5082953"/>
            <a:ext cx="10020868" cy="0"/>
          </a:xfrm>
          <a:prstGeom prst="line">
            <a:avLst/>
          </a:prstGeom>
          <a:noFill/>
          <a:ln w="12700">
            <a:solidFill>
              <a:srgbClr val="002033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3" name="Text 149">
            <a:extLst>
              <a:ext uri="{FF2B5EF4-FFF2-40B4-BE49-F238E27FC236}">
                <a16:creationId xmlns:a16="http://schemas.microsoft.com/office/drawing/2014/main" id="{01E25776-AB03-A663-87C4-0C20E1A97640}"/>
              </a:ext>
            </a:extLst>
          </p:cNvPr>
          <p:cNvSpPr/>
          <p:nvPr/>
        </p:nvSpPr>
        <p:spPr>
          <a:xfrm>
            <a:off x="2128511" y="4792174"/>
            <a:ext cx="1096704" cy="21762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Public Launch</a:t>
            </a:r>
            <a:endParaRPr lang="en-US" sz="1000" dirty="0">
              <a:solidFill>
                <a:srgbClr val="B8C8DC"/>
              </a:solidFill>
            </a:endParaRPr>
          </a:p>
        </p:txBody>
      </p:sp>
      <p:sp>
        <p:nvSpPr>
          <p:cNvPr id="164" name="Shape 150">
            <a:extLst>
              <a:ext uri="{FF2B5EF4-FFF2-40B4-BE49-F238E27FC236}">
                <a16:creationId xmlns:a16="http://schemas.microsoft.com/office/drawing/2014/main" id="{EBF1B79D-8DFB-358F-757A-1AC2F00696FC}"/>
              </a:ext>
            </a:extLst>
          </p:cNvPr>
          <p:cNvSpPr/>
          <p:nvPr/>
        </p:nvSpPr>
        <p:spPr>
          <a:xfrm>
            <a:off x="3354239" y="4855267"/>
            <a:ext cx="7547907" cy="91440"/>
          </a:xfrm>
          <a:prstGeom prst="roundRect">
            <a:avLst>
              <a:gd name="adj" fmla="val 40000"/>
            </a:avLst>
          </a:prstGeom>
          <a:solidFill>
            <a:srgbClr val="E5E9F5"/>
          </a:solidFill>
          <a:ln w="12700">
            <a:solidFill>
              <a:srgbClr val="E5E9F5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5" name="Shape 151">
            <a:extLst>
              <a:ext uri="{FF2B5EF4-FFF2-40B4-BE49-F238E27FC236}">
                <a16:creationId xmlns:a16="http://schemas.microsoft.com/office/drawing/2014/main" id="{89291112-FD73-B59F-0CBB-D1167809F309}"/>
              </a:ext>
            </a:extLst>
          </p:cNvPr>
          <p:cNvSpPr/>
          <p:nvPr/>
        </p:nvSpPr>
        <p:spPr>
          <a:xfrm>
            <a:off x="10352002" y="4791259"/>
            <a:ext cx="550144" cy="219456"/>
          </a:xfrm>
          <a:prstGeom prst="roundRect">
            <a:avLst>
              <a:gd name="adj" fmla="val 29167"/>
            </a:avLst>
          </a:prstGeom>
          <a:solidFill>
            <a:srgbClr val="06D6A0">
              <a:alpha val="45000"/>
            </a:srgbClr>
          </a:solidFill>
          <a:ln w="1270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6" name="Shape 152">
            <a:extLst>
              <a:ext uri="{FF2B5EF4-FFF2-40B4-BE49-F238E27FC236}">
                <a16:creationId xmlns:a16="http://schemas.microsoft.com/office/drawing/2014/main" id="{2B52D39B-CF6F-F533-53D7-6D01C7A0B119}"/>
              </a:ext>
            </a:extLst>
          </p:cNvPr>
          <p:cNvSpPr/>
          <p:nvPr/>
        </p:nvSpPr>
        <p:spPr>
          <a:xfrm>
            <a:off x="10265986" y="4827835"/>
            <a:ext cx="146304" cy="146304"/>
          </a:xfrm>
          <a:prstGeom prst="ellipse">
            <a:avLst/>
          </a:prstGeom>
          <a:solidFill>
            <a:srgbClr val="06D6A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7" name="Shape 153">
            <a:extLst>
              <a:ext uri="{FF2B5EF4-FFF2-40B4-BE49-F238E27FC236}">
                <a16:creationId xmlns:a16="http://schemas.microsoft.com/office/drawing/2014/main" id="{C30383EB-C6DE-79E6-6547-81444D119F60}"/>
              </a:ext>
            </a:extLst>
          </p:cNvPr>
          <p:cNvSpPr/>
          <p:nvPr/>
        </p:nvSpPr>
        <p:spPr>
          <a:xfrm>
            <a:off x="10816130" y="4827835"/>
            <a:ext cx="146304" cy="14630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06D6A0"/>
            </a:solidFill>
            <a:prstDash val="solid"/>
          </a:ln>
        </p:spPr>
        <p:txBody>
          <a:bodyPr/>
          <a:lstStyle/>
          <a:p>
            <a:endParaRPr lang="en-US" sz="2400"/>
          </a:p>
        </p:txBody>
      </p:sp>
      <p:sp>
        <p:nvSpPr>
          <p:cNvPr id="168" name="Text 154">
            <a:extLst>
              <a:ext uri="{FF2B5EF4-FFF2-40B4-BE49-F238E27FC236}">
                <a16:creationId xmlns:a16="http://schemas.microsoft.com/office/drawing/2014/main" id="{F8982ABC-2016-7AF5-CA1B-3D9ACBFA5901}"/>
              </a:ext>
            </a:extLst>
          </p:cNvPr>
          <p:cNvSpPr/>
          <p:nvPr/>
        </p:nvSpPr>
        <p:spPr>
          <a:xfrm>
            <a:off x="11032816" y="4791259"/>
            <a:ext cx="473088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050" b="1" dirty="0">
                <a:solidFill>
                  <a:srgbClr val="B8C8DC"/>
                </a:solidFill>
                <a:ea typeface="Calibri" pitchFamily="34" charset="-122"/>
                <a:cs typeface="Calibri" pitchFamily="34" charset="-120"/>
              </a:rPr>
              <a:t>0%</a:t>
            </a:r>
            <a:endParaRPr lang="en-US" sz="1050" dirty="0">
              <a:solidFill>
                <a:srgbClr val="B8C8DC"/>
              </a:solidFill>
            </a:endParaRPr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29C319F1-C5BB-D767-BCB7-E97F9FC43F09}"/>
              </a:ext>
            </a:extLst>
          </p:cNvPr>
          <p:cNvGrpSpPr/>
          <p:nvPr/>
        </p:nvGrpSpPr>
        <p:grpSpPr>
          <a:xfrm>
            <a:off x="1010302" y="5341206"/>
            <a:ext cx="1849345" cy="828093"/>
            <a:chOff x="1010302" y="5341207"/>
            <a:chExt cx="1849345" cy="512064"/>
          </a:xfrm>
        </p:grpSpPr>
        <p:sp>
          <p:nvSpPr>
            <p:cNvPr id="170" name="Shape 155">
              <a:extLst>
                <a:ext uri="{FF2B5EF4-FFF2-40B4-BE49-F238E27FC236}">
                  <a16:creationId xmlns:a16="http://schemas.microsoft.com/office/drawing/2014/main" id="{04C6682C-EFDF-3161-18F9-9ECE7ECFF2A9}"/>
                </a:ext>
              </a:extLst>
            </p:cNvPr>
            <p:cNvSpPr/>
            <p:nvPr/>
          </p:nvSpPr>
          <p:spPr>
            <a:xfrm>
              <a:off x="1010302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71" name="Shape 156">
              <a:extLst>
                <a:ext uri="{FF2B5EF4-FFF2-40B4-BE49-F238E27FC236}">
                  <a16:creationId xmlns:a16="http://schemas.microsoft.com/office/drawing/2014/main" id="{E428E78C-EEE1-3DAF-B542-3AD906ACA80B}"/>
                </a:ext>
              </a:extLst>
            </p:cNvPr>
            <p:cNvSpPr/>
            <p:nvPr/>
          </p:nvSpPr>
          <p:spPr>
            <a:xfrm>
              <a:off x="1010302" y="5341207"/>
              <a:ext cx="1849345" cy="45720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accent1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72" name="Text 157">
              <a:extLst>
                <a:ext uri="{FF2B5EF4-FFF2-40B4-BE49-F238E27FC236}">
                  <a16:creationId xmlns:a16="http://schemas.microsoft.com/office/drawing/2014/main" id="{AA64E950-A643-137D-1515-06ADD92B3D43}"/>
                </a:ext>
              </a:extLst>
            </p:cNvPr>
            <p:cNvSpPr/>
            <p:nvPr/>
          </p:nvSpPr>
          <p:spPr>
            <a:xfrm>
              <a:off x="1010302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10</a:t>
              </a:r>
              <a:endParaRPr lang="en-US" sz="2400" dirty="0"/>
            </a:p>
          </p:txBody>
        </p:sp>
        <p:sp>
          <p:nvSpPr>
            <p:cNvPr id="173" name="Text 158">
              <a:extLst>
                <a:ext uri="{FF2B5EF4-FFF2-40B4-BE49-F238E27FC236}">
                  <a16:creationId xmlns:a16="http://schemas.microsoft.com/office/drawing/2014/main" id="{213A5DE7-A9CB-6682-B8F8-A469A6BBA3BC}"/>
                </a:ext>
              </a:extLst>
            </p:cNvPr>
            <p:cNvSpPr/>
            <p:nvPr/>
          </p:nvSpPr>
          <p:spPr>
            <a:xfrm>
              <a:off x="1010302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Total Tasks</a:t>
              </a:r>
              <a:endParaRPr lang="en-US" sz="1100" dirty="0"/>
            </a:p>
          </p:txBody>
        </p:sp>
      </p:grpSp>
      <p:grpSp>
        <p:nvGrpSpPr>
          <p:cNvPr id="174" name="Group 173">
            <a:extLst>
              <a:ext uri="{FF2B5EF4-FFF2-40B4-BE49-F238E27FC236}">
                <a16:creationId xmlns:a16="http://schemas.microsoft.com/office/drawing/2014/main" id="{75D54C38-4497-496F-BFCE-430E652C932E}"/>
              </a:ext>
            </a:extLst>
          </p:cNvPr>
          <p:cNvGrpSpPr/>
          <p:nvPr/>
        </p:nvGrpSpPr>
        <p:grpSpPr>
          <a:xfrm>
            <a:off x="3053183" y="5341206"/>
            <a:ext cx="1849345" cy="828093"/>
            <a:chOff x="3053183" y="5341207"/>
            <a:chExt cx="1849345" cy="512064"/>
          </a:xfrm>
        </p:grpSpPr>
        <p:sp>
          <p:nvSpPr>
            <p:cNvPr id="175" name="Shape 159">
              <a:extLst>
                <a:ext uri="{FF2B5EF4-FFF2-40B4-BE49-F238E27FC236}">
                  <a16:creationId xmlns:a16="http://schemas.microsoft.com/office/drawing/2014/main" id="{2E8D1E3D-57CA-8D92-F7DD-A25E2EBA63B0}"/>
                </a:ext>
              </a:extLst>
            </p:cNvPr>
            <p:cNvSpPr/>
            <p:nvPr/>
          </p:nvSpPr>
          <p:spPr>
            <a:xfrm>
              <a:off x="3053183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76" name="Shape 160">
              <a:extLst>
                <a:ext uri="{FF2B5EF4-FFF2-40B4-BE49-F238E27FC236}">
                  <a16:creationId xmlns:a16="http://schemas.microsoft.com/office/drawing/2014/main" id="{45E81F27-F439-09BF-7FC4-6FE2FA1F9FAD}"/>
                </a:ext>
              </a:extLst>
            </p:cNvPr>
            <p:cNvSpPr/>
            <p:nvPr/>
          </p:nvSpPr>
          <p:spPr>
            <a:xfrm>
              <a:off x="3053183" y="5341207"/>
              <a:ext cx="1849345" cy="45720"/>
            </a:xfrm>
            <a:prstGeom prst="rect">
              <a:avLst/>
            </a:prstGeom>
            <a:solidFill>
              <a:srgbClr val="06D6A0"/>
            </a:solidFill>
            <a:ln w="12700">
              <a:solidFill>
                <a:srgbClr val="06D6A0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77" name="Text 161">
              <a:extLst>
                <a:ext uri="{FF2B5EF4-FFF2-40B4-BE49-F238E27FC236}">
                  <a16:creationId xmlns:a16="http://schemas.microsoft.com/office/drawing/2014/main" id="{E515E3EF-B724-4A80-F9D6-362B6B9A8EB9}"/>
                </a:ext>
              </a:extLst>
            </p:cNvPr>
            <p:cNvSpPr/>
            <p:nvPr/>
          </p:nvSpPr>
          <p:spPr>
            <a:xfrm>
              <a:off x="3053183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3</a:t>
              </a:r>
              <a:endParaRPr lang="en-US" sz="2400" dirty="0"/>
            </a:p>
          </p:txBody>
        </p:sp>
        <p:sp>
          <p:nvSpPr>
            <p:cNvPr id="178" name="Text 162">
              <a:extLst>
                <a:ext uri="{FF2B5EF4-FFF2-40B4-BE49-F238E27FC236}">
                  <a16:creationId xmlns:a16="http://schemas.microsoft.com/office/drawing/2014/main" id="{80F7CF3A-8333-6765-F126-1839C10A33E3}"/>
                </a:ext>
              </a:extLst>
            </p:cNvPr>
            <p:cNvSpPr/>
            <p:nvPr/>
          </p:nvSpPr>
          <p:spPr>
            <a:xfrm>
              <a:off x="3053183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Completed</a:t>
              </a:r>
              <a:endParaRPr lang="en-US" sz="1100" dirty="0"/>
            </a:p>
          </p:txBody>
        </p:sp>
      </p:grp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9343EC4D-0603-37CB-EF32-F1D506E85E1D}"/>
              </a:ext>
            </a:extLst>
          </p:cNvPr>
          <p:cNvGrpSpPr/>
          <p:nvPr/>
        </p:nvGrpSpPr>
        <p:grpSpPr>
          <a:xfrm>
            <a:off x="5096064" y="5341206"/>
            <a:ext cx="1849345" cy="828093"/>
            <a:chOff x="5096064" y="5341207"/>
            <a:chExt cx="1849345" cy="512064"/>
          </a:xfrm>
        </p:grpSpPr>
        <p:sp>
          <p:nvSpPr>
            <p:cNvPr id="180" name="Shape 163">
              <a:extLst>
                <a:ext uri="{FF2B5EF4-FFF2-40B4-BE49-F238E27FC236}">
                  <a16:creationId xmlns:a16="http://schemas.microsoft.com/office/drawing/2014/main" id="{EC7B0C6D-9BB5-0BCA-13B2-91C0F527D790}"/>
                </a:ext>
              </a:extLst>
            </p:cNvPr>
            <p:cNvSpPr/>
            <p:nvPr/>
          </p:nvSpPr>
          <p:spPr>
            <a:xfrm>
              <a:off x="5096064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1" name="Shape 164">
              <a:extLst>
                <a:ext uri="{FF2B5EF4-FFF2-40B4-BE49-F238E27FC236}">
                  <a16:creationId xmlns:a16="http://schemas.microsoft.com/office/drawing/2014/main" id="{391874B4-ABA3-987F-3F3C-3FE727365E5F}"/>
                </a:ext>
              </a:extLst>
            </p:cNvPr>
            <p:cNvSpPr/>
            <p:nvPr/>
          </p:nvSpPr>
          <p:spPr>
            <a:xfrm>
              <a:off x="5096064" y="5341207"/>
              <a:ext cx="1849345" cy="45720"/>
            </a:xfrm>
            <a:prstGeom prst="rect">
              <a:avLst/>
            </a:prstGeom>
            <a:solidFill>
              <a:srgbClr val="4CC9F0"/>
            </a:solidFill>
            <a:ln w="12700">
              <a:solidFill>
                <a:srgbClr val="4CC9F0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2" name="Text 165">
              <a:extLst>
                <a:ext uri="{FF2B5EF4-FFF2-40B4-BE49-F238E27FC236}">
                  <a16:creationId xmlns:a16="http://schemas.microsoft.com/office/drawing/2014/main" id="{35D0E161-16CD-67C8-2901-58FE882EFD94}"/>
                </a:ext>
              </a:extLst>
            </p:cNvPr>
            <p:cNvSpPr/>
            <p:nvPr/>
          </p:nvSpPr>
          <p:spPr>
            <a:xfrm>
              <a:off x="5096064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4</a:t>
              </a:r>
              <a:endParaRPr lang="en-US" sz="2400" dirty="0"/>
            </a:p>
          </p:txBody>
        </p:sp>
        <p:sp>
          <p:nvSpPr>
            <p:cNvPr id="183" name="Text 166">
              <a:extLst>
                <a:ext uri="{FF2B5EF4-FFF2-40B4-BE49-F238E27FC236}">
                  <a16:creationId xmlns:a16="http://schemas.microsoft.com/office/drawing/2014/main" id="{4ED2DDF8-8CA4-2516-307B-8CC77819E60C}"/>
                </a:ext>
              </a:extLst>
            </p:cNvPr>
            <p:cNvSpPr/>
            <p:nvPr/>
          </p:nvSpPr>
          <p:spPr>
            <a:xfrm>
              <a:off x="5096064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In Progress</a:t>
              </a:r>
              <a:endParaRPr lang="en-US" sz="1100" dirty="0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A28D86D1-D4BB-F09F-FB12-C9240D11D1BD}"/>
              </a:ext>
            </a:extLst>
          </p:cNvPr>
          <p:cNvGrpSpPr/>
          <p:nvPr/>
        </p:nvGrpSpPr>
        <p:grpSpPr>
          <a:xfrm>
            <a:off x="7138944" y="5341206"/>
            <a:ext cx="1849345" cy="828093"/>
            <a:chOff x="7138944" y="5341207"/>
            <a:chExt cx="1849345" cy="512064"/>
          </a:xfrm>
        </p:grpSpPr>
        <p:sp>
          <p:nvSpPr>
            <p:cNvPr id="185" name="Shape 167">
              <a:extLst>
                <a:ext uri="{FF2B5EF4-FFF2-40B4-BE49-F238E27FC236}">
                  <a16:creationId xmlns:a16="http://schemas.microsoft.com/office/drawing/2014/main" id="{FDCC8C7A-F122-0CB4-00C4-DCB7793A0705}"/>
                </a:ext>
              </a:extLst>
            </p:cNvPr>
            <p:cNvSpPr/>
            <p:nvPr/>
          </p:nvSpPr>
          <p:spPr>
            <a:xfrm>
              <a:off x="7138944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6" name="Shape 168">
              <a:extLst>
                <a:ext uri="{FF2B5EF4-FFF2-40B4-BE49-F238E27FC236}">
                  <a16:creationId xmlns:a16="http://schemas.microsoft.com/office/drawing/2014/main" id="{FC1BE29C-E47F-589A-5D6E-EC898A9D3898}"/>
                </a:ext>
              </a:extLst>
            </p:cNvPr>
            <p:cNvSpPr/>
            <p:nvPr/>
          </p:nvSpPr>
          <p:spPr>
            <a:xfrm>
              <a:off x="7138944" y="5341207"/>
              <a:ext cx="1849345" cy="45720"/>
            </a:xfrm>
            <a:prstGeom prst="rect">
              <a:avLst/>
            </a:prstGeom>
            <a:solidFill>
              <a:srgbClr val="805AAB"/>
            </a:solidFill>
            <a:ln w="12700">
              <a:solidFill>
                <a:srgbClr val="805AAB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87" name="Text 169">
              <a:extLst>
                <a:ext uri="{FF2B5EF4-FFF2-40B4-BE49-F238E27FC236}">
                  <a16:creationId xmlns:a16="http://schemas.microsoft.com/office/drawing/2014/main" id="{29511CD3-BB62-B72D-5E4A-3E1196B84363}"/>
                </a:ext>
              </a:extLst>
            </p:cNvPr>
            <p:cNvSpPr/>
            <p:nvPr/>
          </p:nvSpPr>
          <p:spPr>
            <a:xfrm>
              <a:off x="7138944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3</a:t>
              </a:r>
              <a:endParaRPr lang="en-US" sz="2400" dirty="0"/>
            </a:p>
          </p:txBody>
        </p:sp>
        <p:sp>
          <p:nvSpPr>
            <p:cNvPr id="188" name="Text 170">
              <a:extLst>
                <a:ext uri="{FF2B5EF4-FFF2-40B4-BE49-F238E27FC236}">
                  <a16:creationId xmlns:a16="http://schemas.microsoft.com/office/drawing/2014/main" id="{A0C762E6-E8A5-F42D-AB47-25088A3594F5}"/>
                </a:ext>
              </a:extLst>
            </p:cNvPr>
            <p:cNvSpPr/>
            <p:nvPr/>
          </p:nvSpPr>
          <p:spPr>
            <a:xfrm>
              <a:off x="7138944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Upcoming</a:t>
              </a:r>
              <a:endParaRPr lang="en-US" sz="1100" dirty="0"/>
            </a:p>
          </p:txBody>
        </p:sp>
      </p:grpSp>
      <p:grpSp>
        <p:nvGrpSpPr>
          <p:cNvPr id="189" name="Group 188">
            <a:extLst>
              <a:ext uri="{FF2B5EF4-FFF2-40B4-BE49-F238E27FC236}">
                <a16:creationId xmlns:a16="http://schemas.microsoft.com/office/drawing/2014/main" id="{4CA53FF7-C946-FA2D-2C65-B775BB6A85A1}"/>
              </a:ext>
            </a:extLst>
          </p:cNvPr>
          <p:cNvGrpSpPr/>
          <p:nvPr/>
        </p:nvGrpSpPr>
        <p:grpSpPr>
          <a:xfrm>
            <a:off x="9181825" y="5341206"/>
            <a:ext cx="1849345" cy="828093"/>
            <a:chOff x="9181825" y="5341207"/>
            <a:chExt cx="1849345" cy="512064"/>
          </a:xfrm>
        </p:grpSpPr>
        <p:sp>
          <p:nvSpPr>
            <p:cNvPr id="190" name="Shape 171">
              <a:extLst>
                <a:ext uri="{FF2B5EF4-FFF2-40B4-BE49-F238E27FC236}">
                  <a16:creationId xmlns:a16="http://schemas.microsoft.com/office/drawing/2014/main" id="{36FACE9B-28B7-CA83-81DE-249117A0A38C}"/>
                </a:ext>
              </a:extLst>
            </p:cNvPr>
            <p:cNvSpPr/>
            <p:nvPr/>
          </p:nvSpPr>
          <p:spPr>
            <a:xfrm>
              <a:off x="9181825" y="5341207"/>
              <a:ext cx="1849345" cy="512064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5E9F5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91" name="Shape 172">
              <a:extLst>
                <a:ext uri="{FF2B5EF4-FFF2-40B4-BE49-F238E27FC236}">
                  <a16:creationId xmlns:a16="http://schemas.microsoft.com/office/drawing/2014/main" id="{CAFCA753-9BF5-2151-74E6-FDE1249C6CCC}"/>
                </a:ext>
              </a:extLst>
            </p:cNvPr>
            <p:cNvSpPr/>
            <p:nvPr/>
          </p:nvSpPr>
          <p:spPr>
            <a:xfrm>
              <a:off x="9181825" y="5341207"/>
              <a:ext cx="1849345" cy="45720"/>
            </a:xfrm>
            <a:prstGeom prst="rect">
              <a:avLst/>
            </a:prstGeom>
            <a:solidFill>
              <a:schemeClr val="accent2"/>
            </a:solidFill>
            <a:ln w="12700">
              <a:solidFill>
                <a:schemeClr val="accent2"/>
              </a:solidFill>
              <a:prstDash val="solid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192" name="Text 173">
              <a:extLst>
                <a:ext uri="{FF2B5EF4-FFF2-40B4-BE49-F238E27FC236}">
                  <a16:creationId xmlns:a16="http://schemas.microsoft.com/office/drawing/2014/main" id="{BB2E34CC-3930-5FD2-F54A-E822BF0F0BF3}"/>
                </a:ext>
              </a:extLst>
            </p:cNvPr>
            <p:cNvSpPr/>
            <p:nvPr/>
          </p:nvSpPr>
          <p:spPr>
            <a:xfrm>
              <a:off x="9181825" y="5405215"/>
              <a:ext cx="1849345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2400" b="1" dirty="0">
                  <a:solidFill>
                    <a:srgbClr val="1E2A3A"/>
                  </a:solidFill>
                  <a:ea typeface="Calibri" pitchFamily="34" charset="-122"/>
                  <a:cs typeface="Calibri" pitchFamily="34" charset="-120"/>
                </a:rPr>
                <a:t>54%</a:t>
              </a:r>
              <a:endParaRPr lang="en-US" sz="2400" dirty="0"/>
            </a:p>
          </p:txBody>
        </p:sp>
        <p:sp>
          <p:nvSpPr>
            <p:cNvPr id="193" name="Text 174">
              <a:extLst>
                <a:ext uri="{FF2B5EF4-FFF2-40B4-BE49-F238E27FC236}">
                  <a16:creationId xmlns:a16="http://schemas.microsoft.com/office/drawing/2014/main" id="{4AACBCC6-CB3E-E9BC-7691-D7986545477B}"/>
                </a:ext>
              </a:extLst>
            </p:cNvPr>
            <p:cNvSpPr/>
            <p:nvPr/>
          </p:nvSpPr>
          <p:spPr>
            <a:xfrm>
              <a:off x="9181825" y="5670391"/>
              <a:ext cx="1849345" cy="16459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100" dirty="0">
                  <a:solidFill>
                    <a:srgbClr val="94A3B8"/>
                  </a:solidFill>
                  <a:ea typeface="Calibri" pitchFamily="34" charset="-122"/>
                  <a:cs typeface="Calibri" pitchFamily="34" charset="-120"/>
                </a:rPr>
                <a:t>On Track</a:t>
              </a:r>
              <a:endParaRPr 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357420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9691</TotalTime>
  <Words>262</Words>
  <Application>Microsoft Office PowerPoint</Application>
  <PresentationFormat>Widescreen</PresentationFormat>
  <Paragraphs>123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Annual Project Gantt Chart – Slide Template</vt:lpstr>
      <vt:lpstr>Annual Project Gantt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Project Gantt Chart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2026-03-05T00:37:42Z</dcterms:modified>
  <cp:category>Charts &amp; Diagrams;Timelines &amp; Planning</cp:category>
</cp:coreProperties>
</file>