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1651"/>
    <a:srgbClr val="670F39"/>
    <a:srgbClr val="D0BA94"/>
    <a:srgbClr val="F595A6"/>
    <a:srgbClr val="CEBA8B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4" d="100"/>
          <a:sy n="74" d="100"/>
        </p:scale>
        <p:origin x="54" y="83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B5476-D129-B786-C645-AC72715CC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DEC8C5-C2BA-5500-5152-E3E608CFBD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D6A2E4-636C-8AA0-9B14-C4280D893C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B6956F-F73F-B953-5662-969496A212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005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Growth Cycle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D916383-BEC1-859C-BFC1-313CCA7AF0EF}"/>
              </a:ext>
            </a:extLst>
          </p:cNvPr>
          <p:cNvSpPr/>
          <p:nvPr/>
        </p:nvSpPr>
        <p:spPr>
          <a:xfrm>
            <a:off x="4508175" y="2257072"/>
            <a:ext cx="3175651" cy="3175651"/>
          </a:xfrm>
          <a:custGeom>
            <a:avLst/>
            <a:gdLst>
              <a:gd name="csX0" fmla="*/ 0 w 2834639"/>
              <a:gd name="csY0" fmla="*/ 1417320 h 2834639"/>
              <a:gd name="csX1" fmla="*/ 0 w 2834639"/>
              <a:gd name="csY1" fmla="*/ 1417320 h 2834639"/>
              <a:gd name="csX2" fmla="*/ 1417320 w 2834639"/>
              <a:gd name="csY2" fmla="*/ 0 h 2834639"/>
              <a:gd name="csX3" fmla="*/ 1417320 w 2834639"/>
              <a:gd name="csY3" fmla="*/ 0 h 2834639"/>
              <a:gd name="csX4" fmla="*/ 2419517 w 2834639"/>
              <a:gd name="csY4" fmla="*/ 415124 h 2834639"/>
              <a:gd name="csX5" fmla="*/ 2834640 w 2834639"/>
              <a:gd name="csY5" fmla="*/ 1417320 h 2834639"/>
              <a:gd name="csX6" fmla="*/ 2834640 w 2834639"/>
              <a:gd name="csY6" fmla="*/ 1417320 h 2834639"/>
              <a:gd name="csX7" fmla="*/ 1417320 w 2834639"/>
              <a:gd name="csY7" fmla="*/ 2834640 h 2834639"/>
              <a:gd name="csX8" fmla="*/ 1417320 w 2834639"/>
              <a:gd name="csY8" fmla="*/ 2834640 h 2834639"/>
              <a:gd name="csX9" fmla="*/ 0 w 2834639"/>
              <a:gd name="csY9" fmla="*/ 1417320 h 28346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834639" h="2834639">
                <a:moveTo>
                  <a:pt x="0" y="1417320"/>
                </a:moveTo>
                <a:lnTo>
                  <a:pt x="0" y="1417320"/>
                </a:lnTo>
                <a:cubicBezTo>
                  <a:pt x="0" y="634556"/>
                  <a:pt x="634556" y="0"/>
                  <a:pt x="1417320" y="0"/>
                </a:cubicBezTo>
                <a:lnTo>
                  <a:pt x="1417320" y="0"/>
                </a:lnTo>
                <a:cubicBezTo>
                  <a:pt x="1793217" y="0"/>
                  <a:pt x="2153718" y="149324"/>
                  <a:pt x="2419517" y="415124"/>
                </a:cubicBezTo>
                <a:cubicBezTo>
                  <a:pt x="2685316" y="680923"/>
                  <a:pt x="2834640" y="1041423"/>
                  <a:pt x="2834640" y="1417320"/>
                </a:cubicBezTo>
                <a:lnTo>
                  <a:pt x="2834640" y="1417320"/>
                </a:lnTo>
                <a:cubicBezTo>
                  <a:pt x="2834640" y="2200084"/>
                  <a:pt x="2200084" y="2834640"/>
                  <a:pt x="1417320" y="2834640"/>
                </a:cubicBezTo>
                <a:lnTo>
                  <a:pt x="1417320" y="2834640"/>
                </a:lnTo>
                <a:cubicBezTo>
                  <a:pt x="634556" y="2834640"/>
                  <a:pt x="0" y="2200084"/>
                  <a:pt x="0" y="141732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9525" cap="sq">
            <a:solidFill>
              <a:srgbClr val="E8ECF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57EED8ED-C0F4-825F-33E9-9867D431B914}"/>
              </a:ext>
            </a:extLst>
          </p:cNvPr>
          <p:cNvSpPr/>
          <p:nvPr/>
        </p:nvSpPr>
        <p:spPr>
          <a:xfrm>
            <a:off x="4508175" y="2257072"/>
            <a:ext cx="3175651" cy="3175651"/>
          </a:xfrm>
          <a:custGeom>
            <a:avLst/>
            <a:gdLst>
              <a:gd name="csX0" fmla="*/ 0 w 2834639"/>
              <a:gd name="csY0" fmla="*/ 1417320 h 2834639"/>
              <a:gd name="csX1" fmla="*/ 0 w 2834639"/>
              <a:gd name="csY1" fmla="*/ 1417320 h 2834639"/>
              <a:gd name="csX2" fmla="*/ 1417320 w 2834639"/>
              <a:gd name="csY2" fmla="*/ 0 h 2834639"/>
              <a:gd name="csX3" fmla="*/ 1417320 w 2834639"/>
              <a:gd name="csY3" fmla="*/ 0 h 2834639"/>
              <a:gd name="csX4" fmla="*/ 2419517 w 2834639"/>
              <a:gd name="csY4" fmla="*/ 415124 h 2834639"/>
              <a:gd name="csX5" fmla="*/ 2834640 w 2834639"/>
              <a:gd name="csY5" fmla="*/ 1417320 h 2834639"/>
              <a:gd name="csX6" fmla="*/ 2834640 w 2834639"/>
              <a:gd name="csY6" fmla="*/ 1417320 h 2834639"/>
              <a:gd name="csX7" fmla="*/ 1417320 w 2834639"/>
              <a:gd name="csY7" fmla="*/ 2834640 h 2834639"/>
              <a:gd name="csX8" fmla="*/ 1417320 w 2834639"/>
              <a:gd name="csY8" fmla="*/ 2834640 h 2834639"/>
              <a:gd name="csX9" fmla="*/ 0 w 2834639"/>
              <a:gd name="csY9" fmla="*/ 1417320 h 28346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834639" h="2834639">
                <a:moveTo>
                  <a:pt x="0" y="1417320"/>
                </a:moveTo>
                <a:lnTo>
                  <a:pt x="0" y="1417320"/>
                </a:lnTo>
                <a:cubicBezTo>
                  <a:pt x="0" y="634556"/>
                  <a:pt x="634556" y="0"/>
                  <a:pt x="1417320" y="0"/>
                </a:cubicBezTo>
                <a:lnTo>
                  <a:pt x="1417320" y="0"/>
                </a:lnTo>
                <a:cubicBezTo>
                  <a:pt x="1793217" y="0"/>
                  <a:pt x="2153718" y="149324"/>
                  <a:pt x="2419517" y="415124"/>
                </a:cubicBezTo>
                <a:cubicBezTo>
                  <a:pt x="2685316" y="680923"/>
                  <a:pt x="2834640" y="1041423"/>
                  <a:pt x="2834640" y="1417320"/>
                </a:cubicBezTo>
                <a:lnTo>
                  <a:pt x="2834640" y="1417320"/>
                </a:lnTo>
                <a:cubicBezTo>
                  <a:pt x="2834640" y="2200084"/>
                  <a:pt x="2200084" y="2834640"/>
                  <a:pt x="1417320" y="2834640"/>
                </a:cubicBezTo>
                <a:lnTo>
                  <a:pt x="1417320" y="2834640"/>
                </a:lnTo>
                <a:cubicBezTo>
                  <a:pt x="634556" y="2834640"/>
                  <a:pt x="0" y="2200084"/>
                  <a:pt x="0" y="1417320"/>
                </a:cubicBezTo>
                <a:close/>
              </a:path>
            </a:pathLst>
          </a:custGeom>
          <a:noFill/>
          <a:ln w="12700" cap="flat">
            <a:solidFill>
              <a:srgbClr val="E8ECF0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10B5B0E-8F71-05B7-20C8-9BD69E762986}"/>
              </a:ext>
            </a:extLst>
          </p:cNvPr>
          <p:cNvSpPr/>
          <p:nvPr/>
        </p:nvSpPr>
        <p:spPr>
          <a:xfrm>
            <a:off x="6096000" y="2257072"/>
            <a:ext cx="1510111" cy="1097161"/>
          </a:xfrm>
          <a:custGeom>
            <a:avLst/>
            <a:gdLst>
              <a:gd name="csX0" fmla="*/ 0 w 1347950"/>
              <a:gd name="csY0" fmla="*/ 0 h 979344"/>
              <a:gd name="csX1" fmla="*/ 1347951 w 1347950"/>
              <a:gd name="csY1" fmla="*/ 979344 h 979344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347950" h="979344">
                <a:moveTo>
                  <a:pt x="0" y="0"/>
                </a:moveTo>
                <a:lnTo>
                  <a:pt x="1347951" y="979344"/>
                </a:lnTo>
              </a:path>
            </a:pathLst>
          </a:custGeom>
          <a:solidFill>
            <a:srgbClr val="000000">
              <a:alpha val="0"/>
            </a:srgbClr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6C81D81D-A0EA-ECF7-0803-2F457878633C}"/>
              </a:ext>
            </a:extLst>
          </p:cNvPr>
          <p:cNvSpPr/>
          <p:nvPr/>
        </p:nvSpPr>
        <p:spPr>
          <a:xfrm>
            <a:off x="6096000" y="2257072"/>
            <a:ext cx="1510111" cy="1097161"/>
          </a:xfrm>
          <a:custGeom>
            <a:avLst/>
            <a:gdLst>
              <a:gd name="csX0" fmla="*/ 0 w 1347950"/>
              <a:gd name="csY0" fmla="*/ 0 h 979344"/>
              <a:gd name="csX1" fmla="*/ 1347951 w 1347950"/>
              <a:gd name="csY1" fmla="*/ 979344 h 979344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347950" h="979344">
                <a:moveTo>
                  <a:pt x="0" y="0"/>
                </a:moveTo>
                <a:lnTo>
                  <a:pt x="1347951" y="979344"/>
                </a:lnTo>
              </a:path>
            </a:pathLst>
          </a:custGeom>
          <a:noFill/>
          <a:ln w="25400" cap="flat">
            <a:solidFill>
              <a:schemeClr val="accent1">
                <a:alpha val="50000"/>
              </a:schemeClr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F8A4DEAC-A165-2AB0-E3B6-D037A5063F33}"/>
              </a:ext>
            </a:extLst>
          </p:cNvPr>
          <p:cNvSpPr/>
          <p:nvPr/>
        </p:nvSpPr>
        <p:spPr>
          <a:xfrm>
            <a:off x="7029301" y="3354233"/>
            <a:ext cx="576811" cy="1775243"/>
          </a:xfrm>
          <a:custGeom>
            <a:avLst/>
            <a:gdLst>
              <a:gd name="csX0" fmla="*/ 514871 w 514871"/>
              <a:gd name="csY0" fmla="*/ 0 h 1584612"/>
              <a:gd name="csX1" fmla="*/ 0 w 514871"/>
              <a:gd name="csY1" fmla="*/ 1584612 h 1584612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14871" h="1584612">
                <a:moveTo>
                  <a:pt x="514871" y="0"/>
                </a:moveTo>
                <a:lnTo>
                  <a:pt x="0" y="1584612"/>
                </a:lnTo>
              </a:path>
            </a:pathLst>
          </a:custGeom>
          <a:solidFill>
            <a:srgbClr val="000000">
              <a:alpha val="0"/>
            </a:srgbClr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C0DB43C-E1FF-657E-25B9-ED36067CA810}"/>
              </a:ext>
            </a:extLst>
          </p:cNvPr>
          <p:cNvSpPr/>
          <p:nvPr/>
        </p:nvSpPr>
        <p:spPr>
          <a:xfrm>
            <a:off x="7029301" y="3354233"/>
            <a:ext cx="576811" cy="1775243"/>
          </a:xfrm>
          <a:custGeom>
            <a:avLst/>
            <a:gdLst>
              <a:gd name="csX0" fmla="*/ 514871 w 514871"/>
              <a:gd name="csY0" fmla="*/ 0 h 1584612"/>
              <a:gd name="csX1" fmla="*/ 0 w 514871"/>
              <a:gd name="csY1" fmla="*/ 1584612 h 1584612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14871" h="1584612">
                <a:moveTo>
                  <a:pt x="514871" y="0"/>
                </a:moveTo>
                <a:lnTo>
                  <a:pt x="0" y="1584612"/>
                </a:lnTo>
              </a:path>
            </a:pathLst>
          </a:custGeom>
          <a:noFill/>
          <a:ln w="25400" cap="flat">
            <a:solidFill>
              <a:schemeClr val="accent2">
                <a:alpha val="50000"/>
              </a:schemeClr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556315D-2A90-7BAB-CE50-D41454E19AB1}"/>
              </a:ext>
            </a:extLst>
          </p:cNvPr>
          <p:cNvSpPr/>
          <p:nvPr/>
        </p:nvSpPr>
        <p:spPr>
          <a:xfrm>
            <a:off x="5162699" y="5129477"/>
            <a:ext cx="1866601" cy="10671"/>
          </a:xfrm>
          <a:custGeom>
            <a:avLst/>
            <a:gdLst>
              <a:gd name="csX0" fmla="*/ 1666160 w 1666159"/>
              <a:gd name="csY0" fmla="*/ 0 h 9525"/>
              <a:gd name="csX1" fmla="*/ 0 w 1666159"/>
              <a:gd name="csY1" fmla="*/ 0 h 952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666159" h="9525">
                <a:moveTo>
                  <a:pt x="1666160" y="0"/>
                </a:moveTo>
                <a:lnTo>
                  <a:pt x="0" y="0"/>
                </a:lnTo>
              </a:path>
            </a:pathLst>
          </a:custGeom>
          <a:solidFill>
            <a:srgbClr val="000000">
              <a:alpha val="0"/>
            </a:srgbClr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4D1DF74-2DBD-E1D0-B15B-ABDBBC57EE0C}"/>
              </a:ext>
            </a:extLst>
          </p:cNvPr>
          <p:cNvSpPr/>
          <p:nvPr/>
        </p:nvSpPr>
        <p:spPr>
          <a:xfrm>
            <a:off x="5162699" y="5129477"/>
            <a:ext cx="1866601" cy="10671"/>
          </a:xfrm>
          <a:custGeom>
            <a:avLst/>
            <a:gdLst>
              <a:gd name="csX0" fmla="*/ 1666160 w 1666159"/>
              <a:gd name="csY0" fmla="*/ 0 h 9525"/>
              <a:gd name="csX1" fmla="*/ 0 w 1666159"/>
              <a:gd name="csY1" fmla="*/ 0 h 952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666159" h="9525">
                <a:moveTo>
                  <a:pt x="1666160" y="0"/>
                </a:moveTo>
                <a:lnTo>
                  <a:pt x="0" y="0"/>
                </a:lnTo>
              </a:path>
            </a:pathLst>
          </a:custGeom>
          <a:noFill/>
          <a:ln w="25400" cap="flat">
            <a:solidFill>
              <a:schemeClr val="accent4">
                <a:alpha val="50000"/>
              </a:schemeClr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B68E98EA-C76C-B5CC-C7F9-8DAE83CDE5A3}"/>
              </a:ext>
            </a:extLst>
          </p:cNvPr>
          <p:cNvSpPr/>
          <p:nvPr/>
        </p:nvSpPr>
        <p:spPr>
          <a:xfrm>
            <a:off x="4585887" y="3354233"/>
            <a:ext cx="576812" cy="1775243"/>
          </a:xfrm>
          <a:custGeom>
            <a:avLst/>
            <a:gdLst>
              <a:gd name="csX0" fmla="*/ 514872 w 514872"/>
              <a:gd name="csY0" fmla="*/ 1584612 h 1584612"/>
              <a:gd name="csX1" fmla="*/ 0 w 514872"/>
              <a:gd name="csY1" fmla="*/ 0 h 1584612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14872" h="1584612">
                <a:moveTo>
                  <a:pt x="514872" y="1584612"/>
                </a:moveTo>
                <a:lnTo>
                  <a:pt x="0" y="0"/>
                </a:lnTo>
              </a:path>
            </a:pathLst>
          </a:custGeom>
          <a:solidFill>
            <a:srgbClr val="000000">
              <a:alpha val="0"/>
            </a:srgbClr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9AC8541A-CF73-BB74-5B88-8F96C8302345}"/>
              </a:ext>
            </a:extLst>
          </p:cNvPr>
          <p:cNvSpPr/>
          <p:nvPr/>
        </p:nvSpPr>
        <p:spPr>
          <a:xfrm>
            <a:off x="4585887" y="3354233"/>
            <a:ext cx="576812" cy="1775243"/>
          </a:xfrm>
          <a:custGeom>
            <a:avLst/>
            <a:gdLst>
              <a:gd name="csX0" fmla="*/ 514872 w 514872"/>
              <a:gd name="csY0" fmla="*/ 1584612 h 1584612"/>
              <a:gd name="csX1" fmla="*/ 0 w 514872"/>
              <a:gd name="csY1" fmla="*/ 0 h 1584612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14872" h="1584612">
                <a:moveTo>
                  <a:pt x="514872" y="1584612"/>
                </a:moveTo>
                <a:lnTo>
                  <a:pt x="0" y="0"/>
                </a:lnTo>
              </a:path>
            </a:pathLst>
          </a:custGeom>
          <a:noFill/>
          <a:ln w="25400" cap="flat">
            <a:solidFill>
              <a:schemeClr val="accent5">
                <a:lumMod val="75000"/>
                <a:alpha val="50000"/>
              </a:schemeClr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C82C9443-3D00-63C3-1258-4C946B0AD8BE}"/>
              </a:ext>
            </a:extLst>
          </p:cNvPr>
          <p:cNvSpPr/>
          <p:nvPr/>
        </p:nvSpPr>
        <p:spPr>
          <a:xfrm>
            <a:off x="4585889" y="2257072"/>
            <a:ext cx="1510111" cy="1097161"/>
          </a:xfrm>
          <a:custGeom>
            <a:avLst/>
            <a:gdLst>
              <a:gd name="csX0" fmla="*/ 0 w 1347950"/>
              <a:gd name="csY0" fmla="*/ 979344 h 979344"/>
              <a:gd name="csX1" fmla="*/ 1347951 w 1347950"/>
              <a:gd name="csY1" fmla="*/ 0 h 979344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347950" h="979344">
                <a:moveTo>
                  <a:pt x="0" y="979344"/>
                </a:moveTo>
                <a:lnTo>
                  <a:pt x="1347951" y="0"/>
                </a:lnTo>
              </a:path>
            </a:pathLst>
          </a:custGeom>
          <a:solidFill>
            <a:srgbClr val="000000">
              <a:alpha val="0"/>
            </a:srgbClr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BF60F9B4-2D61-043C-78E7-0323EA712B3A}"/>
              </a:ext>
            </a:extLst>
          </p:cNvPr>
          <p:cNvSpPr/>
          <p:nvPr/>
        </p:nvSpPr>
        <p:spPr>
          <a:xfrm>
            <a:off x="4585889" y="2257072"/>
            <a:ext cx="1510111" cy="1097161"/>
          </a:xfrm>
          <a:custGeom>
            <a:avLst/>
            <a:gdLst>
              <a:gd name="csX0" fmla="*/ 0 w 1347950"/>
              <a:gd name="csY0" fmla="*/ 979344 h 979344"/>
              <a:gd name="csX1" fmla="*/ 1347951 w 1347950"/>
              <a:gd name="csY1" fmla="*/ 0 h 979344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347950" h="979344">
                <a:moveTo>
                  <a:pt x="0" y="979344"/>
                </a:moveTo>
                <a:lnTo>
                  <a:pt x="1347951" y="0"/>
                </a:lnTo>
              </a:path>
            </a:pathLst>
          </a:custGeom>
          <a:noFill/>
          <a:ln w="25400" cap="flat">
            <a:solidFill>
              <a:srgbClr val="941651">
                <a:alpha val="50000"/>
              </a:srgbClr>
            </a:solidFill>
            <a:prstDash val="solid"/>
            <a:rou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C64B0EE8-7748-0A48-E946-0A72140A3F45}"/>
              </a:ext>
            </a:extLst>
          </p:cNvPr>
          <p:cNvSpPr/>
          <p:nvPr/>
        </p:nvSpPr>
        <p:spPr>
          <a:xfrm>
            <a:off x="5583798" y="1744870"/>
            <a:ext cx="1024404" cy="1024404"/>
          </a:xfrm>
          <a:custGeom>
            <a:avLst/>
            <a:gdLst>
              <a:gd name="csX0" fmla="*/ 0 w 914400"/>
              <a:gd name="csY0" fmla="*/ 457200 h 914400"/>
              <a:gd name="csX1" fmla="*/ 0 w 914400"/>
              <a:gd name="csY1" fmla="*/ 457200 h 914400"/>
              <a:gd name="csX2" fmla="*/ 457200 w 914400"/>
              <a:gd name="csY2" fmla="*/ 0 h 914400"/>
              <a:gd name="csX3" fmla="*/ 457200 w 914400"/>
              <a:gd name="csY3" fmla="*/ 0 h 914400"/>
              <a:gd name="csX4" fmla="*/ 780490 w 914400"/>
              <a:gd name="csY4" fmla="*/ 133911 h 914400"/>
              <a:gd name="csX5" fmla="*/ 914400 w 914400"/>
              <a:gd name="csY5" fmla="*/ 457200 h 914400"/>
              <a:gd name="csX6" fmla="*/ 914400 w 914400"/>
              <a:gd name="csY6" fmla="*/ 457200 h 914400"/>
              <a:gd name="csX7" fmla="*/ 457200 w 914400"/>
              <a:gd name="csY7" fmla="*/ 914400 h 914400"/>
              <a:gd name="csX8" fmla="*/ 457200 w 914400"/>
              <a:gd name="csY8" fmla="*/ 914400 h 914400"/>
              <a:gd name="csX9" fmla="*/ 0 w 914400"/>
              <a:gd name="csY9" fmla="*/ 457200 h 914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914400" h="914400">
                <a:moveTo>
                  <a:pt x="0" y="457200"/>
                </a:moveTo>
                <a:lnTo>
                  <a:pt x="0" y="457200"/>
                </a:lnTo>
                <a:cubicBezTo>
                  <a:pt x="0" y="204695"/>
                  <a:pt x="204696" y="0"/>
                  <a:pt x="457200" y="0"/>
                </a:cubicBezTo>
                <a:lnTo>
                  <a:pt x="457200" y="0"/>
                </a:lnTo>
                <a:cubicBezTo>
                  <a:pt x="578457" y="0"/>
                  <a:pt x="694748" y="48169"/>
                  <a:pt x="780490" y="133911"/>
                </a:cubicBezTo>
                <a:cubicBezTo>
                  <a:pt x="866231" y="219652"/>
                  <a:pt x="914400" y="335943"/>
                  <a:pt x="914400" y="457200"/>
                </a:cubicBezTo>
                <a:lnTo>
                  <a:pt x="914400" y="457200"/>
                </a:lnTo>
                <a:cubicBezTo>
                  <a:pt x="914400" y="709705"/>
                  <a:pt x="709705" y="914400"/>
                  <a:pt x="457200" y="914400"/>
                </a:cubicBezTo>
                <a:lnTo>
                  <a:pt x="457200" y="914400"/>
                </a:lnTo>
                <a:cubicBezTo>
                  <a:pt x="204696" y="914400"/>
                  <a:pt x="0" y="709705"/>
                  <a:pt x="0" y="457200"/>
                </a:cubicBezTo>
                <a:close/>
              </a:path>
            </a:pathLst>
          </a:custGeom>
          <a:solidFill>
            <a:schemeClr val="accent1"/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72C92ED2-6FEE-C9B1-ED6A-889DF96448EE}"/>
              </a:ext>
            </a:extLst>
          </p:cNvPr>
          <p:cNvSpPr/>
          <p:nvPr/>
        </p:nvSpPr>
        <p:spPr>
          <a:xfrm>
            <a:off x="5870631" y="1970239"/>
            <a:ext cx="450737" cy="450737"/>
          </a:xfrm>
          <a:custGeom>
            <a:avLst/>
            <a:gdLst>
              <a:gd name="csX0" fmla="*/ 0 w 402335"/>
              <a:gd name="csY0" fmla="*/ 0 h 402335"/>
              <a:gd name="csX1" fmla="*/ 402336 w 402335"/>
              <a:gd name="csY1" fmla="*/ 0 h 402335"/>
              <a:gd name="csX2" fmla="*/ 402336 w 402335"/>
              <a:gd name="csY2" fmla="*/ 402336 h 402335"/>
              <a:gd name="csX3" fmla="*/ 0 w 402335"/>
              <a:gd name="csY3" fmla="*/ 402336 h 4023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02335" h="402335">
                <a:moveTo>
                  <a:pt x="0" y="0"/>
                </a:moveTo>
                <a:lnTo>
                  <a:pt x="402336" y="0"/>
                </a:lnTo>
                <a:lnTo>
                  <a:pt x="402336" y="402336"/>
                </a:lnTo>
                <a:lnTo>
                  <a:pt x="0" y="402336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519EA6D8-46E2-112C-2524-9BFD34ADB6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631" y="2031703"/>
            <a:ext cx="450738" cy="450738"/>
          </a:xfrm>
          <a:custGeom>
            <a:avLst/>
            <a:gdLst>
              <a:gd name="csX0" fmla="*/ 589 w 402336"/>
              <a:gd name="csY0" fmla="*/ 69 h 402336"/>
              <a:gd name="csX1" fmla="*/ 402925 w 402336"/>
              <a:gd name="csY1" fmla="*/ 69 h 402336"/>
              <a:gd name="csX2" fmla="*/ 402925 w 402336"/>
              <a:gd name="csY2" fmla="*/ 402405 h 402336"/>
              <a:gd name="csX3" fmla="*/ 589 w 402336"/>
              <a:gd name="csY3" fmla="*/ 402405 h 4023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02336" h="402336">
                <a:moveTo>
                  <a:pt x="589" y="69"/>
                </a:moveTo>
                <a:lnTo>
                  <a:pt x="402925" y="69"/>
                </a:lnTo>
                <a:lnTo>
                  <a:pt x="402925" y="402405"/>
                </a:lnTo>
                <a:lnTo>
                  <a:pt x="589" y="402405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7329B8E9-E231-B2DA-9316-6062012AF8F2}"/>
              </a:ext>
            </a:extLst>
          </p:cNvPr>
          <p:cNvSpPr/>
          <p:nvPr/>
        </p:nvSpPr>
        <p:spPr>
          <a:xfrm>
            <a:off x="6382833" y="1703895"/>
            <a:ext cx="286833" cy="286832"/>
          </a:xfrm>
          <a:custGeom>
            <a:avLst/>
            <a:gdLst>
              <a:gd name="csX0" fmla="*/ 0 w 256032"/>
              <a:gd name="csY0" fmla="*/ 128016 h 256031"/>
              <a:gd name="csX1" fmla="*/ 0 w 256032"/>
              <a:gd name="csY1" fmla="*/ 128016 h 256031"/>
              <a:gd name="csX2" fmla="*/ 128016 w 256032"/>
              <a:gd name="csY2" fmla="*/ 0 h 256031"/>
              <a:gd name="csX3" fmla="*/ 128016 w 256032"/>
              <a:gd name="csY3" fmla="*/ 0 h 256031"/>
              <a:gd name="csX4" fmla="*/ 218537 w 256032"/>
              <a:gd name="csY4" fmla="*/ 37495 h 256031"/>
              <a:gd name="csX5" fmla="*/ 256032 w 256032"/>
              <a:gd name="csY5" fmla="*/ 128016 h 256031"/>
              <a:gd name="csX6" fmla="*/ 256032 w 256032"/>
              <a:gd name="csY6" fmla="*/ 128016 h 256031"/>
              <a:gd name="csX7" fmla="*/ 128016 w 256032"/>
              <a:gd name="csY7" fmla="*/ 256032 h 256031"/>
              <a:gd name="csX8" fmla="*/ 128016 w 256032"/>
              <a:gd name="csY8" fmla="*/ 256032 h 256031"/>
              <a:gd name="csX9" fmla="*/ 0 w 256032"/>
              <a:gd name="csY9" fmla="*/ 128016 h 2560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56032" h="256031">
                <a:moveTo>
                  <a:pt x="0" y="128016"/>
                </a:moveTo>
                <a:lnTo>
                  <a:pt x="0" y="128016"/>
                </a:lnTo>
                <a:cubicBezTo>
                  <a:pt x="0" y="57315"/>
                  <a:pt x="57315" y="0"/>
                  <a:pt x="128016" y="0"/>
                </a:cubicBezTo>
                <a:lnTo>
                  <a:pt x="128016" y="0"/>
                </a:lnTo>
                <a:cubicBezTo>
                  <a:pt x="161968" y="0"/>
                  <a:pt x="194529" y="13487"/>
                  <a:pt x="218537" y="37495"/>
                </a:cubicBezTo>
                <a:cubicBezTo>
                  <a:pt x="242545" y="61503"/>
                  <a:pt x="256032" y="94064"/>
                  <a:pt x="256032" y="128016"/>
                </a:cubicBezTo>
                <a:lnTo>
                  <a:pt x="256032" y="128016"/>
                </a:lnTo>
                <a:cubicBezTo>
                  <a:pt x="256032" y="198717"/>
                  <a:pt x="198718" y="256032"/>
                  <a:pt x="128016" y="256032"/>
                </a:cubicBezTo>
                <a:lnTo>
                  <a:pt x="128016" y="256032"/>
                </a:lnTo>
                <a:cubicBezTo>
                  <a:pt x="57315" y="256032"/>
                  <a:pt x="0" y="198717"/>
                  <a:pt x="0" y="12801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lt1"/>
                </a:solidFill>
              </a:rPr>
              <a:t>1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6D8C1BF6-D928-6580-C38E-24FB3D15F95D}"/>
              </a:ext>
            </a:extLst>
          </p:cNvPr>
          <p:cNvSpPr/>
          <p:nvPr/>
        </p:nvSpPr>
        <p:spPr>
          <a:xfrm>
            <a:off x="7093910" y="2842031"/>
            <a:ext cx="1024404" cy="1024404"/>
          </a:xfrm>
          <a:custGeom>
            <a:avLst/>
            <a:gdLst>
              <a:gd name="csX0" fmla="*/ 0 w 914400"/>
              <a:gd name="csY0" fmla="*/ 457200 h 914400"/>
              <a:gd name="csX1" fmla="*/ 0 w 914400"/>
              <a:gd name="csY1" fmla="*/ 457200 h 914400"/>
              <a:gd name="csX2" fmla="*/ 457200 w 914400"/>
              <a:gd name="csY2" fmla="*/ 0 h 914400"/>
              <a:gd name="csX3" fmla="*/ 457200 w 914400"/>
              <a:gd name="csY3" fmla="*/ 0 h 914400"/>
              <a:gd name="csX4" fmla="*/ 780490 w 914400"/>
              <a:gd name="csY4" fmla="*/ 133911 h 914400"/>
              <a:gd name="csX5" fmla="*/ 914400 w 914400"/>
              <a:gd name="csY5" fmla="*/ 457200 h 914400"/>
              <a:gd name="csX6" fmla="*/ 914400 w 914400"/>
              <a:gd name="csY6" fmla="*/ 457200 h 914400"/>
              <a:gd name="csX7" fmla="*/ 457200 w 914400"/>
              <a:gd name="csY7" fmla="*/ 914400 h 914400"/>
              <a:gd name="csX8" fmla="*/ 457200 w 914400"/>
              <a:gd name="csY8" fmla="*/ 914400 h 914400"/>
              <a:gd name="csX9" fmla="*/ 0 w 914400"/>
              <a:gd name="csY9" fmla="*/ 457200 h 914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914400" h="914400">
                <a:moveTo>
                  <a:pt x="0" y="457200"/>
                </a:moveTo>
                <a:lnTo>
                  <a:pt x="0" y="457200"/>
                </a:lnTo>
                <a:cubicBezTo>
                  <a:pt x="0" y="204696"/>
                  <a:pt x="204696" y="0"/>
                  <a:pt x="457200" y="0"/>
                </a:cubicBezTo>
                <a:lnTo>
                  <a:pt x="457200" y="0"/>
                </a:lnTo>
                <a:cubicBezTo>
                  <a:pt x="578457" y="0"/>
                  <a:pt x="694748" y="48169"/>
                  <a:pt x="780490" y="133911"/>
                </a:cubicBezTo>
                <a:cubicBezTo>
                  <a:pt x="866231" y="219652"/>
                  <a:pt x="914400" y="335943"/>
                  <a:pt x="914400" y="457200"/>
                </a:cubicBezTo>
                <a:lnTo>
                  <a:pt x="914400" y="457200"/>
                </a:lnTo>
                <a:cubicBezTo>
                  <a:pt x="914400" y="709705"/>
                  <a:pt x="709705" y="914400"/>
                  <a:pt x="457200" y="914400"/>
                </a:cubicBezTo>
                <a:lnTo>
                  <a:pt x="457200" y="914400"/>
                </a:lnTo>
                <a:cubicBezTo>
                  <a:pt x="204696" y="914400"/>
                  <a:pt x="0" y="709705"/>
                  <a:pt x="0" y="457200"/>
                </a:cubicBezTo>
                <a:close/>
              </a:path>
            </a:pathLst>
          </a:custGeom>
          <a:solidFill>
            <a:schemeClr val="accent2"/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AB4C9971-9ABC-289E-D316-D681D5E96C41}"/>
              </a:ext>
            </a:extLst>
          </p:cNvPr>
          <p:cNvSpPr/>
          <p:nvPr/>
        </p:nvSpPr>
        <p:spPr>
          <a:xfrm>
            <a:off x="7380743" y="3067401"/>
            <a:ext cx="450738" cy="450737"/>
          </a:xfrm>
          <a:custGeom>
            <a:avLst/>
            <a:gdLst>
              <a:gd name="csX0" fmla="*/ 0 w 402336"/>
              <a:gd name="csY0" fmla="*/ 0 h 402335"/>
              <a:gd name="csX1" fmla="*/ 402337 w 402336"/>
              <a:gd name="csY1" fmla="*/ 0 h 402335"/>
              <a:gd name="csX2" fmla="*/ 402337 w 402336"/>
              <a:gd name="csY2" fmla="*/ 402336 h 402335"/>
              <a:gd name="csX3" fmla="*/ 0 w 402336"/>
              <a:gd name="csY3" fmla="*/ 402336 h 4023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02336" h="402335">
                <a:moveTo>
                  <a:pt x="0" y="0"/>
                </a:moveTo>
                <a:lnTo>
                  <a:pt x="402337" y="0"/>
                </a:lnTo>
                <a:lnTo>
                  <a:pt x="402337" y="402336"/>
                </a:lnTo>
                <a:lnTo>
                  <a:pt x="0" y="402336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75F5E3F8-76E2-DB05-4FDD-EEA8652971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0743" y="3128864"/>
            <a:ext cx="450738" cy="450738"/>
          </a:xfrm>
          <a:custGeom>
            <a:avLst/>
            <a:gdLst>
              <a:gd name="csX0" fmla="*/ 730 w 402336"/>
              <a:gd name="csY0" fmla="*/ 172 h 402336"/>
              <a:gd name="csX1" fmla="*/ 403066 w 402336"/>
              <a:gd name="csY1" fmla="*/ 172 h 402336"/>
              <a:gd name="csX2" fmla="*/ 403066 w 402336"/>
              <a:gd name="csY2" fmla="*/ 402508 h 402336"/>
              <a:gd name="csX3" fmla="*/ 730 w 402336"/>
              <a:gd name="csY3" fmla="*/ 402508 h 4023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02336" h="402336">
                <a:moveTo>
                  <a:pt x="730" y="172"/>
                </a:moveTo>
                <a:lnTo>
                  <a:pt x="403066" y="172"/>
                </a:lnTo>
                <a:lnTo>
                  <a:pt x="403066" y="402508"/>
                </a:lnTo>
                <a:lnTo>
                  <a:pt x="730" y="402508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36321100-6C57-9482-CB7E-AC92D376638F}"/>
              </a:ext>
            </a:extLst>
          </p:cNvPr>
          <p:cNvSpPr/>
          <p:nvPr/>
        </p:nvSpPr>
        <p:spPr>
          <a:xfrm>
            <a:off x="7892945" y="2801056"/>
            <a:ext cx="286833" cy="286833"/>
          </a:xfrm>
          <a:custGeom>
            <a:avLst/>
            <a:gdLst>
              <a:gd name="csX0" fmla="*/ 0 w 256032"/>
              <a:gd name="csY0" fmla="*/ 128016 h 256032"/>
              <a:gd name="csX1" fmla="*/ 0 w 256032"/>
              <a:gd name="csY1" fmla="*/ 128016 h 256032"/>
              <a:gd name="csX2" fmla="*/ 128016 w 256032"/>
              <a:gd name="csY2" fmla="*/ 0 h 256032"/>
              <a:gd name="csX3" fmla="*/ 128016 w 256032"/>
              <a:gd name="csY3" fmla="*/ 0 h 256032"/>
              <a:gd name="csX4" fmla="*/ 218537 w 256032"/>
              <a:gd name="csY4" fmla="*/ 37495 h 256032"/>
              <a:gd name="csX5" fmla="*/ 256032 w 256032"/>
              <a:gd name="csY5" fmla="*/ 128016 h 256032"/>
              <a:gd name="csX6" fmla="*/ 256032 w 256032"/>
              <a:gd name="csY6" fmla="*/ 128016 h 256032"/>
              <a:gd name="csX7" fmla="*/ 128016 w 256032"/>
              <a:gd name="csY7" fmla="*/ 256032 h 256032"/>
              <a:gd name="csX8" fmla="*/ 128016 w 256032"/>
              <a:gd name="csY8" fmla="*/ 256032 h 256032"/>
              <a:gd name="csX9" fmla="*/ 0 w 256032"/>
              <a:gd name="csY9" fmla="*/ 128016 h 2560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56032" h="256032">
                <a:moveTo>
                  <a:pt x="0" y="128016"/>
                </a:moveTo>
                <a:lnTo>
                  <a:pt x="0" y="128016"/>
                </a:lnTo>
                <a:cubicBezTo>
                  <a:pt x="0" y="57315"/>
                  <a:pt x="57315" y="0"/>
                  <a:pt x="128016" y="0"/>
                </a:cubicBezTo>
                <a:lnTo>
                  <a:pt x="128016" y="0"/>
                </a:lnTo>
                <a:cubicBezTo>
                  <a:pt x="161968" y="0"/>
                  <a:pt x="194529" y="13487"/>
                  <a:pt x="218537" y="37495"/>
                </a:cubicBezTo>
                <a:cubicBezTo>
                  <a:pt x="242545" y="61503"/>
                  <a:pt x="256032" y="94064"/>
                  <a:pt x="256032" y="128016"/>
                </a:cubicBezTo>
                <a:lnTo>
                  <a:pt x="256032" y="128016"/>
                </a:lnTo>
                <a:cubicBezTo>
                  <a:pt x="256032" y="198717"/>
                  <a:pt x="198718" y="256032"/>
                  <a:pt x="128016" y="256032"/>
                </a:cubicBezTo>
                <a:lnTo>
                  <a:pt x="128016" y="256032"/>
                </a:lnTo>
                <a:cubicBezTo>
                  <a:pt x="57315" y="256032"/>
                  <a:pt x="0" y="198717"/>
                  <a:pt x="0" y="12801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lt1"/>
                </a:solidFill>
              </a:rPr>
              <a:t>2</a:t>
            </a: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7D21469F-464D-0CD6-622D-0CB0C7E33FC9}"/>
              </a:ext>
            </a:extLst>
          </p:cNvPr>
          <p:cNvSpPr/>
          <p:nvPr/>
        </p:nvSpPr>
        <p:spPr>
          <a:xfrm>
            <a:off x="6517099" y="4617275"/>
            <a:ext cx="1024404" cy="1024404"/>
          </a:xfrm>
          <a:custGeom>
            <a:avLst/>
            <a:gdLst>
              <a:gd name="csX0" fmla="*/ 0 w 914400"/>
              <a:gd name="csY0" fmla="*/ 457200 h 914400"/>
              <a:gd name="csX1" fmla="*/ 0 w 914400"/>
              <a:gd name="csY1" fmla="*/ 457200 h 914400"/>
              <a:gd name="csX2" fmla="*/ 457200 w 914400"/>
              <a:gd name="csY2" fmla="*/ 0 h 914400"/>
              <a:gd name="csX3" fmla="*/ 457200 w 914400"/>
              <a:gd name="csY3" fmla="*/ 0 h 914400"/>
              <a:gd name="csX4" fmla="*/ 780490 w 914400"/>
              <a:gd name="csY4" fmla="*/ 133911 h 914400"/>
              <a:gd name="csX5" fmla="*/ 914400 w 914400"/>
              <a:gd name="csY5" fmla="*/ 457200 h 914400"/>
              <a:gd name="csX6" fmla="*/ 914400 w 914400"/>
              <a:gd name="csY6" fmla="*/ 457200 h 914400"/>
              <a:gd name="csX7" fmla="*/ 457200 w 914400"/>
              <a:gd name="csY7" fmla="*/ 914400 h 914400"/>
              <a:gd name="csX8" fmla="*/ 457200 w 914400"/>
              <a:gd name="csY8" fmla="*/ 914400 h 914400"/>
              <a:gd name="csX9" fmla="*/ 0 w 914400"/>
              <a:gd name="csY9" fmla="*/ 457200 h 914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914400" h="914400">
                <a:moveTo>
                  <a:pt x="0" y="457200"/>
                </a:moveTo>
                <a:lnTo>
                  <a:pt x="0" y="457200"/>
                </a:lnTo>
                <a:cubicBezTo>
                  <a:pt x="0" y="204695"/>
                  <a:pt x="204696" y="0"/>
                  <a:pt x="457200" y="0"/>
                </a:cubicBezTo>
                <a:lnTo>
                  <a:pt x="457200" y="0"/>
                </a:lnTo>
                <a:cubicBezTo>
                  <a:pt x="578457" y="0"/>
                  <a:pt x="694748" y="48169"/>
                  <a:pt x="780490" y="133911"/>
                </a:cubicBezTo>
                <a:cubicBezTo>
                  <a:pt x="866231" y="219652"/>
                  <a:pt x="914400" y="335943"/>
                  <a:pt x="914400" y="457200"/>
                </a:cubicBezTo>
                <a:lnTo>
                  <a:pt x="914400" y="457200"/>
                </a:lnTo>
                <a:cubicBezTo>
                  <a:pt x="914400" y="709704"/>
                  <a:pt x="709705" y="914400"/>
                  <a:pt x="457200" y="914400"/>
                </a:cubicBezTo>
                <a:lnTo>
                  <a:pt x="457200" y="914400"/>
                </a:lnTo>
                <a:cubicBezTo>
                  <a:pt x="204696" y="914400"/>
                  <a:pt x="0" y="709704"/>
                  <a:pt x="0" y="457200"/>
                </a:cubicBezTo>
                <a:close/>
              </a:path>
            </a:pathLst>
          </a:custGeom>
          <a:solidFill>
            <a:schemeClr val="accent4"/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4EAB202-2B80-3947-0B79-40AA2FBA588C}"/>
              </a:ext>
            </a:extLst>
          </p:cNvPr>
          <p:cNvSpPr/>
          <p:nvPr/>
        </p:nvSpPr>
        <p:spPr>
          <a:xfrm>
            <a:off x="6803932" y="4842644"/>
            <a:ext cx="450737" cy="450737"/>
          </a:xfrm>
          <a:custGeom>
            <a:avLst/>
            <a:gdLst>
              <a:gd name="csX0" fmla="*/ 0 w 402335"/>
              <a:gd name="csY0" fmla="*/ 0 h 402335"/>
              <a:gd name="csX1" fmla="*/ 402336 w 402335"/>
              <a:gd name="csY1" fmla="*/ 0 h 402335"/>
              <a:gd name="csX2" fmla="*/ 402336 w 402335"/>
              <a:gd name="csY2" fmla="*/ 402336 h 402335"/>
              <a:gd name="csX3" fmla="*/ 0 w 402335"/>
              <a:gd name="csY3" fmla="*/ 402336 h 4023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02335" h="402335">
                <a:moveTo>
                  <a:pt x="0" y="0"/>
                </a:moveTo>
                <a:lnTo>
                  <a:pt x="402336" y="0"/>
                </a:lnTo>
                <a:lnTo>
                  <a:pt x="402336" y="402336"/>
                </a:lnTo>
                <a:lnTo>
                  <a:pt x="0" y="402336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E4DA96F2-6CC0-6279-6E5D-579389DB07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3932" y="4904108"/>
            <a:ext cx="450738" cy="450738"/>
          </a:xfrm>
          <a:custGeom>
            <a:avLst/>
            <a:gdLst>
              <a:gd name="csX0" fmla="*/ 676 w 402336"/>
              <a:gd name="csY0" fmla="*/ 339 h 402336"/>
              <a:gd name="csX1" fmla="*/ 403012 w 402336"/>
              <a:gd name="csY1" fmla="*/ 339 h 402336"/>
              <a:gd name="csX2" fmla="*/ 403012 w 402336"/>
              <a:gd name="csY2" fmla="*/ 402675 h 402336"/>
              <a:gd name="csX3" fmla="*/ 676 w 402336"/>
              <a:gd name="csY3" fmla="*/ 402675 h 4023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02336" h="402336">
                <a:moveTo>
                  <a:pt x="676" y="339"/>
                </a:moveTo>
                <a:lnTo>
                  <a:pt x="403012" y="339"/>
                </a:lnTo>
                <a:lnTo>
                  <a:pt x="403012" y="402675"/>
                </a:lnTo>
                <a:lnTo>
                  <a:pt x="676" y="402675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E38D0389-1CE8-5667-ACB2-0311DECDF842}"/>
              </a:ext>
            </a:extLst>
          </p:cNvPr>
          <p:cNvSpPr/>
          <p:nvPr/>
        </p:nvSpPr>
        <p:spPr>
          <a:xfrm>
            <a:off x="7316134" y="4576298"/>
            <a:ext cx="286833" cy="286833"/>
          </a:xfrm>
          <a:custGeom>
            <a:avLst/>
            <a:gdLst>
              <a:gd name="csX0" fmla="*/ 0 w 256032"/>
              <a:gd name="csY0" fmla="*/ 128016 h 256032"/>
              <a:gd name="csX1" fmla="*/ 0 w 256032"/>
              <a:gd name="csY1" fmla="*/ 128016 h 256032"/>
              <a:gd name="csX2" fmla="*/ 128016 w 256032"/>
              <a:gd name="csY2" fmla="*/ 0 h 256032"/>
              <a:gd name="csX3" fmla="*/ 128016 w 256032"/>
              <a:gd name="csY3" fmla="*/ 0 h 256032"/>
              <a:gd name="csX4" fmla="*/ 218537 w 256032"/>
              <a:gd name="csY4" fmla="*/ 37495 h 256032"/>
              <a:gd name="csX5" fmla="*/ 256032 w 256032"/>
              <a:gd name="csY5" fmla="*/ 128016 h 256032"/>
              <a:gd name="csX6" fmla="*/ 256032 w 256032"/>
              <a:gd name="csY6" fmla="*/ 128016 h 256032"/>
              <a:gd name="csX7" fmla="*/ 128016 w 256032"/>
              <a:gd name="csY7" fmla="*/ 256032 h 256032"/>
              <a:gd name="csX8" fmla="*/ 128016 w 256032"/>
              <a:gd name="csY8" fmla="*/ 256032 h 256032"/>
              <a:gd name="csX9" fmla="*/ 0 w 256032"/>
              <a:gd name="csY9" fmla="*/ 128016 h 2560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56032" h="256032">
                <a:moveTo>
                  <a:pt x="0" y="128016"/>
                </a:moveTo>
                <a:lnTo>
                  <a:pt x="0" y="128016"/>
                </a:lnTo>
                <a:cubicBezTo>
                  <a:pt x="0" y="57315"/>
                  <a:pt x="57315" y="0"/>
                  <a:pt x="128016" y="0"/>
                </a:cubicBezTo>
                <a:lnTo>
                  <a:pt x="128016" y="0"/>
                </a:lnTo>
                <a:cubicBezTo>
                  <a:pt x="161968" y="0"/>
                  <a:pt x="194529" y="13488"/>
                  <a:pt x="218537" y="37495"/>
                </a:cubicBezTo>
                <a:cubicBezTo>
                  <a:pt x="242545" y="61503"/>
                  <a:pt x="256032" y="94064"/>
                  <a:pt x="256032" y="128016"/>
                </a:cubicBezTo>
                <a:lnTo>
                  <a:pt x="256032" y="128016"/>
                </a:lnTo>
                <a:cubicBezTo>
                  <a:pt x="256032" y="198718"/>
                  <a:pt x="198718" y="256032"/>
                  <a:pt x="128016" y="256032"/>
                </a:cubicBezTo>
                <a:lnTo>
                  <a:pt x="128016" y="256032"/>
                </a:lnTo>
                <a:cubicBezTo>
                  <a:pt x="57315" y="256032"/>
                  <a:pt x="0" y="198718"/>
                  <a:pt x="0" y="128016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lt1"/>
                </a:solidFill>
              </a:rPr>
              <a:t>3</a:t>
            </a:r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B1011962-98BB-FA2D-EFC1-68FC404D39B0}"/>
              </a:ext>
            </a:extLst>
          </p:cNvPr>
          <p:cNvSpPr/>
          <p:nvPr/>
        </p:nvSpPr>
        <p:spPr>
          <a:xfrm>
            <a:off x="4650497" y="4617275"/>
            <a:ext cx="1024404" cy="1024404"/>
          </a:xfrm>
          <a:custGeom>
            <a:avLst/>
            <a:gdLst>
              <a:gd name="csX0" fmla="*/ 0 w 914400"/>
              <a:gd name="csY0" fmla="*/ 457200 h 914400"/>
              <a:gd name="csX1" fmla="*/ 0 w 914400"/>
              <a:gd name="csY1" fmla="*/ 457200 h 914400"/>
              <a:gd name="csX2" fmla="*/ 457200 w 914400"/>
              <a:gd name="csY2" fmla="*/ 0 h 914400"/>
              <a:gd name="csX3" fmla="*/ 457200 w 914400"/>
              <a:gd name="csY3" fmla="*/ 0 h 914400"/>
              <a:gd name="csX4" fmla="*/ 780490 w 914400"/>
              <a:gd name="csY4" fmla="*/ 133911 h 914400"/>
              <a:gd name="csX5" fmla="*/ 914400 w 914400"/>
              <a:gd name="csY5" fmla="*/ 457200 h 914400"/>
              <a:gd name="csX6" fmla="*/ 914400 w 914400"/>
              <a:gd name="csY6" fmla="*/ 457200 h 914400"/>
              <a:gd name="csX7" fmla="*/ 457200 w 914400"/>
              <a:gd name="csY7" fmla="*/ 914400 h 914400"/>
              <a:gd name="csX8" fmla="*/ 457200 w 914400"/>
              <a:gd name="csY8" fmla="*/ 914400 h 914400"/>
              <a:gd name="csX9" fmla="*/ 0 w 914400"/>
              <a:gd name="csY9" fmla="*/ 457200 h 914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914400" h="914400">
                <a:moveTo>
                  <a:pt x="0" y="457200"/>
                </a:moveTo>
                <a:lnTo>
                  <a:pt x="0" y="457200"/>
                </a:lnTo>
                <a:cubicBezTo>
                  <a:pt x="0" y="204695"/>
                  <a:pt x="204696" y="0"/>
                  <a:pt x="457200" y="0"/>
                </a:cubicBezTo>
                <a:lnTo>
                  <a:pt x="457200" y="0"/>
                </a:lnTo>
                <a:cubicBezTo>
                  <a:pt x="578457" y="0"/>
                  <a:pt x="694748" y="48169"/>
                  <a:pt x="780490" y="133911"/>
                </a:cubicBezTo>
                <a:cubicBezTo>
                  <a:pt x="866231" y="219652"/>
                  <a:pt x="914400" y="335943"/>
                  <a:pt x="914400" y="457200"/>
                </a:cubicBezTo>
                <a:lnTo>
                  <a:pt x="914400" y="457200"/>
                </a:lnTo>
                <a:cubicBezTo>
                  <a:pt x="914400" y="709704"/>
                  <a:pt x="709705" y="914400"/>
                  <a:pt x="457200" y="914400"/>
                </a:cubicBezTo>
                <a:lnTo>
                  <a:pt x="457200" y="914400"/>
                </a:lnTo>
                <a:cubicBezTo>
                  <a:pt x="204696" y="914400"/>
                  <a:pt x="0" y="709704"/>
                  <a:pt x="0" y="45720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F1DA7D1D-32F9-A6A6-C17C-C250FA36D509}"/>
              </a:ext>
            </a:extLst>
          </p:cNvPr>
          <p:cNvSpPr/>
          <p:nvPr/>
        </p:nvSpPr>
        <p:spPr>
          <a:xfrm>
            <a:off x="4937330" y="4842644"/>
            <a:ext cx="450737" cy="450737"/>
          </a:xfrm>
          <a:custGeom>
            <a:avLst/>
            <a:gdLst>
              <a:gd name="csX0" fmla="*/ 0 w 402335"/>
              <a:gd name="csY0" fmla="*/ 0 h 402335"/>
              <a:gd name="csX1" fmla="*/ 402336 w 402335"/>
              <a:gd name="csY1" fmla="*/ 0 h 402335"/>
              <a:gd name="csX2" fmla="*/ 402336 w 402335"/>
              <a:gd name="csY2" fmla="*/ 402336 h 402335"/>
              <a:gd name="csX3" fmla="*/ 0 w 402335"/>
              <a:gd name="csY3" fmla="*/ 402336 h 4023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02335" h="402335">
                <a:moveTo>
                  <a:pt x="0" y="0"/>
                </a:moveTo>
                <a:lnTo>
                  <a:pt x="402336" y="0"/>
                </a:lnTo>
                <a:lnTo>
                  <a:pt x="402336" y="402336"/>
                </a:lnTo>
                <a:lnTo>
                  <a:pt x="0" y="402336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92ACC2F4-D55E-18CC-8D6D-D7E0E8ECA1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7331" y="4904108"/>
            <a:ext cx="450738" cy="450738"/>
          </a:xfrm>
          <a:custGeom>
            <a:avLst/>
            <a:gdLst>
              <a:gd name="csX0" fmla="*/ 501 w 402336"/>
              <a:gd name="csY0" fmla="*/ 339 h 402336"/>
              <a:gd name="csX1" fmla="*/ 402837 w 402336"/>
              <a:gd name="csY1" fmla="*/ 339 h 402336"/>
              <a:gd name="csX2" fmla="*/ 402837 w 402336"/>
              <a:gd name="csY2" fmla="*/ 402675 h 402336"/>
              <a:gd name="csX3" fmla="*/ 501 w 402336"/>
              <a:gd name="csY3" fmla="*/ 402675 h 4023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02336" h="402336">
                <a:moveTo>
                  <a:pt x="501" y="339"/>
                </a:moveTo>
                <a:lnTo>
                  <a:pt x="402837" y="339"/>
                </a:lnTo>
                <a:lnTo>
                  <a:pt x="402837" y="402675"/>
                </a:lnTo>
                <a:lnTo>
                  <a:pt x="501" y="402675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A225A75E-6B1F-30A1-5DC9-3FDB97353DCA}"/>
              </a:ext>
            </a:extLst>
          </p:cNvPr>
          <p:cNvSpPr/>
          <p:nvPr/>
        </p:nvSpPr>
        <p:spPr>
          <a:xfrm>
            <a:off x="5449532" y="4576298"/>
            <a:ext cx="286833" cy="286833"/>
          </a:xfrm>
          <a:custGeom>
            <a:avLst/>
            <a:gdLst>
              <a:gd name="csX0" fmla="*/ 0 w 256032"/>
              <a:gd name="csY0" fmla="*/ 128016 h 256032"/>
              <a:gd name="csX1" fmla="*/ 0 w 256032"/>
              <a:gd name="csY1" fmla="*/ 128016 h 256032"/>
              <a:gd name="csX2" fmla="*/ 128016 w 256032"/>
              <a:gd name="csY2" fmla="*/ 0 h 256032"/>
              <a:gd name="csX3" fmla="*/ 128016 w 256032"/>
              <a:gd name="csY3" fmla="*/ 0 h 256032"/>
              <a:gd name="csX4" fmla="*/ 218537 w 256032"/>
              <a:gd name="csY4" fmla="*/ 37495 h 256032"/>
              <a:gd name="csX5" fmla="*/ 256032 w 256032"/>
              <a:gd name="csY5" fmla="*/ 128016 h 256032"/>
              <a:gd name="csX6" fmla="*/ 256032 w 256032"/>
              <a:gd name="csY6" fmla="*/ 128016 h 256032"/>
              <a:gd name="csX7" fmla="*/ 128016 w 256032"/>
              <a:gd name="csY7" fmla="*/ 256032 h 256032"/>
              <a:gd name="csX8" fmla="*/ 128016 w 256032"/>
              <a:gd name="csY8" fmla="*/ 256032 h 256032"/>
              <a:gd name="csX9" fmla="*/ 0 w 256032"/>
              <a:gd name="csY9" fmla="*/ 128016 h 2560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56032" h="256032">
                <a:moveTo>
                  <a:pt x="0" y="128016"/>
                </a:moveTo>
                <a:lnTo>
                  <a:pt x="0" y="128016"/>
                </a:lnTo>
                <a:cubicBezTo>
                  <a:pt x="0" y="57315"/>
                  <a:pt x="57315" y="0"/>
                  <a:pt x="128016" y="0"/>
                </a:cubicBezTo>
                <a:lnTo>
                  <a:pt x="128016" y="0"/>
                </a:lnTo>
                <a:cubicBezTo>
                  <a:pt x="161968" y="0"/>
                  <a:pt x="194529" y="13488"/>
                  <a:pt x="218537" y="37495"/>
                </a:cubicBezTo>
                <a:cubicBezTo>
                  <a:pt x="242545" y="61503"/>
                  <a:pt x="256032" y="94064"/>
                  <a:pt x="256032" y="128016"/>
                </a:cubicBezTo>
                <a:lnTo>
                  <a:pt x="256032" y="128016"/>
                </a:lnTo>
                <a:cubicBezTo>
                  <a:pt x="256032" y="198718"/>
                  <a:pt x="198718" y="256032"/>
                  <a:pt x="128016" y="256032"/>
                </a:cubicBezTo>
                <a:lnTo>
                  <a:pt x="128016" y="256032"/>
                </a:lnTo>
                <a:cubicBezTo>
                  <a:pt x="57315" y="256032"/>
                  <a:pt x="0" y="198718"/>
                  <a:pt x="0" y="128016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lt1"/>
                </a:solidFill>
              </a:rPr>
              <a:t>4</a:t>
            </a:r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9AB7783F-1DE1-79DB-4E1B-D03816F8FAFE}"/>
              </a:ext>
            </a:extLst>
          </p:cNvPr>
          <p:cNvSpPr/>
          <p:nvPr/>
        </p:nvSpPr>
        <p:spPr>
          <a:xfrm>
            <a:off x="4073687" y="2842031"/>
            <a:ext cx="1024404" cy="1024404"/>
          </a:xfrm>
          <a:custGeom>
            <a:avLst/>
            <a:gdLst>
              <a:gd name="csX0" fmla="*/ 0 w 914400"/>
              <a:gd name="csY0" fmla="*/ 457200 h 914400"/>
              <a:gd name="csX1" fmla="*/ 0 w 914400"/>
              <a:gd name="csY1" fmla="*/ 457200 h 914400"/>
              <a:gd name="csX2" fmla="*/ 457200 w 914400"/>
              <a:gd name="csY2" fmla="*/ 0 h 914400"/>
              <a:gd name="csX3" fmla="*/ 457200 w 914400"/>
              <a:gd name="csY3" fmla="*/ 0 h 914400"/>
              <a:gd name="csX4" fmla="*/ 780489 w 914400"/>
              <a:gd name="csY4" fmla="*/ 133911 h 914400"/>
              <a:gd name="csX5" fmla="*/ 914400 w 914400"/>
              <a:gd name="csY5" fmla="*/ 457200 h 914400"/>
              <a:gd name="csX6" fmla="*/ 914400 w 914400"/>
              <a:gd name="csY6" fmla="*/ 457200 h 914400"/>
              <a:gd name="csX7" fmla="*/ 457200 w 914400"/>
              <a:gd name="csY7" fmla="*/ 914400 h 914400"/>
              <a:gd name="csX8" fmla="*/ 457200 w 914400"/>
              <a:gd name="csY8" fmla="*/ 914400 h 914400"/>
              <a:gd name="csX9" fmla="*/ 0 w 914400"/>
              <a:gd name="csY9" fmla="*/ 457200 h 914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914400" h="914400">
                <a:moveTo>
                  <a:pt x="0" y="457200"/>
                </a:moveTo>
                <a:lnTo>
                  <a:pt x="0" y="457200"/>
                </a:lnTo>
                <a:cubicBezTo>
                  <a:pt x="0" y="204696"/>
                  <a:pt x="204695" y="0"/>
                  <a:pt x="457200" y="0"/>
                </a:cubicBez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2"/>
                  <a:pt x="914400" y="335943"/>
                  <a:pt x="914400" y="457200"/>
                </a:cubicBezTo>
                <a:lnTo>
                  <a:pt x="914400" y="457200"/>
                </a:lnTo>
                <a:cubicBezTo>
                  <a:pt x="914400" y="709705"/>
                  <a:pt x="709704" y="914400"/>
                  <a:pt x="457200" y="914400"/>
                </a:cubicBezTo>
                <a:lnTo>
                  <a:pt x="457200" y="914400"/>
                </a:lnTo>
                <a:cubicBezTo>
                  <a:pt x="204695" y="914400"/>
                  <a:pt x="0" y="709705"/>
                  <a:pt x="0" y="457200"/>
                </a:cubicBezTo>
                <a:close/>
              </a:path>
            </a:pathLst>
          </a:custGeom>
          <a:solidFill>
            <a:srgbClr val="941651"/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A3981D8F-AA40-14DA-CA16-538686AAD3C3}"/>
              </a:ext>
            </a:extLst>
          </p:cNvPr>
          <p:cNvSpPr/>
          <p:nvPr/>
        </p:nvSpPr>
        <p:spPr>
          <a:xfrm>
            <a:off x="4360521" y="3067401"/>
            <a:ext cx="450737" cy="450737"/>
          </a:xfrm>
          <a:custGeom>
            <a:avLst/>
            <a:gdLst>
              <a:gd name="csX0" fmla="*/ 0 w 402335"/>
              <a:gd name="csY0" fmla="*/ 0 h 402335"/>
              <a:gd name="csX1" fmla="*/ 402336 w 402335"/>
              <a:gd name="csY1" fmla="*/ 0 h 402335"/>
              <a:gd name="csX2" fmla="*/ 402336 w 402335"/>
              <a:gd name="csY2" fmla="*/ 402336 h 402335"/>
              <a:gd name="csX3" fmla="*/ 0 w 402335"/>
              <a:gd name="csY3" fmla="*/ 402336 h 4023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02335" h="402335">
                <a:moveTo>
                  <a:pt x="0" y="0"/>
                </a:moveTo>
                <a:lnTo>
                  <a:pt x="402336" y="0"/>
                </a:lnTo>
                <a:lnTo>
                  <a:pt x="402336" y="402336"/>
                </a:lnTo>
                <a:lnTo>
                  <a:pt x="0" y="402336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pic>
        <p:nvPicPr>
          <p:cNvPr id="106" name="Picture 105">
            <a:extLst>
              <a:ext uri="{FF2B5EF4-FFF2-40B4-BE49-F238E27FC236}">
                <a16:creationId xmlns:a16="http://schemas.microsoft.com/office/drawing/2014/main" id="{325AED97-0507-6E50-CD2A-6CD8E6D3B0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0521" y="3128864"/>
            <a:ext cx="450738" cy="450738"/>
          </a:xfrm>
          <a:custGeom>
            <a:avLst/>
            <a:gdLst>
              <a:gd name="csX0" fmla="*/ 447 w 402336"/>
              <a:gd name="csY0" fmla="*/ 172 h 402336"/>
              <a:gd name="csX1" fmla="*/ 402783 w 402336"/>
              <a:gd name="csY1" fmla="*/ 172 h 402336"/>
              <a:gd name="csX2" fmla="*/ 402783 w 402336"/>
              <a:gd name="csY2" fmla="*/ 402508 h 402336"/>
              <a:gd name="csX3" fmla="*/ 447 w 402336"/>
              <a:gd name="csY3" fmla="*/ 402508 h 4023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02336" h="402336">
                <a:moveTo>
                  <a:pt x="447" y="172"/>
                </a:moveTo>
                <a:lnTo>
                  <a:pt x="402783" y="172"/>
                </a:lnTo>
                <a:lnTo>
                  <a:pt x="402783" y="402508"/>
                </a:lnTo>
                <a:lnTo>
                  <a:pt x="447" y="402508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DB15235C-E198-BF33-796E-9E5304503EBE}"/>
              </a:ext>
            </a:extLst>
          </p:cNvPr>
          <p:cNvSpPr/>
          <p:nvPr/>
        </p:nvSpPr>
        <p:spPr>
          <a:xfrm>
            <a:off x="4872722" y="2801056"/>
            <a:ext cx="286833" cy="286833"/>
          </a:xfrm>
          <a:custGeom>
            <a:avLst/>
            <a:gdLst>
              <a:gd name="csX0" fmla="*/ 0 w 256032"/>
              <a:gd name="csY0" fmla="*/ 128016 h 256032"/>
              <a:gd name="csX1" fmla="*/ 0 w 256032"/>
              <a:gd name="csY1" fmla="*/ 128016 h 256032"/>
              <a:gd name="csX2" fmla="*/ 128016 w 256032"/>
              <a:gd name="csY2" fmla="*/ 0 h 256032"/>
              <a:gd name="csX3" fmla="*/ 128016 w 256032"/>
              <a:gd name="csY3" fmla="*/ 0 h 256032"/>
              <a:gd name="csX4" fmla="*/ 218537 w 256032"/>
              <a:gd name="csY4" fmla="*/ 37495 h 256032"/>
              <a:gd name="csX5" fmla="*/ 256032 w 256032"/>
              <a:gd name="csY5" fmla="*/ 128016 h 256032"/>
              <a:gd name="csX6" fmla="*/ 256032 w 256032"/>
              <a:gd name="csY6" fmla="*/ 128016 h 256032"/>
              <a:gd name="csX7" fmla="*/ 128016 w 256032"/>
              <a:gd name="csY7" fmla="*/ 256032 h 256032"/>
              <a:gd name="csX8" fmla="*/ 128016 w 256032"/>
              <a:gd name="csY8" fmla="*/ 256032 h 256032"/>
              <a:gd name="csX9" fmla="*/ 0 w 256032"/>
              <a:gd name="csY9" fmla="*/ 128016 h 2560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56032" h="256032">
                <a:moveTo>
                  <a:pt x="0" y="128016"/>
                </a:moveTo>
                <a:lnTo>
                  <a:pt x="0" y="128016"/>
                </a:lnTo>
                <a:cubicBezTo>
                  <a:pt x="0" y="57315"/>
                  <a:pt x="57315" y="0"/>
                  <a:pt x="128016" y="0"/>
                </a:cubicBezTo>
                <a:lnTo>
                  <a:pt x="128016" y="0"/>
                </a:lnTo>
                <a:cubicBezTo>
                  <a:pt x="161968" y="0"/>
                  <a:pt x="194529" y="13487"/>
                  <a:pt x="218537" y="37495"/>
                </a:cubicBezTo>
                <a:cubicBezTo>
                  <a:pt x="242545" y="61503"/>
                  <a:pt x="256032" y="94064"/>
                  <a:pt x="256032" y="128016"/>
                </a:cubicBezTo>
                <a:lnTo>
                  <a:pt x="256032" y="128016"/>
                </a:lnTo>
                <a:cubicBezTo>
                  <a:pt x="256032" y="198717"/>
                  <a:pt x="198717" y="256032"/>
                  <a:pt x="128016" y="256032"/>
                </a:cubicBezTo>
                <a:lnTo>
                  <a:pt x="128016" y="256032"/>
                </a:lnTo>
                <a:cubicBezTo>
                  <a:pt x="57315" y="256032"/>
                  <a:pt x="0" y="198717"/>
                  <a:pt x="0" y="128016"/>
                </a:cubicBezTo>
                <a:close/>
              </a:path>
            </a:pathLst>
          </a:custGeom>
          <a:solidFill>
            <a:srgbClr val="670F39"/>
          </a:solidFill>
          <a:ln w="28575"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lt1"/>
                </a:solidFill>
              </a:rPr>
              <a:t>5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E75E846A-AE24-2FF3-728F-F428A1524D58}"/>
              </a:ext>
            </a:extLst>
          </p:cNvPr>
          <p:cNvSpPr txBox="1"/>
          <p:nvPr/>
        </p:nvSpPr>
        <p:spPr>
          <a:xfrm>
            <a:off x="838200" y="1282759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accent6"/>
                </a:solidFill>
              </a:defRPr>
            </a:lvl1pPr>
          </a:lstStyle>
          <a:p>
            <a:pPr algn="l"/>
            <a:r>
              <a:rPr lang="en-US" noProof="1"/>
              <a:t>A 5-phase approach to sustainable growth</a:t>
            </a:r>
          </a:p>
        </p:txBody>
      </p:sp>
      <p:sp>
        <p:nvSpPr>
          <p:cNvPr id="152" name="TextBox 151">
            <a:extLst>
              <a:ext uri="{FF2B5EF4-FFF2-40B4-BE49-F238E27FC236}">
                <a16:creationId xmlns:a16="http://schemas.microsoft.com/office/drawing/2014/main" id="{02F6ED6C-5950-8B26-9044-1FA3EB29D731}"/>
              </a:ext>
            </a:extLst>
          </p:cNvPr>
          <p:cNvSpPr txBox="1"/>
          <p:nvPr/>
        </p:nvSpPr>
        <p:spPr>
          <a:xfrm>
            <a:off x="5445165" y="904039"/>
            <a:ext cx="1290203" cy="369332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/>
            <a:r>
              <a:rPr lang="en-US" sz="1800" b="1" cap="all" noProof="1">
                <a:solidFill>
                  <a:schemeClr val="accent1">
                    <a:lumMod val="75000"/>
                  </a:schemeClr>
                </a:solidFill>
              </a:rPr>
              <a:t>Vision</a:t>
            </a:r>
            <a:endParaRPr lang="en-US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FB4E6E0F-3AB3-CB8D-95BA-A81AE917DF4E}"/>
              </a:ext>
            </a:extLst>
          </p:cNvPr>
          <p:cNvSpPr txBox="1"/>
          <p:nvPr/>
        </p:nvSpPr>
        <p:spPr>
          <a:xfrm>
            <a:off x="5245579" y="1282909"/>
            <a:ext cx="1689373" cy="276999"/>
          </a:xfrm>
          <a:prstGeom prst="rect">
            <a:avLst/>
          </a:prstGeom>
          <a:noFill/>
        </p:spPr>
        <p:txBody>
          <a:bodyPr wrap="non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Define purpose &amp; direction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1158D22D-D741-0AF1-8404-B1D36DC5FA97}"/>
              </a:ext>
            </a:extLst>
          </p:cNvPr>
          <p:cNvSpPr txBox="1"/>
          <p:nvPr/>
        </p:nvSpPr>
        <p:spPr>
          <a:xfrm>
            <a:off x="7829535" y="4957233"/>
            <a:ext cx="1290203" cy="369332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/>
            <a:r>
              <a:rPr lang="en-US" sz="1800" b="1" cap="all" noProof="1">
                <a:solidFill>
                  <a:schemeClr val="accent4">
                    <a:lumMod val="75000"/>
                  </a:schemeClr>
                </a:solidFill>
              </a:rPr>
              <a:t>Action</a:t>
            </a:r>
            <a:endParaRPr lang="en-US" cap="all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41902A29-E002-CADE-174D-46F23902297F}"/>
              </a:ext>
            </a:extLst>
          </p:cNvPr>
          <p:cNvSpPr txBox="1"/>
          <p:nvPr/>
        </p:nvSpPr>
        <p:spPr>
          <a:xfrm>
            <a:off x="3072263" y="4944810"/>
            <a:ext cx="1290203" cy="369332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/>
            <a:r>
              <a:rPr lang="en-US" sz="1800" b="1" cap="all" noProof="1">
                <a:solidFill>
                  <a:schemeClr val="accent5">
                    <a:lumMod val="50000"/>
                  </a:schemeClr>
                </a:solidFill>
              </a:rPr>
              <a:t>Results</a:t>
            </a:r>
            <a:endParaRPr lang="en-US" cap="all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F395A2C9-D261-6207-3941-E372E8E6B2CB}"/>
              </a:ext>
            </a:extLst>
          </p:cNvPr>
          <p:cNvSpPr txBox="1"/>
          <p:nvPr/>
        </p:nvSpPr>
        <p:spPr>
          <a:xfrm>
            <a:off x="7890790" y="5320116"/>
            <a:ext cx="1167692" cy="276999"/>
          </a:xfrm>
          <a:prstGeom prst="rect">
            <a:avLst/>
          </a:prstGeom>
          <a:noFill/>
        </p:spPr>
        <p:txBody>
          <a:bodyPr wrap="non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Execute with focus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1F137C0E-124A-580B-F9A5-8D6555CB35CA}"/>
              </a:ext>
            </a:extLst>
          </p:cNvPr>
          <p:cNvSpPr txBox="1"/>
          <p:nvPr/>
        </p:nvSpPr>
        <p:spPr>
          <a:xfrm>
            <a:off x="3109505" y="5320116"/>
            <a:ext cx="1215718" cy="276999"/>
          </a:xfrm>
          <a:prstGeom prst="rect">
            <a:avLst/>
          </a:prstGeom>
          <a:noFill/>
        </p:spPr>
        <p:txBody>
          <a:bodyPr wrap="non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Measure &amp; validate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C6474BA9-5C35-EA14-4189-471E89C867FD}"/>
              </a:ext>
            </a:extLst>
          </p:cNvPr>
          <p:cNvSpPr txBox="1"/>
          <p:nvPr/>
        </p:nvSpPr>
        <p:spPr>
          <a:xfrm>
            <a:off x="8638062" y="3169567"/>
            <a:ext cx="1290203" cy="369332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/>
            <a:r>
              <a:rPr lang="en-US" sz="1800" b="1" cap="all" noProof="1">
                <a:solidFill>
                  <a:schemeClr val="accent2">
                    <a:lumMod val="75000"/>
                  </a:schemeClr>
                </a:solidFill>
              </a:rPr>
              <a:t>Strategy</a:t>
            </a:r>
            <a:endParaRPr lang="en-US" cap="all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F8C4017E-097D-4537-6B30-F116EEB153E2}"/>
              </a:ext>
            </a:extLst>
          </p:cNvPr>
          <p:cNvSpPr txBox="1"/>
          <p:nvPr/>
        </p:nvSpPr>
        <p:spPr>
          <a:xfrm>
            <a:off x="2263736" y="3169567"/>
            <a:ext cx="1290203" cy="369332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/>
            <a:r>
              <a:rPr lang="en-US" sz="1800" b="1" cap="all" noProof="1">
                <a:solidFill>
                  <a:srgbClr val="941651"/>
                </a:solidFill>
              </a:rPr>
              <a:t>Evolve</a:t>
            </a:r>
            <a:endParaRPr lang="en-US" cap="all" dirty="0">
              <a:solidFill>
                <a:srgbClr val="941651"/>
              </a:solidFill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259CF796-2B14-B8EA-A14B-A01517530B81}"/>
              </a:ext>
            </a:extLst>
          </p:cNvPr>
          <p:cNvSpPr txBox="1"/>
          <p:nvPr/>
        </p:nvSpPr>
        <p:spPr>
          <a:xfrm>
            <a:off x="8690597" y="3518138"/>
            <a:ext cx="1185133" cy="276999"/>
          </a:xfrm>
          <a:prstGeom prst="rect">
            <a:avLst/>
          </a:prstGeom>
          <a:noFill/>
        </p:spPr>
        <p:txBody>
          <a:bodyPr wrap="non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Plan your roadmap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1344A73F-C270-438F-26E6-057D2426E752}"/>
              </a:ext>
            </a:extLst>
          </p:cNvPr>
          <p:cNvSpPr txBox="1"/>
          <p:nvPr/>
        </p:nvSpPr>
        <p:spPr>
          <a:xfrm>
            <a:off x="2343939" y="3518138"/>
            <a:ext cx="1129797" cy="276999"/>
          </a:xfrm>
          <a:prstGeom prst="rect">
            <a:avLst/>
          </a:prstGeom>
          <a:noFill/>
        </p:spPr>
        <p:txBody>
          <a:bodyPr wrap="non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Adapt &amp; innovate</a:t>
            </a:r>
          </a:p>
        </p:txBody>
      </p:sp>
      <p:sp>
        <p:nvSpPr>
          <p:cNvPr id="167" name="Freeform: Shape 166">
            <a:extLst>
              <a:ext uri="{FF2B5EF4-FFF2-40B4-BE49-F238E27FC236}">
                <a16:creationId xmlns:a16="http://schemas.microsoft.com/office/drawing/2014/main" id="{D3231C61-CF10-57A1-92AD-9F5598AABD0A}"/>
              </a:ext>
            </a:extLst>
          </p:cNvPr>
          <p:cNvSpPr/>
          <p:nvPr/>
        </p:nvSpPr>
        <p:spPr>
          <a:xfrm>
            <a:off x="5532579" y="3281476"/>
            <a:ext cx="1126843" cy="1126843"/>
          </a:xfrm>
          <a:custGeom>
            <a:avLst/>
            <a:gdLst>
              <a:gd name="csX0" fmla="*/ 0 w 1005839"/>
              <a:gd name="csY0" fmla="*/ 502920 h 1005839"/>
              <a:gd name="csX1" fmla="*/ 0 w 1005839"/>
              <a:gd name="csY1" fmla="*/ 502920 h 1005839"/>
              <a:gd name="csX2" fmla="*/ 502920 w 1005839"/>
              <a:gd name="csY2" fmla="*/ 0 h 1005839"/>
              <a:gd name="csX3" fmla="*/ 502920 w 1005839"/>
              <a:gd name="csY3" fmla="*/ 0 h 1005839"/>
              <a:gd name="csX4" fmla="*/ 858538 w 1005839"/>
              <a:gd name="csY4" fmla="*/ 147302 h 1005839"/>
              <a:gd name="csX5" fmla="*/ 1005840 w 1005839"/>
              <a:gd name="csY5" fmla="*/ 502920 h 1005839"/>
              <a:gd name="csX6" fmla="*/ 1005840 w 1005839"/>
              <a:gd name="csY6" fmla="*/ 502920 h 1005839"/>
              <a:gd name="csX7" fmla="*/ 502920 w 1005839"/>
              <a:gd name="csY7" fmla="*/ 1005840 h 1005839"/>
              <a:gd name="csX8" fmla="*/ 502920 w 1005839"/>
              <a:gd name="csY8" fmla="*/ 1005840 h 1005839"/>
              <a:gd name="csX9" fmla="*/ 0 w 1005839"/>
              <a:gd name="csY9" fmla="*/ 502920 h 10058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005839" h="1005839">
                <a:moveTo>
                  <a:pt x="0" y="502920"/>
                </a:moveTo>
                <a:lnTo>
                  <a:pt x="0" y="502920"/>
                </a:lnTo>
                <a:cubicBezTo>
                  <a:pt x="0" y="225165"/>
                  <a:pt x="225165" y="0"/>
                  <a:pt x="502920" y="0"/>
                </a:cubicBezTo>
                <a:lnTo>
                  <a:pt x="502920" y="0"/>
                </a:lnTo>
                <a:cubicBezTo>
                  <a:pt x="636302" y="0"/>
                  <a:pt x="764223" y="52986"/>
                  <a:pt x="858538" y="147302"/>
                </a:cubicBezTo>
                <a:cubicBezTo>
                  <a:pt x="952854" y="241618"/>
                  <a:pt x="1005840" y="369537"/>
                  <a:pt x="1005840" y="502920"/>
                </a:cubicBezTo>
                <a:lnTo>
                  <a:pt x="1005840" y="502920"/>
                </a:lnTo>
                <a:cubicBezTo>
                  <a:pt x="1005840" y="780675"/>
                  <a:pt x="780675" y="1005840"/>
                  <a:pt x="502920" y="1005840"/>
                </a:cubicBezTo>
                <a:lnTo>
                  <a:pt x="502920" y="1005840"/>
                </a:lnTo>
                <a:cubicBezTo>
                  <a:pt x="225165" y="1005840"/>
                  <a:pt x="0" y="780675"/>
                  <a:pt x="0" y="502920"/>
                </a:cubicBezTo>
                <a:close/>
              </a:path>
            </a:pathLst>
          </a:cu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lt1"/>
                </a:solidFill>
              </a:rPr>
              <a:t>360</a:t>
            </a:r>
            <a:r>
              <a:rPr lang="en-US" sz="3200" b="1" baseline="30000" dirty="0">
                <a:solidFill>
                  <a:schemeClr val="lt1"/>
                </a:solidFill>
              </a:rPr>
              <a:t>◦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A6565-7F95-6401-C8B1-D4BBD3014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0C0E7-6F43-E2A5-952A-61F9FA849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Strategic Growth Cycle – Slide Template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167E6484-99E1-C4AA-2C2E-BFB195C36B4B}"/>
              </a:ext>
            </a:extLst>
          </p:cNvPr>
          <p:cNvSpPr txBox="1"/>
          <p:nvPr/>
        </p:nvSpPr>
        <p:spPr>
          <a:xfrm>
            <a:off x="838200" y="1282759"/>
            <a:ext cx="2926080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algn="ctr">
              <a:defRPr sz="2400" b="1">
                <a:solidFill>
                  <a:schemeClr val="accent6"/>
                </a:solidFill>
              </a:defRPr>
            </a:lvl1pPr>
          </a:lstStyle>
          <a:p>
            <a:pPr algn="l"/>
            <a:r>
              <a:rPr lang="en-US" noProof="1">
                <a:solidFill>
                  <a:schemeClr val="bg1">
                    <a:lumMod val="75000"/>
                  </a:schemeClr>
                </a:solidFill>
              </a:rPr>
              <a:t>A 5-phase approach to sustainable growth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EA9A5CE4-1369-F8B3-987D-11420C4A07D1}"/>
              </a:ext>
            </a:extLst>
          </p:cNvPr>
          <p:cNvSpPr txBox="1"/>
          <p:nvPr/>
        </p:nvSpPr>
        <p:spPr>
          <a:xfrm>
            <a:off x="7829535" y="4957233"/>
            <a:ext cx="1290203" cy="369332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/>
            <a:r>
              <a:rPr lang="en-US" sz="1800" b="1" cap="all" noProof="1">
                <a:solidFill>
                  <a:schemeClr val="accent4"/>
                </a:solidFill>
              </a:rPr>
              <a:t>Action</a:t>
            </a:r>
            <a:endParaRPr lang="en-US" cap="all" dirty="0">
              <a:solidFill>
                <a:schemeClr val="accent4"/>
              </a:solidFill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0C6D462F-7BDE-968A-14B8-C9B1036BE541}"/>
              </a:ext>
            </a:extLst>
          </p:cNvPr>
          <p:cNvSpPr txBox="1"/>
          <p:nvPr/>
        </p:nvSpPr>
        <p:spPr>
          <a:xfrm>
            <a:off x="3072263" y="4944810"/>
            <a:ext cx="1290203" cy="369332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/>
            <a:r>
              <a:rPr lang="en-US" sz="1800" b="1" cap="all" noProof="1">
                <a:solidFill>
                  <a:schemeClr val="accent5"/>
                </a:solidFill>
              </a:rPr>
              <a:t>Results</a:t>
            </a:r>
            <a:endParaRPr lang="en-US" cap="all" dirty="0">
              <a:solidFill>
                <a:schemeClr val="accent5"/>
              </a:solidFill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4E8B9F46-4A7A-86E9-0CC6-53A6594C7F2C}"/>
              </a:ext>
            </a:extLst>
          </p:cNvPr>
          <p:cNvSpPr txBox="1"/>
          <p:nvPr/>
        </p:nvSpPr>
        <p:spPr>
          <a:xfrm>
            <a:off x="7890790" y="5320116"/>
            <a:ext cx="1167692" cy="276999"/>
          </a:xfrm>
          <a:prstGeom prst="rect">
            <a:avLst/>
          </a:prstGeom>
          <a:noFill/>
        </p:spPr>
        <p:txBody>
          <a:bodyPr wrap="non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2"/>
                </a:solidFill>
              </a:rPr>
              <a:t>Execute with focus</a:t>
            </a:r>
          </a:p>
        </p:txBody>
      </p:sp>
      <p:sp>
        <p:nvSpPr>
          <p:cNvPr id="158" name="TextBox 157">
            <a:extLst>
              <a:ext uri="{FF2B5EF4-FFF2-40B4-BE49-F238E27FC236}">
                <a16:creationId xmlns:a16="http://schemas.microsoft.com/office/drawing/2014/main" id="{230F875B-E1AF-96AE-3F54-A168D87A52CA}"/>
              </a:ext>
            </a:extLst>
          </p:cNvPr>
          <p:cNvSpPr txBox="1"/>
          <p:nvPr/>
        </p:nvSpPr>
        <p:spPr>
          <a:xfrm>
            <a:off x="3109505" y="5320116"/>
            <a:ext cx="1215718" cy="276999"/>
          </a:xfrm>
          <a:prstGeom prst="rect">
            <a:avLst/>
          </a:prstGeom>
          <a:noFill/>
        </p:spPr>
        <p:txBody>
          <a:bodyPr wrap="non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2"/>
                </a:solidFill>
              </a:rPr>
              <a:t>Measure &amp; validate</a:t>
            </a: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21A83447-F0FD-E387-A0A5-7A831D613695}"/>
              </a:ext>
            </a:extLst>
          </p:cNvPr>
          <p:cNvSpPr txBox="1"/>
          <p:nvPr/>
        </p:nvSpPr>
        <p:spPr>
          <a:xfrm>
            <a:off x="8638062" y="3169567"/>
            <a:ext cx="1290203" cy="369332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/>
            <a:r>
              <a:rPr lang="en-US" sz="1800" b="1" cap="all" noProof="1">
                <a:solidFill>
                  <a:schemeClr val="accent2"/>
                </a:solidFill>
              </a:rPr>
              <a:t>Strategy</a:t>
            </a:r>
            <a:endParaRPr lang="en-US" cap="all" dirty="0">
              <a:solidFill>
                <a:schemeClr val="accent2"/>
              </a:solidFill>
            </a:endParaRPr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E7128399-FEDE-D7EB-7347-193C08A60A54}"/>
              </a:ext>
            </a:extLst>
          </p:cNvPr>
          <p:cNvSpPr txBox="1"/>
          <p:nvPr/>
        </p:nvSpPr>
        <p:spPr>
          <a:xfrm>
            <a:off x="2263736" y="3169567"/>
            <a:ext cx="1290203" cy="369332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/>
            <a:r>
              <a:rPr lang="en-US" sz="1800" b="1" cap="all" noProof="1">
                <a:solidFill>
                  <a:srgbClr val="941651"/>
                </a:solidFill>
              </a:rPr>
              <a:t>Evolve</a:t>
            </a:r>
            <a:endParaRPr lang="en-US" cap="all" dirty="0">
              <a:solidFill>
                <a:srgbClr val="941651"/>
              </a:solidFill>
            </a:endParaRPr>
          </a:p>
        </p:txBody>
      </p:sp>
      <p:sp>
        <p:nvSpPr>
          <p:cNvPr id="156" name="TextBox 155">
            <a:extLst>
              <a:ext uri="{FF2B5EF4-FFF2-40B4-BE49-F238E27FC236}">
                <a16:creationId xmlns:a16="http://schemas.microsoft.com/office/drawing/2014/main" id="{4987562E-1518-224C-E539-C522EA4DB29C}"/>
              </a:ext>
            </a:extLst>
          </p:cNvPr>
          <p:cNvSpPr txBox="1"/>
          <p:nvPr/>
        </p:nvSpPr>
        <p:spPr>
          <a:xfrm>
            <a:off x="8690597" y="3518138"/>
            <a:ext cx="1185133" cy="276999"/>
          </a:xfrm>
          <a:prstGeom prst="rect">
            <a:avLst/>
          </a:prstGeom>
          <a:noFill/>
        </p:spPr>
        <p:txBody>
          <a:bodyPr wrap="non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2"/>
                </a:solidFill>
              </a:rPr>
              <a:t>Plan your roadmap</a:t>
            </a:r>
          </a:p>
        </p:txBody>
      </p:sp>
      <p:sp>
        <p:nvSpPr>
          <p:cNvPr id="159" name="TextBox 158">
            <a:extLst>
              <a:ext uri="{FF2B5EF4-FFF2-40B4-BE49-F238E27FC236}">
                <a16:creationId xmlns:a16="http://schemas.microsoft.com/office/drawing/2014/main" id="{46778B2F-4A42-143B-2B70-9915219CA045}"/>
              </a:ext>
            </a:extLst>
          </p:cNvPr>
          <p:cNvSpPr txBox="1"/>
          <p:nvPr/>
        </p:nvSpPr>
        <p:spPr>
          <a:xfrm>
            <a:off x="2343939" y="3518138"/>
            <a:ext cx="1129797" cy="276999"/>
          </a:xfrm>
          <a:prstGeom prst="rect">
            <a:avLst/>
          </a:prstGeom>
          <a:noFill/>
        </p:spPr>
        <p:txBody>
          <a:bodyPr wrap="none" lIns="0" rIns="0" rtlCol="0" anchor="t">
            <a:spAutoFit/>
          </a:bodyPr>
          <a:lstStyle/>
          <a:p>
            <a:pPr algn="ctr"/>
            <a:r>
              <a:rPr lang="en-US" sz="1200" noProof="1">
                <a:solidFill>
                  <a:schemeClr val="bg2"/>
                </a:solidFill>
              </a:rPr>
              <a:t>Adapt &amp; innovate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6BC30A4-5B75-0929-B0CB-E04A40FE1517}"/>
              </a:ext>
            </a:extLst>
          </p:cNvPr>
          <p:cNvSpPr/>
          <p:nvPr/>
        </p:nvSpPr>
        <p:spPr>
          <a:xfrm>
            <a:off x="4508175" y="2257072"/>
            <a:ext cx="3175651" cy="3175651"/>
          </a:xfrm>
          <a:custGeom>
            <a:avLst/>
            <a:gdLst>
              <a:gd name="csX0" fmla="*/ 0 w 2834639"/>
              <a:gd name="csY0" fmla="*/ 1417320 h 2834639"/>
              <a:gd name="csX1" fmla="*/ 0 w 2834639"/>
              <a:gd name="csY1" fmla="*/ 1417320 h 2834639"/>
              <a:gd name="csX2" fmla="*/ 1417320 w 2834639"/>
              <a:gd name="csY2" fmla="*/ 0 h 2834639"/>
              <a:gd name="csX3" fmla="*/ 1417320 w 2834639"/>
              <a:gd name="csY3" fmla="*/ 0 h 2834639"/>
              <a:gd name="csX4" fmla="*/ 2419517 w 2834639"/>
              <a:gd name="csY4" fmla="*/ 415124 h 2834639"/>
              <a:gd name="csX5" fmla="*/ 2834640 w 2834639"/>
              <a:gd name="csY5" fmla="*/ 1417320 h 2834639"/>
              <a:gd name="csX6" fmla="*/ 2834640 w 2834639"/>
              <a:gd name="csY6" fmla="*/ 1417320 h 2834639"/>
              <a:gd name="csX7" fmla="*/ 1417320 w 2834639"/>
              <a:gd name="csY7" fmla="*/ 2834640 h 2834639"/>
              <a:gd name="csX8" fmla="*/ 1417320 w 2834639"/>
              <a:gd name="csY8" fmla="*/ 2834640 h 2834639"/>
              <a:gd name="csX9" fmla="*/ 0 w 2834639"/>
              <a:gd name="csY9" fmla="*/ 1417320 h 28346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834639" h="2834639">
                <a:moveTo>
                  <a:pt x="0" y="1417320"/>
                </a:moveTo>
                <a:lnTo>
                  <a:pt x="0" y="1417320"/>
                </a:lnTo>
                <a:cubicBezTo>
                  <a:pt x="0" y="634556"/>
                  <a:pt x="634556" y="0"/>
                  <a:pt x="1417320" y="0"/>
                </a:cubicBezTo>
                <a:lnTo>
                  <a:pt x="1417320" y="0"/>
                </a:lnTo>
                <a:cubicBezTo>
                  <a:pt x="1793217" y="0"/>
                  <a:pt x="2153718" y="149324"/>
                  <a:pt x="2419517" y="415124"/>
                </a:cubicBezTo>
                <a:cubicBezTo>
                  <a:pt x="2685316" y="680923"/>
                  <a:pt x="2834640" y="1041423"/>
                  <a:pt x="2834640" y="1417320"/>
                </a:cubicBezTo>
                <a:lnTo>
                  <a:pt x="2834640" y="1417320"/>
                </a:lnTo>
                <a:cubicBezTo>
                  <a:pt x="2834640" y="2200084"/>
                  <a:pt x="2200084" y="2834640"/>
                  <a:pt x="1417320" y="2834640"/>
                </a:cubicBezTo>
                <a:lnTo>
                  <a:pt x="1417320" y="2834640"/>
                </a:lnTo>
                <a:cubicBezTo>
                  <a:pt x="634556" y="2834640"/>
                  <a:pt x="0" y="2200084"/>
                  <a:pt x="0" y="1417320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9525" cap="sq">
            <a:solidFill>
              <a:srgbClr val="E8ECF0"/>
            </a:solidFill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5289BF5-FC31-F6CF-9954-D8FC5393292E}"/>
              </a:ext>
            </a:extLst>
          </p:cNvPr>
          <p:cNvSpPr/>
          <p:nvPr/>
        </p:nvSpPr>
        <p:spPr>
          <a:xfrm>
            <a:off x="4508175" y="2257072"/>
            <a:ext cx="3175651" cy="3175651"/>
          </a:xfrm>
          <a:custGeom>
            <a:avLst/>
            <a:gdLst>
              <a:gd name="csX0" fmla="*/ 0 w 2834639"/>
              <a:gd name="csY0" fmla="*/ 1417320 h 2834639"/>
              <a:gd name="csX1" fmla="*/ 0 w 2834639"/>
              <a:gd name="csY1" fmla="*/ 1417320 h 2834639"/>
              <a:gd name="csX2" fmla="*/ 1417320 w 2834639"/>
              <a:gd name="csY2" fmla="*/ 0 h 2834639"/>
              <a:gd name="csX3" fmla="*/ 1417320 w 2834639"/>
              <a:gd name="csY3" fmla="*/ 0 h 2834639"/>
              <a:gd name="csX4" fmla="*/ 2419517 w 2834639"/>
              <a:gd name="csY4" fmla="*/ 415124 h 2834639"/>
              <a:gd name="csX5" fmla="*/ 2834640 w 2834639"/>
              <a:gd name="csY5" fmla="*/ 1417320 h 2834639"/>
              <a:gd name="csX6" fmla="*/ 2834640 w 2834639"/>
              <a:gd name="csY6" fmla="*/ 1417320 h 2834639"/>
              <a:gd name="csX7" fmla="*/ 1417320 w 2834639"/>
              <a:gd name="csY7" fmla="*/ 2834640 h 2834639"/>
              <a:gd name="csX8" fmla="*/ 1417320 w 2834639"/>
              <a:gd name="csY8" fmla="*/ 2834640 h 2834639"/>
              <a:gd name="csX9" fmla="*/ 0 w 2834639"/>
              <a:gd name="csY9" fmla="*/ 1417320 h 28346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834639" h="2834639">
                <a:moveTo>
                  <a:pt x="0" y="1417320"/>
                </a:moveTo>
                <a:lnTo>
                  <a:pt x="0" y="1417320"/>
                </a:lnTo>
                <a:cubicBezTo>
                  <a:pt x="0" y="634556"/>
                  <a:pt x="634556" y="0"/>
                  <a:pt x="1417320" y="0"/>
                </a:cubicBezTo>
                <a:lnTo>
                  <a:pt x="1417320" y="0"/>
                </a:lnTo>
                <a:cubicBezTo>
                  <a:pt x="1793217" y="0"/>
                  <a:pt x="2153718" y="149324"/>
                  <a:pt x="2419517" y="415124"/>
                </a:cubicBezTo>
                <a:cubicBezTo>
                  <a:pt x="2685316" y="680923"/>
                  <a:pt x="2834640" y="1041423"/>
                  <a:pt x="2834640" y="1417320"/>
                </a:cubicBezTo>
                <a:lnTo>
                  <a:pt x="2834640" y="1417320"/>
                </a:lnTo>
                <a:cubicBezTo>
                  <a:pt x="2834640" y="2200084"/>
                  <a:pt x="2200084" y="2834640"/>
                  <a:pt x="1417320" y="2834640"/>
                </a:cubicBezTo>
                <a:lnTo>
                  <a:pt x="1417320" y="2834640"/>
                </a:lnTo>
                <a:cubicBezTo>
                  <a:pt x="634556" y="2834640"/>
                  <a:pt x="0" y="2200084"/>
                  <a:pt x="0" y="1417320"/>
                </a:cubicBezTo>
                <a:close/>
              </a:path>
            </a:pathLst>
          </a:custGeom>
          <a:noFill/>
          <a:ln w="12700" cap="flat">
            <a:solidFill>
              <a:srgbClr val="E8ECF0"/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9549DEF-B074-E94B-01F2-C8979B783D25}"/>
              </a:ext>
            </a:extLst>
          </p:cNvPr>
          <p:cNvSpPr/>
          <p:nvPr/>
        </p:nvSpPr>
        <p:spPr>
          <a:xfrm>
            <a:off x="6096000" y="2257072"/>
            <a:ext cx="1510111" cy="1097161"/>
          </a:xfrm>
          <a:custGeom>
            <a:avLst/>
            <a:gdLst>
              <a:gd name="csX0" fmla="*/ 0 w 1347950"/>
              <a:gd name="csY0" fmla="*/ 0 h 979344"/>
              <a:gd name="csX1" fmla="*/ 1347951 w 1347950"/>
              <a:gd name="csY1" fmla="*/ 979344 h 979344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347950" h="979344">
                <a:moveTo>
                  <a:pt x="0" y="0"/>
                </a:moveTo>
                <a:lnTo>
                  <a:pt x="1347951" y="979344"/>
                </a:lnTo>
              </a:path>
            </a:pathLst>
          </a:custGeom>
          <a:solidFill>
            <a:srgbClr val="000000">
              <a:alpha val="0"/>
            </a:srgbClr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ACEF04A-FA6F-AAB6-4F63-7A273FE3B840}"/>
              </a:ext>
            </a:extLst>
          </p:cNvPr>
          <p:cNvSpPr/>
          <p:nvPr/>
        </p:nvSpPr>
        <p:spPr>
          <a:xfrm>
            <a:off x="6096000" y="2257072"/>
            <a:ext cx="1510111" cy="1097161"/>
          </a:xfrm>
          <a:custGeom>
            <a:avLst/>
            <a:gdLst>
              <a:gd name="csX0" fmla="*/ 0 w 1347950"/>
              <a:gd name="csY0" fmla="*/ 0 h 979344"/>
              <a:gd name="csX1" fmla="*/ 1347951 w 1347950"/>
              <a:gd name="csY1" fmla="*/ 979344 h 979344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347950" h="979344">
                <a:moveTo>
                  <a:pt x="0" y="0"/>
                </a:moveTo>
                <a:lnTo>
                  <a:pt x="1347951" y="979344"/>
                </a:lnTo>
              </a:path>
            </a:pathLst>
          </a:custGeom>
          <a:noFill/>
          <a:ln w="25400" cap="flat">
            <a:solidFill>
              <a:schemeClr val="accent1">
                <a:alpha val="50000"/>
              </a:schemeClr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36D02D5-DEBA-ADE2-3017-48EB700B242A}"/>
              </a:ext>
            </a:extLst>
          </p:cNvPr>
          <p:cNvSpPr/>
          <p:nvPr/>
        </p:nvSpPr>
        <p:spPr>
          <a:xfrm>
            <a:off x="7029301" y="3354233"/>
            <a:ext cx="576811" cy="1775243"/>
          </a:xfrm>
          <a:custGeom>
            <a:avLst/>
            <a:gdLst>
              <a:gd name="csX0" fmla="*/ 514871 w 514871"/>
              <a:gd name="csY0" fmla="*/ 0 h 1584612"/>
              <a:gd name="csX1" fmla="*/ 0 w 514871"/>
              <a:gd name="csY1" fmla="*/ 1584612 h 1584612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14871" h="1584612">
                <a:moveTo>
                  <a:pt x="514871" y="0"/>
                </a:moveTo>
                <a:lnTo>
                  <a:pt x="0" y="1584612"/>
                </a:lnTo>
              </a:path>
            </a:pathLst>
          </a:custGeom>
          <a:solidFill>
            <a:srgbClr val="000000">
              <a:alpha val="0"/>
            </a:srgbClr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DD61A1C-1C6D-3E41-0D2C-568D46740E3E}"/>
              </a:ext>
            </a:extLst>
          </p:cNvPr>
          <p:cNvSpPr/>
          <p:nvPr/>
        </p:nvSpPr>
        <p:spPr>
          <a:xfrm>
            <a:off x="7029301" y="3354233"/>
            <a:ext cx="576811" cy="1775243"/>
          </a:xfrm>
          <a:custGeom>
            <a:avLst/>
            <a:gdLst>
              <a:gd name="csX0" fmla="*/ 514871 w 514871"/>
              <a:gd name="csY0" fmla="*/ 0 h 1584612"/>
              <a:gd name="csX1" fmla="*/ 0 w 514871"/>
              <a:gd name="csY1" fmla="*/ 1584612 h 1584612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14871" h="1584612">
                <a:moveTo>
                  <a:pt x="514871" y="0"/>
                </a:moveTo>
                <a:lnTo>
                  <a:pt x="0" y="1584612"/>
                </a:lnTo>
              </a:path>
            </a:pathLst>
          </a:custGeom>
          <a:noFill/>
          <a:ln w="25400" cap="flat">
            <a:solidFill>
              <a:schemeClr val="accent2">
                <a:alpha val="50000"/>
              </a:schemeClr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2CCC95A-A9FF-D0B4-1A61-E20818AD48EC}"/>
              </a:ext>
            </a:extLst>
          </p:cNvPr>
          <p:cNvSpPr/>
          <p:nvPr/>
        </p:nvSpPr>
        <p:spPr>
          <a:xfrm>
            <a:off x="5162699" y="5129477"/>
            <a:ext cx="1866601" cy="10671"/>
          </a:xfrm>
          <a:custGeom>
            <a:avLst/>
            <a:gdLst>
              <a:gd name="csX0" fmla="*/ 1666160 w 1666159"/>
              <a:gd name="csY0" fmla="*/ 0 h 9525"/>
              <a:gd name="csX1" fmla="*/ 0 w 1666159"/>
              <a:gd name="csY1" fmla="*/ 0 h 952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666159" h="9525">
                <a:moveTo>
                  <a:pt x="1666160" y="0"/>
                </a:moveTo>
                <a:lnTo>
                  <a:pt x="0" y="0"/>
                </a:lnTo>
              </a:path>
            </a:pathLst>
          </a:custGeom>
          <a:solidFill>
            <a:srgbClr val="000000">
              <a:alpha val="0"/>
            </a:srgbClr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74716040-1073-D846-7315-5A751DB5CA17}"/>
              </a:ext>
            </a:extLst>
          </p:cNvPr>
          <p:cNvSpPr/>
          <p:nvPr/>
        </p:nvSpPr>
        <p:spPr>
          <a:xfrm>
            <a:off x="5162699" y="5129477"/>
            <a:ext cx="1866601" cy="10671"/>
          </a:xfrm>
          <a:custGeom>
            <a:avLst/>
            <a:gdLst>
              <a:gd name="csX0" fmla="*/ 1666160 w 1666159"/>
              <a:gd name="csY0" fmla="*/ 0 h 9525"/>
              <a:gd name="csX1" fmla="*/ 0 w 1666159"/>
              <a:gd name="csY1" fmla="*/ 0 h 9525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666159" h="9525">
                <a:moveTo>
                  <a:pt x="1666160" y="0"/>
                </a:moveTo>
                <a:lnTo>
                  <a:pt x="0" y="0"/>
                </a:lnTo>
              </a:path>
            </a:pathLst>
          </a:custGeom>
          <a:noFill/>
          <a:ln w="25400" cap="flat">
            <a:solidFill>
              <a:schemeClr val="accent4">
                <a:alpha val="50000"/>
              </a:schemeClr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FDE68D9D-6077-4F2C-36BE-A05F8980123E}"/>
              </a:ext>
            </a:extLst>
          </p:cNvPr>
          <p:cNvSpPr/>
          <p:nvPr/>
        </p:nvSpPr>
        <p:spPr>
          <a:xfrm>
            <a:off x="4585887" y="3354233"/>
            <a:ext cx="576812" cy="1775243"/>
          </a:xfrm>
          <a:custGeom>
            <a:avLst/>
            <a:gdLst>
              <a:gd name="csX0" fmla="*/ 514872 w 514872"/>
              <a:gd name="csY0" fmla="*/ 1584612 h 1584612"/>
              <a:gd name="csX1" fmla="*/ 0 w 514872"/>
              <a:gd name="csY1" fmla="*/ 0 h 1584612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14872" h="1584612">
                <a:moveTo>
                  <a:pt x="514872" y="1584612"/>
                </a:moveTo>
                <a:lnTo>
                  <a:pt x="0" y="0"/>
                </a:lnTo>
              </a:path>
            </a:pathLst>
          </a:custGeom>
          <a:solidFill>
            <a:srgbClr val="000000">
              <a:alpha val="0"/>
            </a:srgbClr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AB402BE6-50D1-2B1E-290C-95AB743B6DDB}"/>
              </a:ext>
            </a:extLst>
          </p:cNvPr>
          <p:cNvSpPr/>
          <p:nvPr/>
        </p:nvSpPr>
        <p:spPr>
          <a:xfrm>
            <a:off x="4585887" y="3354233"/>
            <a:ext cx="576812" cy="1775243"/>
          </a:xfrm>
          <a:custGeom>
            <a:avLst/>
            <a:gdLst>
              <a:gd name="csX0" fmla="*/ 514872 w 514872"/>
              <a:gd name="csY0" fmla="*/ 1584612 h 1584612"/>
              <a:gd name="csX1" fmla="*/ 0 w 514872"/>
              <a:gd name="csY1" fmla="*/ 0 h 1584612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514872" h="1584612">
                <a:moveTo>
                  <a:pt x="514872" y="1584612"/>
                </a:moveTo>
                <a:lnTo>
                  <a:pt x="0" y="0"/>
                </a:lnTo>
              </a:path>
            </a:pathLst>
          </a:custGeom>
          <a:noFill/>
          <a:ln w="25400" cap="flat">
            <a:solidFill>
              <a:schemeClr val="accent5">
                <a:lumMod val="75000"/>
                <a:alpha val="50000"/>
              </a:schemeClr>
            </a:solidFill>
            <a:prstDash val="solid"/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DE022EDB-3E88-E063-261B-9A908DAA9212}"/>
              </a:ext>
            </a:extLst>
          </p:cNvPr>
          <p:cNvSpPr/>
          <p:nvPr/>
        </p:nvSpPr>
        <p:spPr>
          <a:xfrm>
            <a:off x="4585889" y="2257072"/>
            <a:ext cx="1510111" cy="1097161"/>
          </a:xfrm>
          <a:custGeom>
            <a:avLst/>
            <a:gdLst>
              <a:gd name="csX0" fmla="*/ 0 w 1347950"/>
              <a:gd name="csY0" fmla="*/ 979344 h 979344"/>
              <a:gd name="csX1" fmla="*/ 1347951 w 1347950"/>
              <a:gd name="csY1" fmla="*/ 0 h 979344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347950" h="979344">
                <a:moveTo>
                  <a:pt x="0" y="979344"/>
                </a:moveTo>
                <a:lnTo>
                  <a:pt x="1347951" y="0"/>
                </a:lnTo>
              </a:path>
            </a:pathLst>
          </a:custGeom>
          <a:solidFill>
            <a:srgbClr val="000000">
              <a:alpha val="0"/>
            </a:srgbClr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5AFE8464-5C2A-DBC7-4F7F-A99D4A78A318}"/>
              </a:ext>
            </a:extLst>
          </p:cNvPr>
          <p:cNvSpPr/>
          <p:nvPr/>
        </p:nvSpPr>
        <p:spPr>
          <a:xfrm>
            <a:off x="4585889" y="2257072"/>
            <a:ext cx="1510111" cy="1097161"/>
          </a:xfrm>
          <a:custGeom>
            <a:avLst/>
            <a:gdLst>
              <a:gd name="csX0" fmla="*/ 0 w 1347950"/>
              <a:gd name="csY0" fmla="*/ 979344 h 979344"/>
              <a:gd name="csX1" fmla="*/ 1347951 w 1347950"/>
              <a:gd name="csY1" fmla="*/ 0 h 979344"/>
            </a:gdLst>
            <a:ahLst/>
            <a:cxnLst>
              <a:cxn ang="0">
                <a:pos x="csX0" y="csY0"/>
              </a:cxn>
              <a:cxn ang="0">
                <a:pos x="csX1" y="csY1"/>
              </a:cxn>
            </a:cxnLst>
            <a:rect l="l" t="t" r="r" b="b"/>
            <a:pathLst>
              <a:path w="1347950" h="979344">
                <a:moveTo>
                  <a:pt x="0" y="979344"/>
                </a:moveTo>
                <a:lnTo>
                  <a:pt x="1347951" y="0"/>
                </a:lnTo>
              </a:path>
            </a:pathLst>
          </a:custGeom>
          <a:noFill/>
          <a:ln w="25400" cap="flat">
            <a:solidFill>
              <a:srgbClr val="941651">
                <a:alpha val="50000"/>
              </a:srgbClr>
            </a:solidFill>
            <a:prstDash val="solid"/>
            <a:rou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FF3A37C-13A7-351F-9343-08048B6EDDB0}"/>
              </a:ext>
            </a:extLst>
          </p:cNvPr>
          <p:cNvSpPr/>
          <p:nvPr/>
        </p:nvSpPr>
        <p:spPr>
          <a:xfrm>
            <a:off x="5583798" y="1744870"/>
            <a:ext cx="1024404" cy="1024404"/>
          </a:xfrm>
          <a:custGeom>
            <a:avLst/>
            <a:gdLst>
              <a:gd name="csX0" fmla="*/ 0 w 914400"/>
              <a:gd name="csY0" fmla="*/ 457200 h 914400"/>
              <a:gd name="csX1" fmla="*/ 0 w 914400"/>
              <a:gd name="csY1" fmla="*/ 457200 h 914400"/>
              <a:gd name="csX2" fmla="*/ 457200 w 914400"/>
              <a:gd name="csY2" fmla="*/ 0 h 914400"/>
              <a:gd name="csX3" fmla="*/ 457200 w 914400"/>
              <a:gd name="csY3" fmla="*/ 0 h 914400"/>
              <a:gd name="csX4" fmla="*/ 780490 w 914400"/>
              <a:gd name="csY4" fmla="*/ 133911 h 914400"/>
              <a:gd name="csX5" fmla="*/ 914400 w 914400"/>
              <a:gd name="csY5" fmla="*/ 457200 h 914400"/>
              <a:gd name="csX6" fmla="*/ 914400 w 914400"/>
              <a:gd name="csY6" fmla="*/ 457200 h 914400"/>
              <a:gd name="csX7" fmla="*/ 457200 w 914400"/>
              <a:gd name="csY7" fmla="*/ 914400 h 914400"/>
              <a:gd name="csX8" fmla="*/ 457200 w 914400"/>
              <a:gd name="csY8" fmla="*/ 914400 h 914400"/>
              <a:gd name="csX9" fmla="*/ 0 w 914400"/>
              <a:gd name="csY9" fmla="*/ 457200 h 914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914400" h="914400">
                <a:moveTo>
                  <a:pt x="0" y="457200"/>
                </a:moveTo>
                <a:lnTo>
                  <a:pt x="0" y="457200"/>
                </a:lnTo>
                <a:cubicBezTo>
                  <a:pt x="0" y="204695"/>
                  <a:pt x="204696" y="0"/>
                  <a:pt x="457200" y="0"/>
                </a:cubicBezTo>
                <a:lnTo>
                  <a:pt x="457200" y="0"/>
                </a:lnTo>
                <a:cubicBezTo>
                  <a:pt x="578457" y="0"/>
                  <a:pt x="694748" y="48169"/>
                  <a:pt x="780490" y="133911"/>
                </a:cubicBezTo>
                <a:cubicBezTo>
                  <a:pt x="866231" y="219652"/>
                  <a:pt x="914400" y="335943"/>
                  <a:pt x="914400" y="457200"/>
                </a:cubicBezTo>
                <a:lnTo>
                  <a:pt x="914400" y="457200"/>
                </a:lnTo>
                <a:cubicBezTo>
                  <a:pt x="914400" y="709705"/>
                  <a:pt x="709705" y="914400"/>
                  <a:pt x="457200" y="914400"/>
                </a:cubicBezTo>
                <a:lnTo>
                  <a:pt x="457200" y="914400"/>
                </a:lnTo>
                <a:cubicBezTo>
                  <a:pt x="204696" y="914400"/>
                  <a:pt x="0" y="709705"/>
                  <a:pt x="0" y="457200"/>
                </a:cubicBezTo>
                <a:close/>
              </a:path>
            </a:pathLst>
          </a:custGeom>
          <a:solidFill>
            <a:schemeClr val="accent1"/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B273BB7-7BE8-E901-8FA2-DCE558541B0B}"/>
              </a:ext>
            </a:extLst>
          </p:cNvPr>
          <p:cNvSpPr/>
          <p:nvPr/>
        </p:nvSpPr>
        <p:spPr>
          <a:xfrm>
            <a:off x="5870631" y="1970239"/>
            <a:ext cx="450737" cy="450737"/>
          </a:xfrm>
          <a:custGeom>
            <a:avLst/>
            <a:gdLst>
              <a:gd name="csX0" fmla="*/ 0 w 402335"/>
              <a:gd name="csY0" fmla="*/ 0 h 402335"/>
              <a:gd name="csX1" fmla="*/ 402336 w 402335"/>
              <a:gd name="csY1" fmla="*/ 0 h 402335"/>
              <a:gd name="csX2" fmla="*/ 402336 w 402335"/>
              <a:gd name="csY2" fmla="*/ 402336 h 402335"/>
              <a:gd name="csX3" fmla="*/ 0 w 402335"/>
              <a:gd name="csY3" fmla="*/ 402336 h 4023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02335" h="402335">
                <a:moveTo>
                  <a:pt x="0" y="0"/>
                </a:moveTo>
                <a:lnTo>
                  <a:pt x="402336" y="0"/>
                </a:lnTo>
                <a:lnTo>
                  <a:pt x="402336" y="402336"/>
                </a:lnTo>
                <a:lnTo>
                  <a:pt x="0" y="402336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EDA5A9A-B394-DC62-8C30-8A4FCE80F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631" y="2031703"/>
            <a:ext cx="450738" cy="450738"/>
          </a:xfrm>
          <a:custGeom>
            <a:avLst/>
            <a:gdLst>
              <a:gd name="csX0" fmla="*/ 589 w 402336"/>
              <a:gd name="csY0" fmla="*/ 69 h 402336"/>
              <a:gd name="csX1" fmla="*/ 402925 w 402336"/>
              <a:gd name="csY1" fmla="*/ 69 h 402336"/>
              <a:gd name="csX2" fmla="*/ 402925 w 402336"/>
              <a:gd name="csY2" fmla="*/ 402405 h 402336"/>
              <a:gd name="csX3" fmla="*/ 589 w 402336"/>
              <a:gd name="csY3" fmla="*/ 402405 h 4023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02336" h="402336">
                <a:moveTo>
                  <a:pt x="589" y="69"/>
                </a:moveTo>
                <a:lnTo>
                  <a:pt x="402925" y="69"/>
                </a:lnTo>
                <a:lnTo>
                  <a:pt x="402925" y="402405"/>
                </a:lnTo>
                <a:lnTo>
                  <a:pt x="589" y="402405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3763CCE-6A0F-C1B3-3234-94409263AF41}"/>
              </a:ext>
            </a:extLst>
          </p:cNvPr>
          <p:cNvSpPr/>
          <p:nvPr/>
        </p:nvSpPr>
        <p:spPr>
          <a:xfrm>
            <a:off x="6382833" y="1703895"/>
            <a:ext cx="286833" cy="286832"/>
          </a:xfrm>
          <a:custGeom>
            <a:avLst/>
            <a:gdLst>
              <a:gd name="csX0" fmla="*/ 0 w 256032"/>
              <a:gd name="csY0" fmla="*/ 128016 h 256031"/>
              <a:gd name="csX1" fmla="*/ 0 w 256032"/>
              <a:gd name="csY1" fmla="*/ 128016 h 256031"/>
              <a:gd name="csX2" fmla="*/ 128016 w 256032"/>
              <a:gd name="csY2" fmla="*/ 0 h 256031"/>
              <a:gd name="csX3" fmla="*/ 128016 w 256032"/>
              <a:gd name="csY3" fmla="*/ 0 h 256031"/>
              <a:gd name="csX4" fmla="*/ 218537 w 256032"/>
              <a:gd name="csY4" fmla="*/ 37495 h 256031"/>
              <a:gd name="csX5" fmla="*/ 256032 w 256032"/>
              <a:gd name="csY5" fmla="*/ 128016 h 256031"/>
              <a:gd name="csX6" fmla="*/ 256032 w 256032"/>
              <a:gd name="csY6" fmla="*/ 128016 h 256031"/>
              <a:gd name="csX7" fmla="*/ 128016 w 256032"/>
              <a:gd name="csY7" fmla="*/ 256032 h 256031"/>
              <a:gd name="csX8" fmla="*/ 128016 w 256032"/>
              <a:gd name="csY8" fmla="*/ 256032 h 256031"/>
              <a:gd name="csX9" fmla="*/ 0 w 256032"/>
              <a:gd name="csY9" fmla="*/ 128016 h 2560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56032" h="256031">
                <a:moveTo>
                  <a:pt x="0" y="128016"/>
                </a:moveTo>
                <a:lnTo>
                  <a:pt x="0" y="128016"/>
                </a:lnTo>
                <a:cubicBezTo>
                  <a:pt x="0" y="57315"/>
                  <a:pt x="57315" y="0"/>
                  <a:pt x="128016" y="0"/>
                </a:cubicBezTo>
                <a:lnTo>
                  <a:pt x="128016" y="0"/>
                </a:lnTo>
                <a:cubicBezTo>
                  <a:pt x="161968" y="0"/>
                  <a:pt x="194529" y="13487"/>
                  <a:pt x="218537" y="37495"/>
                </a:cubicBezTo>
                <a:cubicBezTo>
                  <a:pt x="242545" y="61503"/>
                  <a:pt x="256032" y="94064"/>
                  <a:pt x="256032" y="128016"/>
                </a:cubicBezTo>
                <a:lnTo>
                  <a:pt x="256032" y="128016"/>
                </a:lnTo>
                <a:cubicBezTo>
                  <a:pt x="256032" y="198717"/>
                  <a:pt x="198718" y="256032"/>
                  <a:pt x="128016" y="256032"/>
                </a:cubicBezTo>
                <a:lnTo>
                  <a:pt x="128016" y="256032"/>
                </a:lnTo>
                <a:cubicBezTo>
                  <a:pt x="57315" y="256032"/>
                  <a:pt x="0" y="198717"/>
                  <a:pt x="0" y="12801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lt1"/>
                </a:solidFill>
              </a:rPr>
              <a:t>1</a:t>
            </a: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15DC7501-036D-FAFD-4EE7-22C9F5F6D17B}"/>
              </a:ext>
            </a:extLst>
          </p:cNvPr>
          <p:cNvSpPr/>
          <p:nvPr/>
        </p:nvSpPr>
        <p:spPr>
          <a:xfrm>
            <a:off x="7093910" y="2842031"/>
            <a:ext cx="1024404" cy="1024404"/>
          </a:xfrm>
          <a:custGeom>
            <a:avLst/>
            <a:gdLst>
              <a:gd name="csX0" fmla="*/ 0 w 914400"/>
              <a:gd name="csY0" fmla="*/ 457200 h 914400"/>
              <a:gd name="csX1" fmla="*/ 0 w 914400"/>
              <a:gd name="csY1" fmla="*/ 457200 h 914400"/>
              <a:gd name="csX2" fmla="*/ 457200 w 914400"/>
              <a:gd name="csY2" fmla="*/ 0 h 914400"/>
              <a:gd name="csX3" fmla="*/ 457200 w 914400"/>
              <a:gd name="csY3" fmla="*/ 0 h 914400"/>
              <a:gd name="csX4" fmla="*/ 780490 w 914400"/>
              <a:gd name="csY4" fmla="*/ 133911 h 914400"/>
              <a:gd name="csX5" fmla="*/ 914400 w 914400"/>
              <a:gd name="csY5" fmla="*/ 457200 h 914400"/>
              <a:gd name="csX6" fmla="*/ 914400 w 914400"/>
              <a:gd name="csY6" fmla="*/ 457200 h 914400"/>
              <a:gd name="csX7" fmla="*/ 457200 w 914400"/>
              <a:gd name="csY7" fmla="*/ 914400 h 914400"/>
              <a:gd name="csX8" fmla="*/ 457200 w 914400"/>
              <a:gd name="csY8" fmla="*/ 914400 h 914400"/>
              <a:gd name="csX9" fmla="*/ 0 w 914400"/>
              <a:gd name="csY9" fmla="*/ 457200 h 914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914400" h="914400">
                <a:moveTo>
                  <a:pt x="0" y="457200"/>
                </a:moveTo>
                <a:lnTo>
                  <a:pt x="0" y="457200"/>
                </a:lnTo>
                <a:cubicBezTo>
                  <a:pt x="0" y="204696"/>
                  <a:pt x="204696" y="0"/>
                  <a:pt x="457200" y="0"/>
                </a:cubicBezTo>
                <a:lnTo>
                  <a:pt x="457200" y="0"/>
                </a:lnTo>
                <a:cubicBezTo>
                  <a:pt x="578457" y="0"/>
                  <a:pt x="694748" y="48169"/>
                  <a:pt x="780490" y="133911"/>
                </a:cubicBezTo>
                <a:cubicBezTo>
                  <a:pt x="866231" y="219652"/>
                  <a:pt x="914400" y="335943"/>
                  <a:pt x="914400" y="457200"/>
                </a:cubicBezTo>
                <a:lnTo>
                  <a:pt x="914400" y="457200"/>
                </a:lnTo>
                <a:cubicBezTo>
                  <a:pt x="914400" y="709705"/>
                  <a:pt x="709705" y="914400"/>
                  <a:pt x="457200" y="914400"/>
                </a:cubicBezTo>
                <a:lnTo>
                  <a:pt x="457200" y="914400"/>
                </a:lnTo>
                <a:cubicBezTo>
                  <a:pt x="204696" y="914400"/>
                  <a:pt x="0" y="709705"/>
                  <a:pt x="0" y="457200"/>
                </a:cubicBezTo>
                <a:close/>
              </a:path>
            </a:pathLst>
          </a:custGeom>
          <a:solidFill>
            <a:schemeClr val="accent2"/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84C884F-4EBE-822E-AD21-83FFB1FD23AE}"/>
              </a:ext>
            </a:extLst>
          </p:cNvPr>
          <p:cNvSpPr/>
          <p:nvPr/>
        </p:nvSpPr>
        <p:spPr>
          <a:xfrm>
            <a:off x="7380743" y="3067401"/>
            <a:ext cx="450738" cy="450737"/>
          </a:xfrm>
          <a:custGeom>
            <a:avLst/>
            <a:gdLst>
              <a:gd name="csX0" fmla="*/ 0 w 402336"/>
              <a:gd name="csY0" fmla="*/ 0 h 402335"/>
              <a:gd name="csX1" fmla="*/ 402337 w 402336"/>
              <a:gd name="csY1" fmla="*/ 0 h 402335"/>
              <a:gd name="csX2" fmla="*/ 402337 w 402336"/>
              <a:gd name="csY2" fmla="*/ 402336 h 402335"/>
              <a:gd name="csX3" fmla="*/ 0 w 402336"/>
              <a:gd name="csY3" fmla="*/ 402336 h 4023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02336" h="402335">
                <a:moveTo>
                  <a:pt x="0" y="0"/>
                </a:moveTo>
                <a:lnTo>
                  <a:pt x="402337" y="0"/>
                </a:lnTo>
                <a:lnTo>
                  <a:pt x="402337" y="402336"/>
                </a:lnTo>
                <a:lnTo>
                  <a:pt x="0" y="402336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B1E02934-475A-018C-C31B-8638EB9D6C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0743" y="3128864"/>
            <a:ext cx="450738" cy="450738"/>
          </a:xfrm>
          <a:custGeom>
            <a:avLst/>
            <a:gdLst>
              <a:gd name="csX0" fmla="*/ 730 w 402336"/>
              <a:gd name="csY0" fmla="*/ 172 h 402336"/>
              <a:gd name="csX1" fmla="*/ 403066 w 402336"/>
              <a:gd name="csY1" fmla="*/ 172 h 402336"/>
              <a:gd name="csX2" fmla="*/ 403066 w 402336"/>
              <a:gd name="csY2" fmla="*/ 402508 h 402336"/>
              <a:gd name="csX3" fmla="*/ 730 w 402336"/>
              <a:gd name="csY3" fmla="*/ 402508 h 4023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02336" h="402336">
                <a:moveTo>
                  <a:pt x="730" y="172"/>
                </a:moveTo>
                <a:lnTo>
                  <a:pt x="403066" y="172"/>
                </a:lnTo>
                <a:lnTo>
                  <a:pt x="403066" y="402508"/>
                </a:lnTo>
                <a:lnTo>
                  <a:pt x="730" y="402508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6566E96E-B161-E4C0-82A4-48044A0A843F}"/>
              </a:ext>
            </a:extLst>
          </p:cNvPr>
          <p:cNvSpPr/>
          <p:nvPr/>
        </p:nvSpPr>
        <p:spPr>
          <a:xfrm>
            <a:off x="7892945" y="2801056"/>
            <a:ext cx="286833" cy="286833"/>
          </a:xfrm>
          <a:custGeom>
            <a:avLst/>
            <a:gdLst>
              <a:gd name="csX0" fmla="*/ 0 w 256032"/>
              <a:gd name="csY0" fmla="*/ 128016 h 256032"/>
              <a:gd name="csX1" fmla="*/ 0 w 256032"/>
              <a:gd name="csY1" fmla="*/ 128016 h 256032"/>
              <a:gd name="csX2" fmla="*/ 128016 w 256032"/>
              <a:gd name="csY2" fmla="*/ 0 h 256032"/>
              <a:gd name="csX3" fmla="*/ 128016 w 256032"/>
              <a:gd name="csY3" fmla="*/ 0 h 256032"/>
              <a:gd name="csX4" fmla="*/ 218537 w 256032"/>
              <a:gd name="csY4" fmla="*/ 37495 h 256032"/>
              <a:gd name="csX5" fmla="*/ 256032 w 256032"/>
              <a:gd name="csY5" fmla="*/ 128016 h 256032"/>
              <a:gd name="csX6" fmla="*/ 256032 w 256032"/>
              <a:gd name="csY6" fmla="*/ 128016 h 256032"/>
              <a:gd name="csX7" fmla="*/ 128016 w 256032"/>
              <a:gd name="csY7" fmla="*/ 256032 h 256032"/>
              <a:gd name="csX8" fmla="*/ 128016 w 256032"/>
              <a:gd name="csY8" fmla="*/ 256032 h 256032"/>
              <a:gd name="csX9" fmla="*/ 0 w 256032"/>
              <a:gd name="csY9" fmla="*/ 128016 h 2560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56032" h="256032">
                <a:moveTo>
                  <a:pt x="0" y="128016"/>
                </a:moveTo>
                <a:lnTo>
                  <a:pt x="0" y="128016"/>
                </a:lnTo>
                <a:cubicBezTo>
                  <a:pt x="0" y="57315"/>
                  <a:pt x="57315" y="0"/>
                  <a:pt x="128016" y="0"/>
                </a:cubicBezTo>
                <a:lnTo>
                  <a:pt x="128016" y="0"/>
                </a:lnTo>
                <a:cubicBezTo>
                  <a:pt x="161968" y="0"/>
                  <a:pt x="194529" y="13487"/>
                  <a:pt x="218537" y="37495"/>
                </a:cubicBezTo>
                <a:cubicBezTo>
                  <a:pt x="242545" y="61503"/>
                  <a:pt x="256032" y="94064"/>
                  <a:pt x="256032" y="128016"/>
                </a:cubicBezTo>
                <a:lnTo>
                  <a:pt x="256032" y="128016"/>
                </a:lnTo>
                <a:cubicBezTo>
                  <a:pt x="256032" y="198717"/>
                  <a:pt x="198718" y="256032"/>
                  <a:pt x="128016" y="256032"/>
                </a:cubicBezTo>
                <a:lnTo>
                  <a:pt x="128016" y="256032"/>
                </a:lnTo>
                <a:cubicBezTo>
                  <a:pt x="57315" y="256032"/>
                  <a:pt x="0" y="198717"/>
                  <a:pt x="0" y="128016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lt1"/>
                </a:solidFill>
              </a:rPr>
              <a:t>2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C6F8A8B-141E-9778-2149-39B6E5910900}"/>
              </a:ext>
            </a:extLst>
          </p:cNvPr>
          <p:cNvSpPr/>
          <p:nvPr/>
        </p:nvSpPr>
        <p:spPr>
          <a:xfrm>
            <a:off x="6517099" y="4617275"/>
            <a:ext cx="1024404" cy="1024404"/>
          </a:xfrm>
          <a:custGeom>
            <a:avLst/>
            <a:gdLst>
              <a:gd name="csX0" fmla="*/ 0 w 914400"/>
              <a:gd name="csY0" fmla="*/ 457200 h 914400"/>
              <a:gd name="csX1" fmla="*/ 0 w 914400"/>
              <a:gd name="csY1" fmla="*/ 457200 h 914400"/>
              <a:gd name="csX2" fmla="*/ 457200 w 914400"/>
              <a:gd name="csY2" fmla="*/ 0 h 914400"/>
              <a:gd name="csX3" fmla="*/ 457200 w 914400"/>
              <a:gd name="csY3" fmla="*/ 0 h 914400"/>
              <a:gd name="csX4" fmla="*/ 780490 w 914400"/>
              <a:gd name="csY4" fmla="*/ 133911 h 914400"/>
              <a:gd name="csX5" fmla="*/ 914400 w 914400"/>
              <a:gd name="csY5" fmla="*/ 457200 h 914400"/>
              <a:gd name="csX6" fmla="*/ 914400 w 914400"/>
              <a:gd name="csY6" fmla="*/ 457200 h 914400"/>
              <a:gd name="csX7" fmla="*/ 457200 w 914400"/>
              <a:gd name="csY7" fmla="*/ 914400 h 914400"/>
              <a:gd name="csX8" fmla="*/ 457200 w 914400"/>
              <a:gd name="csY8" fmla="*/ 914400 h 914400"/>
              <a:gd name="csX9" fmla="*/ 0 w 914400"/>
              <a:gd name="csY9" fmla="*/ 457200 h 914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914400" h="914400">
                <a:moveTo>
                  <a:pt x="0" y="457200"/>
                </a:moveTo>
                <a:lnTo>
                  <a:pt x="0" y="457200"/>
                </a:lnTo>
                <a:cubicBezTo>
                  <a:pt x="0" y="204695"/>
                  <a:pt x="204696" y="0"/>
                  <a:pt x="457200" y="0"/>
                </a:cubicBezTo>
                <a:lnTo>
                  <a:pt x="457200" y="0"/>
                </a:lnTo>
                <a:cubicBezTo>
                  <a:pt x="578457" y="0"/>
                  <a:pt x="694748" y="48169"/>
                  <a:pt x="780490" y="133911"/>
                </a:cubicBezTo>
                <a:cubicBezTo>
                  <a:pt x="866231" y="219652"/>
                  <a:pt x="914400" y="335943"/>
                  <a:pt x="914400" y="457200"/>
                </a:cubicBezTo>
                <a:lnTo>
                  <a:pt x="914400" y="457200"/>
                </a:lnTo>
                <a:cubicBezTo>
                  <a:pt x="914400" y="709704"/>
                  <a:pt x="709705" y="914400"/>
                  <a:pt x="457200" y="914400"/>
                </a:cubicBezTo>
                <a:lnTo>
                  <a:pt x="457200" y="914400"/>
                </a:lnTo>
                <a:cubicBezTo>
                  <a:pt x="204696" y="914400"/>
                  <a:pt x="0" y="709704"/>
                  <a:pt x="0" y="457200"/>
                </a:cubicBezTo>
                <a:close/>
              </a:path>
            </a:pathLst>
          </a:custGeom>
          <a:solidFill>
            <a:schemeClr val="accent4"/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F51F456F-20D6-F09A-22B8-7A0A92578A9F}"/>
              </a:ext>
            </a:extLst>
          </p:cNvPr>
          <p:cNvSpPr/>
          <p:nvPr/>
        </p:nvSpPr>
        <p:spPr>
          <a:xfrm>
            <a:off x="6803932" y="4842644"/>
            <a:ext cx="450737" cy="450737"/>
          </a:xfrm>
          <a:custGeom>
            <a:avLst/>
            <a:gdLst>
              <a:gd name="csX0" fmla="*/ 0 w 402335"/>
              <a:gd name="csY0" fmla="*/ 0 h 402335"/>
              <a:gd name="csX1" fmla="*/ 402336 w 402335"/>
              <a:gd name="csY1" fmla="*/ 0 h 402335"/>
              <a:gd name="csX2" fmla="*/ 402336 w 402335"/>
              <a:gd name="csY2" fmla="*/ 402336 h 402335"/>
              <a:gd name="csX3" fmla="*/ 0 w 402335"/>
              <a:gd name="csY3" fmla="*/ 402336 h 4023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02335" h="402335">
                <a:moveTo>
                  <a:pt x="0" y="0"/>
                </a:moveTo>
                <a:lnTo>
                  <a:pt x="402336" y="0"/>
                </a:lnTo>
                <a:lnTo>
                  <a:pt x="402336" y="402336"/>
                </a:lnTo>
                <a:lnTo>
                  <a:pt x="0" y="402336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352076C4-F09C-59EC-FF3E-D6EF8A2A79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3932" y="4904108"/>
            <a:ext cx="450738" cy="450738"/>
          </a:xfrm>
          <a:custGeom>
            <a:avLst/>
            <a:gdLst>
              <a:gd name="csX0" fmla="*/ 676 w 402336"/>
              <a:gd name="csY0" fmla="*/ 339 h 402336"/>
              <a:gd name="csX1" fmla="*/ 403012 w 402336"/>
              <a:gd name="csY1" fmla="*/ 339 h 402336"/>
              <a:gd name="csX2" fmla="*/ 403012 w 402336"/>
              <a:gd name="csY2" fmla="*/ 402675 h 402336"/>
              <a:gd name="csX3" fmla="*/ 676 w 402336"/>
              <a:gd name="csY3" fmla="*/ 402675 h 4023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02336" h="402336">
                <a:moveTo>
                  <a:pt x="676" y="339"/>
                </a:moveTo>
                <a:lnTo>
                  <a:pt x="403012" y="339"/>
                </a:lnTo>
                <a:lnTo>
                  <a:pt x="403012" y="402675"/>
                </a:lnTo>
                <a:lnTo>
                  <a:pt x="676" y="402675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A70DE63A-A3B2-D7AA-A6E0-9F164F32225F}"/>
              </a:ext>
            </a:extLst>
          </p:cNvPr>
          <p:cNvSpPr/>
          <p:nvPr/>
        </p:nvSpPr>
        <p:spPr>
          <a:xfrm>
            <a:off x="7316134" y="4576298"/>
            <a:ext cx="286833" cy="286833"/>
          </a:xfrm>
          <a:custGeom>
            <a:avLst/>
            <a:gdLst>
              <a:gd name="csX0" fmla="*/ 0 w 256032"/>
              <a:gd name="csY0" fmla="*/ 128016 h 256032"/>
              <a:gd name="csX1" fmla="*/ 0 w 256032"/>
              <a:gd name="csY1" fmla="*/ 128016 h 256032"/>
              <a:gd name="csX2" fmla="*/ 128016 w 256032"/>
              <a:gd name="csY2" fmla="*/ 0 h 256032"/>
              <a:gd name="csX3" fmla="*/ 128016 w 256032"/>
              <a:gd name="csY3" fmla="*/ 0 h 256032"/>
              <a:gd name="csX4" fmla="*/ 218537 w 256032"/>
              <a:gd name="csY4" fmla="*/ 37495 h 256032"/>
              <a:gd name="csX5" fmla="*/ 256032 w 256032"/>
              <a:gd name="csY5" fmla="*/ 128016 h 256032"/>
              <a:gd name="csX6" fmla="*/ 256032 w 256032"/>
              <a:gd name="csY6" fmla="*/ 128016 h 256032"/>
              <a:gd name="csX7" fmla="*/ 128016 w 256032"/>
              <a:gd name="csY7" fmla="*/ 256032 h 256032"/>
              <a:gd name="csX8" fmla="*/ 128016 w 256032"/>
              <a:gd name="csY8" fmla="*/ 256032 h 256032"/>
              <a:gd name="csX9" fmla="*/ 0 w 256032"/>
              <a:gd name="csY9" fmla="*/ 128016 h 2560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56032" h="256032">
                <a:moveTo>
                  <a:pt x="0" y="128016"/>
                </a:moveTo>
                <a:lnTo>
                  <a:pt x="0" y="128016"/>
                </a:lnTo>
                <a:cubicBezTo>
                  <a:pt x="0" y="57315"/>
                  <a:pt x="57315" y="0"/>
                  <a:pt x="128016" y="0"/>
                </a:cubicBezTo>
                <a:lnTo>
                  <a:pt x="128016" y="0"/>
                </a:lnTo>
                <a:cubicBezTo>
                  <a:pt x="161968" y="0"/>
                  <a:pt x="194529" y="13488"/>
                  <a:pt x="218537" y="37495"/>
                </a:cubicBezTo>
                <a:cubicBezTo>
                  <a:pt x="242545" y="61503"/>
                  <a:pt x="256032" y="94064"/>
                  <a:pt x="256032" y="128016"/>
                </a:cubicBezTo>
                <a:lnTo>
                  <a:pt x="256032" y="128016"/>
                </a:lnTo>
                <a:cubicBezTo>
                  <a:pt x="256032" y="198718"/>
                  <a:pt x="198718" y="256032"/>
                  <a:pt x="128016" y="256032"/>
                </a:cubicBezTo>
                <a:lnTo>
                  <a:pt x="128016" y="256032"/>
                </a:lnTo>
                <a:cubicBezTo>
                  <a:pt x="57315" y="256032"/>
                  <a:pt x="0" y="198718"/>
                  <a:pt x="0" y="128016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lt1"/>
                </a:solidFill>
              </a:rPr>
              <a:t>3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391FB675-2CC2-8677-869C-3D1CA52244CB}"/>
              </a:ext>
            </a:extLst>
          </p:cNvPr>
          <p:cNvSpPr/>
          <p:nvPr/>
        </p:nvSpPr>
        <p:spPr>
          <a:xfrm>
            <a:off x="4650497" y="4617275"/>
            <a:ext cx="1024404" cy="1024404"/>
          </a:xfrm>
          <a:custGeom>
            <a:avLst/>
            <a:gdLst>
              <a:gd name="csX0" fmla="*/ 0 w 914400"/>
              <a:gd name="csY0" fmla="*/ 457200 h 914400"/>
              <a:gd name="csX1" fmla="*/ 0 w 914400"/>
              <a:gd name="csY1" fmla="*/ 457200 h 914400"/>
              <a:gd name="csX2" fmla="*/ 457200 w 914400"/>
              <a:gd name="csY2" fmla="*/ 0 h 914400"/>
              <a:gd name="csX3" fmla="*/ 457200 w 914400"/>
              <a:gd name="csY3" fmla="*/ 0 h 914400"/>
              <a:gd name="csX4" fmla="*/ 780490 w 914400"/>
              <a:gd name="csY4" fmla="*/ 133911 h 914400"/>
              <a:gd name="csX5" fmla="*/ 914400 w 914400"/>
              <a:gd name="csY5" fmla="*/ 457200 h 914400"/>
              <a:gd name="csX6" fmla="*/ 914400 w 914400"/>
              <a:gd name="csY6" fmla="*/ 457200 h 914400"/>
              <a:gd name="csX7" fmla="*/ 457200 w 914400"/>
              <a:gd name="csY7" fmla="*/ 914400 h 914400"/>
              <a:gd name="csX8" fmla="*/ 457200 w 914400"/>
              <a:gd name="csY8" fmla="*/ 914400 h 914400"/>
              <a:gd name="csX9" fmla="*/ 0 w 914400"/>
              <a:gd name="csY9" fmla="*/ 457200 h 914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914400" h="914400">
                <a:moveTo>
                  <a:pt x="0" y="457200"/>
                </a:moveTo>
                <a:lnTo>
                  <a:pt x="0" y="457200"/>
                </a:lnTo>
                <a:cubicBezTo>
                  <a:pt x="0" y="204695"/>
                  <a:pt x="204696" y="0"/>
                  <a:pt x="457200" y="0"/>
                </a:cubicBezTo>
                <a:lnTo>
                  <a:pt x="457200" y="0"/>
                </a:lnTo>
                <a:cubicBezTo>
                  <a:pt x="578457" y="0"/>
                  <a:pt x="694748" y="48169"/>
                  <a:pt x="780490" y="133911"/>
                </a:cubicBezTo>
                <a:cubicBezTo>
                  <a:pt x="866231" y="219652"/>
                  <a:pt x="914400" y="335943"/>
                  <a:pt x="914400" y="457200"/>
                </a:cubicBezTo>
                <a:lnTo>
                  <a:pt x="914400" y="457200"/>
                </a:lnTo>
                <a:cubicBezTo>
                  <a:pt x="914400" y="709704"/>
                  <a:pt x="709705" y="914400"/>
                  <a:pt x="457200" y="914400"/>
                </a:cubicBezTo>
                <a:lnTo>
                  <a:pt x="457200" y="914400"/>
                </a:lnTo>
                <a:cubicBezTo>
                  <a:pt x="204696" y="914400"/>
                  <a:pt x="0" y="709704"/>
                  <a:pt x="0" y="45720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5024AB8C-2AAC-9687-70C5-EAA73B72C1DC}"/>
              </a:ext>
            </a:extLst>
          </p:cNvPr>
          <p:cNvSpPr/>
          <p:nvPr/>
        </p:nvSpPr>
        <p:spPr>
          <a:xfrm>
            <a:off x="4937330" y="4842644"/>
            <a:ext cx="450737" cy="450737"/>
          </a:xfrm>
          <a:custGeom>
            <a:avLst/>
            <a:gdLst>
              <a:gd name="csX0" fmla="*/ 0 w 402335"/>
              <a:gd name="csY0" fmla="*/ 0 h 402335"/>
              <a:gd name="csX1" fmla="*/ 402336 w 402335"/>
              <a:gd name="csY1" fmla="*/ 0 h 402335"/>
              <a:gd name="csX2" fmla="*/ 402336 w 402335"/>
              <a:gd name="csY2" fmla="*/ 402336 h 402335"/>
              <a:gd name="csX3" fmla="*/ 0 w 402335"/>
              <a:gd name="csY3" fmla="*/ 402336 h 4023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02335" h="402335">
                <a:moveTo>
                  <a:pt x="0" y="0"/>
                </a:moveTo>
                <a:lnTo>
                  <a:pt x="402336" y="0"/>
                </a:lnTo>
                <a:lnTo>
                  <a:pt x="402336" y="402336"/>
                </a:lnTo>
                <a:lnTo>
                  <a:pt x="0" y="402336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F4EE099B-7E70-9F69-06A7-AC5235B843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7331" y="4904108"/>
            <a:ext cx="450738" cy="450738"/>
          </a:xfrm>
          <a:custGeom>
            <a:avLst/>
            <a:gdLst>
              <a:gd name="csX0" fmla="*/ 501 w 402336"/>
              <a:gd name="csY0" fmla="*/ 339 h 402336"/>
              <a:gd name="csX1" fmla="*/ 402837 w 402336"/>
              <a:gd name="csY1" fmla="*/ 339 h 402336"/>
              <a:gd name="csX2" fmla="*/ 402837 w 402336"/>
              <a:gd name="csY2" fmla="*/ 402675 h 402336"/>
              <a:gd name="csX3" fmla="*/ 501 w 402336"/>
              <a:gd name="csY3" fmla="*/ 402675 h 4023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02336" h="402336">
                <a:moveTo>
                  <a:pt x="501" y="339"/>
                </a:moveTo>
                <a:lnTo>
                  <a:pt x="402837" y="339"/>
                </a:lnTo>
                <a:lnTo>
                  <a:pt x="402837" y="402675"/>
                </a:lnTo>
                <a:lnTo>
                  <a:pt x="501" y="402675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F6EABE28-6340-A1F7-416A-8E1AFE8016F7}"/>
              </a:ext>
            </a:extLst>
          </p:cNvPr>
          <p:cNvSpPr/>
          <p:nvPr/>
        </p:nvSpPr>
        <p:spPr>
          <a:xfrm>
            <a:off x="5449532" y="4576298"/>
            <a:ext cx="286833" cy="286833"/>
          </a:xfrm>
          <a:custGeom>
            <a:avLst/>
            <a:gdLst>
              <a:gd name="csX0" fmla="*/ 0 w 256032"/>
              <a:gd name="csY0" fmla="*/ 128016 h 256032"/>
              <a:gd name="csX1" fmla="*/ 0 w 256032"/>
              <a:gd name="csY1" fmla="*/ 128016 h 256032"/>
              <a:gd name="csX2" fmla="*/ 128016 w 256032"/>
              <a:gd name="csY2" fmla="*/ 0 h 256032"/>
              <a:gd name="csX3" fmla="*/ 128016 w 256032"/>
              <a:gd name="csY3" fmla="*/ 0 h 256032"/>
              <a:gd name="csX4" fmla="*/ 218537 w 256032"/>
              <a:gd name="csY4" fmla="*/ 37495 h 256032"/>
              <a:gd name="csX5" fmla="*/ 256032 w 256032"/>
              <a:gd name="csY5" fmla="*/ 128016 h 256032"/>
              <a:gd name="csX6" fmla="*/ 256032 w 256032"/>
              <a:gd name="csY6" fmla="*/ 128016 h 256032"/>
              <a:gd name="csX7" fmla="*/ 128016 w 256032"/>
              <a:gd name="csY7" fmla="*/ 256032 h 256032"/>
              <a:gd name="csX8" fmla="*/ 128016 w 256032"/>
              <a:gd name="csY8" fmla="*/ 256032 h 256032"/>
              <a:gd name="csX9" fmla="*/ 0 w 256032"/>
              <a:gd name="csY9" fmla="*/ 128016 h 2560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56032" h="256032">
                <a:moveTo>
                  <a:pt x="0" y="128016"/>
                </a:moveTo>
                <a:lnTo>
                  <a:pt x="0" y="128016"/>
                </a:lnTo>
                <a:cubicBezTo>
                  <a:pt x="0" y="57315"/>
                  <a:pt x="57315" y="0"/>
                  <a:pt x="128016" y="0"/>
                </a:cubicBezTo>
                <a:lnTo>
                  <a:pt x="128016" y="0"/>
                </a:lnTo>
                <a:cubicBezTo>
                  <a:pt x="161968" y="0"/>
                  <a:pt x="194529" y="13488"/>
                  <a:pt x="218537" y="37495"/>
                </a:cubicBezTo>
                <a:cubicBezTo>
                  <a:pt x="242545" y="61503"/>
                  <a:pt x="256032" y="94064"/>
                  <a:pt x="256032" y="128016"/>
                </a:cubicBezTo>
                <a:lnTo>
                  <a:pt x="256032" y="128016"/>
                </a:lnTo>
                <a:cubicBezTo>
                  <a:pt x="256032" y="198718"/>
                  <a:pt x="198718" y="256032"/>
                  <a:pt x="128016" y="256032"/>
                </a:cubicBezTo>
                <a:lnTo>
                  <a:pt x="128016" y="256032"/>
                </a:lnTo>
                <a:cubicBezTo>
                  <a:pt x="57315" y="256032"/>
                  <a:pt x="0" y="198718"/>
                  <a:pt x="0" y="128016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lt1"/>
                </a:solidFill>
              </a:rPr>
              <a:t>4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B1E61710-1325-9C44-6CAB-E8702066B256}"/>
              </a:ext>
            </a:extLst>
          </p:cNvPr>
          <p:cNvSpPr/>
          <p:nvPr/>
        </p:nvSpPr>
        <p:spPr>
          <a:xfrm>
            <a:off x="4073687" y="2842031"/>
            <a:ext cx="1024404" cy="1024404"/>
          </a:xfrm>
          <a:custGeom>
            <a:avLst/>
            <a:gdLst>
              <a:gd name="csX0" fmla="*/ 0 w 914400"/>
              <a:gd name="csY0" fmla="*/ 457200 h 914400"/>
              <a:gd name="csX1" fmla="*/ 0 w 914400"/>
              <a:gd name="csY1" fmla="*/ 457200 h 914400"/>
              <a:gd name="csX2" fmla="*/ 457200 w 914400"/>
              <a:gd name="csY2" fmla="*/ 0 h 914400"/>
              <a:gd name="csX3" fmla="*/ 457200 w 914400"/>
              <a:gd name="csY3" fmla="*/ 0 h 914400"/>
              <a:gd name="csX4" fmla="*/ 780489 w 914400"/>
              <a:gd name="csY4" fmla="*/ 133911 h 914400"/>
              <a:gd name="csX5" fmla="*/ 914400 w 914400"/>
              <a:gd name="csY5" fmla="*/ 457200 h 914400"/>
              <a:gd name="csX6" fmla="*/ 914400 w 914400"/>
              <a:gd name="csY6" fmla="*/ 457200 h 914400"/>
              <a:gd name="csX7" fmla="*/ 457200 w 914400"/>
              <a:gd name="csY7" fmla="*/ 914400 h 914400"/>
              <a:gd name="csX8" fmla="*/ 457200 w 914400"/>
              <a:gd name="csY8" fmla="*/ 914400 h 914400"/>
              <a:gd name="csX9" fmla="*/ 0 w 914400"/>
              <a:gd name="csY9" fmla="*/ 457200 h 9144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914400" h="914400">
                <a:moveTo>
                  <a:pt x="0" y="457200"/>
                </a:moveTo>
                <a:lnTo>
                  <a:pt x="0" y="457200"/>
                </a:lnTo>
                <a:cubicBezTo>
                  <a:pt x="0" y="204696"/>
                  <a:pt x="204695" y="0"/>
                  <a:pt x="457200" y="0"/>
                </a:cubicBez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2"/>
                  <a:pt x="914400" y="335943"/>
                  <a:pt x="914400" y="457200"/>
                </a:cubicBezTo>
                <a:lnTo>
                  <a:pt x="914400" y="457200"/>
                </a:lnTo>
                <a:cubicBezTo>
                  <a:pt x="914400" y="709705"/>
                  <a:pt x="709704" y="914400"/>
                  <a:pt x="457200" y="914400"/>
                </a:cubicBezTo>
                <a:lnTo>
                  <a:pt x="457200" y="914400"/>
                </a:lnTo>
                <a:cubicBezTo>
                  <a:pt x="204695" y="914400"/>
                  <a:pt x="0" y="709705"/>
                  <a:pt x="0" y="457200"/>
                </a:cubicBezTo>
                <a:close/>
              </a:path>
            </a:pathLst>
          </a:custGeom>
          <a:solidFill>
            <a:srgbClr val="941651"/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2357AFD-64E5-C211-DE21-84B0963C0F24}"/>
              </a:ext>
            </a:extLst>
          </p:cNvPr>
          <p:cNvSpPr/>
          <p:nvPr/>
        </p:nvSpPr>
        <p:spPr>
          <a:xfrm>
            <a:off x="4360521" y="3067401"/>
            <a:ext cx="450737" cy="450737"/>
          </a:xfrm>
          <a:custGeom>
            <a:avLst/>
            <a:gdLst>
              <a:gd name="csX0" fmla="*/ 0 w 402335"/>
              <a:gd name="csY0" fmla="*/ 0 h 402335"/>
              <a:gd name="csX1" fmla="*/ 402336 w 402335"/>
              <a:gd name="csY1" fmla="*/ 0 h 402335"/>
              <a:gd name="csX2" fmla="*/ 402336 w 402335"/>
              <a:gd name="csY2" fmla="*/ 402336 h 402335"/>
              <a:gd name="csX3" fmla="*/ 0 w 402335"/>
              <a:gd name="csY3" fmla="*/ 402336 h 4023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02335" h="402335">
                <a:moveTo>
                  <a:pt x="0" y="0"/>
                </a:moveTo>
                <a:lnTo>
                  <a:pt x="402336" y="0"/>
                </a:lnTo>
                <a:lnTo>
                  <a:pt x="402336" y="402336"/>
                </a:lnTo>
                <a:lnTo>
                  <a:pt x="0" y="402336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9525" cap="sq">
            <a:noFill/>
            <a:prstDash val="solid"/>
            <a:miter/>
          </a:ln>
        </p:spPr>
        <p:txBody>
          <a:bodyPr/>
          <a:lstStyle/>
          <a:p>
            <a:endParaRPr lang="en-US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8E30FDEF-BC0E-E5A2-CBAE-564990601B1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60521" y="3128864"/>
            <a:ext cx="450738" cy="450738"/>
          </a:xfrm>
          <a:custGeom>
            <a:avLst/>
            <a:gdLst>
              <a:gd name="csX0" fmla="*/ 447 w 402336"/>
              <a:gd name="csY0" fmla="*/ 172 h 402336"/>
              <a:gd name="csX1" fmla="*/ 402783 w 402336"/>
              <a:gd name="csY1" fmla="*/ 172 h 402336"/>
              <a:gd name="csX2" fmla="*/ 402783 w 402336"/>
              <a:gd name="csY2" fmla="*/ 402508 h 402336"/>
              <a:gd name="csX3" fmla="*/ 447 w 402336"/>
              <a:gd name="csY3" fmla="*/ 402508 h 4023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02336" h="402336">
                <a:moveTo>
                  <a:pt x="447" y="172"/>
                </a:moveTo>
                <a:lnTo>
                  <a:pt x="402783" y="172"/>
                </a:lnTo>
                <a:lnTo>
                  <a:pt x="402783" y="402508"/>
                </a:lnTo>
                <a:lnTo>
                  <a:pt x="447" y="402508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87429228-ECFB-D935-FFBC-C4657964E253}"/>
              </a:ext>
            </a:extLst>
          </p:cNvPr>
          <p:cNvSpPr/>
          <p:nvPr/>
        </p:nvSpPr>
        <p:spPr>
          <a:xfrm>
            <a:off x="4872722" y="2801056"/>
            <a:ext cx="286833" cy="286833"/>
          </a:xfrm>
          <a:custGeom>
            <a:avLst/>
            <a:gdLst>
              <a:gd name="csX0" fmla="*/ 0 w 256032"/>
              <a:gd name="csY0" fmla="*/ 128016 h 256032"/>
              <a:gd name="csX1" fmla="*/ 0 w 256032"/>
              <a:gd name="csY1" fmla="*/ 128016 h 256032"/>
              <a:gd name="csX2" fmla="*/ 128016 w 256032"/>
              <a:gd name="csY2" fmla="*/ 0 h 256032"/>
              <a:gd name="csX3" fmla="*/ 128016 w 256032"/>
              <a:gd name="csY3" fmla="*/ 0 h 256032"/>
              <a:gd name="csX4" fmla="*/ 218537 w 256032"/>
              <a:gd name="csY4" fmla="*/ 37495 h 256032"/>
              <a:gd name="csX5" fmla="*/ 256032 w 256032"/>
              <a:gd name="csY5" fmla="*/ 128016 h 256032"/>
              <a:gd name="csX6" fmla="*/ 256032 w 256032"/>
              <a:gd name="csY6" fmla="*/ 128016 h 256032"/>
              <a:gd name="csX7" fmla="*/ 128016 w 256032"/>
              <a:gd name="csY7" fmla="*/ 256032 h 256032"/>
              <a:gd name="csX8" fmla="*/ 128016 w 256032"/>
              <a:gd name="csY8" fmla="*/ 256032 h 256032"/>
              <a:gd name="csX9" fmla="*/ 0 w 256032"/>
              <a:gd name="csY9" fmla="*/ 128016 h 2560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56032" h="256032">
                <a:moveTo>
                  <a:pt x="0" y="128016"/>
                </a:moveTo>
                <a:lnTo>
                  <a:pt x="0" y="128016"/>
                </a:lnTo>
                <a:cubicBezTo>
                  <a:pt x="0" y="57315"/>
                  <a:pt x="57315" y="0"/>
                  <a:pt x="128016" y="0"/>
                </a:cubicBezTo>
                <a:lnTo>
                  <a:pt x="128016" y="0"/>
                </a:lnTo>
                <a:cubicBezTo>
                  <a:pt x="161968" y="0"/>
                  <a:pt x="194529" y="13487"/>
                  <a:pt x="218537" y="37495"/>
                </a:cubicBezTo>
                <a:cubicBezTo>
                  <a:pt x="242545" y="61503"/>
                  <a:pt x="256032" y="94064"/>
                  <a:pt x="256032" y="128016"/>
                </a:cubicBezTo>
                <a:lnTo>
                  <a:pt x="256032" y="128016"/>
                </a:lnTo>
                <a:cubicBezTo>
                  <a:pt x="256032" y="198717"/>
                  <a:pt x="198717" y="256032"/>
                  <a:pt x="128016" y="256032"/>
                </a:cubicBezTo>
                <a:lnTo>
                  <a:pt x="128016" y="256032"/>
                </a:lnTo>
                <a:cubicBezTo>
                  <a:pt x="57315" y="256032"/>
                  <a:pt x="0" y="198717"/>
                  <a:pt x="0" y="128016"/>
                </a:cubicBezTo>
                <a:close/>
              </a:path>
            </a:pathLst>
          </a:custGeom>
          <a:solidFill>
            <a:srgbClr val="670F39"/>
          </a:solidFill>
          <a:ln w="28575"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lt1"/>
                </a:solidFill>
              </a:rPr>
              <a:t>5</a:t>
            </a: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8249E9A6-4973-9F84-7184-5D5E1B2645FF}"/>
              </a:ext>
            </a:extLst>
          </p:cNvPr>
          <p:cNvSpPr/>
          <p:nvPr/>
        </p:nvSpPr>
        <p:spPr>
          <a:xfrm>
            <a:off x="5532579" y="3281476"/>
            <a:ext cx="1126843" cy="1126843"/>
          </a:xfrm>
          <a:custGeom>
            <a:avLst/>
            <a:gdLst>
              <a:gd name="csX0" fmla="*/ 0 w 1005839"/>
              <a:gd name="csY0" fmla="*/ 502920 h 1005839"/>
              <a:gd name="csX1" fmla="*/ 0 w 1005839"/>
              <a:gd name="csY1" fmla="*/ 502920 h 1005839"/>
              <a:gd name="csX2" fmla="*/ 502920 w 1005839"/>
              <a:gd name="csY2" fmla="*/ 0 h 1005839"/>
              <a:gd name="csX3" fmla="*/ 502920 w 1005839"/>
              <a:gd name="csY3" fmla="*/ 0 h 1005839"/>
              <a:gd name="csX4" fmla="*/ 858538 w 1005839"/>
              <a:gd name="csY4" fmla="*/ 147302 h 1005839"/>
              <a:gd name="csX5" fmla="*/ 1005840 w 1005839"/>
              <a:gd name="csY5" fmla="*/ 502920 h 1005839"/>
              <a:gd name="csX6" fmla="*/ 1005840 w 1005839"/>
              <a:gd name="csY6" fmla="*/ 502920 h 1005839"/>
              <a:gd name="csX7" fmla="*/ 502920 w 1005839"/>
              <a:gd name="csY7" fmla="*/ 1005840 h 1005839"/>
              <a:gd name="csX8" fmla="*/ 502920 w 1005839"/>
              <a:gd name="csY8" fmla="*/ 1005840 h 1005839"/>
              <a:gd name="csX9" fmla="*/ 0 w 1005839"/>
              <a:gd name="csY9" fmla="*/ 502920 h 10058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005839" h="1005839">
                <a:moveTo>
                  <a:pt x="0" y="502920"/>
                </a:moveTo>
                <a:lnTo>
                  <a:pt x="0" y="502920"/>
                </a:lnTo>
                <a:cubicBezTo>
                  <a:pt x="0" y="225165"/>
                  <a:pt x="225165" y="0"/>
                  <a:pt x="502920" y="0"/>
                </a:cubicBezTo>
                <a:lnTo>
                  <a:pt x="502920" y="0"/>
                </a:lnTo>
                <a:cubicBezTo>
                  <a:pt x="636302" y="0"/>
                  <a:pt x="764223" y="52986"/>
                  <a:pt x="858538" y="147302"/>
                </a:cubicBezTo>
                <a:cubicBezTo>
                  <a:pt x="952854" y="241618"/>
                  <a:pt x="1005840" y="369537"/>
                  <a:pt x="1005840" y="502920"/>
                </a:cubicBezTo>
                <a:lnTo>
                  <a:pt x="1005840" y="502920"/>
                </a:lnTo>
                <a:cubicBezTo>
                  <a:pt x="1005840" y="780675"/>
                  <a:pt x="780675" y="1005840"/>
                  <a:pt x="502920" y="1005840"/>
                </a:cubicBezTo>
                <a:lnTo>
                  <a:pt x="502920" y="1005840"/>
                </a:lnTo>
                <a:cubicBezTo>
                  <a:pt x="225165" y="1005840"/>
                  <a:pt x="0" y="780675"/>
                  <a:pt x="0" y="502920"/>
                </a:cubicBezTo>
                <a:close/>
              </a:path>
            </a:pathLst>
          </a:custGeom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lt1"/>
                </a:solidFill>
              </a:rPr>
              <a:t>360</a:t>
            </a:r>
            <a:r>
              <a:rPr lang="en-US" sz="3200" b="1" baseline="30000" dirty="0">
                <a:solidFill>
                  <a:schemeClr val="lt1"/>
                </a:solidFill>
              </a:rPr>
              <a:t>◦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8F09396-9633-6170-645C-8D491192A3D0}"/>
              </a:ext>
            </a:extLst>
          </p:cNvPr>
          <p:cNvSpPr txBox="1"/>
          <p:nvPr/>
        </p:nvSpPr>
        <p:spPr>
          <a:xfrm>
            <a:off x="5445165" y="904039"/>
            <a:ext cx="1290203" cy="369332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ctr"/>
            <a:r>
              <a:rPr lang="en-US" sz="1800" b="1" cap="all" noProof="1">
                <a:solidFill>
                  <a:schemeClr val="accent1">
                    <a:lumMod val="75000"/>
                  </a:schemeClr>
                </a:solidFill>
              </a:rPr>
              <a:t>Vision</a:t>
            </a:r>
            <a:endParaRPr lang="en-US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26B483C7-DB38-8EBF-7390-CAD6FF54E39A}"/>
              </a:ext>
            </a:extLst>
          </p:cNvPr>
          <p:cNvSpPr txBox="1"/>
          <p:nvPr/>
        </p:nvSpPr>
        <p:spPr>
          <a:xfrm>
            <a:off x="5245579" y="1282909"/>
            <a:ext cx="1689373" cy="276999"/>
          </a:xfrm>
          <a:prstGeom prst="rect">
            <a:avLst/>
          </a:prstGeom>
          <a:noFill/>
        </p:spPr>
        <p:txBody>
          <a:bodyPr wrap="none" lIns="0" rIns="0" rtlCol="0" anchor="t">
            <a:spAutoFit/>
          </a:bodyPr>
          <a:lstStyle>
            <a:defPPr>
              <a:defRPr lang="en-US"/>
            </a:defPPr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r>
              <a:rPr lang="en-US" noProof="1"/>
              <a:t>Define purpose &amp; direction</a:t>
            </a:r>
          </a:p>
        </p:txBody>
      </p:sp>
    </p:spTree>
    <p:extLst>
      <p:ext uri="{BB962C8B-B14F-4D97-AF65-F5344CB8AC3E}">
        <p14:creationId xmlns:p14="http://schemas.microsoft.com/office/powerpoint/2010/main" val="3959019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9518</TotalTime>
  <Words>140</Words>
  <Application>Microsoft Office PowerPoint</Application>
  <PresentationFormat>Widescreen</PresentationFormat>
  <Paragraphs>43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Strategic Growth Cycle – Slide Template</vt:lpstr>
      <vt:lpstr>Strategic Growth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Growth Cycle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2026-03-03T18:02:10Z</dcterms:modified>
  <cp:category>Charts &amp; Diagrams</cp:category>
</cp:coreProperties>
</file>